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79" r:id="rId4"/>
    <p:sldId id="288" r:id="rId5"/>
    <p:sldId id="289" r:id="rId6"/>
    <p:sldId id="278" r:id="rId7"/>
    <p:sldId id="297" r:id="rId8"/>
    <p:sldId id="309" r:id="rId9"/>
    <p:sldId id="310" r:id="rId10"/>
    <p:sldId id="311" r:id="rId11"/>
    <p:sldId id="312" r:id="rId12"/>
    <p:sldId id="313" r:id="rId13"/>
    <p:sldId id="314" r:id="rId14"/>
    <p:sldId id="31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FB1"/>
    <a:srgbClr val="47D45A"/>
    <a:srgbClr val="F60925"/>
    <a:srgbClr val="FBE5D6"/>
    <a:srgbClr val="C28946"/>
    <a:srgbClr val="A05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EFAF-F0E7-A7E0-00D2-71CC04958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36131-E6BF-D68D-6B1C-5DEADBD79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6B944-4A44-0155-F7F3-503DA181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F6AC-C65E-492C-B7BA-0148E618C0F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905C5-1960-71B0-3321-E0C6E192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56147-388B-3D91-75C8-865E94EE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6622-9C7D-44BE-AB23-9232EDD7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9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3B3F-FCEE-F127-2873-C0F4DE86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85C28-1F00-BDB8-A1B6-25FFE210F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A1440-7AD6-A49F-36D4-6100942F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F6AC-C65E-492C-B7BA-0148E618C0F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0AD5D-F8A4-4212-8EE6-669FED08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CCEB8-42DD-BF08-F07C-D2399402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6622-9C7D-44BE-AB23-9232EDD7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4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ECF14-420D-AD90-E7A1-29176745E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52016-1F52-121A-72C6-13D2A7650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47F1-AC32-D67B-66ED-3E2BE904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F6AC-C65E-492C-B7BA-0148E618C0F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CB3E5-61DC-2163-4EE8-2B381973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D1FFE-6FED-EE35-18CB-BCF7D804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6622-9C7D-44BE-AB23-9232EDD7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95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48D9-3CC3-39E4-B844-65228F60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E9446-F0FA-5108-346D-793D22ADE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489B1-84C8-F663-93B5-91805721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0F78B-0772-C8F6-B391-60B7540D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AF847-2A4C-03B0-8D32-33149B1D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8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314D-B66C-DF73-F1A8-68140CE9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D8767-574B-31A0-85D1-7A1CE4B5A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0F100-C11D-4719-F6B0-57670914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AC26B-5E86-D03D-8C08-7D6B4E84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A9686-7217-F4D6-2590-901CF5E9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9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1FE1-180F-B8B0-B412-9023DB7F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0D5ED-D5C1-4DB7-0FF7-006A11EC1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C807F-F198-C270-2E42-1CE2CC57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BE18A-55EC-68AD-6E8F-79BAD5F5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942BF-0834-BBF6-8592-0A46E5C6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72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C57B-3E58-9C87-32FF-26908F78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55915-DBA3-AE37-49DD-AB8C801DA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AED6E-CEFE-12D5-FB0D-8E2D65294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20C6B-A59D-8746-6AD9-F316137F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EC5B5-5450-5B64-9845-1010CCCA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373B0-2341-75FD-2867-5435EB4D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81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C487-1C62-BE31-E109-AD9B6D25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8FD11-1F14-449B-46F7-511DC29F3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E7A15-3E23-26B2-52F8-26824FFE1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AA734-3EA5-0AF9-8EE1-816D75E3B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04128-430B-6A30-20DC-032402755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3467F-A506-EBF8-30F9-3DEDDC29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1D976-01CD-9EAC-88D5-C5364DD4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EE5CB-28EF-0C0D-654A-6ACBF37E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56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0ED4-B15A-3EFD-550A-1ACEE356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520665-D366-DFE7-E02D-9F6C1D10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6C78E-92B6-ABAA-CDB3-CAC5CA7D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F9951-0798-4168-7681-29206FA1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85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8A1C1-A497-0958-6DFB-D49E1A52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F365E-CEA8-02FF-47A7-A5492212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6FB20-02DA-B1D1-9E85-DC085CA9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5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1CB3-4254-58F1-3ECA-AD256052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9286-79AA-A38D-4E86-47F4AEA47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6B18D-8319-4B9C-3014-B7B2C07B8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54291-39C2-D70A-8A5B-0980929E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8B2B-F987-384A-4403-585C7727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B9165-1EF6-6BCF-F073-6F69B69B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2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B569-DDCA-67EE-0CB6-80151E26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3E54-8439-ECF9-F022-84602F06F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B397F-AA37-E7C0-A5EC-E333F394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F6AC-C65E-492C-B7BA-0148E618C0F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0BF5F-5951-9AA7-E322-0F263642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EAB04-496A-8BC2-5425-210DB253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6622-9C7D-44BE-AB23-9232EDD7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701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1785-522D-533D-6256-65E28676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32E39-E3C0-AC33-6EA6-AA2CAB549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E6AF3-9D80-CE7D-E115-851C572EC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2250A-0CFA-0F02-2976-FBB58E42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F77E1-2081-F98A-6140-89D325B1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77D68-D54A-20DD-9ECB-97CC34E1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74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C5A7-1C8A-624B-3BE4-22E3F2DF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F02CE-7EB1-32AC-4609-5D54168D8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5E8E8-72BD-1BD8-A15C-BB9AD19B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D6B98-F86E-B549-22FB-AAA88F96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4E77A-49AD-F2D7-B294-229BE4E8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66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0AE8D-06C2-3E97-442C-2A3B9BD5E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C7445-E269-688F-C657-DAF607C5C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3741-1736-3F45-C993-EA69E56A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1D2BB-3860-B2E6-3DD0-B3FF88B6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49601-A3ED-1CAB-B66B-53D9B931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4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0231-D775-A04F-3AA9-17A3593A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5305B-ADA4-0028-E589-8B21B0F22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26A14-5A6A-ACBC-D357-3037B71D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F6AC-C65E-492C-B7BA-0148E618C0F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393ED-24A6-E616-3295-C516874B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0880B-52D4-8FE5-4A22-2F13B50B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6622-9C7D-44BE-AB23-9232EDD7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1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DED8-C7E4-BD77-1E26-ED1B08A9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6DF66-EE5C-28B8-DF0C-58DB31661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6A7AD-AABB-14F1-F26C-A11706D2F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97D0E-9912-113E-E7BF-03A16583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F6AC-C65E-492C-B7BA-0148E618C0F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68F6B-84FF-3293-C2E4-06169651E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4132D-8BBF-DBA8-AE7D-AB5AB365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6622-9C7D-44BE-AB23-9232EDD7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5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4F72-F1A5-44BE-0040-C42A64C6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1C622-DEC5-C7EB-7B56-53E9415FA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56713-EFCD-DFE3-0DDE-BD3051E65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0CB3B-8A65-7E85-8999-0D68B9690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B0BF4-C14B-96B6-C06E-33BCF5972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05365-3F32-853C-5E62-ABEA404A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F6AC-C65E-492C-B7BA-0148E618C0F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B6CF9A-7078-0E93-E3E8-36936483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C8F09-408E-1135-B925-A365CE45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6622-9C7D-44BE-AB23-9232EDD7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3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4219-0F9A-0731-44A9-15A6819F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DEC174-7DA1-C776-0F36-EF8B6967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F6AC-C65E-492C-B7BA-0148E618C0F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FEAB4-2325-261D-4AC0-7385D7B8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73E60-1FB3-9DB6-5971-A5B026A5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6622-9C7D-44BE-AB23-9232EDD7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7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469BC-28EC-7062-8AD6-26183952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F6AC-C65E-492C-B7BA-0148E618C0F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9DED0-DB55-8053-5D90-1024F3D0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0845A-BF9A-3223-8F70-F51AE7F6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6622-9C7D-44BE-AB23-9232EDD7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9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3F1FD-4127-4817-C5D5-D40BB4C7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1A264-EACD-19DA-F05C-58A5DAD32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95F9F-076D-3396-FDC3-BB5C127D9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79CBE-108B-62A3-1844-4D93384C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F6AC-C65E-492C-B7BA-0148E618C0F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DD525-F24A-7BCC-91BE-BD705886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84304-0578-A3F1-5802-D9421BC6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6622-9C7D-44BE-AB23-9232EDD7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6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2121-CB63-4631-5980-9E41FA61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D6A19-998E-928C-D202-FBD721F45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78364-A056-AC14-7678-92C31D03F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B162D-C29E-776D-C70A-A0BD152A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F6AC-C65E-492C-B7BA-0148E618C0F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1C0DA-38A0-C262-DC2B-EB659AA5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59D4-7465-358C-B401-4FFEBC0D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6622-9C7D-44BE-AB23-9232EDD7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471F3-C49D-602E-E5E8-5D485F22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FFB56-3B87-D4CF-FC15-AB2F936E3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4ACA-FF69-513D-122B-605E88DE6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D5F6AC-C65E-492C-B7BA-0148E618C0F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DFD23-A777-232D-4F0D-F64E7EB00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E6733-EEEE-8DB0-9530-456623099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7E6622-9C7D-44BE-AB23-9232EDD7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7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66825-A5CC-76E2-1909-4A2D2216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3C393-164D-A28A-D413-BEFFF2086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4C86D-D972-02DE-7D1C-EDEA1BD6E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75167A-D243-4468-A19C-EA35AB93CAC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D4E29-323A-0925-636A-BF908D9C7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D0ACF-B0EB-DF12-DC95-02F6BADFC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9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DB0FF66-EB7D-E33E-F9FB-7495ED5963CB}"/>
              </a:ext>
            </a:extLst>
          </p:cNvPr>
          <p:cNvGrpSpPr/>
          <p:nvPr/>
        </p:nvGrpSpPr>
        <p:grpSpPr>
          <a:xfrm>
            <a:off x="1312895" y="464871"/>
            <a:ext cx="1449379" cy="1215736"/>
            <a:chOff x="-1057780" y="-85304"/>
            <a:chExt cx="8187089" cy="6867318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B38CAAF-A82F-C039-42DD-5A7DB62BB810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7371E18B-41D3-48A1-CE8F-5AF870EB76DF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C2878D1F-D750-B141-3885-BCEBF9968795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16CB0525-D04E-265C-57B8-15AF245AB5DB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8659D11A-BF48-2C75-FE12-CDF1D989070F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240FA237-8BD5-7C30-267E-C4BB8076D26C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28CF6B72-BCB8-F89D-F33E-822F0C1B58AD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BD784D26-68CB-0C4A-D4B2-0B4A139A62C1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12A08132-B7ED-7189-203D-9DFD86B12842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E2C2C5F5-A6DF-7582-4636-3C1937F3F4B3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934D6A61-EB5E-8B51-1B7D-5428A4E47125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BFC69C7B-2A5B-024C-A0B1-2B9938B8B5DE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7E8A9F9E-A82B-268B-228F-632310BDF094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017E93A-ECC0-5612-57BF-6829B366A0BE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13081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08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677D6C95-AAF9-4CEB-19ED-68900F0660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04715" y="267892"/>
            <a:ext cx="609600" cy="609600"/>
          </a:xfrm>
          <a:prstGeom prst="rect">
            <a:avLst/>
          </a:prstGeom>
          <a:ln>
            <a:noFill/>
          </a:ln>
        </p:spPr>
      </p:pic>
      <p:grpSp>
        <p:nvGrpSpPr>
          <p:cNvPr id="230" name="Group 229">
            <a:extLst>
              <a:ext uri="{FF2B5EF4-FFF2-40B4-BE49-F238E27FC236}">
                <a16:creationId xmlns:a16="http://schemas.microsoft.com/office/drawing/2014/main" id="{EC9CA220-5522-D989-F7ED-006B7B3E1CC8}"/>
              </a:ext>
            </a:extLst>
          </p:cNvPr>
          <p:cNvGrpSpPr/>
          <p:nvPr/>
        </p:nvGrpSpPr>
        <p:grpSpPr>
          <a:xfrm>
            <a:off x="-61992" y="1177334"/>
            <a:ext cx="12364913" cy="5680666"/>
            <a:chOff x="-61992" y="1177334"/>
            <a:chExt cx="12364913" cy="5680666"/>
          </a:xfrm>
        </p:grpSpPr>
        <p:sp>
          <p:nvSpPr>
            <p:cNvPr id="42" name="Rectangle 43">
              <a:extLst>
                <a:ext uri="{FF2B5EF4-FFF2-40B4-BE49-F238E27FC236}">
                  <a16:creationId xmlns:a16="http://schemas.microsoft.com/office/drawing/2014/main" id="{EC1A26C9-638E-006B-F156-4B5C022A4D65}"/>
                </a:ext>
              </a:extLst>
            </p:cNvPr>
            <p:cNvSpPr/>
            <p:nvPr/>
          </p:nvSpPr>
          <p:spPr>
            <a:xfrm>
              <a:off x="6689646" y="1832493"/>
              <a:ext cx="5577693" cy="655957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id="{7ACBC383-E6FC-FB8B-88D4-3BC6C42D36D6}"/>
                </a:ext>
              </a:extLst>
            </p:cNvPr>
            <p:cNvSpPr/>
            <p:nvPr/>
          </p:nvSpPr>
          <p:spPr>
            <a:xfrm>
              <a:off x="6705562" y="2228613"/>
              <a:ext cx="5577693" cy="655957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456475A-8FDA-4483-9D69-3D3462C92831}"/>
                </a:ext>
              </a:extLst>
            </p:cNvPr>
            <p:cNvSpPr/>
            <p:nvPr/>
          </p:nvSpPr>
          <p:spPr>
            <a:xfrm>
              <a:off x="7078268" y="1832494"/>
              <a:ext cx="151267" cy="1199353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D466886-59E0-5837-8991-13B83DDFB84C}"/>
                </a:ext>
              </a:extLst>
            </p:cNvPr>
            <p:cNvSpPr/>
            <p:nvPr/>
          </p:nvSpPr>
          <p:spPr>
            <a:xfrm rot="179035">
              <a:off x="7643073" y="1830110"/>
              <a:ext cx="151267" cy="1188629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DEB005A3-6351-25A3-16AF-C1E4BCCB323F}"/>
                </a:ext>
              </a:extLst>
            </p:cNvPr>
            <p:cNvSpPr/>
            <p:nvPr/>
          </p:nvSpPr>
          <p:spPr>
            <a:xfrm rot="179035">
              <a:off x="11030525" y="1687012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1C6C9D81-3197-44D8-00BE-A42B225DBC92}"/>
                </a:ext>
              </a:extLst>
            </p:cNvPr>
            <p:cNvSpPr/>
            <p:nvPr/>
          </p:nvSpPr>
          <p:spPr>
            <a:xfrm rot="179035">
              <a:off x="11708553" y="1762641"/>
              <a:ext cx="151267" cy="1199494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1CB458F-8664-1936-809A-3F791CBFBBE7}"/>
                </a:ext>
              </a:extLst>
            </p:cNvPr>
            <p:cNvGrpSpPr/>
            <p:nvPr/>
          </p:nvGrpSpPr>
          <p:grpSpPr>
            <a:xfrm>
              <a:off x="-61992" y="1177334"/>
              <a:ext cx="3748227" cy="1698342"/>
              <a:chOff x="-176607" y="1771650"/>
              <a:chExt cx="3769433" cy="1657349"/>
            </a:xfrm>
          </p:grpSpPr>
          <p:sp>
            <p:nvSpPr>
              <p:cNvPr id="108" name="Rectangle 7">
                <a:extLst>
                  <a:ext uri="{FF2B5EF4-FFF2-40B4-BE49-F238E27FC236}">
                    <a16:creationId xmlns:a16="http://schemas.microsoft.com/office/drawing/2014/main" id="{9A5F95D0-B7A5-400E-3337-856D51920EA8}"/>
                  </a:ext>
                </a:extLst>
              </p:cNvPr>
              <p:cNvSpPr/>
              <p:nvPr/>
            </p:nvSpPr>
            <p:spPr>
              <a:xfrm>
                <a:off x="-125807" y="2116205"/>
                <a:ext cx="37186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7">
                <a:extLst>
                  <a:ext uri="{FF2B5EF4-FFF2-40B4-BE49-F238E27FC236}">
                    <a16:creationId xmlns:a16="http://schemas.microsoft.com/office/drawing/2014/main" id="{9F9D26AF-EE73-8119-1D4E-4530540C2380}"/>
                  </a:ext>
                </a:extLst>
              </p:cNvPr>
              <p:cNvSpPr/>
              <p:nvPr/>
            </p:nvSpPr>
            <p:spPr>
              <a:xfrm>
                <a:off x="-176607" y="2468596"/>
                <a:ext cx="37694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95597441-827D-C9F5-BED5-8F06F879041E}"/>
                  </a:ext>
                </a:extLst>
              </p:cNvPr>
              <p:cNvSpPr/>
              <p:nvPr/>
            </p:nvSpPr>
            <p:spPr>
              <a:xfrm>
                <a:off x="290513" y="1771650"/>
                <a:ext cx="266700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3E618D61-565E-3DD6-946C-BE418E0D1B86}"/>
                  </a:ext>
                </a:extLst>
              </p:cNvPr>
              <p:cNvSpPr/>
              <p:nvPr/>
            </p:nvSpPr>
            <p:spPr>
              <a:xfrm>
                <a:off x="1032014" y="1813406"/>
                <a:ext cx="153849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272EFEC5-97D4-9650-67D6-28180AAAD1AA}"/>
                  </a:ext>
                </a:extLst>
              </p:cNvPr>
              <p:cNvSpPr/>
              <p:nvPr/>
            </p:nvSpPr>
            <p:spPr>
              <a:xfrm>
                <a:off x="1768493" y="1985202"/>
                <a:ext cx="199093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44628ADE-2E35-BBE1-3042-9FFFF4F7E8B1}"/>
                  </a:ext>
                </a:extLst>
              </p:cNvPr>
              <p:cNvSpPr/>
              <p:nvPr/>
            </p:nvSpPr>
            <p:spPr>
              <a:xfrm>
                <a:off x="2441316" y="2116205"/>
                <a:ext cx="160527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28764ECA-6088-ECDB-FA6B-FA5CDD78BA2A}"/>
                  </a:ext>
                </a:extLst>
              </p:cNvPr>
              <p:cNvSpPr/>
              <p:nvPr/>
            </p:nvSpPr>
            <p:spPr>
              <a:xfrm>
                <a:off x="3109464" y="2297906"/>
                <a:ext cx="160527" cy="1131093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C7E815F-E640-B03C-5C65-99CF64DBA76D}"/>
                </a:ext>
              </a:extLst>
            </p:cNvPr>
            <p:cNvSpPr/>
            <p:nvPr/>
          </p:nvSpPr>
          <p:spPr>
            <a:xfrm rot="179035">
              <a:off x="10146497" y="1668775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DABF645-A716-7041-8834-1E4FE1F72171}"/>
                </a:ext>
              </a:extLst>
            </p:cNvPr>
            <p:cNvSpPr/>
            <p:nvPr/>
          </p:nvSpPr>
          <p:spPr>
            <a:xfrm rot="179035">
              <a:off x="8377214" y="1710933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06B85D9-B71C-2E1B-AB94-E24DEF4881A7}"/>
                </a:ext>
              </a:extLst>
            </p:cNvPr>
            <p:cNvSpPr/>
            <p:nvPr/>
          </p:nvSpPr>
          <p:spPr>
            <a:xfrm rot="179035">
              <a:off x="9172331" y="1715674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14">
              <a:extLst>
                <a:ext uri="{FF2B5EF4-FFF2-40B4-BE49-F238E27FC236}">
                  <a16:creationId xmlns:a16="http://schemas.microsoft.com/office/drawing/2014/main" id="{D17F1E03-6351-4482-D22C-1F8027B2A5BF}"/>
                </a:ext>
              </a:extLst>
            </p:cNvPr>
            <p:cNvSpPr/>
            <p:nvPr/>
          </p:nvSpPr>
          <p:spPr>
            <a:xfrm>
              <a:off x="-11477" y="2259356"/>
              <a:ext cx="12314398" cy="4598644"/>
            </a:xfrm>
            <a:custGeom>
              <a:avLst/>
              <a:gdLst>
                <a:gd name="connsiteX0" fmla="*/ 0 w 12317807"/>
                <a:gd name="connsiteY0" fmla="*/ 0 h 4449281"/>
                <a:gd name="connsiteX1" fmla="*/ 12317807 w 12317807"/>
                <a:gd name="connsiteY1" fmla="*/ 0 h 4449281"/>
                <a:gd name="connsiteX2" fmla="*/ 12317807 w 12317807"/>
                <a:gd name="connsiteY2" fmla="*/ 4449281 h 4449281"/>
                <a:gd name="connsiteX3" fmla="*/ 0 w 12317807"/>
                <a:gd name="connsiteY3" fmla="*/ 4449281 h 4449281"/>
                <a:gd name="connsiteX4" fmla="*/ 0 w 12317807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20420 h 4469701"/>
                <a:gd name="connsiteX1" fmla="*/ 12357564 w 12357564"/>
                <a:gd name="connsiteY1" fmla="*/ 669777 h 4469701"/>
                <a:gd name="connsiteX2" fmla="*/ 12317807 w 12357564"/>
                <a:gd name="connsiteY2" fmla="*/ 4469701 h 4469701"/>
                <a:gd name="connsiteX3" fmla="*/ 0 w 12357564"/>
                <a:gd name="connsiteY3" fmla="*/ 4469701 h 4469701"/>
                <a:gd name="connsiteX4" fmla="*/ 0 w 12357564"/>
                <a:gd name="connsiteY4" fmla="*/ 20420 h 4469701"/>
                <a:gd name="connsiteX0" fmla="*/ 0 w 12344312"/>
                <a:gd name="connsiteY0" fmla="*/ 21055 h 4470336"/>
                <a:gd name="connsiteX1" fmla="*/ 12344312 w 12344312"/>
                <a:gd name="connsiteY1" fmla="*/ 643907 h 4470336"/>
                <a:gd name="connsiteX2" fmla="*/ 12317807 w 12344312"/>
                <a:gd name="connsiteY2" fmla="*/ 4470336 h 4470336"/>
                <a:gd name="connsiteX3" fmla="*/ 0 w 12344312"/>
                <a:gd name="connsiteY3" fmla="*/ 4470336 h 4470336"/>
                <a:gd name="connsiteX4" fmla="*/ 0 w 12344312"/>
                <a:gd name="connsiteY4" fmla="*/ 21055 h 4470336"/>
                <a:gd name="connsiteX0" fmla="*/ 0 w 12344312"/>
                <a:gd name="connsiteY0" fmla="*/ 203378 h 4652659"/>
                <a:gd name="connsiteX1" fmla="*/ 5029110 w 12344312"/>
                <a:gd name="connsiteY1" fmla="*/ 915546 h 4652659"/>
                <a:gd name="connsiteX2" fmla="*/ 12344312 w 12344312"/>
                <a:gd name="connsiteY2" fmla="*/ 826230 h 4652659"/>
                <a:gd name="connsiteX3" fmla="*/ 12317807 w 12344312"/>
                <a:gd name="connsiteY3" fmla="*/ 4652659 h 4652659"/>
                <a:gd name="connsiteX4" fmla="*/ 0 w 12344312"/>
                <a:gd name="connsiteY4" fmla="*/ 4652659 h 4652659"/>
                <a:gd name="connsiteX5" fmla="*/ 0 w 12344312"/>
                <a:gd name="connsiteY5" fmla="*/ 203378 h 4652659"/>
                <a:gd name="connsiteX0" fmla="*/ 0 w 12344312"/>
                <a:gd name="connsiteY0" fmla="*/ 99405 h 4548686"/>
                <a:gd name="connsiteX1" fmla="*/ 5029110 w 12344312"/>
                <a:gd name="connsiteY1" fmla="*/ 811573 h 4548686"/>
                <a:gd name="connsiteX2" fmla="*/ 12344312 w 12344312"/>
                <a:gd name="connsiteY2" fmla="*/ 722257 h 4548686"/>
                <a:gd name="connsiteX3" fmla="*/ 12317807 w 12344312"/>
                <a:gd name="connsiteY3" fmla="*/ 4548686 h 4548686"/>
                <a:gd name="connsiteX4" fmla="*/ 0 w 12344312"/>
                <a:gd name="connsiteY4" fmla="*/ 4548686 h 4548686"/>
                <a:gd name="connsiteX5" fmla="*/ 0 w 12344312"/>
                <a:gd name="connsiteY5" fmla="*/ 99405 h 4548686"/>
                <a:gd name="connsiteX0" fmla="*/ 0 w 12344312"/>
                <a:gd name="connsiteY0" fmla="*/ 104625 h 4487645"/>
                <a:gd name="connsiteX1" fmla="*/ 5029110 w 12344312"/>
                <a:gd name="connsiteY1" fmla="*/ 750532 h 4487645"/>
                <a:gd name="connsiteX2" fmla="*/ 12344312 w 12344312"/>
                <a:gd name="connsiteY2" fmla="*/ 661216 h 4487645"/>
                <a:gd name="connsiteX3" fmla="*/ 12317807 w 12344312"/>
                <a:gd name="connsiteY3" fmla="*/ 4487645 h 4487645"/>
                <a:gd name="connsiteX4" fmla="*/ 0 w 12344312"/>
                <a:gd name="connsiteY4" fmla="*/ 4487645 h 4487645"/>
                <a:gd name="connsiteX5" fmla="*/ 0 w 12344312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4069" h="4487645">
                  <a:moveTo>
                    <a:pt x="0" y="104625"/>
                  </a:moveTo>
                  <a:cubicBezTo>
                    <a:pt x="533385" y="-312819"/>
                    <a:pt x="2971725" y="646723"/>
                    <a:pt x="5029110" y="750532"/>
                  </a:cubicBezTo>
                  <a:cubicBezTo>
                    <a:pt x="7086495" y="854341"/>
                    <a:pt x="11076521" y="336538"/>
                    <a:pt x="12384069" y="753981"/>
                  </a:cubicBezTo>
                  <a:lnTo>
                    <a:pt x="12317807" y="4487645"/>
                  </a:lnTo>
                  <a:lnTo>
                    <a:pt x="0" y="4487645"/>
                  </a:lnTo>
                  <a:lnTo>
                    <a:pt x="0" y="10462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5D11CEF-7AF7-5CDD-4C8D-3BE21A5209FC}"/>
                </a:ext>
              </a:extLst>
            </p:cNvPr>
            <p:cNvSpPr/>
            <p:nvPr/>
          </p:nvSpPr>
          <p:spPr>
            <a:xfrm>
              <a:off x="836304" y="2573762"/>
              <a:ext cx="975581" cy="421033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508D0C33-F88D-F191-97AD-C634E533367B}"/>
                </a:ext>
              </a:extLst>
            </p:cNvPr>
            <p:cNvSpPr/>
            <p:nvPr/>
          </p:nvSpPr>
          <p:spPr>
            <a:xfrm>
              <a:off x="9476796" y="5114652"/>
              <a:ext cx="975581" cy="421033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2E3FF33-C3A6-EA17-1755-365F932C8581}"/>
                </a:ext>
              </a:extLst>
            </p:cNvPr>
            <p:cNvSpPr/>
            <p:nvPr/>
          </p:nvSpPr>
          <p:spPr>
            <a:xfrm flipH="1">
              <a:off x="4292631" y="3041164"/>
              <a:ext cx="975581" cy="421033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F605B32C-F663-B409-B90E-155A74E4163F}"/>
              </a:ext>
            </a:extLst>
          </p:cNvPr>
          <p:cNvSpPr/>
          <p:nvPr/>
        </p:nvSpPr>
        <p:spPr>
          <a:xfrm flipH="1">
            <a:off x="3689558" y="5718924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FBEA1B-0D1E-14B5-5220-C786668CBFA8}"/>
              </a:ext>
            </a:extLst>
          </p:cNvPr>
          <p:cNvSpPr/>
          <p:nvPr/>
        </p:nvSpPr>
        <p:spPr>
          <a:xfrm flipH="1">
            <a:off x="5916715" y="484827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8CB43D0-CFE9-BBD5-EB29-A88208DA9812}"/>
              </a:ext>
            </a:extLst>
          </p:cNvPr>
          <p:cNvSpPr/>
          <p:nvPr/>
        </p:nvSpPr>
        <p:spPr>
          <a:xfrm>
            <a:off x="8880941" y="2349941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A1C33540-F9C6-72CE-C8E8-C7DFB4C3395D}"/>
              </a:ext>
            </a:extLst>
          </p:cNvPr>
          <p:cNvSpPr/>
          <p:nvPr/>
        </p:nvSpPr>
        <p:spPr>
          <a:xfrm>
            <a:off x="2406849" y="371702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7DB12E8-B87F-3C6B-974D-469163955314}"/>
              </a:ext>
            </a:extLst>
          </p:cNvPr>
          <p:cNvSpPr/>
          <p:nvPr/>
        </p:nvSpPr>
        <p:spPr>
          <a:xfrm rot="21321741">
            <a:off x="980309" y="2855103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085695D9-EC8A-35C8-0B80-0FDC60A4BAF4}"/>
              </a:ext>
            </a:extLst>
          </p:cNvPr>
          <p:cNvSpPr/>
          <p:nvPr/>
        </p:nvSpPr>
        <p:spPr>
          <a:xfrm rot="21321741">
            <a:off x="7293671" y="3610549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C08463A-64E1-81E5-2A06-37575C4FAC77}"/>
              </a:ext>
            </a:extLst>
          </p:cNvPr>
          <p:cNvSpPr/>
          <p:nvPr/>
        </p:nvSpPr>
        <p:spPr>
          <a:xfrm rot="21321741">
            <a:off x="8876580" y="299907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Rectangle 3">
            <a:extLst>
              <a:ext uri="{FF2B5EF4-FFF2-40B4-BE49-F238E27FC236}">
                <a16:creationId xmlns:a16="http://schemas.microsoft.com/office/drawing/2014/main" id="{37532042-7BAC-D8B9-BADB-5D67CADB891A}"/>
              </a:ext>
            </a:extLst>
          </p:cNvPr>
          <p:cNvSpPr/>
          <p:nvPr/>
        </p:nvSpPr>
        <p:spPr>
          <a:xfrm>
            <a:off x="11066786" y="3701701"/>
            <a:ext cx="959058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B91B898-F5BE-4A7F-C506-F12FDF64743A}"/>
              </a:ext>
            </a:extLst>
          </p:cNvPr>
          <p:cNvSpPr/>
          <p:nvPr/>
        </p:nvSpPr>
        <p:spPr>
          <a:xfrm flipH="1">
            <a:off x="10666886" y="3573146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ECBA7E-7FC6-5A38-49A6-C74A20CF4590}"/>
              </a:ext>
            </a:extLst>
          </p:cNvPr>
          <p:cNvGrpSpPr/>
          <p:nvPr/>
        </p:nvGrpSpPr>
        <p:grpSpPr>
          <a:xfrm>
            <a:off x="4611480" y="321615"/>
            <a:ext cx="2938637" cy="5972213"/>
            <a:chOff x="8392085" y="-417930"/>
            <a:chExt cx="3328763" cy="676506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6E39A54-4191-77C4-4A13-522173BB33AC}"/>
                </a:ext>
              </a:extLst>
            </p:cNvPr>
            <p:cNvGrpSpPr/>
            <p:nvPr/>
          </p:nvGrpSpPr>
          <p:grpSpPr>
            <a:xfrm>
              <a:off x="8392085" y="-377450"/>
              <a:ext cx="3328763" cy="6724588"/>
              <a:chOff x="8392085" y="-377450"/>
              <a:chExt cx="3328763" cy="6724588"/>
            </a:xfrm>
          </p:grpSpPr>
          <p:sp>
            <p:nvSpPr>
              <p:cNvPr id="103" name="Rectangle 10">
                <a:extLst>
                  <a:ext uri="{FF2B5EF4-FFF2-40B4-BE49-F238E27FC236}">
                    <a16:creationId xmlns:a16="http://schemas.microsoft.com/office/drawing/2014/main" id="{119E7715-1CDF-4DA8-320D-78105B2CB9D3}"/>
                  </a:ext>
                </a:extLst>
              </p:cNvPr>
              <p:cNvSpPr/>
              <p:nvPr/>
            </p:nvSpPr>
            <p:spPr>
              <a:xfrm>
                <a:off x="9052637" y="4512085"/>
                <a:ext cx="894417" cy="1835053"/>
              </a:xfrm>
              <a:custGeom>
                <a:avLst/>
                <a:gdLst>
                  <a:gd name="connsiteX0" fmla="*/ 0 w 246106"/>
                  <a:gd name="connsiteY0" fmla="*/ 0 h 1374013"/>
                  <a:gd name="connsiteX1" fmla="*/ 246106 w 246106"/>
                  <a:gd name="connsiteY1" fmla="*/ 0 h 1374013"/>
                  <a:gd name="connsiteX2" fmla="*/ 246106 w 246106"/>
                  <a:gd name="connsiteY2" fmla="*/ 1374013 h 1374013"/>
                  <a:gd name="connsiteX3" fmla="*/ 0 w 246106"/>
                  <a:gd name="connsiteY3" fmla="*/ 1374013 h 1374013"/>
                  <a:gd name="connsiteX4" fmla="*/ 0 w 246106"/>
                  <a:gd name="connsiteY4" fmla="*/ 0 h 1374013"/>
                  <a:gd name="connsiteX0" fmla="*/ 51074 w 297180"/>
                  <a:gd name="connsiteY0" fmla="*/ 0 h 1508763"/>
                  <a:gd name="connsiteX1" fmla="*/ 297180 w 297180"/>
                  <a:gd name="connsiteY1" fmla="*/ 0 h 1508763"/>
                  <a:gd name="connsiteX2" fmla="*/ 297180 w 297180"/>
                  <a:gd name="connsiteY2" fmla="*/ 1374013 h 1508763"/>
                  <a:gd name="connsiteX3" fmla="*/ 0 w 297180"/>
                  <a:gd name="connsiteY3" fmla="*/ 1508760 h 1508763"/>
                  <a:gd name="connsiteX4" fmla="*/ 51074 w 297180"/>
                  <a:gd name="connsiteY4" fmla="*/ 1374013 h 1508763"/>
                  <a:gd name="connsiteX5" fmla="*/ 51074 w 297180"/>
                  <a:gd name="connsiteY5" fmla="*/ 0 h 1508763"/>
                  <a:gd name="connsiteX0" fmla="*/ 51074 w 305195"/>
                  <a:gd name="connsiteY0" fmla="*/ 0 h 1573740"/>
                  <a:gd name="connsiteX1" fmla="*/ 297180 w 305195"/>
                  <a:gd name="connsiteY1" fmla="*/ 0 h 1573740"/>
                  <a:gd name="connsiteX2" fmla="*/ 297180 w 305195"/>
                  <a:gd name="connsiteY2" fmla="*/ 1374013 h 1573740"/>
                  <a:gd name="connsiteX3" fmla="*/ 281940 w 305195"/>
                  <a:gd name="connsiteY3" fmla="*/ 1569720 h 1573740"/>
                  <a:gd name="connsiteX4" fmla="*/ 0 w 305195"/>
                  <a:gd name="connsiteY4" fmla="*/ 1508760 h 1573740"/>
                  <a:gd name="connsiteX5" fmla="*/ 51074 w 305195"/>
                  <a:gd name="connsiteY5" fmla="*/ 1374013 h 1573740"/>
                  <a:gd name="connsiteX6" fmla="*/ 51074 w 305195"/>
                  <a:gd name="connsiteY6" fmla="*/ 0 h 1573740"/>
                  <a:gd name="connsiteX0" fmla="*/ 51074 w 305195"/>
                  <a:gd name="connsiteY0" fmla="*/ 0 h 1573740"/>
                  <a:gd name="connsiteX1" fmla="*/ 297180 w 305195"/>
                  <a:gd name="connsiteY1" fmla="*/ 0 h 1573740"/>
                  <a:gd name="connsiteX2" fmla="*/ 297180 w 305195"/>
                  <a:gd name="connsiteY2" fmla="*/ 1374013 h 1573740"/>
                  <a:gd name="connsiteX3" fmla="*/ 281940 w 305195"/>
                  <a:gd name="connsiteY3" fmla="*/ 1569720 h 1573740"/>
                  <a:gd name="connsiteX4" fmla="*/ 0 w 305195"/>
                  <a:gd name="connsiteY4" fmla="*/ 1508760 h 1573740"/>
                  <a:gd name="connsiteX5" fmla="*/ 58694 w 305195"/>
                  <a:gd name="connsiteY5" fmla="*/ 1335913 h 1573740"/>
                  <a:gd name="connsiteX6" fmla="*/ 51074 w 305195"/>
                  <a:gd name="connsiteY6" fmla="*/ 0 h 1573740"/>
                  <a:gd name="connsiteX0" fmla="*/ 367908 w 622029"/>
                  <a:gd name="connsiteY0" fmla="*/ 0 h 1573740"/>
                  <a:gd name="connsiteX1" fmla="*/ 614014 w 622029"/>
                  <a:gd name="connsiteY1" fmla="*/ 0 h 1573740"/>
                  <a:gd name="connsiteX2" fmla="*/ 614014 w 622029"/>
                  <a:gd name="connsiteY2" fmla="*/ 1374013 h 1573740"/>
                  <a:gd name="connsiteX3" fmla="*/ 598774 w 622029"/>
                  <a:gd name="connsiteY3" fmla="*/ 1569720 h 1573740"/>
                  <a:gd name="connsiteX4" fmla="*/ 316834 w 622029"/>
                  <a:gd name="connsiteY4" fmla="*/ 1508760 h 1573740"/>
                  <a:gd name="connsiteX5" fmla="*/ 375528 w 622029"/>
                  <a:gd name="connsiteY5" fmla="*/ 1335913 h 1573740"/>
                  <a:gd name="connsiteX6" fmla="*/ 367908 w 622029"/>
                  <a:gd name="connsiteY6" fmla="*/ 0 h 1573740"/>
                  <a:gd name="connsiteX0" fmla="*/ 440644 w 694765"/>
                  <a:gd name="connsiteY0" fmla="*/ 0 h 1588364"/>
                  <a:gd name="connsiteX1" fmla="*/ 686750 w 694765"/>
                  <a:gd name="connsiteY1" fmla="*/ 0 h 1588364"/>
                  <a:gd name="connsiteX2" fmla="*/ 686750 w 694765"/>
                  <a:gd name="connsiteY2" fmla="*/ 1374013 h 1588364"/>
                  <a:gd name="connsiteX3" fmla="*/ 671510 w 694765"/>
                  <a:gd name="connsiteY3" fmla="*/ 1569720 h 1588364"/>
                  <a:gd name="connsiteX4" fmla="*/ 389570 w 694765"/>
                  <a:gd name="connsiteY4" fmla="*/ 1508760 h 1588364"/>
                  <a:gd name="connsiteX5" fmla="*/ 448264 w 694765"/>
                  <a:gd name="connsiteY5" fmla="*/ 1335913 h 1588364"/>
                  <a:gd name="connsiteX6" fmla="*/ 440644 w 694765"/>
                  <a:gd name="connsiteY6" fmla="*/ 0 h 1588364"/>
                  <a:gd name="connsiteX0" fmla="*/ 379046 w 633167"/>
                  <a:gd name="connsiteY0" fmla="*/ 0 h 1576685"/>
                  <a:gd name="connsiteX1" fmla="*/ 625152 w 633167"/>
                  <a:gd name="connsiteY1" fmla="*/ 0 h 1576685"/>
                  <a:gd name="connsiteX2" fmla="*/ 625152 w 633167"/>
                  <a:gd name="connsiteY2" fmla="*/ 1374013 h 1576685"/>
                  <a:gd name="connsiteX3" fmla="*/ 609912 w 633167"/>
                  <a:gd name="connsiteY3" fmla="*/ 1569720 h 1576685"/>
                  <a:gd name="connsiteX4" fmla="*/ 327972 w 633167"/>
                  <a:gd name="connsiteY4" fmla="*/ 1508760 h 1576685"/>
                  <a:gd name="connsiteX5" fmla="*/ 386666 w 633167"/>
                  <a:gd name="connsiteY5" fmla="*/ 1335913 h 1576685"/>
                  <a:gd name="connsiteX6" fmla="*/ 379046 w 633167"/>
                  <a:gd name="connsiteY6" fmla="*/ 0 h 1576685"/>
                  <a:gd name="connsiteX0" fmla="*/ 388109 w 642230"/>
                  <a:gd name="connsiteY0" fmla="*/ 0 h 1572759"/>
                  <a:gd name="connsiteX1" fmla="*/ 634215 w 642230"/>
                  <a:gd name="connsiteY1" fmla="*/ 0 h 1572759"/>
                  <a:gd name="connsiteX2" fmla="*/ 634215 w 642230"/>
                  <a:gd name="connsiteY2" fmla="*/ 1374013 h 1572759"/>
                  <a:gd name="connsiteX3" fmla="*/ 618975 w 642230"/>
                  <a:gd name="connsiteY3" fmla="*/ 1569720 h 1572759"/>
                  <a:gd name="connsiteX4" fmla="*/ 314175 w 642230"/>
                  <a:gd name="connsiteY4" fmla="*/ 1478280 h 1572759"/>
                  <a:gd name="connsiteX5" fmla="*/ 395729 w 642230"/>
                  <a:gd name="connsiteY5" fmla="*/ 1335913 h 1572759"/>
                  <a:gd name="connsiteX6" fmla="*/ 388109 w 642230"/>
                  <a:gd name="connsiteY6" fmla="*/ 0 h 1572759"/>
                  <a:gd name="connsiteX0" fmla="*/ 404010 w 658131"/>
                  <a:gd name="connsiteY0" fmla="*/ 0 h 1572759"/>
                  <a:gd name="connsiteX1" fmla="*/ 650116 w 658131"/>
                  <a:gd name="connsiteY1" fmla="*/ 0 h 1572759"/>
                  <a:gd name="connsiteX2" fmla="*/ 650116 w 658131"/>
                  <a:gd name="connsiteY2" fmla="*/ 1374013 h 1572759"/>
                  <a:gd name="connsiteX3" fmla="*/ 634876 w 658131"/>
                  <a:gd name="connsiteY3" fmla="*/ 1569720 h 1572759"/>
                  <a:gd name="connsiteX4" fmla="*/ 291976 w 658131"/>
                  <a:gd name="connsiteY4" fmla="*/ 1478280 h 1572759"/>
                  <a:gd name="connsiteX5" fmla="*/ 411630 w 658131"/>
                  <a:gd name="connsiteY5" fmla="*/ 1335913 h 1572759"/>
                  <a:gd name="connsiteX6" fmla="*/ 404010 w 658131"/>
                  <a:gd name="connsiteY6" fmla="*/ 0 h 1572759"/>
                  <a:gd name="connsiteX0" fmla="*/ 404010 w 651902"/>
                  <a:gd name="connsiteY0" fmla="*/ 0 h 1572759"/>
                  <a:gd name="connsiteX1" fmla="*/ 650116 w 651902"/>
                  <a:gd name="connsiteY1" fmla="*/ 0 h 1572759"/>
                  <a:gd name="connsiteX2" fmla="*/ 621541 w 651902"/>
                  <a:gd name="connsiteY2" fmla="*/ 1342263 h 1572759"/>
                  <a:gd name="connsiteX3" fmla="*/ 634876 w 651902"/>
                  <a:gd name="connsiteY3" fmla="*/ 1569720 h 1572759"/>
                  <a:gd name="connsiteX4" fmla="*/ 291976 w 651902"/>
                  <a:gd name="connsiteY4" fmla="*/ 1478280 h 1572759"/>
                  <a:gd name="connsiteX5" fmla="*/ 411630 w 651902"/>
                  <a:gd name="connsiteY5" fmla="*/ 1335913 h 1572759"/>
                  <a:gd name="connsiteX6" fmla="*/ 404010 w 651902"/>
                  <a:gd name="connsiteY6" fmla="*/ 0 h 1572759"/>
                  <a:gd name="connsiteX0" fmla="*/ 404010 w 859735"/>
                  <a:gd name="connsiteY0" fmla="*/ 0 h 1572759"/>
                  <a:gd name="connsiteX1" fmla="*/ 650116 w 859735"/>
                  <a:gd name="connsiteY1" fmla="*/ 0 h 1572759"/>
                  <a:gd name="connsiteX2" fmla="*/ 621541 w 859735"/>
                  <a:gd name="connsiteY2" fmla="*/ 1342263 h 1572759"/>
                  <a:gd name="connsiteX3" fmla="*/ 634876 w 859735"/>
                  <a:gd name="connsiteY3" fmla="*/ 1569720 h 1572759"/>
                  <a:gd name="connsiteX4" fmla="*/ 291976 w 859735"/>
                  <a:gd name="connsiteY4" fmla="*/ 1478280 h 1572759"/>
                  <a:gd name="connsiteX5" fmla="*/ 411630 w 859735"/>
                  <a:gd name="connsiteY5" fmla="*/ 1335913 h 1572759"/>
                  <a:gd name="connsiteX6" fmla="*/ 404010 w 859735"/>
                  <a:gd name="connsiteY6" fmla="*/ 0 h 1572759"/>
                  <a:gd name="connsiteX0" fmla="*/ 404010 w 899881"/>
                  <a:gd name="connsiteY0" fmla="*/ 0 h 1591889"/>
                  <a:gd name="connsiteX1" fmla="*/ 650116 w 899881"/>
                  <a:gd name="connsiteY1" fmla="*/ 0 h 1591889"/>
                  <a:gd name="connsiteX2" fmla="*/ 621541 w 899881"/>
                  <a:gd name="connsiteY2" fmla="*/ 1342263 h 1591889"/>
                  <a:gd name="connsiteX3" fmla="*/ 634876 w 899881"/>
                  <a:gd name="connsiteY3" fmla="*/ 1569720 h 1591889"/>
                  <a:gd name="connsiteX4" fmla="*/ 291976 w 899881"/>
                  <a:gd name="connsiteY4" fmla="*/ 1478280 h 1591889"/>
                  <a:gd name="connsiteX5" fmla="*/ 411630 w 899881"/>
                  <a:gd name="connsiteY5" fmla="*/ 1335913 h 1591889"/>
                  <a:gd name="connsiteX6" fmla="*/ 404010 w 899881"/>
                  <a:gd name="connsiteY6" fmla="*/ 0 h 1591889"/>
                  <a:gd name="connsiteX0" fmla="*/ 404010 w 899881"/>
                  <a:gd name="connsiteY0" fmla="*/ 0 h 1793889"/>
                  <a:gd name="connsiteX1" fmla="*/ 650116 w 899881"/>
                  <a:gd name="connsiteY1" fmla="*/ 0 h 1793889"/>
                  <a:gd name="connsiteX2" fmla="*/ 621541 w 899881"/>
                  <a:gd name="connsiteY2" fmla="*/ 1342263 h 1793889"/>
                  <a:gd name="connsiteX3" fmla="*/ 634876 w 899881"/>
                  <a:gd name="connsiteY3" fmla="*/ 1569720 h 1793889"/>
                  <a:gd name="connsiteX4" fmla="*/ 291976 w 899881"/>
                  <a:gd name="connsiteY4" fmla="*/ 1478280 h 1793889"/>
                  <a:gd name="connsiteX5" fmla="*/ 411630 w 899881"/>
                  <a:gd name="connsiteY5" fmla="*/ 1335913 h 1793889"/>
                  <a:gd name="connsiteX6" fmla="*/ 404010 w 899881"/>
                  <a:gd name="connsiteY6" fmla="*/ 0 h 1793889"/>
                  <a:gd name="connsiteX0" fmla="*/ 404010 w 899881"/>
                  <a:gd name="connsiteY0" fmla="*/ 0 h 1811175"/>
                  <a:gd name="connsiteX1" fmla="*/ 650116 w 899881"/>
                  <a:gd name="connsiteY1" fmla="*/ 0 h 1811175"/>
                  <a:gd name="connsiteX2" fmla="*/ 621541 w 899881"/>
                  <a:gd name="connsiteY2" fmla="*/ 1342263 h 1811175"/>
                  <a:gd name="connsiteX3" fmla="*/ 634876 w 899881"/>
                  <a:gd name="connsiteY3" fmla="*/ 1569720 h 1811175"/>
                  <a:gd name="connsiteX4" fmla="*/ 291976 w 899881"/>
                  <a:gd name="connsiteY4" fmla="*/ 1478280 h 1811175"/>
                  <a:gd name="connsiteX5" fmla="*/ 411630 w 899881"/>
                  <a:gd name="connsiteY5" fmla="*/ 1335913 h 1811175"/>
                  <a:gd name="connsiteX6" fmla="*/ 404010 w 899881"/>
                  <a:gd name="connsiteY6" fmla="*/ 0 h 1811175"/>
                  <a:gd name="connsiteX0" fmla="*/ 386193 w 882064"/>
                  <a:gd name="connsiteY0" fmla="*/ 0 h 1814760"/>
                  <a:gd name="connsiteX1" fmla="*/ 632299 w 882064"/>
                  <a:gd name="connsiteY1" fmla="*/ 0 h 1814760"/>
                  <a:gd name="connsiteX2" fmla="*/ 603724 w 882064"/>
                  <a:gd name="connsiteY2" fmla="*/ 1342263 h 1814760"/>
                  <a:gd name="connsiteX3" fmla="*/ 617059 w 882064"/>
                  <a:gd name="connsiteY3" fmla="*/ 1569720 h 1814760"/>
                  <a:gd name="connsiteX4" fmla="*/ 317021 w 882064"/>
                  <a:gd name="connsiteY4" fmla="*/ 1492567 h 1814760"/>
                  <a:gd name="connsiteX5" fmla="*/ 393813 w 882064"/>
                  <a:gd name="connsiteY5" fmla="*/ 1335913 h 1814760"/>
                  <a:gd name="connsiteX6" fmla="*/ 386193 w 882064"/>
                  <a:gd name="connsiteY6" fmla="*/ 0 h 1814760"/>
                  <a:gd name="connsiteX0" fmla="*/ 400116 w 895987"/>
                  <a:gd name="connsiteY0" fmla="*/ 0 h 1814760"/>
                  <a:gd name="connsiteX1" fmla="*/ 646222 w 895987"/>
                  <a:gd name="connsiteY1" fmla="*/ 0 h 1814760"/>
                  <a:gd name="connsiteX2" fmla="*/ 617647 w 895987"/>
                  <a:gd name="connsiteY2" fmla="*/ 1342263 h 1814760"/>
                  <a:gd name="connsiteX3" fmla="*/ 630982 w 895987"/>
                  <a:gd name="connsiteY3" fmla="*/ 1569720 h 1814760"/>
                  <a:gd name="connsiteX4" fmla="*/ 330944 w 895987"/>
                  <a:gd name="connsiteY4" fmla="*/ 1492567 h 1814760"/>
                  <a:gd name="connsiteX5" fmla="*/ 407736 w 895987"/>
                  <a:gd name="connsiteY5" fmla="*/ 1335913 h 1814760"/>
                  <a:gd name="connsiteX6" fmla="*/ 400116 w 895987"/>
                  <a:gd name="connsiteY6" fmla="*/ 0 h 1814760"/>
                  <a:gd name="connsiteX0" fmla="*/ 400116 w 895987"/>
                  <a:gd name="connsiteY0" fmla="*/ 0 h 1798912"/>
                  <a:gd name="connsiteX1" fmla="*/ 646222 w 895987"/>
                  <a:gd name="connsiteY1" fmla="*/ 0 h 1798912"/>
                  <a:gd name="connsiteX2" fmla="*/ 617647 w 895987"/>
                  <a:gd name="connsiteY2" fmla="*/ 1342263 h 1798912"/>
                  <a:gd name="connsiteX3" fmla="*/ 630982 w 895987"/>
                  <a:gd name="connsiteY3" fmla="*/ 1569720 h 1798912"/>
                  <a:gd name="connsiteX4" fmla="*/ 330944 w 895987"/>
                  <a:gd name="connsiteY4" fmla="*/ 1492567 h 1798912"/>
                  <a:gd name="connsiteX5" fmla="*/ 407736 w 895987"/>
                  <a:gd name="connsiteY5" fmla="*/ 1335913 h 1798912"/>
                  <a:gd name="connsiteX6" fmla="*/ 400116 w 895987"/>
                  <a:gd name="connsiteY6" fmla="*/ 0 h 1798912"/>
                  <a:gd name="connsiteX0" fmla="*/ 392325 w 888196"/>
                  <a:gd name="connsiteY0" fmla="*/ 0 h 1798912"/>
                  <a:gd name="connsiteX1" fmla="*/ 638431 w 888196"/>
                  <a:gd name="connsiteY1" fmla="*/ 0 h 1798912"/>
                  <a:gd name="connsiteX2" fmla="*/ 609856 w 888196"/>
                  <a:gd name="connsiteY2" fmla="*/ 1342263 h 1798912"/>
                  <a:gd name="connsiteX3" fmla="*/ 623191 w 888196"/>
                  <a:gd name="connsiteY3" fmla="*/ 1569720 h 1798912"/>
                  <a:gd name="connsiteX4" fmla="*/ 323153 w 888196"/>
                  <a:gd name="connsiteY4" fmla="*/ 1492567 h 1798912"/>
                  <a:gd name="connsiteX5" fmla="*/ 399945 w 888196"/>
                  <a:gd name="connsiteY5" fmla="*/ 1335913 h 1798912"/>
                  <a:gd name="connsiteX6" fmla="*/ 392325 w 888196"/>
                  <a:gd name="connsiteY6" fmla="*/ 0 h 1798912"/>
                  <a:gd name="connsiteX0" fmla="*/ 392325 w 888196"/>
                  <a:gd name="connsiteY0" fmla="*/ 0 h 1800806"/>
                  <a:gd name="connsiteX1" fmla="*/ 638431 w 888196"/>
                  <a:gd name="connsiteY1" fmla="*/ 0 h 1800806"/>
                  <a:gd name="connsiteX2" fmla="*/ 609856 w 888196"/>
                  <a:gd name="connsiteY2" fmla="*/ 1342263 h 1800806"/>
                  <a:gd name="connsiteX3" fmla="*/ 623191 w 888196"/>
                  <a:gd name="connsiteY3" fmla="*/ 1569720 h 1800806"/>
                  <a:gd name="connsiteX4" fmla="*/ 323153 w 888196"/>
                  <a:gd name="connsiteY4" fmla="*/ 1492567 h 1800806"/>
                  <a:gd name="connsiteX5" fmla="*/ 399945 w 888196"/>
                  <a:gd name="connsiteY5" fmla="*/ 1335913 h 1800806"/>
                  <a:gd name="connsiteX6" fmla="*/ 392325 w 888196"/>
                  <a:gd name="connsiteY6" fmla="*/ 0 h 1800806"/>
                  <a:gd name="connsiteX0" fmla="*/ 392325 w 888196"/>
                  <a:gd name="connsiteY0" fmla="*/ 0 h 1818946"/>
                  <a:gd name="connsiteX1" fmla="*/ 638431 w 888196"/>
                  <a:gd name="connsiteY1" fmla="*/ 0 h 1818946"/>
                  <a:gd name="connsiteX2" fmla="*/ 609856 w 888196"/>
                  <a:gd name="connsiteY2" fmla="*/ 1342263 h 1818946"/>
                  <a:gd name="connsiteX3" fmla="*/ 623191 w 888196"/>
                  <a:gd name="connsiteY3" fmla="*/ 1569720 h 1818946"/>
                  <a:gd name="connsiteX4" fmla="*/ 323153 w 888196"/>
                  <a:gd name="connsiteY4" fmla="*/ 1492567 h 1818946"/>
                  <a:gd name="connsiteX5" fmla="*/ 399945 w 888196"/>
                  <a:gd name="connsiteY5" fmla="*/ 1335913 h 1818946"/>
                  <a:gd name="connsiteX6" fmla="*/ 392325 w 888196"/>
                  <a:gd name="connsiteY6" fmla="*/ 0 h 1818946"/>
                  <a:gd name="connsiteX0" fmla="*/ 398546 w 894417"/>
                  <a:gd name="connsiteY0" fmla="*/ 0 h 1818946"/>
                  <a:gd name="connsiteX1" fmla="*/ 644652 w 894417"/>
                  <a:gd name="connsiteY1" fmla="*/ 0 h 1818946"/>
                  <a:gd name="connsiteX2" fmla="*/ 616077 w 894417"/>
                  <a:gd name="connsiteY2" fmla="*/ 1342263 h 1818946"/>
                  <a:gd name="connsiteX3" fmla="*/ 629412 w 894417"/>
                  <a:gd name="connsiteY3" fmla="*/ 1569720 h 1818946"/>
                  <a:gd name="connsiteX4" fmla="*/ 329374 w 894417"/>
                  <a:gd name="connsiteY4" fmla="*/ 1492567 h 1818946"/>
                  <a:gd name="connsiteX5" fmla="*/ 406166 w 894417"/>
                  <a:gd name="connsiteY5" fmla="*/ 1335913 h 1818946"/>
                  <a:gd name="connsiteX6" fmla="*/ 398546 w 894417"/>
                  <a:gd name="connsiteY6" fmla="*/ 0 h 1818946"/>
                  <a:gd name="connsiteX0" fmla="*/ 398546 w 894417"/>
                  <a:gd name="connsiteY0" fmla="*/ 0 h 1835053"/>
                  <a:gd name="connsiteX1" fmla="*/ 644652 w 894417"/>
                  <a:gd name="connsiteY1" fmla="*/ 0 h 1835053"/>
                  <a:gd name="connsiteX2" fmla="*/ 616077 w 894417"/>
                  <a:gd name="connsiteY2" fmla="*/ 1342263 h 1835053"/>
                  <a:gd name="connsiteX3" fmla="*/ 629412 w 894417"/>
                  <a:gd name="connsiteY3" fmla="*/ 1569720 h 1835053"/>
                  <a:gd name="connsiteX4" fmla="*/ 329374 w 894417"/>
                  <a:gd name="connsiteY4" fmla="*/ 1492567 h 1835053"/>
                  <a:gd name="connsiteX5" fmla="*/ 406166 w 894417"/>
                  <a:gd name="connsiteY5" fmla="*/ 1335913 h 1835053"/>
                  <a:gd name="connsiteX6" fmla="*/ 398546 w 894417"/>
                  <a:gd name="connsiteY6" fmla="*/ 0 h 1835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417" h="1835053">
                    <a:moveTo>
                      <a:pt x="398546" y="0"/>
                    </a:moveTo>
                    <a:lnTo>
                      <a:pt x="644652" y="0"/>
                    </a:lnTo>
                    <a:lnTo>
                      <a:pt x="616077" y="1342263"/>
                    </a:lnTo>
                    <a:cubicBezTo>
                      <a:pt x="1117727" y="1394968"/>
                      <a:pt x="826580" y="1671087"/>
                      <a:pt x="629412" y="1569720"/>
                    </a:cubicBezTo>
                    <a:cubicBezTo>
                      <a:pt x="379289" y="2161759"/>
                      <a:pt x="191005" y="1592495"/>
                      <a:pt x="329374" y="1492567"/>
                    </a:cubicBezTo>
                    <a:cubicBezTo>
                      <a:pt x="36519" y="1620689"/>
                      <a:pt x="-268719" y="1492589"/>
                      <a:pt x="406166" y="1335913"/>
                    </a:cubicBezTo>
                    <a:lnTo>
                      <a:pt x="398546" y="0"/>
                    </a:lnTo>
                    <a:close/>
                  </a:path>
                </a:pathLst>
              </a:custGeom>
              <a:solidFill>
                <a:srgbClr val="F6BFB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">
                <a:extLst>
                  <a:ext uri="{FF2B5EF4-FFF2-40B4-BE49-F238E27FC236}">
                    <a16:creationId xmlns:a16="http://schemas.microsoft.com/office/drawing/2014/main" id="{A214A79C-8A34-A511-BFDC-6F9A0A582A05}"/>
                  </a:ext>
                </a:extLst>
              </p:cNvPr>
              <p:cNvSpPr/>
              <p:nvPr/>
            </p:nvSpPr>
            <p:spPr>
              <a:xfrm flipH="1">
                <a:off x="10154975" y="4478622"/>
                <a:ext cx="894417" cy="1835053"/>
              </a:xfrm>
              <a:custGeom>
                <a:avLst/>
                <a:gdLst>
                  <a:gd name="connsiteX0" fmla="*/ 0 w 246106"/>
                  <a:gd name="connsiteY0" fmla="*/ 0 h 1374013"/>
                  <a:gd name="connsiteX1" fmla="*/ 246106 w 246106"/>
                  <a:gd name="connsiteY1" fmla="*/ 0 h 1374013"/>
                  <a:gd name="connsiteX2" fmla="*/ 246106 w 246106"/>
                  <a:gd name="connsiteY2" fmla="*/ 1374013 h 1374013"/>
                  <a:gd name="connsiteX3" fmla="*/ 0 w 246106"/>
                  <a:gd name="connsiteY3" fmla="*/ 1374013 h 1374013"/>
                  <a:gd name="connsiteX4" fmla="*/ 0 w 246106"/>
                  <a:gd name="connsiteY4" fmla="*/ 0 h 1374013"/>
                  <a:gd name="connsiteX0" fmla="*/ 51074 w 297180"/>
                  <a:gd name="connsiteY0" fmla="*/ 0 h 1508763"/>
                  <a:gd name="connsiteX1" fmla="*/ 297180 w 297180"/>
                  <a:gd name="connsiteY1" fmla="*/ 0 h 1508763"/>
                  <a:gd name="connsiteX2" fmla="*/ 297180 w 297180"/>
                  <a:gd name="connsiteY2" fmla="*/ 1374013 h 1508763"/>
                  <a:gd name="connsiteX3" fmla="*/ 0 w 297180"/>
                  <a:gd name="connsiteY3" fmla="*/ 1508760 h 1508763"/>
                  <a:gd name="connsiteX4" fmla="*/ 51074 w 297180"/>
                  <a:gd name="connsiteY4" fmla="*/ 1374013 h 1508763"/>
                  <a:gd name="connsiteX5" fmla="*/ 51074 w 297180"/>
                  <a:gd name="connsiteY5" fmla="*/ 0 h 1508763"/>
                  <a:gd name="connsiteX0" fmla="*/ 51074 w 305195"/>
                  <a:gd name="connsiteY0" fmla="*/ 0 h 1573740"/>
                  <a:gd name="connsiteX1" fmla="*/ 297180 w 305195"/>
                  <a:gd name="connsiteY1" fmla="*/ 0 h 1573740"/>
                  <a:gd name="connsiteX2" fmla="*/ 297180 w 305195"/>
                  <a:gd name="connsiteY2" fmla="*/ 1374013 h 1573740"/>
                  <a:gd name="connsiteX3" fmla="*/ 281940 w 305195"/>
                  <a:gd name="connsiteY3" fmla="*/ 1569720 h 1573740"/>
                  <a:gd name="connsiteX4" fmla="*/ 0 w 305195"/>
                  <a:gd name="connsiteY4" fmla="*/ 1508760 h 1573740"/>
                  <a:gd name="connsiteX5" fmla="*/ 51074 w 305195"/>
                  <a:gd name="connsiteY5" fmla="*/ 1374013 h 1573740"/>
                  <a:gd name="connsiteX6" fmla="*/ 51074 w 305195"/>
                  <a:gd name="connsiteY6" fmla="*/ 0 h 1573740"/>
                  <a:gd name="connsiteX0" fmla="*/ 51074 w 305195"/>
                  <a:gd name="connsiteY0" fmla="*/ 0 h 1573740"/>
                  <a:gd name="connsiteX1" fmla="*/ 297180 w 305195"/>
                  <a:gd name="connsiteY1" fmla="*/ 0 h 1573740"/>
                  <a:gd name="connsiteX2" fmla="*/ 297180 w 305195"/>
                  <a:gd name="connsiteY2" fmla="*/ 1374013 h 1573740"/>
                  <a:gd name="connsiteX3" fmla="*/ 281940 w 305195"/>
                  <a:gd name="connsiteY3" fmla="*/ 1569720 h 1573740"/>
                  <a:gd name="connsiteX4" fmla="*/ 0 w 305195"/>
                  <a:gd name="connsiteY4" fmla="*/ 1508760 h 1573740"/>
                  <a:gd name="connsiteX5" fmla="*/ 58694 w 305195"/>
                  <a:gd name="connsiteY5" fmla="*/ 1335913 h 1573740"/>
                  <a:gd name="connsiteX6" fmla="*/ 51074 w 305195"/>
                  <a:gd name="connsiteY6" fmla="*/ 0 h 1573740"/>
                  <a:gd name="connsiteX0" fmla="*/ 367908 w 622029"/>
                  <a:gd name="connsiteY0" fmla="*/ 0 h 1573740"/>
                  <a:gd name="connsiteX1" fmla="*/ 614014 w 622029"/>
                  <a:gd name="connsiteY1" fmla="*/ 0 h 1573740"/>
                  <a:gd name="connsiteX2" fmla="*/ 614014 w 622029"/>
                  <a:gd name="connsiteY2" fmla="*/ 1374013 h 1573740"/>
                  <a:gd name="connsiteX3" fmla="*/ 598774 w 622029"/>
                  <a:gd name="connsiteY3" fmla="*/ 1569720 h 1573740"/>
                  <a:gd name="connsiteX4" fmla="*/ 316834 w 622029"/>
                  <a:gd name="connsiteY4" fmla="*/ 1508760 h 1573740"/>
                  <a:gd name="connsiteX5" fmla="*/ 375528 w 622029"/>
                  <a:gd name="connsiteY5" fmla="*/ 1335913 h 1573740"/>
                  <a:gd name="connsiteX6" fmla="*/ 367908 w 622029"/>
                  <a:gd name="connsiteY6" fmla="*/ 0 h 1573740"/>
                  <a:gd name="connsiteX0" fmla="*/ 440644 w 694765"/>
                  <a:gd name="connsiteY0" fmla="*/ 0 h 1588364"/>
                  <a:gd name="connsiteX1" fmla="*/ 686750 w 694765"/>
                  <a:gd name="connsiteY1" fmla="*/ 0 h 1588364"/>
                  <a:gd name="connsiteX2" fmla="*/ 686750 w 694765"/>
                  <a:gd name="connsiteY2" fmla="*/ 1374013 h 1588364"/>
                  <a:gd name="connsiteX3" fmla="*/ 671510 w 694765"/>
                  <a:gd name="connsiteY3" fmla="*/ 1569720 h 1588364"/>
                  <a:gd name="connsiteX4" fmla="*/ 389570 w 694765"/>
                  <a:gd name="connsiteY4" fmla="*/ 1508760 h 1588364"/>
                  <a:gd name="connsiteX5" fmla="*/ 448264 w 694765"/>
                  <a:gd name="connsiteY5" fmla="*/ 1335913 h 1588364"/>
                  <a:gd name="connsiteX6" fmla="*/ 440644 w 694765"/>
                  <a:gd name="connsiteY6" fmla="*/ 0 h 1588364"/>
                  <a:gd name="connsiteX0" fmla="*/ 379046 w 633167"/>
                  <a:gd name="connsiteY0" fmla="*/ 0 h 1576685"/>
                  <a:gd name="connsiteX1" fmla="*/ 625152 w 633167"/>
                  <a:gd name="connsiteY1" fmla="*/ 0 h 1576685"/>
                  <a:gd name="connsiteX2" fmla="*/ 625152 w 633167"/>
                  <a:gd name="connsiteY2" fmla="*/ 1374013 h 1576685"/>
                  <a:gd name="connsiteX3" fmla="*/ 609912 w 633167"/>
                  <a:gd name="connsiteY3" fmla="*/ 1569720 h 1576685"/>
                  <a:gd name="connsiteX4" fmla="*/ 327972 w 633167"/>
                  <a:gd name="connsiteY4" fmla="*/ 1508760 h 1576685"/>
                  <a:gd name="connsiteX5" fmla="*/ 386666 w 633167"/>
                  <a:gd name="connsiteY5" fmla="*/ 1335913 h 1576685"/>
                  <a:gd name="connsiteX6" fmla="*/ 379046 w 633167"/>
                  <a:gd name="connsiteY6" fmla="*/ 0 h 1576685"/>
                  <a:gd name="connsiteX0" fmla="*/ 388109 w 642230"/>
                  <a:gd name="connsiteY0" fmla="*/ 0 h 1572759"/>
                  <a:gd name="connsiteX1" fmla="*/ 634215 w 642230"/>
                  <a:gd name="connsiteY1" fmla="*/ 0 h 1572759"/>
                  <a:gd name="connsiteX2" fmla="*/ 634215 w 642230"/>
                  <a:gd name="connsiteY2" fmla="*/ 1374013 h 1572759"/>
                  <a:gd name="connsiteX3" fmla="*/ 618975 w 642230"/>
                  <a:gd name="connsiteY3" fmla="*/ 1569720 h 1572759"/>
                  <a:gd name="connsiteX4" fmla="*/ 314175 w 642230"/>
                  <a:gd name="connsiteY4" fmla="*/ 1478280 h 1572759"/>
                  <a:gd name="connsiteX5" fmla="*/ 395729 w 642230"/>
                  <a:gd name="connsiteY5" fmla="*/ 1335913 h 1572759"/>
                  <a:gd name="connsiteX6" fmla="*/ 388109 w 642230"/>
                  <a:gd name="connsiteY6" fmla="*/ 0 h 1572759"/>
                  <a:gd name="connsiteX0" fmla="*/ 404010 w 658131"/>
                  <a:gd name="connsiteY0" fmla="*/ 0 h 1572759"/>
                  <a:gd name="connsiteX1" fmla="*/ 650116 w 658131"/>
                  <a:gd name="connsiteY1" fmla="*/ 0 h 1572759"/>
                  <a:gd name="connsiteX2" fmla="*/ 650116 w 658131"/>
                  <a:gd name="connsiteY2" fmla="*/ 1374013 h 1572759"/>
                  <a:gd name="connsiteX3" fmla="*/ 634876 w 658131"/>
                  <a:gd name="connsiteY3" fmla="*/ 1569720 h 1572759"/>
                  <a:gd name="connsiteX4" fmla="*/ 291976 w 658131"/>
                  <a:gd name="connsiteY4" fmla="*/ 1478280 h 1572759"/>
                  <a:gd name="connsiteX5" fmla="*/ 411630 w 658131"/>
                  <a:gd name="connsiteY5" fmla="*/ 1335913 h 1572759"/>
                  <a:gd name="connsiteX6" fmla="*/ 404010 w 658131"/>
                  <a:gd name="connsiteY6" fmla="*/ 0 h 1572759"/>
                  <a:gd name="connsiteX0" fmla="*/ 404010 w 651902"/>
                  <a:gd name="connsiteY0" fmla="*/ 0 h 1572759"/>
                  <a:gd name="connsiteX1" fmla="*/ 650116 w 651902"/>
                  <a:gd name="connsiteY1" fmla="*/ 0 h 1572759"/>
                  <a:gd name="connsiteX2" fmla="*/ 621541 w 651902"/>
                  <a:gd name="connsiteY2" fmla="*/ 1342263 h 1572759"/>
                  <a:gd name="connsiteX3" fmla="*/ 634876 w 651902"/>
                  <a:gd name="connsiteY3" fmla="*/ 1569720 h 1572759"/>
                  <a:gd name="connsiteX4" fmla="*/ 291976 w 651902"/>
                  <a:gd name="connsiteY4" fmla="*/ 1478280 h 1572759"/>
                  <a:gd name="connsiteX5" fmla="*/ 411630 w 651902"/>
                  <a:gd name="connsiteY5" fmla="*/ 1335913 h 1572759"/>
                  <a:gd name="connsiteX6" fmla="*/ 404010 w 651902"/>
                  <a:gd name="connsiteY6" fmla="*/ 0 h 1572759"/>
                  <a:gd name="connsiteX0" fmla="*/ 404010 w 859735"/>
                  <a:gd name="connsiteY0" fmla="*/ 0 h 1572759"/>
                  <a:gd name="connsiteX1" fmla="*/ 650116 w 859735"/>
                  <a:gd name="connsiteY1" fmla="*/ 0 h 1572759"/>
                  <a:gd name="connsiteX2" fmla="*/ 621541 w 859735"/>
                  <a:gd name="connsiteY2" fmla="*/ 1342263 h 1572759"/>
                  <a:gd name="connsiteX3" fmla="*/ 634876 w 859735"/>
                  <a:gd name="connsiteY3" fmla="*/ 1569720 h 1572759"/>
                  <a:gd name="connsiteX4" fmla="*/ 291976 w 859735"/>
                  <a:gd name="connsiteY4" fmla="*/ 1478280 h 1572759"/>
                  <a:gd name="connsiteX5" fmla="*/ 411630 w 859735"/>
                  <a:gd name="connsiteY5" fmla="*/ 1335913 h 1572759"/>
                  <a:gd name="connsiteX6" fmla="*/ 404010 w 859735"/>
                  <a:gd name="connsiteY6" fmla="*/ 0 h 1572759"/>
                  <a:gd name="connsiteX0" fmla="*/ 404010 w 899881"/>
                  <a:gd name="connsiteY0" fmla="*/ 0 h 1591889"/>
                  <a:gd name="connsiteX1" fmla="*/ 650116 w 899881"/>
                  <a:gd name="connsiteY1" fmla="*/ 0 h 1591889"/>
                  <a:gd name="connsiteX2" fmla="*/ 621541 w 899881"/>
                  <a:gd name="connsiteY2" fmla="*/ 1342263 h 1591889"/>
                  <a:gd name="connsiteX3" fmla="*/ 634876 w 899881"/>
                  <a:gd name="connsiteY3" fmla="*/ 1569720 h 1591889"/>
                  <a:gd name="connsiteX4" fmla="*/ 291976 w 899881"/>
                  <a:gd name="connsiteY4" fmla="*/ 1478280 h 1591889"/>
                  <a:gd name="connsiteX5" fmla="*/ 411630 w 899881"/>
                  <a:gd name="connsiteY5" fmla="*/ 1335913 h 1591889"/>
                  <a:gd name="connsiteX6" fmla="*/ 404010 w 899881"/>
                  <a:gd name="connsiteY6" fmla="*/ 0 h 1591889"/>
                  <a:gd name="connsiteX0" fmla="*/ 404010 w 899881"/>
                  <a:gd name="connsiteY0" fmla="*/ 0 h 1793889"/>
                  <a:gd name="connsiteX1" fmla="*/ 650116 w 899881"/>
                  <a:gd name="connsiteY1" fmla="*/ 0 h 1793889"/>
                  <a:gd name="connsiteX2" fmla="*/ 621541 w 899881"/>
                  <a:gd name="connsiteY2" fmla="*/ 1342263 h 1793889"/>
                  <a:gd name="connsiteX3" fmla="*/ 634876 w 899881"/>
                  <a:gd name="connsiteY3" fmla="*/ 1569720 h 1793889"/>
                  <a:gd name="connsiteX4" fmla="*/ 291976 w 899881"/>
                  <a:gd name="connsiteY4" fmla="*/ 1478280 h 1793889"/>
                  <a:gd name="connsiteX5" fmla="*/ 411630 w 899881"/>
                  <a:gd name="connsiteY5" fmla="*/ 1335913 h 1793889"/>
                  <a:gd name="connsiteX6" fmla="*/ 404010 w 899881"/>
                  <a:gd name="connsiteY6" fmla="*/ 0 h 1793889"/>
                  <a:gd name="connsiteX0" fmla="*/ 404010 w 899881"/>
                  <a:gd name="connsiteY0" fmla="*/ 0 h 1811175"/>
                  <a:gd name="connsiteX1" fmla="*/ 650116 w 899881"/>
                  <a:gd name="connsiteY1" fmla="*/ 0 h 1811175"/>
                  <a:gd name="connsiteX2" fmla="*/ 621541 w 899881"/>
                  <a:gd name="connsiteY2" fmla="*/ 1342263 h 1811175"/>
                  <a:gd name="connsiteX3" fmla="*/ 634876 w 899881"/>
                  <a:gd name="connsiteY3" fmla="*/ 1569720 h 1811175"/>
                  <a:gd name="connsiteX4" fmla="*/ 291976 w 899881"/>
                  <a:gd name="connsiteY4" fmla="*/ 1478280 h 1811175"/>
                  <a:gd name="connsiteX5" fmla="*/ 411630 w 899881"/>
                  <a:gd name="connsiteY5" fmla="*/ 1335913 h 1811175"/>
                  <a:gd name="connsiteX6" fmla="*/ 404010 w 899881"/>
                  <a:gd name="connsiteY6" fmla="*/ 0 h 1811175"/>
                  <a:gd name="connsiteX0" fmla="*/ 386193 w 882064"/>
                  <a:gd name="connsiteY0" fmla="*/ 0 h 1814760"/>
                  <a:gd name="connsiteX1" fmla="*/ 632299 w 882064"/>
                  <a:gd name="connsiteY1" fmla="*/ 0 h 1814760"/>
                  <a:gd name="connsiteX2" fmla="*/ 603724 w 882064"/>
                  <a:gd name="connsiteY2" fmla="*/ 1342263 h 1814760"/>
                  <a:gd name="connsiteX3" fmla="*/ 617059 w 882064"/>
                  <a:gd name="connsiteY3" fmla="*/ 1569720 h 1814760"/>
                  <a:gd name="connsiteX4" fmla="*/ 317021 w 882064"/>
                  <a:gd name="connsiteY4" fmla="*/ 1492567 h 1814760"/>
                  <a:gd name="connsiteX5" fmla="*/ 393813 w 882064"/>
                  <a:gd name="connsiteY5" fmla="*/ 1335913 h 1814760"/>
                  <a:gd name="connsiteX6" fmla="*/ 386193 w 882064"/>
                  <a:gd name="connsiteY6" fmla="*/ 0 h 1814760"/>
                  <a:gd name="connsiteX0" fmla="*/ 400116 w 895987"/>
                  <a:gd name="connsiteY0" fmla="*/ 0 h 1814760"/>
                  <a:gd name="connsiteX1" fmla="*/ 646222 w 895987"/>
                  <a:gd name="connsiteY1" fmla="*/ 0 h 1814760"/>
                  <a:gd name="connsiteX2" fmla="*/ 617647 w 895987"/>
                  <a:gd name="connsiteY2" fmla="*/ 1342263 h 1814760"/>
                  <a:gd name="connsiteX3" fmla="*/ 630982 w 895987"/>
                  <a:gd name="connsiteY3" fmla="*/ 1569720 h 1814760"/>
                  <a:gd name="connsiteX4" fmla="*/ 330944 w 895987"/>
                  <a:gd name="connsiteY4" fmla="*/ 1492567 h 1814760"/>
                  <a:gd name="connsiteX5" fmla="*/ 407736 w 895987"/>
                  <a:gd name="connsiteY5" fmla="*/ 1335913 h 1814760"/>
                  <a:gd name="connsiteX6" fmla="*/ 400116 w 895987"/>
                  <a:gd name="connsiteY6" fmla="*/ 0 h 1814760"/>
                  <a:gd name="connsiteX0" fmla="*/ 400116 w 895987"/>
                  <a:gd name="connsiteY0" fmla="*/ 0 h 1798912"/>
                  <a:gd name="connsiteX1" fmla="*/ 646222 w 895987"/>
                  <a:gd name="connsiteY1" fmla="*/ 0 h 1798912"/>
                  <a:gd name="connsiteX2" fmla="*/ 617647 w 895987"/>
                  <a:gd name="connsiteY2" fmla="*/ 1342263 h 1798912"/>
                  <a:gd name="connsiteX3" fmla="*/ 630982 w 895987"/>
                  <a:gd name="connsiteY3" fmla="*/ 1569720 h 1798912"/>
                  <a:gd name="connsiteX4" fmla="*/ 330944 w 895987"/>
                  <a:gd name="connsiteY4" fmla="*/ 1492567 h 1798912"/>
                  <a:gd name="connsiteX5" fmla="*/ 407736 w 895987"/>
                  <a:gd name="connsiteY5" fmla="*/ 1335913 h 1798912"/>
                  <a:gd name="connsiteX6" fmla="*/ 400116 w 895987"/>
                  <a:gd name="connsiteY6" fmla="*/ 0 h 1798912"/>
                  <a:gd name="connsiteX0" fmla="*/ 392325 w 888196"/>
                  <a:gd name="connsiteY0" fmla="*/ 0 h 1798912"/>
                  <a:gd name="connsiteX1" fmla="*/ 638431 w 888196"/>
                  <a:gd name="connsiteY1" fmla="*/ 0 h 1798912"/>
                  <a:gd name="connsiteX2" fmla="*/ 609856 w 888196"/>
                  <a:gd name="connsiteY2" fmla="*/ 1342263 h 1798912"/>
                  <a:gd name="connsiteX3" fmla="*/ 623191 w 888196"/>
                  <a:gd name="connsiteY3" fmla="*/ 1569720 h 1798912"/>
                  <a:gd name="connsiteX4" fmla="*/ 323153 w 888196"/>
                  <a:gd name="connsiteY4" fmla="*/ 1492567 h 1798912"/>
                  <a:gd name="connsiteX5" fmla="*/ 399945 w 888196"/>
                  <a:gd name="connsiteY5" fmla="*/ 1335913 h 1798912"/>
                  <a:gd name="connsiteX6" fmla="*/ 392325 w 888196"/>
                  <a:gd name="connsiteY6" fmla="*/ 0 h 1798912"/>
                  <a:gd name="connsiteX0" fmla="*/ 392325 w 888196"/>
                  <a:gd name="connsiteY0" fmla="*/ 0 h 1800806"/>
                  <a:gd name="connsiteX1" fmla="*/ 638431 w 888196"/>
                  <a:gd name="connsiteY1" fmla="*/ 0 h 1800806"/>
                  <a:gd name="connsiteX2" fmla="*/ 609856 w 888196"/>
                  <a:gd name="connsiteY2" fmla="*/ 1342263 h 1800806"/>
                  <a:gd name="connsiteX3" fmla="*/ 623191 w 888196"/>
                  <a:gd name="connsiteY3" fmla="*/ 1569720 h 1800806"/>
                  <a:gd name="connsiteX4" fmla="*/ 323153 w 888196"/>
                  <a:gd name="connsiteY4" fmla="*/ 1492567 h 1800806"/>
                  <a:gd name="connsiteX5" fmla="*/ 399945 w 888196"/>
                  <a:gd name="connsiteY5" fmla="*/ 1335913 h 1800806"/>
                  <a:gd name="connsiteX6" fmla="*/ 392325 w 888196"/>
                  <a:gd name="connsiteY6" fmla="*/ 0 h 1800806"/>
                  <a:gd name="connsiteX0" fmla="*/ 392325 w 888196"/>
                  <a:gd name="connsiteY0" fmla="*/ 0 h 1818946"/>
                  <a:gd name="connsiteX1" fmla="*/ 638431 w 888196"/>
                  <a:gd name="connsiteY1" fmla="*/ 0 h 1818946"/>
                  <a:gd name="connsiteX2" fmla="*/ 609856 w 888196"/>
                  <a:gd name="connsiteY2" fmla="*/ 1342263 h 1818946"/>
                  <a:gd name="connsiteX3" fmla="*/ 623191 w 888196"/>
                  <a:gd name="connsiteY3" fmla="*/ 1569720 h 1818946"/>
                  <a:gd name="connsiteX4" fmla="*/ 323153 w 888196"/>
                  <a:gd name="connsiteY4" fmla="*/ 1492567 h 1818946"/>
                  <a:gd name="connsiteX5" fmla="*/ 399945 w 888196"/>
                  <a:gd name="connsiteY5" fmla="*/ 1335913 h 1818946"/>
                  <a:gd name="connsiteX6" fmla="*/ 392325 w 888196"/>
                  <a:gd name="connsiteY6" fmla="*/ 0 h 1818946"/>
                  <a:gd name="connsiteX0" fmla="*/ 398546 w 894417"/>
                  <a:gd name="connsiteY0" fmla="*/ 0 h 1818946"/>
                  <a:gd name="connsiteX1" fmla="*/ 644652 w 894417"/>
                  <a:gd name="connsiteY1" fmla="*/ 0 h 1818946"/>
                  <a:gd name="connsiteX2" fmla="*/ 616077 w 894417"/>
                  <a:gd name="connsiteY2" fmla="*/ 1342263 h 1818946"/>
                  <a:gd name="connsiteX3" fmla="*/ 629412 w 894417"/>
                  <a:gd name="connsiteY3" fmla="*/ 1569720 h 1818946"/>
                  <a:gd name="connsiteX4" fmla="*/ 329374 w 894417"/>
                  <a:gd name="connsiteY4" fmla="*/ 1492567 h 1818946"/>
                  <a:gd name="connsiteX5" fmla="*/ 406166 w 894417"/>
                  <a:gd name="connsiteY5" fmla="*/ 1335913 h 1818946"/>
                  <a:gd name="connsiteX6" fmla="*/ 398546 w 894417"/>
                  <a:gd name="connsiteY6" fmla="*/ 0 h 1818946"/>
                  <a:gd name="connsiteX0" fmla="*/ 398546 w 894417"/>
                  <a:gd name="connsiteY0" fmla="*/ 0 h 1835053"/>
                  <a:gd name="connsiteX1" fmla="*/ 644652 w 894417"/>
                  <a:gd name="connsiteY1" fmla="*/ 0 h 1835053"/>
                  <a:gd name="connsiteX2" fmla="*/ 616077 w 894417"/>
                  <a:gd name="connsiteY2" fmla="*/ 1342263 h 1835053"/>
                  <a:gd name="connsiteX3" fmla="*/ 629412 w 894417"/>
                  <a:gd name="connsiteY3" fmla="*/ 1569720 h 1835053"/>
                  <a:gd name="connsiteX4" fmla="*/ 329374 w 894417"/>
                  <a:gd name="connsiteY4" fmla="*/ 1492567 h 1835053"/>
                  <a:gd name="connsiteX5" fmla="*/ 406166 w 894417"/>
                  <a:gd name="connsiteY5" fmla="*/ 1335913 h 1835053"/>
                  <a:gd name="connsiteX6" fmla="*/ 398546 w 894417"/>
                  <a:gd name="connsiteY6" fmla="*/ 0 h 1835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417" h="1835053">
                    <a:moveTo>
                      <a:pt x="398546" y="0"/>
                    </a:moveTo>
                    <a:lnTo>
                      <a:pt x="644652" y="0"/>
                    </a:lnTo>
                    <a:lnTo>
                      <a:pt x="616077" y="1342263"/>
                    </a:lnTo>
                    <a:cubicBezTo>
                      <a:pt x="1117727" y="1394968"/>
                      <a:pt x="826580" y="1671087"/>
                      <a:pt x="629412" y="1569720"/>
                    </a:cubicBezTo>
                    <a:cubicBezTo>
                      <a:pt x="379289" y="2161759"/>
                      <a:pt x="191005" y="1592495"/>
                      <a:pt x="329374" y="1492567"/>
                    </a:cubicBezTo>
                    <a:cubicBezTo>
                      <a:pt x="36519" y="1620689"/>
                      <a:pt x="-268719" y="1492589"/>
                      <a:pt x="406166" y="1335913"/>
                    </a:cubicBezTo>
                    <a:lnTo>
                      <a:pt x="398546" y="0"/>
                    </a:lnTo>
                    <a:close/>
                  </a:path>
                </a:pathLst>
              </a:custGeom>
              <a:solidFill>
                <a:srgbClr val="F6BFB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D206B958-620F-AA18-66B0-74A76906455B}"/>
                  </a:ext>
                </a:extLst>
              </p:cNvPr>
              <p:cNvSpPr/>
              <p:nvPr/>
            </p:nvSpPr>
            <p:spPr>
              <a:xfrm rot="15641775">
                <a:off x="9642922" y="1748423"/>
                <a:ext cx="1178622" cy="1593311"/>
              </a:xfrm>
              <a:custGeom>
                <a:avLst/>
                <a:gdLst>
                  <a:gd name="connsiteX0" fmla="*/ 1030413 w 1178622"/>
                  <a:gd name="connsiteY0" fmla="*/ 175 h 1593311"/>
                  <a:gd name="connsiteX1" fmla="*/ 942782 w 1178622"/>
                  <a:gd name="connsiteY1" fmla="*/ 402963 h 1593311"/>
                  <a:gd name="connsiteX2" fmla="*/ 874202 w 1178622"/>
                  <a:gd name="connsiteY2" fmla="*/ 738243 h 1593311"/>
                  <a:gd name="connsiteX3" fmla="*/ 721803 w 1178622"/>
                  <a:gd name="connsiteY3" fmla="*/ 1050663 h 1593311"/>
                  <a:gd name="connsiteX4" fmla="*/ 439863 w 1178622"/>
                  <a:gd name="connsiteY4" fmla="*/ 1324983 h 1593311"/>
                  <a:gd name="connsiteX5" fmla="*/ 157685 w 1178622"/>
                  <a:gd name="connsiteY5" fmla="*/ 1578944 h 1593311"/>
                  <a:gd name="connsiteX6" fmla="*/ 113066 w 1178622"/>
                  <a:gd name="connsiteY6" fmla="*/ 1562008 h 1593311"/>
                  <a:gd name="connsiteX7" fmla="*/ 81785 w 1178622"/>
                  <a:gd name="connsiteY7" fmla="*/ 1489113 h 1593311"/>
                  <a:gd name="connsiteX8" fmla="*/ 0 w 1178622"/>
                  <a:gd name="connsiteY8" fmla="*/ 1034369 h 1593311"/>
                  <a:gd name="connsiteX9" fmla="*/ 125609 w 1178622"/>
                  <a:gd name="connsiteY9" fmla="*/ 477501 h 1593311"/>
                  <a:gd name="connsiteX10" fmla="*/ 172981 w 1178622"/>
                  <a:gd name="connsiteY10" fmla="*/ 389968 h 1593311"/>
                  <a:gd name="connsiteX11" fmla="*/ 267239 w 1178622"/>
                  <a:gd name="connsiteY11" fmla="*/ 321477 h 1593311"/>
                  <a:gd name="connsiteX12" fmla="*/ 1030413 w 1178622"/>
                  <a:gd name="connsiteY12" fmla="*/ 175 h 159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8622" h="1593311">
                    <a:moveTo>
                      <a:pt x="1030413" y="175"/>
                    </a:moveTo>
                    <a:cubicBezTo>
                      <a:pt x="1206149" y="5850"/>
                      <a:pt x="1216150" y="149598"/>
                      <a:pt x="942782" y="402963"/>
                    </a:cubicBezTo>
                    <a:cubicBezTo>
                      <a:pt x="1432367" y="482973"/>
                      <a:pt x="1032952" y="735703"/>
                      <a:pt x="874202" y="738243"/>
                    </a:cubicBezTo>
                    <a:cubicBezTo>
                      <a:pt x="1431732" y="862703"/>
                      <a:pt x="843723" y="1093843"/>
                      <a:pt x="721803" y="1050663"/>
                    </a:cubicBezTo>
                    <a:cubicBezTo>
                      <a:pt x="1026603" y="1274183"/>
                      <a:pt x="614805" y="1443093"/>
                      <a:pt x="439863" y="1324983"/>
                    </a:cubicBezTo>
                    <a:cubicBezTo>
                      <a:pt x="630839" y="1547868"/>
                      <a:pt x="363187" y="1629308"/>
                      <a:pt x="157685" y="1578944"/>
                    </a:cubicBezTo>
                    <a:lnTo>
                      <a:pt x="113066" y="1562008"/>
                    </a:lnTo>
                    <a:lnTo>
                      <a:pt x="81785" y="1489113"/>
                    </a:lnTo>
                    <a:cubicBezTo>
                      <a:pt x="29122" y="1349343"/>
                      <a:pt x="0" y="1195674"/>
                      <a:pt x="0" y="1034369"/>
                    </a:cubicBezTo>
                    <a:cubicBezTo>
                      <a:pt x="0" y="832738"/>
                      <a:pt x="45503" y="643038"/>
                      <a:pt x="125609" y="477501"/>
                    </a:cubicBezTo>
                    <a:lnTo>
                      <a:pt x="172981" y="389968"/>
                    </a:lnTo>
                    <a:lnTo>
                      <a:pt x="267239" y="321477"/>
                    </a:lnTo>
                    <a:cubicBezTo>
                      <a:pt x="595985" y="95956"/>
                      <a:pt x="876644" y="-4791"/>
                      <a:pt x="1030413" y="175"/>
                    </a:cubicBezTo>
                    <a:close/>
                  </a:path>
                </a:pathLst>
              </a:custGeom>
              <a:solidFill>
                <a:srgbClr val="57372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B64E9FFE-74DA-ECE0-FEEA-5C73F0E7E3FC}"/>
                  </a:ext>
                </a:extLst>
              </p:cNvPr>
              <p:cNvSpPr/>
              <p:nvPr/>
            </p:nvSpPr>
            <p:spPr>
              <a:xfrm>
                <a:off x="8503703" y="2379378"/>
                <a:ext cx="3217145" cy="2484357"/>
              </a:xfrm>
              <a:custGeom>
                <a:avLst/>
                <a:gdLst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2894946 w 3067927"/>
                  <a:gd name="connsiteY4" fmla="*/ 1238298 h 2476598"/>
                  <a:gd name="connsiteX5" fmla="*/ 2976731 w 3067927"/>
                  <a:gd name="connsiteY5" fmla="*/ 1693042 h 2476598"/>
                  <a:gd name="connsiteX6" fmla="*/ 3008012 w 3067927"/>
                  <a:gd name="connsiteY6" fmla="*/ 1765937 h 2476598"/>
                  <a:gd name="connsiteX7" fmla="*/ 2957470 w 3067927"/>
                  <a:gd name="connsiteY7" fmla="*/ 1746753 h 2476598"/>
                  <a:gd name="connsiteX8" fmla="*/ 2887134 w 3067927"/>
                  <a:gd name="connsiteY8" fmla="*/ 1688933 h 2476598"/>
                  <a:gd name="connsiteX9" fmla="*/ 2521374 w 3067927"/>
                  <a:gd name="connsiteY9" fmla="*/ 2136608 h 2476598"/>
                  <a:gd name="connsiteX10" fmla="*/ 1978449 w 3067927"/>
                  <a:gd name="connsiteY10" fmla="*/ 2329013 h 2476598"/>
                  <a:gd name="connsiteX11" fmla="*/ 1338369 w 3067927"/>
                  <a:gd name="connsiteY11" fmla="*/ 2306153 h 2476598"/>
                  <a:gd name="connsiteX12" fmla="*/ 782109 w 3067927"/>
                  <a:gd name="connsiteY12" fmla="*/ 2199473 h 2476598"/>
                  <a:gd name="connsiteX13" fmla="*/ 305860 w 3067927"/>
                  <a:gd name="connsiteY13" fmla="*/ 1946108 h 2476598"/>
                  <a:gd name="connsiteX14" fmla="*/ 1621693 w 3067927"/>
                  <a:gd name="connsiteY14" fmla="*/ 1 h 2476598"/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2976731 w 3067927"/>
                  <a:gd name="connsiteY4" fmla="*/ 1693042 h 2476598"/>
                  <a:gd name="connsiteX5" fmla="*/ 3008012 w 3067927"/>
                  <a:gd name="connsiteY5" fmla="*/ 1765937 h 2476598"/>
                  <a:gd name="connsiteX6" fmla="*/ 2957470 w 3067927"/>
                  <a:gd name="connsiteY6" fmla="*/ 1746753 h 2476598"/>
                  <a:gd name="connsiteX7" fmla="*/ 2887134 w 3067927"/>
                  <a:gd name="connsiteY7" fmla="*/ 1688933 h 2476598"/>
                  <a:gd name="connsiteX8" fmla="*/ 2521374 w 3067927"/>
                  <a:gd name="connsiteY8" fmla="*/ 2136608 h 2476598"/>
                  <a:gd name="connsiteX9" fmla="*/ 1978449 w 3067927"/>
                  <a:gd name="connsiteY9" fmla="*/ 2329013 h 2476598"/>
                  <a:gd name="connsiteX10" fmla="*/ 1338369 w 3067927"/>
                  <a:gd name="connsiteY10" fmla="*/ 2306153 h 2476598"/>
                  <a:gd name="connsiteX11" fmla="*/ 782109 w 3067927"/>
                  <a:gd name="connsiteY11" fmla="*/ 2199473 h 2476598"/>
                  <a:gd name="connsiteX12" fmla="*/ 305860 w 3067927"/>
                  <a:gd name="connsiteY12" fmla="*/ 1946108 h 2476598"/>
                  <a:gd name="connsiteX13" fmla="*/ 1621693 w 3067927"/>
                  <a:gd name="connsiteY13" fmla="*/ 1 h 2476598"/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2976731 w 3067927"/>
                  <a:gd name="connsiteY4" fmla="*/ 1693042 h 2476598"/>
                  <a:gd name="connsiteX5" fmla="*/ 3008012 w 3067927"/>
                  <a:gd name="connsiteY5" fmla="*/ 1765937 h 2476598"/>
                  <a:gd name="connsiteX6" fmla="*/ 2887134 w 3067927"/>
                  <a:gd name="connsiteY6" fmla="*/ 1688933 h 2476598"/>
                  <a:gd name="connsiteX7" fmla="*/ 2521374 w 3067927"/>
                  <a:gd name="connsiteY7" fmla="*/ 2136608 h 2476598"/>
                  <a:gd name="connsiteX8" fmla="*/ 1978449 w 3067927"/>
                  <a:gd name="connsiteY8" fmla="*/ 2329013 h 2476598"/>
                  <a:gd name="connsiteX9" fmla="*/ 1338369 w 3067927"/>
                  <a:gd name="connsiteY9" fmla="*/ 2306153 h 2476598"/>
                  <a:gd name="connsiteX10" fmla="*/ 782109 w 3067927"/>
                  <a:gd name="connsiteY10" fmla="*/ 2199473 h 2476598"/>
                  <a:gd name="connsiteX11" fmla="*/ 305860 w 3067927"/>
                  <a:gd name="connsiteY11" fmla="*/ 1946108 h 2476598"/>
                  <a:gd name="connsiteX12" fmla="*/ 1621693 w 3067927"/>
                  <a:gd name="connsiteY12" fmla="*/ 1 h 2476598"/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3008012 w 3067927"/>
                  <a:gd name="connsiteY4" fmla="*/ 1765937 h 2476598"/>
                  <a:gd name="connsiteX5" fmla="*/ 2887134 w 3067927"/>
                  <a:gd name="connsiteY5" fmla="*/ 1688933 h 2476598"/>
                  <a:gd name="connsiteX6" fmla="*/ 2521374 w 3067927"/>
                  <a:gd name="connsiteY6" fmla="*/ 2136608 h 2476598"/>
                  <a:gd name="connsiteX7" fmla="*/ 1978449 w 3067927"/>
                  <a:gd name="connsiteY7" fmla="*/ 2329013 h 2476598"/>
                  <a:gd name="connsiteX8" fmla="*/ 1338369 w 3067927"/>
                  <a:gd name="connsiteY8" fmla="*/ 2306153 h 2476598"/>
                  <a:gd name="connsiteX9" fmla="*/ 782109 w 3067927"/>
                  <a:gd name="connsiteY9" fmla="*/ 2199473 h 2476598"/>
                  <a:gd name="connsiteX10" fmla="*/ 305860 w 3067927"/>
                  <a:gd name="connsiteY10" fmla="*/ 1946108 h 2476598"/>
                  <a:gd name="connsiteX11" fmla="*/ 1621693 w 3067927"/>
                  <a:gd name="connsiteY11" fmla="*/ 1 h 2476598"/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2887134 w 3067927"/>
                  <a:gd name="connsiteY4" fmla="*/ 1688933 h 2476598"/>
                  <a:gd name="connsiteX5" fmla="*/ 2521374 w 3067927"/>
                  <a:gd name="connsiteY5" fmla="*/ 2136608 h 2476598"/>
                  <a:gd name="connsiteX6" fmla="*/ 1978449 w 3067927"/>
                  <a:gd name="connsiteY6" fmla="*/ 2329013 h 2476598"/>
                  <a:gd name="connsiteX7" fmla="*/ 1338369 w 3067927"/>
                  <a:gd name="connsiteY7" fmla="*/ 2306153 h 2476598"/>
                  <a:gd name="connsiteX8" fmla="*/ 782109 w 3067927"/>
                  <a:gd name="connsiteY8" fmla="*/ 2199473 h 2476598"/>
                  <a:gd name="connsiteX9" fmla="*/ 305860 w 3067927"/>
                  <a:gd name="connsiteY9" fmla="*/ 1946108 h 2476598"/>
                  <a:gd name="connsiteX10" fmla="*/ 1621693 w 3067927"/>
                  <a:gd name="connsiteY10" fmla="*/ 1 h 2476598"/>
                  <a:gd name="connsiteX0" fmla="*/ 1621693 w 3020555"/>
                  <a:gd name="connsiteY0" fmla="*/ 1 h 2476598"/>
                  <a:gd name="connsiteX1" fmla="*/ 3018580 w 3020555"/>
                  <a:gd name="connsiteY1" fmla="*/ 629753 h 2476598"/>
                  <a:gd name="connsiteX2" fmla="*/ 3020555 w 3020555"/>
                  <a:gd name="connsiteY2" fmla="*/ 681430 h 2476598"/>
                  <a:gd name="connsiteX3" fmla="*/ 2887134 w 3020555"/>
                  <a:gd name="connsiteY3" fmla="*/ 1688933 h 2476598"/>
                  <a:gd name="connsiteX4" fmla="*/ 2521374 w 3020555"/>
                  <a:gd name="connsiteY4" fmla="*/ 2136608 h 2476598"/>
                  <a:gd name="connsiteX5" fmla="*/ 1978449 w 3020555"/>
                  <a:gd name="connsiteY5" fmla="*/ 2329013 h 2476598"/>
                  <a:gd name="connsiteX6" fmla="*/ 1338369 w 3020555"/>
                  <a:gd name="connsiteY6" fmla="*/ 2306153 h 2476598"/>
                  <a:gd name="connsiteX7" fmla="*/ 782109 w 3020555"/>
                  <a:gd name="connsiteY7" fmla="*/ 2199473 h 2476598"/>
                  <a:gd name="connsiteX8" fmla="*/ 305860 w 3020555"/>
                  <a:gd name="connsiteY8" fmla="*/ 1946108 h 2476598"/>
                  <a:gd name="connsiteX9" fmla="*/ 1621693 w 3020555"/>
                  <a:gd name="connsiteY9" fmla="*/ 1 h 2476598"/>
                  <a:gd name="connsiteX0" fmla="*/ 1621693 w 3020555"/>
                  <a:gd name="connsiteY0" fmla="*/ 43393 h 2519990"/>
                  <a:gd name="connsiteX1" fmla="*/ 3020555 w 3020555"/>
                  <a:gd name="connsiteY1" fmla="*/ 724822 h 2519990"/>
                  <a:gd name="connsiteX2" fmla="*/ 2887134 w 3020555"/>
                  <a:gd name="connsiteY2" fmla="*/ 1732325 h 2519990"/>
                  <a:gd name="connsiteX3" fmla="*/ 2521374 w 3020555"/>
                  <a:gd name="connsiteY3" fmla="*/ 2180000 h 2519990"/>
                  <a:gd name="connsiteX4" fmla="*/ 1978449 w 3020555"/>
                  <a:gd name="connsiteY4" fmla="*/ 2372405 h 2519990"/>
                  <a:gd name="connsiteX5" fmla="*/ 1338369 w 3020555"/>
                  <a:gd name="connsiteY5" fmla="*/ 2349545 h 2519990"/>
                  <a:gd name="connsiteX6" fmla="*/ 782109 w 3020555"/>
                  <a:gd name="connsiteY6" fmla="*/ 2242865 h 2519990"/>
                  <a:gd name="connsiteX7" fmla="*/ 305860 w 3020555"/>
                  <a:gd name="connsiteY7" fmla="*/ 1989500 h 2519990"/>
                  <a:gd name="connsiteX8" fmla="*/ 1621693 w 3020555"/>
                  <a:gd name="connsiteY8" fmla="*/ 43393 h 2519990"/>
                  <a:gd name="connsiteX0" fmla="*/ 1621693 w 2888639"/>
                  <a:gd name="connsiteY0" fmla="*/ 980 h 2477577"/>
                  <a:gd name="connsiteX1" fmla="*/ 2887134 w 2888639"/>
                  <a:gd name="connsiteY1" fmla="*/ 1689912 h 2477577"/>
                  <a:gd name="connsiteX2" fmla="*/ 2521374 w 2888639"/>
                  <a:gd name="connsiteY2" fmla="*/ 2137587 h 2477577"/>
                  <a:gd name="connsiteX3" fmla="*/ 1978449 w 2888639"/>
                  <a:gd name="connsiteY3" fmla="*/ 2329992 h 2477577"/>
                  <a:gd name="connsiteX4" fmla="*/ 1338369 w 2888639"/>
                  <a:gd name="connsiteY4" fmla="*/ 2307132 h 2477577"/>
                  <a:gd name="connsiteX5" fmla="*/ 782109 w 2888639"/>
                  <a:gd name="connsiteY5" fmla="*/ 2200452 h 2477577"/>
                  <a:gd name="connsiteX6" fmla="*/ 305860 w 2888639"/>
                  <a:gd name="connsiteY6" fmla="*/ 1947087 h 2477577"/>
                  <a:gd name="connsiteX7" fmla="*/ 1621693 w 2888639"/>
                  <a:gd name="connsiteY7" fmla="*/ 980 h 2477577"/>
                  <a:gd name="connsiteX0" fmla="*/ 1621693 w 3208630"/>
                  <a:gd name="connsiteY0" fmla="*/ 2034 h 2478631"/>
                  <a:gd name="connsiteX1" fmla="*/ 2887134 w 3208630"/>
                  <a:gd name="connsiteY1" fmla="*/ 1690966 h 2478631"/>
                  <a:gd name="connsiteX2" fmla="*/ 2521374 w 3208630"/>
                  <a:gd name="connsiteY2" fmla="*/ 2138641 h 2478631"/>
                  <a:gd name="connsiteX3" fmla="*/ 1978449 w 3208630"/>
                  <a:gd name="connsiteY3" fmla="*/ 2331046 h 2478631"/>
                  <a:gd name="connsiteX4" fmla="*/ 1338369 w 3208630"/>
                  <a:gd name="connsiteY4" fmla="*/ 2308186 h 2478631"/>
                  <a:gd name="connsiteX5" fmla="*/ 782109 w 3208630"/>
                  <a:gd name="connsiteY5" fmla="*/ 2201506 h 2478631"/>
                  <a:gd name="connsiteX6" fmla="*/ 305860 w 3208630"/>
                  <a:gd name="connsiteY6" fmla="*/ 1948141 h 2478631"/>
                  <a:gd name="connsiteX7" fmla="*/ 1621693 w 3208630"/>
                  <a:gd name="connsiteY7" fmla="*/ 2034 h 2478631"/>
                  <a:gd name="connsiteX0" fmla="*/ 1621693 w 3190558"/>
                  <a:gd name="connsiteY0" fmla="*/ 3008 h 2479605"/>
                  <a:gd name="connsiteX1" fmla="*/ 2887134 w 3190558"/>
                  <a:gd name="connsiteY1" fmla="*/ 1691940 h 2479605"/>
                  <a:gd name="connsiteX2" fmla="*/ 2521374 w 3190558"/>
                  <a:gd name="connsiteY2" fmla="*/ 2139615 h 2479605"/>
                  <a:gd name="connsiteX3" fmla="*/ 1978449 w 3190558"/>
                  <a:gd name="connsiteY3" fmla="*/ 2332020 h 2479605"/>
                  <a:gd name="connsiteX4" fmla="*/ 1338369 w 3190558"/>
                  <a:gd name="connsiteY4" fmla="*/ 2309160 h 2479605"/>
                  <a:gd name="connsiteX5" fmla="*/ 782109 w 3190558"/>
                  <a:gd name="connsiteY5" fmla="*/ 2202480 h 2479605"/>
                  <a:gd name="connsiteX6" fmla="*/ 305860 w 3190558"/>
                  <a:gd name="connsiteY6" fmla="*/ 1949115 h 2479605"/>
                  <a:gd name="connsiteX7" fmla="*/ 1621693 w 3190558"/>
                  <a:gd name="connsiteY7" fmla="*/ 3008 h 2479605"/>
                  <a:gd name="connsiteX0" fmla="*/ 1621693 w 3249220"/>
                  <a:gd name="connsiteY0" fmla="*/ 12261 h 2488858"/>
                  <a:gd name="connsiteX1" fmla="*/ 2887134 w 3249220"/>
                  <a:gd name="connsiteY1" fmla="*/ 1701193 h 2488858"/>
                  <a:gd name="connsiteX2" fmla="*/ 2521374 w 3249220"/>
                  <a:gd name="connsiteY2" fmla="*/ 2148868 h 2488858"/>
                  <a:gd name="connsiteX3" fmla="*/ 1978449 w 3249220"/>
                  <a:gd name="connsiteY3" fmla="*/ 2341273 h 2488858"/>
                  <a:gd name="connsiteX4" fmla="*/ 1338369 w 3249220"/>
                  <a:gd name="connsiteY4" fmla="*/ 2318413 h 2488858"/>
                  <a:gd name="connsiteX5" fmla="*/ 782109 w 3249220"/>
                  <a:gd name="connsiteY5" fmla="*/ 2211733 h 2488858"/>
                  <a:gd name="connsiteX6" fmla="*/ 305860 w 3249220"/>
                  <a:gd name="connsiteY6" fmla="*/ 1958368 h 2488858"/>
                  <a:gd name="connsiteX7" fmla="*/ 1621693 w 3249220"/>
                  <a:gd name="connsiteY7" fmla="*/ 12261 h 2488858"/>
                  <a:gd name="connsiteX0" fmla="*/ 1621693 w 3217145"/>
                  <a:gd name="connsiteY0" fmla="*/ 7760 h 2484357"/>
                  <a:gd name="connsiteX1" fmla="*/ 2887134 w 3217145"/>
                  <a:gd name="connsiteY1" fmla="*/ 1696692 h 2484357"/>
                  <a:gd name="connsiteX2" fmla="*/ 2521374 w 3217145"/>
                  <a:gd name="connsiteY2" fmla="*/ 2144367 h 2484357"/>
                  <a:gd name="connsiteX3" fmla="*/ 1978449 w 3217145"/>
                  <a:gd name="connsiteY3" fmla="*/ 2336772 h 2484357"/>
                  <a:gd name="connsiteX4" fmla="*/ 1338369 w 3217145"/>
                  <a:gd name="connsiteY4" fmla="*/ 2313912 h 2484357"/>
                  <a:gd name="connsiteX5" fmla="*/ 782109 w 3217145"/>
                  <a:gd name="connsiteY5" fmla="*/ 2207232 h 2484357"/>
                  <a:gd name="connsiteX6" fmla="*/ 305860 w 3217145"/>
                  <a:gd name="connsiteY6" fmla="*/ 1953867 h 2484357"/>
                  <a:gd name="connsiteX7" fmla="*/ 1621693 w 3217145"/>
                  <a:gd name="connsiteY7" fmla="*/ 7760 h 2484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17145" h="2484357">
                    <a:moveTo>
                      <a:pt x="1621693" y="7760"/>
                    </a:moveTo>
                    <a:cubicBezTo>
                      <a:pt x="2531965" y="-88442"/>
                      <a:pt x="3834467" y="723371"/>
                      <a:pt x="2887134" y="1696692"/>
                    </a:cubicBezTo>
                    <a:cubicBezTo>
                      <a:pt x="2894754" y="1800197"/>
                      <a:pt x="2887134" y="2162782"/>
                      <a:pt x="2521374" y="2144367"/>
                    </a:cubicBezTo>
                    <a:cubicBezTo>
                      <a:pt x="2464859" y="2284702"/>
                      <a:pt x="2339764" y="2577437"/>
                      <a:pt x="1978449" y="2336772"/>
                    </a:cubicBezTo>
                    <a:cubicBezTo>
                      <a:pt x="1826049" y="2420592"/>
                      <a:pt x="1582209" y="2633952"/>
                      <a:pt x="1338369" y="2313912"/>
                    </a:cubicBezTo>
                    <a:cubicBezTo>
                      <a:pt x="1180889" y="2423132"/>
                      <a:pt x="901489" y="2517112"/>
                      <a:pt x="782109" y="2207232"/>
                    </a:cubicBezTo>
                    <a:cubicBezTo>
                      <a:pt x="455719" y="2313277"/>
                      <a:pt x="373170" y="2129762"/>
                      <a:pt x="305860" y="1953867"/>
                    </a:cubicBezTo>
                    <a:cubicBezTo>
                      <a:pt x="-547580" y="729131"/>
                      <a:pt x="545004" y="6488"/>
                      <a:pt x="1621693" y="7760"/>
                    </a:cubicBezTo>
                    <a:close/>
                  </a:path>
                </a:pathLst>
              </a:custGeom>
              <a:solidFill>
                <a:srgbClr val="57372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2">
                <a:extLst>
                  <a:ext uri="{FF2B5EF4-FFF2-40B4-BE49-F238E27FC236}">
                    <a16:creationId xmlns:a16="http://schemas.microsoft.com/office/drawing/2014/main" id="{55C86EAD-982B-91FC-85E2-F5FA83CECA2B}"/>
                  </a:ext>
                </a:extLst>
              </p:cNvPr>
              <p:cNvSpPr/>
              <p:nvPr/>
            </p:nvSpPr>
            <p:spPr>
              <a:xfrm rot="17287350">
                <a:off x="10360317" y="2550730"/>
                <a:ext cx="1368784" cy="1002598"/>
              </a:xfrm>
              <a:custGeom>
                <a:avLst/>
                <a:gdLst>
                  <a:gd name="connsiteX0" fmla="*/ 0 w 342900"/>
                  <a:gd name="connsiteY0" fmla="*/ 0 h 266700"/>
                  <a:gd name="connsiteX1" fmla="*/ 342900 w 342900"/>
                  <a:gd name="connsiteY1" fmla="*/ 0 h 266700"/>
                  <a:gd name="connsiteX2" fmla="*/ 342900 w 342900"/>
                  <a:gd name="connsiteY2" fmla="*/ 266700 h 266700"/>
                  <a:gd name="connsiteX3" fmla="*/ 0 w 342900"/>
                  <a:gd name="connsiteY3" fmla="*/ 266700 h 266700"/>
                  <a:gd name="connsiteX4" fmla="*/ 0 w 342900"/>
                  <a:gd name="connsiteY4" fmla="*/ 0 h 266700"/>
                  <a:gd name="connsiteX0" fmla="*/ 0 w 830580"/>
                  <a:gd name="connsiteY0" fmla="*/ 0 h 1173480"/>
                  <a:gd name="connsiteX1" fmla="*/ 342900 w 830580"/>
                  <a:gd name="connsiteY1" fmla="*/ 0 h 1173480"/>
                  <a:gd name="connsiteX2" fmla="*/ 830580 w 830580"/>
                  <a:gd name="connsiteY2" fmla="*/ 1173480 h 1173480"/>
                  <a:gd name="connsiteX3" fmla="*/ 0 w 830580"/>
                  <a:gd name="connsiteY3" fmla="*/ 266700 h 1173480"/>
                  <a:gd name="connsiteX4" fmla="*/ 0 w 830580"/>
                  <a:gd name="connsiteY4" fmla="*/ 0 h 1173480"/>
                  <a:gd name="connsiteX0" fmla="*/ 0 w 1249680"/>
                  <a:gd name="connsiteY0" fmla="*/ 0 h 1173480"/>
                  <a:gd name="connsiteX1" fmla="*/ 342900 w 1249680"/>
                  <a:gd name="connsiteY1" fmla="*/ 0 h 1173480"/>
                  <a:gd name="connsiteX2" fmla="*/ 1249680 w 1249680"/>
                  <a:gd name="connsiteY2" fmla="*/ 1028700 h 1173480"/>
                  <a:gd name="connsiteX3" fmla="*/ 830580 w 1249680"/>
                  <a:gd name="connsiteY3" fmla="*/ 1173480 h 1173480"/>
                  <a:gd name="connsiteX4" fmla="*/ 0 w 1249680"/>
                  <a:gd name="connsiteY4" fmla="*/ 266700 h 1173480"/>
                  <a:gd name="connsiteX5" fmla="*/ 0 w 1249680"/>
                  <a:gd name="connsiteY5" fmla="*/ 0 h 1173480"/>
                  <a:gd name="connsiteX0" fmla="*/ 0 w 1593591"/>
                  <a:gd name="connsiteY0" fmla="*/ 0 h 1173480"/>
                  <a:gd name="connsiteX1" fmla="*/ 342900 w 1593591"/>
                  <a:gd name="connsiteY1" fmla="*/ 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0 w 1593591"/>
                  <a:gd name="connsiteY5" fmla="*/ 26670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0 w 1593591"/>
                  <a:gd name="connsiteY5" fmla="*/ 26670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53340 w 1593591"/>
                  <a:gd name="connsiteY5" fmla="*/ 21336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53340 w 1593591"/>
                  <a:gd name="connsiteY5" fmla="*/ 213360 h 1173480"/>
                  <a:gd name="connsiteX6" fmla="*/ 0 w 1593591"/>
                  <a:gd name="connsiteY6" fmla="*/ 0 h 1173480"/>
                  <a:gd name="connsiteX0" fmla="*/ 0 w 1593591"/>
                  <a:gd name="connsiteY0" fmla="*/ 0 h 1249276"/>
                  <a:gd name="connsiteX1" fmla="*/ 266700 w 1593591"/>
                  <a:gd name="connsiteY1" fmla="*/ 30480 h 1249276"/>
                  <a:gd name="connsiteX2" fmla="*/ 1562100 w 1593591"/>
                  <a:gd name="connsiteY2" fmla="*/ 784860 h 1249276"/>
                  <a:gd name="connsiteX3" fmla="*/ 1249680 w 1593591"/>
                  <a:gd name="connsiteY3" fmla="*/ 1028700 h 1249276"/>
                  <a:gd name="connsiteX4" fmla="*/ 830580 w 1593591"/>
                  <a:gd name="connsiteY4" fmla="*/ 1173480 h 1249276"/>
                  <a:gd name="connsiteX5" fmla="*/ 53340 w 1593591"/>
                  <a:gd name="connsiteY5" fmla="*/ 213360 h 1249276"/>
                  <a:gd name="connsiteX6" fmla="*/ 0 w 1593591"/>
                  <a:gd name="connsiteY6" fmla="*/ 0 h 1249276"/>
                  <a:gd name="connsiteX0" fmla="*/ 0 w 1593591"/>
                  <a:gd name="connsiteY0" fmla="*/ 0 h 1235553"/>
                  <a:gd name="connsiteX1" fmla="*/ 266700 w 1593591"/>
                  <a:gd name="connsiteY1" fmla="*/ 30480 h 1235553"/>
                  <a:gd name="connsiteX2" fmla="*/ 1562100 w 1593591"/>
                  <a:gd name="connsiteY2" fmla="*/ 784860 h 1235553"/>
                  <a:gd name="connsiteX3" fmla="*/ 1249680 w 1593591"/>
                  <a:gd name="connsiteY3" fmla="*/ 1028700 h 1235553"/>
                  <a:gd name="connsiteX4" fmla="*/ 792480 w 1593591"/>
                  <a:gd name="connsiteY4" fmla="*/ 1158240 h 1235553"/>
                  <a:gd name="connsiteX5" fmla="*/ 53340 w 1593591"/>
                  <a:gd name="connsiteY5" fmla="*/ 213360 h 1235553"/>
                  <a:gd name="connsiteX6" fmla="*/ 0 w 1593591"/>
                  <a:gd name="connsiteY6" fmla="*/ 0 h 1235553"/>
                  <a:gd name="connsiteX0" fmla="*/ 0 w 1593591"/>
                  <a:gd name="connsiteY0" fmla="*/ 0 h 1268261"/>
                  <a:gd name="connsiteX1" fmla="*/ 266700 w 1593591"/>
                  <a:gd name="connsiteY1" fmla="*/ 30480 h 1268261"/>
                  <a:gd name="connsiteX2" fmla="*/ 1562100 w 1593591"/>
                  <a:gd name="connsiteY2" fmla="*/ 784860 h 1268261"/>
                  <a:gd name="connsiteX3" fmla="*/ 1249680 w 1593591"/>
                  <a:gd name="connsiteY3" fmla="*/ 1028700 h 1268261"/>
                  <a:gd name="connsiteX4" fmla="*/ 792480 w 1593591"/>
                  <a:gd name="connsiteY4" fmla="*/ 1158240 h 1268261"/>
                  <a:gd name="connsiteX5" fmla="*/ 53340 w 1593591"/>
                  <a:gd name="connsiteY5" fmla="*/ 213360 h 1268261"/>
                  <a:gd name="connsiteX6" fmla="*/ 0 w 1593591"/>
                  <a:gd name="connsiteY6" fmla="*/ 0 h 1268261"/>
                  <a:gd name="connsiteX0" fmla="*/ 0 w 1593591"/>
                  <a:gd name="connsiteY0" fmla="*/ 0 h 1268261"/>
                  <a:gd name="connsiteX1" fmla="*/ 266700 w 1593591"/>
                  <a:gd name="connsiteY1" fmla="*/ 30480 h 1268261"/>
                  <a:gd name="connsiteX2" fmla="*/ 1562100 w 1593591"/>
                  <a:gd name="connsiteY2" fmla="*/ 784860 h 1268261"/>
                  <a:gd name="connsiteX3" fmla="*/ 1249680 w 1593591"/>
                  <a:gd name="connsiteY3" fmla="*/ 1028700 h 1268261"/>
                  <a:gd name="connsiteX4" fmla="*/ 792480 w 1593591"/>
                  <a:gd name="connsiteY4" fmla="*/ 1158240 h 1268261"/>
                  <a:gd name="connsiteX5" fmla="*/ 53340 w 1593591"/>
                  <a:gd name="connsiteY5" fmla="*/ 213360 h 1268261"/>
                  <a:gd name="connsiteX6" fmla="*/ 0 w 1593591"/>
                  <a:gd name="connsiteY6" fmla="*/ 0 h 1268261"/>
                  <a:gd name="connsiteX0" fmla="*/ 0 w 1593591"/>
                  <a:gd name="connsiteY0" fmla="*/ 0 h 1284749"/>
                  <a:gd name="connsiteX1" fmla="*/ 266700 w 1593591"/>
                  <a:gd name="connsiteY1" fmla="*/ 30480 h 1284749"/>
                  <a:gd name="connsiteX2" fmla="*/ 1562100 w 1593591"/>
                  <a:gd name="connsiteY2" fmla="*/ 784860 h 1284749"/>
                  <a:gd name="connsiteX3" fmla="*/ 1249680 w 1593591"/>
                  <a:gd name="connsiteY3" fmla="*/ 1028700 h 1284749"/>
                  <a:gd name="connsiteX4" fmla="*/ 792480 w 1593591"/>
                  <a:gd name="connsiteY4" fmla="*/ 1158240 h 1284749"/>
                  <a:gd name="connsiteX5" fmla="*/ 53340 w 1593591"/>
                  <a:gd name="connsiteY5" fmla="*/ 213360 h 1284749"/>
                  <a:gd name="connsiteX6" fmla="*/ 0 w 1593591"/>
                  <a:gd name="connsiteY6" fmla="*/ 0 h 1284749"/>
                  <a:gd name="connsiteX0" fmla="*/ 0 w 1605937"/>
                  <a:gd name="connsiteY0" fmla="*/ 0 h 1284749"/>
                  <a:gd name="connsiteX1" fmla="*/ 266700 w 1605937"/>
                  <a:gd name="connsiteY1" fmla="*/ 30480 h 1284749"/>
                  <a:gd name="connsiteX2" fmla="*/ 1562100 w 1605937"/>
                  <a:gd name="connsiteY2" fmla="*/ 784860 h 1284749"/>
                  <a:gd name="connsiteX3" fmla="*/ 1249680 w 1605937"/>
                  <a:gd name="connsiteY3" fmla="*/ 1028700 h 1284749"/>
                  <a:gd name="connsiteX4" fmla="*/ 792480 w 1605937"/>
                  <a:gd name="connsiteY4" fmla="*/ 1158240 h 1284749"/>
                  <a:gd name="connsiteX5" fmla="*/ 53340 w 1605937"/>
                  <a:gd name="connsiteY5" fmla="*/ 213360 h 1284749"/>
                  <a:gd name="connsiteX6" fmla="*/ 0 w 1605937"/>
                  <a:gd name="connsiteY6" fmla="*/ 0 h 1284749"/>
                  <a:gd name="connsiteX0" fmla="*/ 0 w 1605937"/>
                  <a:gd name="connsiteY0" fmla="*/ 0 h 1284749"/>
                  <a:gd name="connsiteX1" fmla="*/ 266700 w 1605937"/>
                  <a:gd name="connsiteY1" fmla="*/ 30480 h 1284749"/>
                  <a:gd name="connsiteX2" fmla="*/ 1562100 w 1605937"/>
                  <a:gd name="connsiteY2" fmla="*/ 784860 h 1284749"/>
                  <a:gd name="connsiteX3" fmla="*/ 1249680 w 1605937"/>
                  <a:gd name="connsiteY3" fmla="*/ 1028700 h 1284749"/>
                  <a:gd name="connsiteX4" fmla="*/ 792480 w 1605937"/>
                  <a:gd name="connsiteY4" fmla="*/ 1158240 h 1284749"/>
                  <a:gd name="connsiteX5" fmla="*/ 53340 w 1605937"/>
                  <a:gd name="connsiteY5" fmla="*/ 213360 h 1284749"/>
                  <a:gd name="connsiteX6" fmla="*/ 0 w 1605937"/>
                  <a:gd name="connsiteY6" fmla="*/ 0 h 1284749"/>
                  <a:gd name="connsiteX0" fmla="*/ 0 w 1753987"/>
                  <a:gd name="connsiteY0" fmla="*/ 0 h 1284749"/>
                  <a:gd name="connsiteX1" fmla="*/ 266700 w 1753987"/>
                  <a:gd name="connsiteY1" fmla="*/ 30480 h 1284749"/>
                  <a:gd name="connsiteX2" fmla="*/ 1562100 w 1753987"/>
                  <a:gd name="connsiteY2" fmla="*/ 784860 h 1284749"/>
                  <a:gd name="connsiteX3" fmla="*/ 1249680 w 1753987"/>
                  <a:gd name="connsiteY3" fmla="*/ 1028700 h 1284749"/>
                  <a:gd name="connsiteX4" fmla="*/ 792480 w 1753987"/>
                  <a:gd name="connsiteY4" fmla="*/ 1158240 h 1284749"/>
                  <a:gd name="connsiteX5" fmla="*/ 53340 w 1753987"/>
                  <a:gd name="connsiteY5" fmla="*/ 213360 h 1284749"/>
                  <a:gd name="connsiteX6" fmla="*/ 0 w 1753987"/>
                  <a:gd name="connsiteY6" fmla="*/ 0 h 1284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3987" h="1284749">
                    <a:moveTo>
                      <a:pt x="0" y="0"/>
                    </a:moveTo>
                    <a:lnTo>
                      <a:pt x="266700" y="30480"/>
                    </a:lnTo>
                    <a:cubicBezTo>
                      <a:pt x="1723390" y="-60960"/>
                      <a:pt x="2005330" y="842010"/>
                      <a:pt x="1562100" y="784860"/>
                    </a:cubicBezTo>
                    <a:cubicBezTo>
                      <a:pt x="1713230" y="956310"/>
                      <a:pt x="1440180" y="1153160"/>
                      <a:pt x="1249680" y="1028700"/>
                    </a:cubicBezTo>
                    <a:cubicBezTo>
                      <a:pt x="1242060" y="1163320"/>
                      <a:pt x="1150620" y="1450340"/>
                      <a:pt x="792480" y="1158240"/>
                    </a:cubicBezTo>
                    <a:cubicBezTo>
                      <a:pt x="464820" y="1508760"/>
                      <a:pt x="-7620" y="975360"/>
                      <a:pt x="53340" y="21336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372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EAA950B1-C682-4A99-7BE9-A7934009E499}"/>
                  </a:ext>
                </a:extLst>
              </p:cNvPr>
              <p:cNvSpPr/>
              <p:nvPr/>
            </p:nvSpPr>
            <p:spPr>
              <a:xfrm rot="3906900">
                <a:off x="10185382" y="3243675"/>
                <a:ext cx="516773" cy="739387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rgbClr val="57372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92448B40-D437-423F-7042-04A5A3B9D5CE}"/>
                  </a:ext>
                </a:extLst>
              </p:cNvPr>
              <p:cNvSpPr/>
              <p:nvPr/>
            </p:nvSpPr>
            <p:spPr>
              <a:xfrm rot="5652440">
                <a:off x="9661183" y="2424021"/>
                <a:ext cx="697977" cy="944301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  <a:gd name="connsiteX0" fmla="*/ 172676 w 407860"/>
                  <a:gd name="connsiteY0" fmla="*/ 0 h 520462"/>
                  <a:gd name="connsiteX1" fmla="*/ 198108 w 407860"/>
                  <a:gd name="connsiteY1" fmla="*/ 7895 h 520462"/>
                  <a:gd name="connsiteX2" fmla="*/ 395348 w 407860"/>
                  <a:gd name="connsiteY2" fmla="*/ 70417 h 520462"/>
                  <a:gd name="connsiteX3" fmla="*/ 366979 w 407860"/>
                  <a:gd name="connsiteY3" fmla="*/ 262663 h 520462"/>
                  <a:gd name="connsiteX4" fmla="*/ 198108 w 407860"/>
                  <a:gd name="connsiteY4" fmla="*/ 517431 h 520462"/>
                  <a:gd name="connsiteX5" fmla="*/ 188345 w 407860"/>
                  <a:gd name="connsiteY5" fmla="*/ 520462 h 520462"/>
                  <a:gd name="connsiteX6" fmla="*/ 170415 w 407860"/>
                  <a:gd name="connsiteY6" fmla="*/ 514896 h 520462"/>
                  <a:gd name="connsiteX7" fmla="*/ 0 w 407860"/>
                  <a:gd name="connsiteY7" fmla="*/ 257799 h 520462"/>
                  <a:gd name="connsiteX8" fmla="*/ 170415 w 407860"/>
                  <a:gd name="connsiteY8" fmla="*/ 702 h 520462"/>
                  <a:gd name="connsiteX9" fmla="*/ 172676 w 407860"/>
                  <a:gd name="connsiteY9" fmla="*/ 0 h 520462"/>
                  <a:gd name="connsiteX0" fmla="*/ 172676 w 404138"/>
                  <a:gd name="connsiteY0" fmla="*/ 0 h 520462"/>
                  <a:gd name="connsiteX1" fmla="*/ 198108 w 404138"/>
                  <a:gd name="connsiteY1" fmla="*/ 7895 h 520462"/>
                  <a:gd name="connsiteX2" fmla="*/ 395348 w 404138"/>
                  <a:gd name="connsiteY2" fmla="*/ 70417 h 520462"/>
                  <a:gd name="connsiteX3" fmla="*/ 366979 w 404138"/>
                  <a:gd name="connsiteY3" fmla="*/ 262663 h 520462"/>
                  <a:gd name="connsiteX4" fmla="*/ 342226 w 404138"/>
                  <a:gd name="connsiteY4" fmla="*/ 422931 h 520462"/>
                  <a:gd name="connsiteX5" fmla="*/ 198108 w 404138"/>
                  <a:gd name="connsiteY5" fmla="*/ 517431 h 520462"/>
                  <a:gd name="connsiteX6" fmla="*/ 188345 w 404138"/>
                  <a:gd name="connsiteY6" fmla="*/ 520462 h 520462"/>
                  <a:gd name="connsiteX7" fmla="*/ 170415 w 404138"/>
                  <a:gd name="connsiteY7" fmla="*/ 514896 h 520462"/>
                  <a:gd name="connsiteX8" fmla="*/ 0 w 404138"/>
                  <a:gd name="connsiteY8" fmla="*/ 257799 h 520462"/>
                  <a:gd name="connsiteX9" fmla="*/ 170415 w 404138"/>
                  <a:gd name="connsiteY9" fmla="*/ 702 h 520462"/>
                  <a:gd name="connsiteX10" fmla="*/ 172676 w 404138"/>
                  <a:gd name="connsiteY10" fmla="*/ 0 h 520462"/>
                  <a:gd name="connsiteX0" fmla="*/ 172676 w 403705"/>
                  <a:gd name="connsiteY0" fmla="*/ 0 h 520462"/>
                  <a:gd name="connsiteX1" fmla="*/ 198108 w 403705"/>
                  <a:gd name="connsiteY1" fmla="*/ 7895 h 520462"/>
                  <a:gd name="connsiteX2" fmla="*/ 395348 w 403705"/>
                  <a:gd name="connsiteY2" fmla="*/ 70417 h 520462"/>
                  <a:gd name="connsiteX3" fmla="*/ 366979 w 403705"/>
                  <a:gd name="connsiteY3" fmla="*/ 262663 h 520462"/>
                  <a:gd name="connsiteX4" fmla="*/ 365569 w 403705"/>
                  <a:gd name="connsiteY4" fmla="*/ 444751 h 520462"/>
                  <a:gd name="connsiteX5" fmla="*/ 198108 w 403705"/>
                  <a:gd name="connsiteY5" fmla="*/ 517431 h 520462"/>
                  <a:gd name="connsiteX6" fmla="*/ 188345 w 403705"/>
                  <a:gd name="connsiteY6" fmla="*/ 520462 h 520462"/>
                  <a:gd name="connsiteX7" fmla="*/ 170415 w 403705"/>
                  <a:gd name="connsiteY7" fmla="*/ 514896 h 520462"/>
                  <a:gd name="connsiteX8" fmla="*/ 0 w 403705"/>
                  <a:gd name="connsiteY8" fmla="*/ 257799 h 520462"/>
                  <a:gd name="connsiteX9" fmla="*/ 170415 w 403705"/>
                  <a:gd name="connsiteY9" fmla="*/ 702 h 520462"/>
                  <a:gd name="connsiteX10" fmla="*/ 172676 w 403705"/>
                  <a:gd name="connsiteY10" fmla="*/ 0 h 520462"/>
                  <a:gd name="connsiteX0" fmla="*/ 210132 w 441161"/>
                  <a:gd name="connsiteY0" fmla="*/ 0 h 520462"/>
                  <a:gd name="connsiteX1" fmla="*/ 235564 w 441161"/>
                  <a:gd name="connsiteY1" fmla="*/ 7895 h 520462"/>
                  <a:gd name="connsiteX2" fmla="*/ 432804 w 441161"/>
                  <a:gd name="connsiteY2" fmla="*/ 70417 h 520462"/>
                  <a:gd name="connsiteX3" fmla="*/ 404435 w 441161"/>
                  <a:gd name="connsiteY3" fmla="*/ 262663 h 520462"/>
                  <a:gd name="connsiteX4" fmla="*/ 403025 w 441161"/>
                  <a:gd name="connsiteY4" fmla="*/ 444751 h 520462"/>
                  <a:gd name="connsiteX5" fmla="*/ 235564 w 441161"/>
                  <a:gd name="connsiteY5" fmla="*/ 517431 h 520462"/>
                  <a:gd name="connsiteX6" fmla="*/ 225801 w 441161"/>
                  <a:gd name="connsiteY6" fmla="*/ 520462 h 520462"/>
                  <a:gd name="connsiteX7" fmla="*/ 207871 w 441161"/>
                  <a:gd name="connsiteY7" fmla="*/ 514896 h 520462"/>
                  <a:gd name="connsiteX8" fmla="*/ 11242 w 441161"/>
                  <a:gd name="connsiteY8" fmla="*/ 397647 h 520462"/>
                  <a:gd name="connsiteX9" fmla="*/ 37456 w 441161"/>
                  <a:gd name="connsiteY9" fmla="*/ 257799 h 520462"/>
                  <a:gd name="connsiteX10" fmla="*/ 207871 w 441161"/>
                  <a:gd name="connsiteY10" fmla="*/ 702 h 520462"/>
                  <a:gd name="connsiteX11" fmla="*/ 210132 w 441161"/>
                  <a:gd name="connsiteY11" fmla="*/ 0 h 520462"/>
                  <a:gd name="connsiteX0" fmla="*/ 208522 w 439551"/>
                  <a:gd name="connsiteY0" fmla="*/ 0 h 520462"/>
                  <a:gd name="connsiteX1" fmla="*/ 233954 w 439551"/>
                  <a:gd name="connsiteY1" fmla="*/ 7895 h 520462"/>
                  <a:gd name="connsiteX2" fmla="*/ 431194 w 439551"/>
                  <a:gd name="connsiteY2" fmla="*/ 70417 h 520462"/>
                  <a:gd name="connsiteX3" fmla="*/ 402825 w 439551"/>
                  <a:gd name="connsiteY3" fmla="*/ 262663 h 520462"/>
                  <a:gd name="connsiteX4" fmla="*/ 401415 w 439551"/>
                  <a:gd name="connsiteY4" fmla="*/ 444751 h 520462"/>
                  <a:gd name="connsiteX5" fmla="*/ 233954 w 439551"/>
                  <a:gd name="connsiteY5" fmla="*/ 517431 h 520462"/>
                  <a:gd name="connsiteX6" fmla="*/ 224191 w 439551"/>
                  <a:gd name="connsiteY6" fmla="*/ 520462 h 520462"/>
                  <a:gd name="connsiteX7" fmla="*/ 206261 w 439551"/>
                  <a:gd name="connsiteY7" fmla="*/ 514896 h 520462"/>
                  <a:gd name="connsiteX8" fmla="*/ 9632 w 439551"/>
                  <a:gd name="connsiteY8" fmla="*/ 397647 h 520462"/>
                  <a:gd name="connsiteX9" fmla="*/ 35846 w 439551"/>
                  <a:gd name="connsiteY9" fmla="*/ 257799 h 520462"/>
                  <a:gd name="connsiteX10" fmla="*/ 13129 w 439551"/>
                  <a:gd name="connsiteY10" fmla="*/ 55574 h 520462"/>
                  <a:gd name="connsiteX11" fmla="*/ 206261 w 439551"/>
                  <a:gd name="connsiteY11" fmla="*/ 702 h 520462"/>
                  <a:gd name="connsiteX12" fmla="*/ 208522 w 439551"/>
                  <a:gd name="connsiteY12" fmla="*/ 0 h 520462"/>
                  <a:gd name="connsiteX0" fmla="*/ 208522 w 443284"/>
                  <a:gd name="connsiteY0" fmla="*/ 0 h 520462"/>
                  <a:gd name="connsiteX1" fmla="*/ 233954 w 443284"/>
                  <a:gd name="connsiteY1" fmla="*/ 7895 h 520462"/>
                  <a:gd name="connsiteX2" fmla="*/ 431194 w 443284"/>
                  <a:gd name="connsiteY2" fmla="*/ 70417 h 520462"/>
                  <a:gd name="connsiteX3" fmla="*/ 401415 w 443284"/>
                  <a:gd name="connsiteY3" fmla="*/ 444751 h 520462"/>
                  <a:gd name="connsiteX4" fmla="*/ 233954 w 443284"/>
                  <a:gd name="connsiteY4" fmla="*/ 517431 h 520462"/>
                  <a:gd name="connsiteX5" fmla="*/ 224191 w 443284"/>
                  <a:gd name="connsiteY5" fmla="*/ 520462 h 520462"/>
                  <a:gd name="connsiteX6" fmla="*/ 206261 w 443284"/>
                  <a:gd name="connsiteY6" fmla="*/ 514896 h 520462"/>
                  <a:gd name="connsiteX7" fmla="*/ 9632 w 443284"/>
                  <a:gd name="connsiteY7" fmla="*/ 397647 h 520462"/>
                  <a:gd name="connsiteX8" fmla="*/ 35846 w 443284"/>
                  <a:gd name="connsiteY8" fmla="*/ 257799 h 520462"/>
                  <a:gd name="connsiteX9" fmla="*/ 13129 w 443284"/>
                  <a:gd name="connsiteY9" fmla="*/ 55574 h 520462"/>
                  <a:gd name="connsiteX10" fmla="*/ 206261 w 443284"/>
                  <a:gd name="connsiteY10" fmla="*/ 702 h 520462"/>
                  <a:gd name="connsiteX11" fmla="*/ 208522 w 443284"/>
                  <a:gd name="connsiteY11" fmla="*/ 0 h 520462"/>
                  <a:gd name="connsiteX0" fmla="*/ 208522 w 439542"/>
                  <a:gd name="connsiteY0" fmla="*/ 0 h 520462"/>
                  <a:gd name="connsiteX1" fmla="*/ 233954 w 439542"/>
                  <a:gd name="connsiteY1" fmla="*/ 7895 h 520462"/>
                  <a:gd name="connsiteX2" fmla="*/ 431194 w 439542"/>
                  <a:gd name="connsiteY2" fmla="*/ 70417 h 520462"/>
                  <a:gd name="connsiteX3" fmla="*/ 394707 w 439542"/>
                  <a:gd name="connsiteY3" fmla="*/ 371452 h 520462"/>
                  <a:gd name="connsiteX4" fmla="*/ 401415 w 439542"/>
                  <a:gd name="connsiteY4" fmla="*/ 444751 h 520462"/>
                  <a:gd name="connsiteX5" fmla="*/ 233954 w 439542"/>
                  <a:gd name="connsiteY5" fmla="*/ 517431 h 520462"/>
                  <a:gd name="connsiteX6" fmla="*/ 224191 w 439542"/>
                  <a:gd name="connsiteY6" fmla="*/ 520462 h 520462"/>
                  <a:gd name="connsiteX7" fmla="*/ 206261 w 439542"/>
                  <a:gd name="connsiteY7" fmla="*/ 514896 h 520462"/>
                  <a:gd name="connsiteX8" fmla="*/ 9632 w 439542"/>
                  <a:gd name="connsiteY8" fmla="*/ 397647 h 520462"/>
                  <a:gd name="connsiteX9" fmla="*/ 35846 w 439542"/>
                  <a:gd name="connsiteY9" fmla="*/ 257799 h 520462"/>
                  <a:gd name="connsiteX10" fmla="*/ 13129 w 439542"/>
                  <a:gd name="connsiteY10" fmla="*/ 55574 h 520462"/>
                  <a:gd name="connsiteX11" fmla="*/ 206261 w 439542"/>
                  <a:gd name="connsiteY11" fmla="*/ 702 h 520462"/>
                  <a:gd name="connsiteX12" fmla="*/ 208522 w 439542"/>
                  <a:gd name="connsiteY12" fmla="*/ 0 h 520462"/>
                  <a:gd name="connsiteX0" fmla="*/ 208522 w 443284"/>
                  <a:gd name="connsiteY0" fmla="*/ 0 h 520462"/>
                  <a:gd name="connsiteX1" fmla="*/ 233954 w 443284"/>
                  <a:gd name="connsiteY1" fmla="*/ 7895 h 520462"/>
                  <a:gd name="connsiteX2" fmla="*/ 431194 w 443284"/>
                  <a:gd name="connsiteY2" fmla="*/ 70417 h 520462"/>
                  <a:gd name="connsiteX3" fmla="*/ 401415 w 443284"/>
                  <a:gd name="connsiteY3" fmla="*/ 444751 h 520462"/>
                  <a:gd name="connsiteX4" fmla="*/ 233954 w 443284"/>
                  <a:gd name="connsiteY4" fmla="*/ 517431 h 520462"/>
                  <a:gd name="connsiteX5" fmla="*/ 224191 w 443284"/>
                  <a:gd name="connsiteY5" fmla="*/ 520462 h 520462"/>
                  <a:gd name="connsiteX6" fmla="*/ 206261 w 443284"/>
                  <a:gd name="connsiteY6" fmla="*/ 514896 h 520462"/>
                  <a:gd name="connsiteX7" fmla="*/ 9632 w 443284"/>
                  <a:gd name="connsiteY7" fmla="*/ 397647 h 520462"/>
                  <a:gd name="connsiteX8" fmla="*/ 35846 w 443284"/>
                  <a:gd name="connsiteY8" fmla="*/ 257799 h 520462"/>
                  <a:gd name="connsiteX9" fmla="*/ 13129 w 443284"/>
                  <a:gd name="connsiteY9" fmla="*/ 55574 h 520462"/>
                  <a:gd name="connsiteX10" fmla="*/ 206261 w 443284"/>
                  <a:gd name="connsiteY10" fmla="*/ 702 h 520462"/>
                  <a:gd name="connsiteX11" fmla="*/ 208522 w 443284"/>
                  <a:gd name="connsiteY11" fmla="*/ 0 h 520462"/>
                  <a:gd name="connsiteX0" fmla="*/ 208522 w 445471"/>
                  <a:gd name="connsiteY0" fmla="*/ 0 h 520462"/>
                  <a:gd name="connsiteX1" fmla="*/ 233954 w 445471"/>
                  <a:gd name="connsiteY1" fmla="*/ 7895 h 520462"/>
                  <a:gd name="connsiteX2" fmla="*/ 431194 w 445471"/>
                  <a:gd name="connsiteY2" fmla="*/ 70417 h 520462"/>
                  <a:gd name="connsiteX3" fmla="*/ 426460 w 445471"/>
                  <a:gd name="connsiteY3" fmla="*/ 319533 h 520462"/>
                  <a:gd name="connsiteX4" fmla="*/ 401415 w 445471"/>
                  <a:gd name="connsiteY4" fmla="*/ 444751 h 520462"/>
                  <a:gd name="connsiteX5" fmla="*/ 233954 w 445471"/>
                  <a:gd name="connsiteY5" fmla="*/ 517431 h 520462"/>
                  <a:gd name="connsiteX6" fmla="*/ 224191 w 445471"/>
                  <a:gd name="connsiteY6" fmla="*/ 520462 h 520462"/>
                  <a:gd name="connsiteX7" fmla="*/ 206261 w 445471"/>
                  <a:gd name="connsiteY7" fmla="*/ 514896 h 520462"/>
                  <a:gd name="connsiteX8" fmla="*/ 9632 w 445471"/>
                  <a:gd name="connsiteY8" fmla="*/ 397647 h 520462"/>
                  <a:gd name="connsiteX9" fmla="*/ 35846 w 445471"/>
                  <a:gd name="connsiteY9" fmla="*/ 257799 h 520462"/>
                  <a:gd name="connsiteX10" fmla="*/ 13129 w 445471"/>
                  <a:gd name="connsiteY10" fmla="*/ 55574 h 520462"/>
                  <a:gd name="connsiteX11" fmla="*/ 206261 w 445471"/>
                  <a:gd name="connsiteY11" fmla="*/ 702 h 520462"/>
                  <a:gd name="connsiteX12" fmla="*/ 208522 w 445471"/>
                  <a:gd name="connsiteY12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431194 w 446750"/>
                  <a:gd name="connsiteY2" fmla="*/ 70417 h 520462"/>
                  <a:gd name="connsiteX3" fmla="*/ 431451 w 446750"/>
                  <a:gd name="connsiteY3" fmla="*/ 181400 h 520462"/>
                  <a:gd name="connsiteX4" fmla="*/ 426460 w 446750"/>
                  <a:gd name="connsiteY4" fmla="*/ 319533 h 520462"/>
                  <a:gd name="connsiteX5" fmla="*/ 401415 w 446750"/>
                  <a:gd name="connsiteY5" fmla="*/ 444751 h 520462"/>
                  <a:gd name="connsiteX6" fmla="*/ 233954 w 446750"/>
                  <a:gd name="connsiteY6" fmla="*/ 517431 h 520462"/>
                  <a:gd name="connsiteX7" fmla="*/ 224191 w 446750"/>
                  <a:gd name="connsiteY7" fmla="*/ 520462 h 520462"/>
                  <a:gd name="connsiteX8" fmla="*/ 206261 w 446750"/>
                  <a:gd name="connsiteY8" fmla="*/ 514896 h 520462"/>
                  <a:gd name="connsiteX9" fmla="*/ 9632 w 446750"/>
                  <a:gd name="connsiteY9" fmla="*/ 397647 h 520462"/>
                  <a:gd name="connsiteX10" fmla="*/ 35846 w 446750"/>
                  <a:gd name="connsiteY10" fmla="*/ 257799 h 520462"/>
                  <a:gd name="connsiteX11" fmla="*/ 13129 w 446750"/>
                  <a:gd name="connsiteY11" fmla="*/ 55574 h 520462"/>
                  <a:gd name="connsiteX12" fmla="*/ 206261 w 446750"/>
                  <a:gd name="connsiteY12" fmla="*/ 702 h 520462"/>
                  <a:gd name="connsiteX13" fmla="*/ 208522 w 446750"/>
                  <a:gd name="connsiteY13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345511 w 446750"/>
                  <a:gd name="connsiteY2" fmla="*/ 38411 h 520462"/>
                  <a:gd name="connsiteX3" fmla="*/ 431194 w 446750"/>
                  <a:gd name="connsiteY3" fmla="*/ 70417 h 520462"/>
                  <a:gd name="connsiteX4" fmla="*/ 431451 w 446750"/>
                  <a:gd name="connsiteY4" fmla="*/ 181400 h 520462"/>
                  <a:gd name="connsiteX5" fmla="*/ 426460 w 446750"/>
                  <a:gd name="connsiteY5" fmla="*/ 319533 h 520462"/>
                  <a:gd name="connsiteX6" fmla="*/ 401415 w 446750"/>
                  <a:gd name="connsiteY6" fmla="*/ 444751 h 520462"/>
                  <a:gd name="connsiteX7" fmla="*/ 233954 w 446750"/>
                  <a:gd name="connsiteY7" fmla="*/ 517431 h 520462"/>
                  <a:gd name="connsiteX8" fmla="*/ 224191 w 446750"/>
                  <a:gd name="connsiteY8" fmla="*/ 520462 h 520462"/>
                  <a:gd name="connsiteX9" fmla="*/ 206261 w 446750"/>
                  <a:gd name="connsiteY9" fmla="*/ 514896 h 520462"/>
                  <a:gd name="connsiteX10" fmla="*/ 9632 w 446750"/>
                  <a:gd name="connsiteY10" fmla="*/ 397647 h 520462"/>
                  <a:gd name="connsiteX11" fmla="*/ 35846 w 446750"/>
                  <a:gd name="connsiteY11" fmla="*/ 257799 h 520462"/>
                  <a:gd name="connsiteX12" fmla="*/ 13129 w 446750"/>
                  <a:gd name="connsiteY12" fmla="*/ 55574 h 520462"/>
                  <a:gd name="connsiteX13" fmla="*/ 206261 w 446750"/>
                  <a:gd name="connsiteY13" fmla="*/ 702 h 520462"/>
                  <a:gd name="connsiteX14" fmla="*/ 208522 w 446750"/>
                  <a:gd name="connsiteY14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345511 w 446750"/>
                  <a:gd name="connsiteY2" fmla="*/ 38411 h 520462"/>
                  <a:gd name="connsiteX3" fmla="*/ 431194 w 446750"/>
                  <a:gd name="connsiteY3" fmla="*/ 70417 h 520462"/>
                  <a:gd name="connsiteX4" fmla="*/ 431451 w 446750"/>
                  <a:gd name="connsiteY4" fmla="*/ 181400 h 520462"/>
                  <a:gd name="connsiteX5" fmla="*/ 426460 w 446750"/>
                  <a:gd name="connsiteY5" fmla="*/ 319533 h 520462"/>
                  <a:gd name="connsiteX6" fmla="*/ 401415 w 446750"/>
                  <a:gd name="connsiteY6" fmla="*/ 444751 h 520462"/>
                  <a:gd name="connsiteX7" fmla="*/ 315326 w 446750"/>
                  <a:gd name="connsiteY7" fmla="*/ 501250 h 520462"/>
                  <a:gd name="connsiteX8" fmla="*/ 233954 w 446750"/>
                  <a:gd name="connsiteY8" fmla="*/ 517431 h 520462"/>
                  <a:gd name="connsiteX9" fmla="*/ 224191 w 446750"/>
                  <a:gd name="connsiteY9" fmla="*/ 520462 h 520462"/>
                  <a:gd name="connsiteX10" fmla="*/ 206261 w 446750"/>
                  <a:gd name="connsiteY10" fmla="*/ 514896 h 520462"/>
                  <a:gd name="connsiteX11" fmla="*/ 9632 w 446750"/>
                  <a:gd name="connsiteY11" fmla="*/ 397647 h 520462"/>
                  <a:gd name="connsiteX12" fmla="*/ 35846 w 446750"/>
                  <a:gd name="connsiteY12" fmla="*/ 257799 h 520462"/>
                  <a:gd name="connsiteX13" fmla="*/ 13129 w 446750"/>
                  <a:gd name="connsiteY13" fmla="*/ 55574 h 520462"/>
                  <a:gd name="connsiteX14" fmla="*/ 206261 w 446750"/>
                  <a:gd name="connsiteY14" fmla="*/ 702 h 520462"/>
                  <a:gd name="connsiteX15" fmla="*/ 208522 w 446750"/>
                  <a:gd name="connsiteY15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345511 w 446750"/>
                  <a:gd name="connsiteY2" fmla="*/ 38411 h 520462"/>
                  <a:gd name="connsiteX3" fmla="*/ 431194 w 446750"/>
                  <a:gd name="connsiteY3" fmla="*/ 70417 h 520462"/>
                  <a:gd name="connsiteX4" fmla="*/ 431451 w 446750"/>
                  <a:gd name="connsiteY4" fmla="*/ 181400 h 520462"/>
                  <a:gd name="connsiteX5" fmla="*/ 426460 w 446750"/>
                  <a:gd name="connsiteY5" fmla="*/ 319533 h 520462"/>
                  <a:gd name="connsiteX6" fmla="*/ 401415 w 446750"/>
                  <a:gd name="connsiteY6" fmla="*/ 444751 h 520462"/>
                  <a:gd name="connsiteX7" fmla="*/ 315326 w 446750"/>
                  <a:gd name="connsiteY7" fmla="*/ 501250 h 520462"/>
                  <a:gd name="connsiteX8" fmla="*/ 233954 w 446750"/>
                  <a:gd name="connsiteY8" fmla="*/ 517431 h 520462"/>
                  <a:gd name="connsiteX9" fmla="*/ 224191 w 446750"/>
                  <a:gd name="connsiteY9" fmla="*/ 520462 h 520462"/>
                  <a:gd name="connsiteX10" fmla="*/ 206261 w 446750"/>
                  <a:gd name="connsiteY10" fmla="*/ 514896 h 520462"/>
                  <a:gd name="connsiteX11" fmla="*/ 9632 w 446750"/>
                  <a:gd name="connsiteY11" fmla="*/ 397647 h 520462"/>
                  <a:gd name="connsiteX12" fmla="*/ 35846 w 446750"/>
                  <a:gd name="connsiteY12" fmla="*/ 257799 h 520462"/>
                  <a:gd name="connsiteX13" fmla="*/ 13129 w 446750"/>
                  <a:gd name="connsiteY13" fmla="*/ 55574 h 520462"/>
                  <a:gd name="connsiteX14" fmla="*/ 206261 w 446750"/>
                  <a:gd name="connsiteY14" fmla="*/ 702 h 520462"/>
                  <a:gd name="connsiteX15" fmla="*/ 208522 w 446750"/>
                  <a:gd name="connsiteY15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345511 w 446750"/>
                  <a:gd name="connsiteY2" fmla="*/ 38411 h 520462"/>
                  <a:gd name="connsiteX3" fmla="*/ 431194 w 446750"/>
                  <a:gd name="connsiteY3" fmla="*/ 70417 h 520462"/>
                  <a:gd name="connsiteX4" fmla="*/ 431451 w 446750"/>
                  <a:gd name="connsiteY4" fmla="*/ 181400 h 520462"/>
                  <a:gd name="connsiteX5" fmla="*/ 426460 w 446750"/>
                  <a:gd name="connsiteY5" fmla="*/ 319533 h 520462"/>
                  <a:gd name="connsiteX6" fmla="*/ 401415 w 446750"/>
                  <a:gd name="connsiteY6" fmla="*/ 444751 h 520462"/>
                  <a:gd name="connsiteX7" fmla="*/ 315326 w 446750"/>
                  <a:gd name="connsiteY7" fmla="*/ 501250 h 520462"/>
                  <a:gd name="connsiteX8" fmla="*/ 233954 w 446750"/>
                  <a:gd name="connsiteY8" fmla="*/ 517431 h 520462"/>
                  <a:gd name="connsiteX9" fmla="*/ 224191 w 446750"/>
                  <a:gd name="connsiteY9" fmla="*/ 520462 h 520462"/>
                  <a:gd name="connsiteX10" fmla="*/ 206261 w 446750"/>
                  <a:gd name="connsiteY10" fmla="*/ 514896 h 520462"/>
                  <a:gd name="connsiteX11" fmla="*/ 9632 w 446750"/>
                  <a:gd name="connsiteY11" fmla="*/ 397647 h 520462"/>
                  <a:gd name="connsiteX12" fmla="*/ 35846 w 446750"/>
                  <a:gd name="connsiteY12" fmla="*/ 257799 h 520462"/>
                  <a:gd name="connsiteX13" fmla="*/ 13129 w 446750"/>
                  <a:gd name="connsiteY13" fmla="*/ 55574 h 520462"/>
                  <a:gd name="connsiteX14" fmla="*/ 206261 w 446750"/>
                  <a:gd name="connsiteY14" fmla="*/ 702 h 520462"/>
                  <a:gd name="connsiteX15" fmla="*/ 208522 w 446750"/>
                  <a:gd name="connsiteY15" fmla="*/ 0 h 520462"/>
                  <a:gd name="connsiteX0" fmla="*/ 208522 w 450504"/>
                  <a:gd name="connsiteY0" fmla="*/ 0 h 520462"/>
                  <a:gd name="connsiteX1" fmla="*/ 233954 w 450504"/>
                  <a:gd name="connsiteY1" fmla="*/ 7895 h 520462"/>
                  <a:gd name="connsiteX2" fmla="*/ 345511 w 450504"/>
                  <a:gd name="connsiteY2" fmla="*/ 38411 h 520462"/>
                  <a:gd name="connsiteX3" fmla="*/ 431194 w 450504"/>
                  <a:gd name="connsiteY3" fmla="*/ 70417 h 520462"/>
                  <a:gd name="connsiteX4" fmla="*/ 431451 w 450504"/>
                  <a:gd name="connsiteY4" fmla="*/ 181400 h 520462"/>
                  <a:gd name="connsiteX5" fmla="*/ 426460 w 450504"/>
                  <a:gd name="connsiteY5" fmla="*/ 319533 h 520462"/>
                  <a:gd name="connsiteX6" fmla="*/ 401415 w 450504"/>
                  <a:gd name="connsiteY6" fmla="*/ 444751 h 520462"/>
                  <a:gd name="connsiteX7" fmla="*/ 315326 w 450504"/>
                  <a:gd name="connsiteY7" fmla="*/ 501250 h 520462"/>
                  <a:gd name="connsiteX8" fmla="*/ 233954 w 450504"/>
                  <a:gd name="connsiteY8" fmla="*/ 517431 h 520462"/>
                  <a:gd name="connsiteX9" fmla="*/ 224191 w 450504"/>
                  <a:gd name="connsiteY9" fmla="*/ 520462 h 520462"/>
                  <a:gd name="connsiteX10" fmla="*/ 206261 w 450504"/>
                  <a:gd name="connsiteY10" fmla="*/ 514896 h 520462"/>
                  <a:gd name="connsiteX11" fmla="*/ 9632 w 450504"/>
                  <a:gd name="connsiteY11" fmla="*/ 397647 h 520462"/>
                  <a:gd name="connsiteX12" fmla="*/ 35846 w 450504"/>
                  <a:gd name="connsiteY12" fmla="*/ 257799 h 520462"/>
                  <a:gd name="connsiteX13" fmla="*/ 13129 w 450504"/>
                  <a:gd name="connsiteY13" fmla="*/ 55574 h 520462"/>
                  <a:gd name="connsiteX14" fmla="*/ 206261 w 450504"/>
                  <a:gd name="connsiteY14" fmla="*/ 702 h 520462"/>
                  <a:gd name="connsiteX15" fmla="*/ 208522 w 450504"/>
                  <a:gd name="connsiteY15" fmla="*/ 0 h 520462"/>
                  <a:gd name="connsiteX0" fmla="*/ 208522 w 450504"/>
                  <a:gd name="connsiteY0" fmla="*/ 0 h 520462"/>
                  <a:gd name="connsiteX1" fmla="*/ 233954 w 450504"/>
                  <a:gd name="connsiteY1" fmla="*/ 7895 h 520462"/>
                  <a:gd name="connsiteX2" fmla="*/ 345511 w 450504"/>
                  <a:gd name="connsiteY2" fmla="*/ 38411 h 520462"/>
                  <a:gd name="connsiteX3" fmla="*/ 431194 w 450504"/>
                  <a:gd name="connsiteY3" fmla="*/ 70417 h 520462"/>
                  <a:gd name="connsiteX4" fmla="*/ 431451 w 450504"/>
                  <a:gd name="connsiteY4" fmla="*/ 181400 h 520462"/>
                  <a:gd name="connsiteX5" fmla="*/ 426460 w 450504"/>
                  <a:gd name="connsiteY5" fmla="*/ 319533 h 520462"/>
                  <a:gd name="connsiteX6" fmla="*/ 401415 w 450504"/>
                  <a:gd name="connsiteY6" fmla="*/ 444751 h 520462"/>
                  <a:gd name="connsiteX7" fmla="*/ 315326 w 450504"/>
                  <a:gd name="connsiteY7" fmla="*/ 501250 h 520462"/>
                  <a:gd name="connsiteX8" fmla="*/ 233954 w 450504"/>
                  <a:gd name="connsiteY8" fmla="*/ 517431 h 520462"/>
                  <a:gd name="connsiteX9" fmla="*/ 224191 w 450504"/>
                  <a:gd name="connsiteY9" fmla="*/ 520462 h 520462"/>
                  <a:gd name="connsiteX10" fmla="*/ 206261 w 450504"/>
                  <a:gd name="connsiteY10" fmla="*/ 514896 h 520462"/>
                  <a:gd name="connsiteX11" fmla="*/ 9632 w 450504"/>
                  <a:gd name="connsiteY11" fmla="*/ 397647 h 520462"/>
                  <a:gd name="connsiteX12" fmla="*/ 35846 w 450504"/>
                  <a:gd name="connsiteY12" fmla="*/ 257799 h 520462"/>
                  <a:gd name="connsiteX13" fmla="*/ 13129 w 450504"/>
                  <a:gd name="connsiteY13" fmla="*/ 55574 h 520462"/>
                  <a:gd name="connsiteX14" fmla="*/ 206261 w 450504"/>
                  <a:gd name="connsiteY14" fmla="*/ 702 h 520462"/>
                  <a:gd name="connsiteX15" fmla="*/ 208522 w 450504"/>
                  <a:gd name="connsiteY15" fmla="*/ 0 h 520462"/>
                  <a:gd name="connsiteX0" fmla="*/ 208522 w 450504"/>
                  <a:gd name="connsiteY0" fmla="*/ 0 h 520462"/>
                  <a:gd name="connsiteX1" fmla="*/ 233954 w 450504"/>
                  <a:gd name="connsiteY1" fmla="*/ 7895 h 520462"/>
                  <a:gd name="connsiteX2" fmla="*/ 345511 w 450504"/>
                  <a:gd name="connsiteY2" fmla="*/ 38411 h 520462"/>
                  <a:gd name="connsiteX3" fmla="*/ 431194 w 450504"/>
                  <a:gd name="connsiteY3" fmla="*/ 70417 h 520462"/>
                  <a:gd name="connsiteX4" fmla="*/ 431451 w 450504"/>
                  <a:gd name="connsiteY4" fmla="*/ 181400 h 520462"/>
                  <a:gd name="connsiteX5" fmla="*/ 426460 w 450504"/>
                  <a:gd name="connsiteY5" fmla="*/ 319533 h 520462"/>
                  <a:gd name="connsiteX6" fmla="*/ 401415 w 450504"/>
                  <a:gd name="connsiteY6" fmla="*/ 444751 h 520462"/>
                  <a:gd name="connsiteX7" fmla="*/ 315326 w 450504"/>
                  <a:gd name="connsiteY7" fmla="*/ 501250 h 520462"/>
                  <a:gd name="connsiteX8" fmla="*/ 233954 w 450504"/>
                  <a:gd name="connsiteY8" fmla="*/ 517431 h 520462"/>
                  <a:gd name="connsiteX9" fmla="*/ 224191 w 450504"/>
                  <a:gd name="connsiteY9" fmla="*/ 520462 h 520462"/>
                  <a:gd name="connsiteX10" fmla="*/ 206261 w 450504"/>
                  <a:gd name="connsiteY10" fmla="*/ 514896 h 520462"/>
                  <a:gd name="connsiteX11" fmla="*/ 9632 w 450504"/>
                  <a:gd name="connsiteY11" fmla="*/ 397647 h 520462"/>
                  <a:gd name="connsiteX12" fmla="*/ 35846 w 450504"/>
                  <a:gd name="connsiteY12" fmla="*/ 257799 h 520462"/>
                  <a:gd name="connsiteX13" fmla="*/ 13129 w 450504"/>
                  <a:gd name="connsiteY13" fmla="*/ 55574 h 520462"/>
                  <a:gd name="connsiteX14" fmla="*/ 206261 w 450504"/>
                  <a:gd name="connsiteY14" fmla="*/ 702 h 520462"/>
                  <a:gd name="connsiteX15" fmla="*/ 208522 w 450504"/>
                  <a:gd name="connsiteY15" fmla="*/ 0 h 520462"/>
                  <a:gd name="connsiteX0" fmla="*/ 105762 w 450504"/>
                  <a:gd name="connsiteY0" fmla="*/ 3785 h 519760"/>
                  <a:gd name="connsiteX1" fmla="*/ 233954 w 450504"/>
                  <a:gd name="connsiteY1" fmla="*/ 7193 h 519760"/>
                  <a:gd name="connsiteX2" fmla="*/ 345511 w 450504"/>
                  <a:gd name="connsiteY2" fmla="*/ 37709 h 519760"/>
                  <a:gd name="connsiteX3" fmla="*/ 431194 w 450504"/>
                  <a:gd name="connsiteY3" fmla="*/ 69715 h 519760"/>
                  <a:gd name="connsiteX4" fmla="*/ 431451 w 450504"/>
                  <a:gd name="connsiteY4" fmla="*/ 180698 h 519760"/>
                  <a:gd name="connsiteX5" fmla="*/ 426460 w 450504"/>
                  <a:gd name="connsiteY5" fmla="*/ 318831 h 519760"/>
                  <a:gd name="connsiteX6" fmla="*/ 401415 w 450504"/>
                  <a:gd name="connsiteY6" fmla="*/ 444049 h 519760"/>
                  <a:gd name="connsiteX7" fmla="*/ 315326 w 450504"/>
                  <a:gd name="connsiteY7" fmla="*/ 500548 h 519760"/>
                  <a:gd name="connsiteX8" fmla="*/ 233954 w 450504"/>
                  <a:gd name="connsiteY8" fmla="*/ 516729 h 519760"/>
                  <a:gd name="connsiteX9" fmla="*/ 224191 w 450504"/>
                  <a:gd name="connsiteY9" fmla="*/ 519760 h 519760"/>
                  <a:gd name="connsiteX10" fmla="*/ 206261 w 450504"/>
                  <a:gd name="connsiteY10" fmla="*/ 514194 h 519760"/>
                  <a:gd name="connsiteX11" fmla="*/ 9632 w 450504"/>
                  <a:gd name="connsiteY11" fmla="*/ 396945 h 519760"/>
                  <a:gd name="connsiteX12" fmla="*/ 35846 w 450504"/>
                  <a:gd name="connsiteY12" fmla="*/ 257097 h 519760"/>
                  <a:gd name="connsiteX13" fmla="*/ 13129 w 450504"/>
                  <a:gd name="connsiteY13" fmla="*/ 54872 h 519760"/>
                  <a:gd name="connsiteX14" fmla="*/ 206261 w 450504"/>
                  <a:gd name="connsiteY14" fmla="*/ 0 h 519760"/>
                  <a:gd name="connsiteX15" fmla="*/ 105762 w 450504"/>
                  <a:gd name="connsiteY15" fmla="*/ 3785 h 519760"/>
                  <a:gd name="connsiteX0" fmla="*/ 206261 w 450504"/>
                  <a:gd name="connsiteY0" fmla="*/ 0 h 519760"/>
                  <a:gd name="connsiteX1" fmla="*/ 233954 w 450504"/>
                  <a:gd name="connsiteY1" fmla="*/ 7193 h 519760"/>
                  <a:gd name="connsiteX2" fmla="*/ 345511 w 450504"/>
                  <a:gd name="connsiteY2" fmla="*/ 37709 h 519760"/>
                  <a:gd name="connsiteX3" fmla="*/ 431194 w 450504"/>
                  <a:gd name="connsiteY3" fmla="*/ 69715 h 519760"/>
                  <a:gd name="connsiteX4" fmla="*/ 431451 w 450504"/>
                  <a:gd name="connsiteY4" fmla="*/ 180698 h 519760"/>
                  <a:gd name="connsiteX5" fmla="*/ 426460 w 450504"/>
                  <a:gd name="connsiteY5" fmla="*/ 318831 h 519760"/>
                  <a:gd name="connsiteX6" fmla="*/ 401415 w 450504"/>
                  <a:gd name="connsiteY6" fmla="*/ 444049 h 519760"/>
                  <a:gd name="connsiteX7" fmla="*/ 315326 w 450504"/>
                  <a:gd name="connsiteY7" fmla="*/ 500548 h 519760"/>
                  <a:gd name="connsiteX8" fmla="*/ 233954 w 450504"/>
                  <a:gd name="connsiteY8" fmla="*/ 516729 h 519760"/>
                  <a:gd name="connsiteX9" fmla="*/ 224191 w 450504"/>
                  <a:gd name="connsiteY9" fmla="*/ 519760 h 519760"/>
                  <a:gd name="connsiteX10" fmla="*/ 206261 w 450504"/>
                  <a:gd name="connsiteY10" fmla="*/ 514194 h 519760"/>
                  <a:gd name="connsiteX11" fmla="*/ 9632 w 450504"/>
                  <a:gd name="connsiteY11" fmla="*/ 396945 h 519760"/>
                  <a:gd name="connsiteX12" fmla="*/ 35846 w 450504"/>
                  <a:gd name="connsiteY12" fmla="*/ 257097 h 519760"/>
                  <a:gd name="connsiteX13" fmla="*/ 13129 w 450504"/>
                  <a:gd name="connsiteY13" fmla="*/ 54872 h 519760"/>
                  <a:gd name="connsiteX14" fmla="*/ 206261 w 450504"/>
                  <a:gd name="connsiteY14" fmla="*/ 0 h 519760"/>
                  <a:gd name="connsiteX0" fmla="*/ 13129 w 450504"/>
                  <a:gd name="connsiteY0" fmla="*/ 51475 h 516363"/>
                  <a:gd name="connsiteX1" fmla="*/ 233954 w 450504"/>
                  <a:gd name="connsiteY1" fmla="*/ 3796 h 516363"/>
                  <a:gd name="connsiteX2" fmla="*/ 345511 w 450504"/>
                  <a:gd name="connsiteY2" fmla="*/ 34312 h 516363"/>
                  <a:gd name="connsiteX3" fmla="*/ 431194 w 450504"/>
                  <a:gd name="connsiteY3" fmla="*/ 66318 h 516363"/>
                  <a:gd name="connsiteX4" fmla="*/ 431451 w 450504"/>
                  <a:gd name="connsiteY4" fmla="*/ 177301 h 516363"/>
                  <a:gd name="connsiteX5" fmla="*/ 426460 w 450504"/>
                  <a:gd name="connsiteY5" fmla="*/ 315434 h 516363"/>
                  <a:gd name="connsiteX6" fmla="*/ 401415 w 450504"/>
                  <a:gd name="connsiteY6" fmla="*/ 440652 h 516363"/>
                  <a:gd name="connsiteX7" fmla="*/ 315326 w 450504"/>
                  <a:gd name="connsiteY7" fmla="*/ 497151 h 516363"/>
                  <a:gd name="connsiteX8" fmla="*/ 233954 w 450504"/>
                  <a:gd name="connsiteY8" fmla="*/ 513332 h 516363"/>
                  <a:gd name="connsiteX9" fmla="*/ 224191 w 450504"/>
                  <a:gd name="connsiteY9" fmla="*/ 516363 h 516363"/>
                  <a:gd name="connsiteX10" fmla="*/ 206261 w 450504"/>
                  <a:gd name="connsiteY10" fmla="*/ 510797 h 516363"/>
                  <a:gd name="connsiteX11" fmla="*/ 9632 w 450504"/>
                  <a:gd name="connsiteY11" fmla="*/ 393548 h 516363"/>
                  <a:gd name="connsiteX12" fmla="*/ 35846 w 450504"/>
                  <a:gd name="connsiteY12" fmla="*/ 253700 h 516363"/>
                  <a:gd name="connsiteX13" fmla="*/ 13129 w 450504"/>
                  <a:gd name="connsiteY13" fmla="*/ 51475 h 516363"/>
                  <a:gd name="connsiteX0" fmla="*/ 13129 w 450504"/>
                  <a:gd name="connsiteY0" fmla="*/ 55211 h 520099"/>
                  <a:gd name="connsiteX1" fmla="*/ 149287 w 450504"/>
                  <a:gd name="connsiteY1" fmla="*/ 3256 h 520099"/>
                  <a:gd name="connsiteX2" fmla="*/ 233954 w 450504"/>
                  <a:gd name="connsiteY2" fmla="*/ 7532 h 520099"/>
                  <a:gd name="connsiteX3" fmla="*/ 345511 w 450504"/>
                  <a:gd name="connsiteY3" fmla="*/ 38048 h 520099"/>
                  <a:gd name="connsiteX4" fmla="*/ 431194 w 450504"/>
                  <a:gd name="connsiteY4" fmla="*/ 70054 h 520099"/>
                  <a:gd name="connsiteX5" fmla="*/ 431451 w 450504"/>
                  <a:gd name="connsiteY5" fmla="*/ 181037 h 520099"/>
                  <a:gd name="connsiteX6" fmla="*/ 426460 w 450504"/>
                  <a:gd name="connsiteY6" fmla="*/ 319170 h 520099"/>
                  <a:gd name="connsiteX7" fmla="*/ 401415 w 450504"/>
                  <a:gd name="connsiteY7" fmla="*/ 444388 h 520099"/>
                  <a:gd name="connsiteX8" fmla="*/ 315326 w 450504"/>
                  <a:gd name="connsiteY8" fmla="*/ 500887 h 520099"/>
                  <a:gd name="connsiteX9" fmla="*/ 233954 w 450504"/>
                  <a:gd name="connsiteY9" fmla="*/ 517068 h 520099"/>
                  <a:gd name="connsiteX10" fmla="*/ 224191 w 450504"/>
                  <a:gd name="connsiteY10" fmla="*/ 520099 h 520099"/>
                  <a:gd name="connsiteX11" fmla="*/ 206261 w 450504"/>
                  <a:gd name="connsiteY11" fmla="*/ 514533 h 520099"/>
                  <a:gd name="connsiteX12" fmla="*/ 9632 w 450504"/>
                  <a:gd name="connsiteY12" fmla="*/ 397284 h 520099"/>
                  <a:gd name="connsiteX13" fmla="*/ 35846 w 450504"/>
                  <a:gd name="connsiteY13" fmla="*/ 257436 h 520099"/>
                  <a:gd name="connsiteX14" fmla="*/ 13129 w 450504"/>
                  <a:gd name="connsiteY14" fmla="*/ 55211 h 520099"/>
                  <a:gd name="connsiteX0" fmla="*/ 13129 w 450504"/>
                  <a:gd name="connsiteY0" fmla="*/ 69203 h 534091"/>
                  <a:gd name="connsiteX1" fmla="*/ 149287 w 450504"/>
                  <a:gd name="connsiteY1" fmla="*/ 17248 h 534091"/>
                  <a:gd name="connsiteX2" fmla="*/ 233954 w 450504"/>
                  <a:gd name="connsiteY2" fmla="*/ 21524 h 534091"/>
                  <a:gd name="connsiteX3" fmla="*/ 345511 w 450504"/>
                  <a:gd name="connsiteY3" fmla="*/ 52040 h 534091"/>
                  <a:gd name="connsiteX4" fmla="*/ 431194 w 450504"/>
                  <a:gd name="connsiteY4" fmla="*/ 84046 h 534091"/>
                  <a:gd name="connsiteX5" fmla="*/ 431451 w 450504"/>
                  <a:gd name="connsiteY5" fmla="*/ 195029 h 534091"/>
                  <a:gd name="connsiteX6" fmla="*/ 426460 w 450504"/>
                  <a:gd name="connsiteY6" fmla="*/ 333162 h 534091"/>
                  <a:gd name="connsiteX7" fmla="*/ 401415 w 450504"/>
                  <a:gd name="connsiteY7" fmla="*/ 458380 h 534091"/>
                  <a:gd name="connsiteX8" fmla="*/ 315326 w 450504"/>
                  <a:gd name="connsiteY8" fmla="*/ 514879 h 534091"/>
                  <a:gd name="connsiteX9" fmla="*/ 233954 w 450504"/>
                  <a:gd name="connsiteY9" fmla="*/ 531060 h 534091"/>
                  <a:gd name="connsiteX10" fmla="*/ 224191 w 450504"/>
                  <a:gd name="connsiteY10" fmla="*/ 534091 h 534091"/>
                  <a:gd name="connsiteX11" fmla="*/ 206261 w 450504"/>
                  <a:gd name="connsiteY11" fmla="*/ 528525 h 534091"/>
                  <a:gd name="connsiteX12" fmla="*/ 9632 w 450504"/>
                  <a:gd name="connsiteY12" fmla="*/ 411276 h 534091"/>
                  <a:gd name="connsiteX13" fmla="*/ 35846 w 450504"/>
                  <a:gd name="connsiteY13" fmla="*/ 271428 h 534091"/>
                  <a:gd name="connsiteX14" fmla="*/ 13129 w 450504"/>
                  <a:gd name="connsiteY14" fmla="*/ 69203 h 534091"/>
                  <a:gd name="connsiteX0" fmla="*/ 13129 w 450504"/>
                  <a:gd name="connsiteY0" fmla="*/ 67700 h 532588"/>
                  <a:gd name="connsiteX1" fmla="*/ 69426 w 450504"/>
                  <a:gd name="connsiteY1" fmla="*/ 27067 h 532588"/>
                  <a:gd name="connsiteX2" fmla="*/ 149287 w 450504"/>
                  <a:gd name="connsiteY2" fmla="*/ 15745 h 532588"/>
                  <a:gd name="connsiteX3" fmla="*/ 233954 w 450504"/>
                  <a:gd name="connsiteY3" fmla="*/ 20021 h 532588"/>
                  <a:gd name="connsiteX4" fmla="*/ 345511 w 450504"/>
                  <a:gd name="connsiteY4" fmla="*/ 50537 h 532588"/>
                  <a:gd name="connsiteX5" fmla="*/ 431194 w 450504"/>
                  <a:gd name="connsiteY5" fmla="*/ 82543 h 532588"/>
                  <a:gd name="connsiteX6" fmla="*/ 431451 w 450504"/>
                  <a:gd name="connsiteY6" fmla="*/ 193526 h 532588"/>
                  <a:gd name="connsiteX7" fmla="*/ 426460 w 450504"/>
                  <a:gd name="connsiteY7" fmla="*/ 331659 h 532588"/>
                  <a:gd name="connsiteX8" fmla="*/ 401415 w 450504"/>
                  <a:gd name="connsiteY8" fmla="*/ 456877 h 532588"/>
                  <a:gd name="connsiteX9" fmla="*/ 315326 w 450504"/>
                  <a:gd name="connsiteY9" fmla="*/ 513376 h 532588"/>
                  <a:gd name="connsiteX10" fmla="*/ 233954 w 450504"/>
                  <a:gd name="connsiteY10" fmla="*/ 529557 h 532588"/>
                  <a:gd name="connsiteX11" fmla="*/ 224191 w 450504"/>
                  <a:gd name="connsiteY11" fmla="*/ 532588 h 532588"/>
                  <a:gd name="connsiteX12" fmla="*/ 206261 w 450504"/>
                  <a:gd name="connsiteY12" fmla="*/ 527022 h 532588"/>
                  <a:gd name="connsiteX13" fmla="*/ 9632 w 450504"/>
                  <a:gd name="connsiteY13" fmla="*/ 409773 h 532588"/>
                  <a:gd name="connsiteX14" fmla="*/ 35846 w 450504"/>
                  <a:gd name="connsiteY14" fmla="*/ 269925 h 532588"/>
                  <a:gd name="connsiteX15" fmla="*/ 13129 w 450504"/>
                  <a:gd name="connsiteY15" fmla="*/ 67700 h 532588"/>
                  <a:gd name="connsiteX0" fmla="*/ 13129 w 450504"/>
                  <a:gd name="connsiteY0" fmla="*/ 67700 h 532588"/>
                  <a:gd name="connsiteX1" fmla="*/ 69426 w 450504"/>
                  <a:gd name="connsiteY1" fmla="*/ 27067 h 532588"/>
                  <a:gd name="connsiteX2" fmla="*/ 149287 w 450504"/>
                  <a:gd name="connsiteY2" fmla="*/ 15745 h 532588"/>
                  <a:gd name="connsiteX3" fmla="*/ 233954 w 450504"/>
                  <a:gd name="connsiteY3" fmla="*/ 20021 h 532588"/>
                  <a:gd name="connsiteX4" fmla="*/ 345511 w 450504"/>
                  <a:gd name="connsiteY4" fmla="*/ 50537 h 532588"/>
                  <a:gd name="connsiteX5" fmla="*/ 431194 w 450504"/>
                  <a:gd name="connsiteY5" fmla="*/ 82543 h 532588"/>
                  <a:gd name="connsiteX6" fmla="*/ 431451 w 450504"/>
                  <a:gd name="connsiteY6" fmla="*/ 193526 h 532588"/>
                  <a:gd name="connsiteX7" fmla="*/ 426460 w 450504"/>
                  <a:gd name="connsiteY7" fmla="*/ 331659 h 532588"/>
                  <a:gd name="connsiteX8" fmla="*/ 401415 w 450504"/>
                  <a:gd name="connsiteY8" fmla="*/ 456877 h 532588"/>
                  <a:gd name="connsiteX9" fmla="*/ 315326 w 450504"/>
                  <a:gd name="connsiteY9" fmla="*/ 513376 h 532588"/>
                  <a:gd name="connsiteX10" fmla="*/ 233954 w 450504"/>
                  <a:gd name="connsiteY10" fmla="*/ 529557 h 532588"/>
                  <a:gd name="connsiteX11" fmla="*/ 224191 w 450504"/>
                  <a:gd name="connsiteY11" fmla="*/ 532588 h 532588"/>
                  <a:gd name="connsiteX12" fmla="*/ 206261 w 450504"/>
                  <a:gd name="connsiteY12" fmla="*/ 527022 h 532588"/>
                  <a:gd name="connsiteX13" fmla="*/ 9632 w 450504"/>
                  <a:gd name="connsiteY13" fmla="*/ 409773 h 532588"/>
                  <a:gd name="connsiteX14" fmla="*/ 35846 w 450504"/>
                  <a:gd name="connsiteY14" fmla="*/ 269925 h 532588"/>
                  <a:gd name="connsiteX15" fmla="*/ 13129 w 450504"/>
                  <a:gd name="connsiteY15" fmla="*/ 67700 h 532588"/>
                  <a:gd name="connsiteX0" fmla="*/ 35848 w 473223"/>
                  <a:gd name="connsiteY0" fmla="*/ 67700 h 532588"/>
                  <a:gd name="connsiteX1" fmla="*/ 92145 w 473223"/>
                  <a:gd name="connsiteY1" fmla="*/ 27067 h 532588"/>
                  <a:gd name="connsiteX2" fmla="*/ 172006 w 473223"/>
                  <a:gd name="connsiteY2" fmla="*/ 15745 h 532588"/>
                  <a:gd name="connsiteX3" fmla="*/ 256673 w 473223"/>
                  <a:gd name="connsiteY3" fmla="*/ 20021 h 532588"/>
                  <a:gd name="connsiteX4" fmla="*/ 368230 w 473223"/>
                  <a:gd name="connsiteY4" fmla="*/ 50537 h 532588"/>
                  <a:gd name="connsiteX5" fmla="*/ 453913 w 473223"/>
                  <a:gd name="connsiteY5" fmla="*/ 82543 h 532588"/>
                  <a:gd name="connsiteX6" fmla="*/ 454170 w 473223"/>
                  <a:gd name="connsiteY6" fmla="*/ 193526 h 532588"/>
                  <a:gd name="connsiteX7" fmla="*/ 449179 w 473223"/>
                  <a:gd name="connsiteY7" fmla="*/ 331659 h 532588"/>
                  <a:gd name="connsiteX8" fmla="*/ 424134 w 473223"/>
                  <a:gd name="connsiteY8" fmla="*/ 456877 h 532588"/>
                  <a:gd name="connsiteX9" fmla="*/ 338045 w 473223"/>
                  <a:gd name="connsiteY9" fmla="*/ 513376 h 532588"/>
                  <a:gd name="connsiteX10" fmla="*/ 256673 w 473223"/>
                  <a:gd name="connsiteY10" fmla="*/ 529557 h 532588"/>
                  <a:gd name="connsiteX11" fmla="*/ 246910 w 473223"/>
                  <a:gd name="connsiteY11" fmla="*/ 532588 h 532588"/>
                  <a:gd name="connsiteX12" fmla="*/ 228980 w 473223"/>
                  <a:gd name="connsiteY12" fmla="*/ 527022 h 532588"/>
                  <a:gd name="connsiteX13" fmla="*/ 32351 w 473223"/>
                  <a:gd name="connsiteY13" fmla="*/ 409773 h 532588"/>
                  <a:gd name="connsiteX14" fmla="*/ 58565 w 473223"/>
                  <a:gd name="connsiteY14" fmla="*/ 269925 h 532588"/>
                  <a:gd name="connsiteX15" fmla="*/ 35848 w 473223"/>
                  <a:gd name="connsiteY15" fmla="*/ 67700 h 532588"/>
                  <a:gd name="connsiteX0" fmla="*/ 35848 w 473223"/>
                  <a:gd name="connsiteY0" fmla="*/ 67700 h 532588"/>
                  <a:gd name="connsiteX1" fmla="*/ 92145 w 473223"/>
                  <a:gd name="connsiteY1" fmla="*/ 27067 h 532588"/>
                  <a:gd name="connsiteX2" fmla="*/ 172006 w 473223"/>
                  <a:gd name="connsiteY2" fmla="*/ 15745 h 532588"/>
                  <a:gd name="connsiteX3" fmla="*/ 256673 w 473223"/>
                  <a:gd name="connsiteY3" fmla="*/ 20021 h 532588"/>
                  <a:gd name="connsiteX4" fmla="*/ 368230 w 473223"/>
                  <a:gd name="connsiteY4" fmla="*/ 50537 h 532588"/>
                  <a:gd name="connsiteX5" fmla="*/ 453913 w 473223"/>
                  <a:gd name="connsiteY5" fmla="*/ 82543 h 532588"/>
                  <a:gd name="connsiteX6" fmla="*/ 454170 w 473223"/>
                  <a:gd name="connsiteY6" fmla="*/ 193526 h 532588"/>
                  <a:gd name="connsiteX7" fmla="*/ 449179 w 473223"/>
                  <a:gd name="connsiteY7" fmla="*/ 331659 h 532588"/>
                  <a:gd name="connsiteX8" fmla="*/ 424134 w 473223"/>
                  <a:gd name="connsiteY8" fmla="*/ 456877 h 532588"/>
                  <a:gd name="connsiteX9" fmla="*/ 338045 w 473223"/>
                  <a:gd name="connsiteY9" fmla="*/ 513376 h 532588"/>
                  <a:gd name="connsiteX10" fmla="*/ 256673 w 473223"/>
                  <a:gd name="connsiteY10" fmla="*/ 529557 h 532588"/>
                  <a:gd name="connsiteX11" fmla="*/ 246910 w 473223"/>
                  <a:gd name="connsiteY11" fmla="*/ 532588 h 532588"/>
                  <a:gd name="connsiteX12" fmla="*/ 32351 w 473223"/>
                  <a:gd name="connsiteY12" fmla="*/ 409773 h 532588"/>
                  <a:gd name="connsiteX13" fmla="*/ 58565 w 473223"/>
                  <a:gd name="connsiteY13" fmla="*/ 269925 h 532588"/>
                  <a:gd name="connsiteX14" fmla="*/ 35848 w 473223"/>
                  <a:gd name="connsiteY14" fmla="*/ 67700 h 532588"/>
                  <a:gd name="connsiteX0" fmla="*/ 35848 w 473223"/>
                  <a:gd name="connsiteY0" fmla="*/ 67700 h 529557"/>
                  <a:gd name="connsiteX1" fmla="*/ 92145 w 473223"/>
                  <a:gd name="connsiteY1" fmla="*/ 27067 h 529557"/>
                  <a:gd name="connsiteX2" fmla="*/ 172006 w 473223"/>
                  <a:gd name="connsiteY2" fmla="*/ 15745 h 529557"/>
                  <a:gd name="connsiteX3" fmla="*/ 256673 w 473223"/>
                  <a:gd name="connsiteY3" fmla="*/ 20021 h 529557"/>
                  <a:gd name="connsiteX4" fmla="*/ 368230 w 473223"/>
                  <a:gd name="connsiteY4" fmla="*/ 50537 h 529557"/>
                  <a:gd name="connsiteX5" fmla="*/ 453913 w 473223"/>
                  <a:gd name="connsiteY5" fmla="*/ 82543 h 529557"/>
                  <a:gd name="connsiteX6" fmla="*/ 454170 w 473223"/>
                  <a:gd name="connsiteY6" fmla="*/ 193526 h 529557"/>
                  <a:gd name="connsiteX7" fmla="*/ 449179 w 473223"/>
                  <a:gd name="connsiteY7" fmla="*/ 331659 h 529557"/>
                  <a:gd name="connsiteX8" fmla="*/ 424134 w 473223"/>
                  <a:gd name="connsiteY8" fmla="*/ 456877 h 529557"/>
                  <a:gd name="connsiteX9" fmla="*/ 338045 w 473223"/>
                  <a:gd name="connsiteY9" fmla="*/ 513376 h 529557"/>
                  <a:gd name="connsiteX10" fmla="*/ 256673 w 473223"/>
                  <a:gd name="connsiteY10" fmla="*/ 529557 h 529557"/>
                  <a:gd name="connsiteX11" fmla="*/ 32351 w 473223"/>
                  <a:gd name="connsiteY11" fmla="*/ 409773 h 529557"/>
                  <a:gd name="connsiteX12" fmla="*/ 58565 w 473223"/>
                  <a:gd name="connsiteY12" fmla="*/ 269925 h 529557"/>
                  <a:gd name="connsiteX13" fmla="*/ 35848 w 473223"/>
                  <a:gd name="connsiteY13" fmla="*/ 67700 h 529557"/>
                  <a:gd name="connsiteX0" fmla="*/ 35848 w 473223"/>
                  <a:gd name="connsiteY0" fmla="*/ 67700 h 529557"/>
                  <a:gd name="connsiteX1" fmla="*/ 92145 w 473223"/>
                  <a:gd name="connsiteY1" fmla="*/ 27067 h 529557"/>
                  <a:gd name="connsiteX2" fmla="*/ 172006 w 473223"/>
                  <a:gd name="connsiteY2" fmla="*/ 15745 h 529557"/>
                  <a:gd name="connsiteX3" fmla="*/ 256673 w 473223"/>
                  <a:gd name="connsiteY3" fmla="*/ 20021 h 529557"/>
                  <a:gd name="connsiteX4" fmla="*/ 368230 w 473223"/>
                  <a:gd name="connsiteY4" fmla="*/ 50537 h 529557"/>
                  <a:gd name="connsiteX5" fmla="*/ 453913 w 473223"/>
                  <a:gd name="connsiteY5" fmla="*/ 82543 h 529557"/>
                  <a:gd name="connsiteX6" fmla="*/ 454170 w 473223"/>
                  <a:gd name="connsiteY6" fmla="*/ 193526 h 529557"/>
                  <a:gd name="connsiteX7" fmla="*/ 449179 w 473223"/>
                  <a:gd name="connsiteY7" fmla="*/ 331659 h 529557"/>
                  <a:gd name="connsiteX8" fmla="*/ 424134 w 473223"/>
                  <a:gd name="connsiteY8" fmla="*/ 456877 h 529557"/>
                  <a:gd name="connsiteX9" fmla="*/ 338045 w 473223"/>
                  <a:gd name="connsiteY9" fmla="*/ 513376 h 529557"/>
                  <a:gd name="connsiteX10" fmla="*/ 256673 w 473223"/>
                  <a:gd name="connsiteY10" fmla="*/ 529557 h 529557"/>
                  <a:gd name="connsiteX11" fmla="*/ 172944 w 473223"/>
                  <a:gd name="connsiteY11" fmla="*/ 507676 h 529557"/>
                  <a:gd name="connsiteX12" fmla="*/ 32351 w 473223"/>
                  <a:gd name="connsiteY12" fmla="*/ 409773 h 529557"/>
                  <a:gd name="connsiteX13" fmla="*/ 58565 w 473223"/>
                  <a:gd name="connsiteY13" fmla="*/ 269925 h 529557"/>
                  <a:gd name="connsiteX14" fmla="*/ 35848 w 473223"/>
                  <a:gd name="connsiteY14" fmla="*/ 67700 h 529557"/>
                  <a:gd name="connsiteX0" fmla="*/ 35848 w 473223"/>
                  <a:gd name="connsiteY0" fmla="*/ 67700 h 543787"/>
                  <a:gd name="connsiteX1" fmla="*/ 92145 w 473223"/>
                  <a:gd name="connsiteY1" fmla="*/ 27067 h 543787"/>
                  <a:gd name="connsiteX2" fmla="*/ 172006 w 473223"/>
                  <a:gd name="connsiteY2" fmla="*/ 15745 h 543787"/>
                  <a:gd name="connsiteX3" fmla="*/ 256673 w 473223"/>
                  <a:gd name="connsiteY3" fmla="*/ 20021 h 543787"/>
                  <a:gd name="connsiteX4" fmla="*/ 368230 w 473223"/>
                  <a:gd name="connsiteY4" fmla="*/ 50537 h 543787"/>
                  <a:gd name="connsiteX5" fmla="*/ 453913 w 473223"/>
                  <a:gd name="connsiteY5" fmla="*/ 82543 h 543787"/>
                  <a:gd name="connsiteX6" fmla="*/ 454170 w 473223"/>
                  <a:gd name="connsiteY6" fmla="*/ 193526 h 543787"/>
                  <a:gd name="connsiteX7" fmla="*/ 449179 w 473223"/>
                  <a:gd name="connsiteY7" fmla="*/ 331659 h 543787"/>
                  <a:gd name="connsiteX8" fmla="*/ 424134 w 473223"/>
                  <a:gd name="connsiteY8" fmla="*/ 456877 h 543787"/>
                  <a:gd name="connsiteX9" fmla="*/ 338045 w 473223"/>
                  <a:gd name="connsiteY9" fmla="*/ 513376 h 543787"/>
                  <a:gd name="connsiteX10" fmla="*/ 256673 w 473223"/>
                  <a:gd name="connsiteY10" fmla="*/ 529557 h 543787"/>
                  <a:gd name="connsiteX11" fmla="*/ 172944 w 473223"/>
                  <a:gd name="connsiteY11" fmla="*/ 507676 h 543787"/>
                  <a:gd name="connsiteX12" fmla="*/ 32351 w 473223"/>
                  <a:gd name="connsiteY12" fmla="*/ 409773 h 543787"/>
                  <a:gd name="connsiteX13" fmla="*/ 58565 w 473223"/>
                  <a:gd name="connsiteY13" fmla="*/ 269925 h 543787"/>
                  <a:gd name="connsiteX14" fmla="*/ 35848 w 473223"/>
                  <a:gd name="connsiteY14" fmla="*/ 67700 h 543787"/>
                  <a:gd name="connsiteX0" fmla="*/ 35848 w 473223"/>
                  <a:gd name="connsiteY0" fmla="*/ 67700 h 545167"/>
                  <a:gd name="connsiteX1" fmla="*/ 92145 w 473223"/>
                  <a:gd name="connsiteY1" fmla="*/ 27067 h 545167"/>
                  <a:gd name="connsiteX2" fmla="*/ 172006 w 473223"/>
                  <a:gd name="connsiteY2" fmla="*/ 15745 h 545167"/>
                  <a:gd name="connsiteX3" fmla="*/ 256673 w 473223"/>
                  <a:gd name="connsiteY3" fmla="*/ 20021 h 545167"/>
                  <a:gd name="connsiteX4" fmla="*/ 368230 w 473223"/>
                  <a:gd name="connsiteY4" fmla="*/ 50537 h 545167"/>
                  <a:gd name="connsiteX5" fmla="*/ 453913 w 473223"/>
                  <a:gd name="connsiteY5" fmla="*/ 82543 h 545167"/>
                  <a:gd name="connsiteX6" fmla="*/ 454170 w 473223"/>
                  <a:gd name="connsiteY6" fmla="*/ 193526 h 545167"/>
                  <a:gd name="connsiteX7" fmla="*/ 449179 w 473223"/>
                  <a:gd name="connsiteY7" fmla="*/ 331659 h 545167"/>
                  <a:gd name="connsiteX8" fmla="*/ 424134 w 473223"/>
                  <a:gd name="connsiteY8" fmla="*/ 456877 h 545167"/>
                  <a:gd name="connsiteX9" fmla="*/ 338045 w 473223"/>
                  <a:gd name="connsiteY9" fmla="*/ 513376 h 545167"/>
                  <a:gd name="connsiteX10" fmla="*/ 256673 w 473223"/>
                  <a:gd name="connsiteY10" fmla="*/ 529557 h 545167"/>
                  <a:gd name="connsiteX11" fmla="*/ 152798 w 473223"/>
                  <a:gd name="connsiteY11" fmla="*/ 542759 h 545167"/>
                  <a:gd name="connsiteX12" fmla="*/ 32351 w 473223"/>
                  <a:gd name="connsiteY12" fmla="*/ 409773 h 545167"/>
                  <a:gd name="connsiteX13" fmla="*/ 58565 w 473223"/>
                  <a:gd name="connsiteY13" fmla="*/ 269925 h 545167"/>
                  <a:gd name="connsiteX14" fmla="*/ 35848 w 473223"/>
                  <a:gd name="connsiteY14" fmla="*/ 67700 h 545167"/>
                  <a:gd name="connsiteX0" fmla="*/ 35848 w 473223"/>
                  <a:gd name="connsiteY0" fmla="*/ 67700 h 554101"/>
                  <a:gd name="connsiteX1" fmla="*/ 92145 w 473223"/>
                  <a:gd name="connsiteY1" fmla="*/ 27067 h 554101"/>
                  <a:gd name="connsiteX2" fmla="*/ 172006 w 473223"/>
                  <a:gd name="connsiteY2" fmla="*/ 15745 h 554101"/>
                  <a:gd name="connsiteX3" fmla="*/ 256673 w 473223"/>
                  <a:gd name="connsiteY3" fmla="*/ 20021 h 554101"/>
                  <a:gd name="connsiteX4" fmla="*/ 368230 w 473223"/>
                  <a:gd name="connsiteY4" fmla="*/ 50537 h 554101"/>
                  <a:gd name="connsiteX5" fmla="*/ 453913 w 473223"/>
                  <a:gd name="connsiteY5" fmla="*/ 82543 h 554101"/>
                  <a:gd name="connsiteX6" fmla="*/ 454170 w 473223"/>
                  <a:gd name="connsiteY6" fmla="*/ 193526 h 554101"/>
                  <a:gd name="connsiteX7" fmla="*/ 449179 w 473223"/>
                  <a:gd name="connsiteY7" fmla="*/ 331659 h 554101"/>
                  <a:gd name="connsiteX8" fmla="*/ 424134 w 473223"/>
                  <a:gd name="connsiteY8" fmla="*/ 456877 h 554101"/>
                  <a:gd name="connsiteX9" fmla="*/ 338045 w 473223"/>
                  <a:gd name="connsiteY9" fmla="*/ 513376 h 554101"/>
                  <a:gd name="connsiteX10" fmla="*/ 256673 w 473223"/>
                  <a:gd name="connsiteY10" fmla="*/ 529557 h 554101"/>
                  <a:gd name="connsiteX11" fmla="*/ 152798 w 473223"/>
                  <a:gd name="connsiteY11" fmla="*/ 542759 h 554101"/>
                  <a:gd name="connsiteX12" fmla="*/ 32351 w 473223"/>
                  <a:gd name="connsiteY12" fmla="*/ 409773 h 554101"/>
                  <a:gd name="connsiteX13" fmla="*/ 58565 w 473223"/>
                  <a:gd name="connsiteY13" fmla="*/ 269925 h 554101"/>
                  <a:gd name="connsiteX14" fmla="*/ 35848 w 473223"/>
                  <a:gd name="connsiteY14" fmla="*/ 67700 h 554101"/>
                  <a:gd name="connsiteX0" fmla="*/ 35848 w 473223"/>
                  <a:gd name="connsiteY0" fmla="*/ 67700 h 561028"/>
                  <a:gd name="connsiteX1" fmla="*/ 92145 w 473223"/>
                  <a:gd name="connsiteY1" fmla="*/ 27067 h 561028"/>
                  <a:gd name="connsiteX2" fmla="*/ 172006 w 473223"/>
                  <a:gd name="connsiteY2" fmla="*/ 15745 h 561028"/>
                  <a:gd name="connsiteX3" fmla="*/ 256673 w 473223"/>
                  <a:gd name="connsiteY3" fmla="*/ 20021 h 561028"/>
                  <a:gd name="connsiteX4" fmla="*/ 368230 w 473223"/>
                  <a:gd name="connsiteY4" fmla="*/ 50537 h 561028"/>
                  <a:gd name="connsiteX5" fmla="*/ 453913 w 473223"/>
                  <a:gd name="connsiteY5" fmla="*/ 82543 h 561028"/>
                  <a:gd name="connsiteX6" fmla="*/ 454170 w 473223"/>
                  <a:gd name="connsiteY6" fmla="*/ 193526 h 561028"/>
                  <a:gd name="connsiteX7" fmla="*/ 449179 w 473223"/>
                  <a:gd name="connsiteY7" fmla="*/ 331659 h 561028"/>
                  <a:gd name="connsiteX8" fmla="*/ 424134 w 473223"/>
                  <a:gd name="connsiteY8" fmla="*/ 456877 h 561028"/>
                  <a:gd name="connsiteX9" fmla="*/ 338045 w 473223"/>
                  <a:gd name="connsiteY9" fmla="*/ 513376 h 561028"/>
                  <a:gd name="connsiteX10" fmla="*/ 256673 w 473223"/>
                  <a:gd name="connsiteY10" fmla="*/ 529557 h 561028"/>
                  <a:gd name="connsiteX11" fmla="*/ 152798 w 473223"/>
                  <a:gd name="connsiteY11" fmla="*/ 542759 h 561028"/>
                  <a:gd name="connsiteX12" fmla="*/ 32351 w 473223"/>
                  <a:gd name="connsiteY12" fmla="*/ 409773 h 561028"/>
                  <a:gd name="connsiteX13" fmla="*/ 58565 w 473223"/>
                  <a:gd name="connsiteY13" fmla="*/ 269925 h 561028"/>
                  <a:gd name="connsiteX14" fmla="*/ 35848 w 473223"/>
                  <a:gd name="connsiteY14" fmla="*/ 67700 h 561028"/>
                  <a:gd name="connsiteX0" fmla="*/ 35848 w 473223"/>
                  <a:gd name="connsiteY0" fmla="*/ 67700 h 561028"/>
                  <a:gd name="connsiteX1" fmla="*/ 92145 w 473223"/>
                  <a:gd name="connsiteY1" fmla="*/ 27067 h 561028"/>
                  <a:gd name="connsiteX2" fmla="*/ 172006 w 473223"/>
                  <a:gd name="connsiteY2" fmla="*/ 15745 h 561028"/>
                  <a:gd name="connsiteX3" fmla="*/ 256673 w 473223"/>
                  <a:gd name="connsiteY3" fmla="*/ 20021 h 561028"/>
                  <a:gd name="connsiteX4" fmla="*/ 368230 w 473223"/>
                  <a:gd name="connsiteY4" fmla="*/ 50537 h 561028"/>
                  <a:gd name="connsiteX5" fmla="*/ 453913 w 473223"/>
                  <a:gd name="connsiteY5" fmla="*/ 82543 h 561028"/>
                  <a:gd name="connsiteX6" fmla="*/ 454170 w 473223"/>
                  <a:gd name="connsiteY6" fmla="*/ 193526 h 561028"/>
                  <a:gd name="connsiteX7" fmla="*/ 449179 w 473223"/>
                  <a:gd name="connsiteY7" fmla="*/ 331659 h 561028"/>
                  <a:gd name="connsiteX8" fmla="*/ 424134 w 473223"/>
                  <a:gd name="connsiteY8" fmla="*/ 456877 h 561028"/>
                  <a:gd name="connsiteX9" fmla="*/ 338045 w 473223"/>
                  <a:gd name="connsiteY9" fmla="*/ 513376 h 561028"/>
                  <a:gd name="connsiteX10" fmla="*/ 256673 w 473223"/>
                  <a:gd name="connsiteY10" fmla="*/ 529557 h 561028"/>
                  <a:gd name="connsiteX11" fmla="*/ 152798 w 473223"/>
                  <a:gd name="connsiteY11" fmla="*/ 542759 h 561028"/>
                  <a:gd name="connsiteX12" fmla="*/ 32351 w 473223"/>
                  <a:gd name="connsiteY12" fmla="*/ 409773 h 561028"/>
                  <a:gd name="connsiteX13" fmla="*/ 58565 w 473223"/>
                  <a:gd name="connsiteY13" fmla="*/ 269925 h 561028"/>
                  <a:gd name="connsiteX14" fmla="*/ 35848 w 473223"/>
                  <a:gd name="connsiteY14" fmla="*/ 67700 h 561028"/>
                  <a:gd name="connsiteX0" fmla="*/ 35848 w 473223"/>
                  <a:gd name="connsiteY0" fmla="*/ 67700 h 561028"/>
                  <a:gd name="connsiteX1" fmla="*/ 92145 w 473223"/>
                  <a:gd name="connsiteY1" fmla="*/ 27067 h 561028"/>
                  <a:gd name="connsiteX2" fmla="*/ 172006 w 473223"/>
                  <a:gd name="connsiteY2" fmla="*/ 15745 h 561028"/>
                  <a:gd name="connsiteX3" fmla="*/ 256673 w 473223"/>
                  <a:gd name="connsiteY3" fmla="*/ 20021 h 561028"/>
                  <a:gd name="connsiteX4" fmla="*/ 368230 w 473223"/>
                  <a:gd name="connsiteY4" fmla="*/ 50537 h 561028"/>
                  <a:gd name="connsiteX5" fmla="*/ 453913 w 473223"/>
                  <a:gd name="connsiteY5" fmla="*/ 82543 h 561028"/>
                  <a:gd name="connsiteX6" fmla="*/ 454170 w 473223"/>
                  <a:gd name="connsiteY6" fmla="*/ 193526 h 561028"/>
                  <a:gd name="connsiteX7" fmla="*/ 449179 w 473223"/>
                  <a:gd name="connsiteY7" fmla="*/ 331659 h 561028"/>
                  <a:gd name="connsiteX8" fmla="*/ 424134 w 473223"/>
                  <a:gd name="connsiteY8" fmla="*/ 456877 h 561028"/>
                  <a:gd name="connsiteX9" fmla="*/ 338045 w 473223"/>
                  <a:gd name="connsiteY9" fmla="*/ 513376 h 561028"/>
                  <a:gd name="connsiteX10" fmla="*/ 256673 w 473223"/>
                  <a:gd name="connsiteY10" fmla="*/ 529557 h 561028"/>
                  <a:gd name="connsiteX11" fmla="*/ 152798 w 473223"/>
                  <a:gd name="connsiteY11" fmla="*/ 542759 h 561028"/>
                  <a:gd name="connsiteX12" fmla="*/ 32351 w 473223"/>
                  <a:gd name="connsiteY12" fmla="*/ 409773 h 561028"/>
                  <a:gd name="connsiteX13" fmla="*/ 58565 w 473223"/>
                  <a:gd name="connsiteY13" fmla="*/ 269925 h 561028"/>
                  <a:gd name="connsiteX14" fmla="*/ 35848 w 473223"/>
                  <a:gd name="connsiteY14" fmla="*/ 67700 h 561028"/>
                  <a:gd name="connsiteX0" fmla="*/ 35848 w 473223"/>
                  <a:gd name="connsiteY0" fmla="*/ 67700 h 595495"/>
                  <a:gd name="connsiteX1" fmla="*/ 92145 w 473223"/>
                  <a:gd name="connsiteY1" fmla="*/ 27067 h 595495"/>
                  <a:gd name="connsiteX2" fmla="*/ 172006 w 473223"/>
                  <a:gd name="connsiteY2" fmla="*/ 15745 h 595495"/>
                  <a:gd name="connsiteX3" fmla="*/ 256673 w 473223"/>
                  <a:gd name="connsiteY3" fmla="*/ 20021 h 595495"/>
                  <a:gd name="connsiteX4" fmla="*/ 368230 w 473223"/>
                  <a:gd name="connsiteY4" fmla="*/ 50537 h 595495"/>
                  <a:gd name="connsiteX5" fmla="*/ 453913 w 473223"/>
                  <a:gd name="connsiteY5" fmla="*/ 82543 h 595495"/>
                  <a:gd name="connsiteX6" fmla="*/ 454170 w 473223"/>
                  <a:gd name="connsiteY6" fmla="*/ 193526 h 595495"/>
                  <a:gd name="connsiteX7" fmla="*/ 449179 w 473223"/>
                  <a:gd name="connsiteY7" fmla="*/ 331659 h 595495"/>
                  <a:gd name="connsiteX8" fmla="*/ 424134 w 473223"/>
                  <a:gd name="connsiteY8" fmla="*/ 456877 h 595495"/>
                  <a:gd name="connsiteX9" fmla="*/ 338045 w 473223"/>
                  <a:gd name="connsiteY9" fmla="*/ 513376 h 595495"/>
                  <a:gd name="connsiteX10" fmla="*/ 259869 w 473223"/>
                  <a:gd name="connsiteY10" fmla="*/ 586459 h 595495"/>
                  <a:gd name="connsiteX11" fmla="*/ 152798 w 473223"/>
                  <a:gd name="connsiteY11" fmla="*/ 542759 h 595495"/>
                  <a:gd name="connsiteX12" fmla="*/ 32351 w 473223"/>
                  <a:gd name="connsiteY12" fmla="*/ 409773 h 595495"/>
                  <a:gd name="connsiteX13" fmla="*/ 58565 w 473223"/>
                  <a:gd name="connsiteY13" fmla="*/ 269925 h 595495"/>
                  <a:gd name="connsiteX14" fmla="*/ 35848 w 473223"/>
                  <a:gd name="connsiteY14" fmla="*/ 67700 h 595495"/>
                  <a:gd name="connsiteX0" fmla="*/ 35848 w 473223"/>
                  <a:gd name="connsiteY0" fmla="*/ 67700 h 597017"/>
                  <a:gd name="connsiteX1" fmla="*/ 92145 w 473223"/>
                  <a:gd name="connsiteY1" fmla="*/ 27067 h 597017"/>
                  <a:gd name="connsiteX2" fmla="*/ 172006 w 473223"/>
                  <a:gd name="connsiteY2" fmla="*/ 15745 h 597017"/>
                  <a:gd name="connsiteX3" fmla="*/ 256673 w 473223"/>
                  <a:gd name="connsiteY3" fmla="*/ 20021 h 597017"/>
                  <a:gd name="connsiteX4" fmla="*/ 368230 w 473223"/>
                  <a:gd name="connsiteY4" fmla="*/ 50537 h 597017"/>
                  <a:gd name="connsiteX5" fmla="*/ 453913 w 473223"/>
                  <a:gd name="connsiteY5" fmla="*/ 82543 h 597017"/>
                  <a:gd name="connsiteX6" fmla="*/ 454170 w 473223"/>
                  <a:gd name="connsiteY6" fmla="*/ 193526 h 597017"/>
                  <a:gd name="connsiteX7" fmla="*/ 449179 w 473223"/>
                  <a:gd name="connsiteY7" fmla="*/ 331659 h 597017"/>
                  <a:gd name="connsiteX8" fmla="*/ 424134 w 473223"/>
                  <a:gd name="connsiteY8" fmla="*/ 456877 h 597017"/>
                  <a:gd name="connsiteX9" fmla="*/ 363255 w 473223"/>
                  <a:gd name="connsiteY9" fmla="*/ 547140 h 597017"/>
                  <a:gd name="connsiteX10" fmla="*/ 259869 w 473223"/>
                  <a:gd name="connsiteY10" fmla="*/ 586459 h 597017"/>
                  <a:gd name="connsiteX11" fmla="*/ 152798 w 473223"/>
                  <a:gd name="connsiteY11" fmla="*/ 542759 h 597017"/>
                  <a:gd name="connsiteX12" fmla="*/ 32351 w 473223"/>
                  <a:gd name="connsiteY12" fmla="*/ 409773 h 597017"/>
                  <a:gd name="connsiteX13" fmla="*/ 58565 w 473223"/>
                  <a:gd name="connsiteY13" fmla="*/ 269925 h 597017"/>
                  <a:gd name="connsiteX14" fmla="*/ 35848 w 473223"/>
                  <a:gd name="connsiteY14" fmla="*/ 67700 h 597017"/>
                  <a:gd name="connsiteX0" fmla="*/ 35848 w 473223"/>
                  <a:gd name="connsiteY0" fmla="*/ 67700 h 597017"/>
                  <a:gd name="connsiteX1" fmla="*/ 92145 w 473223"/>
                  <a:gd name="connsiteY1" fmla="*/ 27067 h 597017"/>
                  <a:gd name="connsiteX2" fmla="*/ 172006 w 473223"/>
                  <a:gd name="connsiteY2" fmla="*/ 15745 h 597017"/>
                  <a:gd name="connsiteX3" fmla="*/ 256673 w 473223"/>
                  <a:gd name="connsiteY3" fmla="*/ 20021 h 597017"/>
                  <a:gd name="connsiteX4" fmla="*/ 368230 w 473223"/>
                  <a:gd name="connsiteY4" fmla="*/ 50537 h 597017"/>
                  <a:gd name="connsiteX5" fmla="*/ 453913 w 473223"/>
                  <a:gd name="connsiteY5" fmla="*/ 82543 h 597017"/>
                  <a:gd name="connsiteX6" fmla="*/ 454170 w 473223"/>
                  <a:gd name="connsiteY6" fmla="*/ 193526 h 597017"/>
                  <a:gd name="connsiteX7" fmla="*/ 449179 w 473223"/>
                  <a:gd name="connsiteY7" fmla="*/ 331659 h 597017"/>
                  <a:gd name="connsiteX8" fmla="*/ 436406 w 473223"/>
                  <a:gd name="connsiteY8" fmla="*/ 462520 h 597017"/>
                  <a:gd name="connsiteX9" fmla="*/ 363255 w 473223"/>
                  <a:gd name="connsiteY9" fmla="*/ 547140 h 597017"/>
                  <a:gd name="connsiteX10" fmla="*/ 259869 w 473223"/>
                  <a:gd name="connsiteY10" fmla="*/ 586459 h 597017"/>
                  <a:gd name="connsiteX11" fmla="*/ 152798 w 473223"/>
                  <a:gd name="connsiteY11" fmla="*/ 542759 h 597017"/>
                  <a:gd name="connsiteX12" fmla="*/ 32351 w 473223"/>
                  <a:gd name="connsiteY12" fmla="*/ 409773 h 597017"/>
                  <a:gd name="connsiteX13" fmla="*/ 58565 w 473223"/>
                  <a:gd name="connsiteY13" fmla="*/ 269925 h 597017"/>
                  <a:gd name="connsiteX14" fmla="*/ 35848 w 473223"/>
                  <a:gd name="connsiteY14" fmla="*/ 67700 h 597017"/>
                  <a:gd name="connsiteX0" fmla="*/ 35848 w 473223"/>
                  <a:gd name="connsiteY0" fmla="*/ 67700 h 601209"/>
                  <a:gd name="connsiteX1" fmla="*/ 92145 w 473223"/>
                  <a:gd name="connsiteY1" fmla="*/ 27067 h 601209"/>
                  <a:gd name="connsiteX2" fmla="*/ 172006 w 473223"/>
                  <a:gd name="connsiteY2" fmla="*/ 15745 h 601209"/>
                  <a:gd name="connsiteX3" fmla="*/ 256673 w 473223"/>
                  <a:gd name="connsiteY3" fmla="*/ 20021 h 601209"/>
                  <a:gd name="connsiteX4" fmla="*/ 368230 w 473223"/>
                  <a:gd name="connsiteY4" fmla="*/ 50537 h 601209"/>
                  <a:gd name="connsiteX5" fmla="*/ 453913 w 473223"/>
                  <a:gd name="connsiteY5" fmla="*/ 82543 h 601209"/>
                  <a:gd name="connsiteX6" fmla="*/ 454170 w 473223"/>
                  <a:gd name="connsiteY6" fmla="*/ 193526 h 601209"/>
                  <a:gd name="connsiteX7" fmla="*/ 449179 w 473223"/>
                  <a:gd name="connsiteY7" fmla="*/ 331659 h 601209"/>
                  <a:gd name="connsiteX8" fmla="*/ 436406 w 473223"/>
                  <a:gd name="connsiteY8" fmla="*/ 462520 h 601209"/>
                  <a:gd name="connsiteX9" fmla="*/ 362497 w 473223"/>
                  <a:gd name="connsiteY9" fmla="*/ 572660 h 601209"/>
                  <a:gd name="connsiteX10" fmla="*/ 259869 w 473223"/>
                  <a:gd name="connsiteY10" fmla="*/ 586459 h 601209"/>
                  <a:gd name="connsiteX11" fmla="*/ 152798 w 473223"/>
                  <a:gd name="connsiteY11" fmla="*/ 542759 h 601209"/>
                  <a:gd name="connsiteX12" fmla="*/ 32351 w 473223"/>
                  <a:gd name="connsiteY12" fmla="*/ 409773 h 601209"/>
                  <a:gd name="connsiteX13" fmla="*/ 58565 w 473223"/>
                  <a:gd name="connsiteY13" fmla="*/ 269925 h 601209"/>
                  <a:gd name="connsiteX14" fmla="*/ 35848 w 473223"/>
                  <a:gd name="connsiteY14" fmla="*/ 67700 h 601209"/>
                  <a:gd name="connsiteX0" fmla="*/ 35848 w 473223"/>
                  <a:gd name="connsiteY0" fmla="*/ 67700 h 617419"/>
                  <a:gd name="connsiteX1" fmla="*/ 92145 w 473223"/>
                  <a:gd name="connsiteY1" fmla="*/ 27067 h 617419"/>
                  <a:gd name="connsiteX2" fmla="*/ 172006 w 473223"/>
                  <a:gd name="connsiteY2" fmla="*/ 15745 h 617419"/>
                  <a:gd name="connsiteX3" fmla="*/ 256673 w 473223"/>
                  <a:gd name="connsiteY3" fmla="*/ 20021 h 617419"/>
                  <a:gd name="connsiteX4" fmla="*/ 368230 w 473223"/>
                  <a:gd name="connsiteY4" fmla="*/ 50537 h 617419"/>
                  <a:gd name="connsiteX5" fmla="*/ 453913 w 473223"/>
                  <a:gd name="connsiteY5" fmla="*/ 82543 h 617419"/>
                  <a:gd name="connsiteX6" fmla="*/ 454170 w 473223"/>
                  <a:gd name="connsiteY6" fmla="*/ 193526 h 617419"/>
                  <a:gd name="connsiteX7" fmla="*/ 449179 w 473223"/>
                  <a:gd name="connsiteY7" fmla="*/ 331659 h 617419"/>
                  <a:gd name="connsiteX8" fmla="*/ 436406 w 473223"/>
                  <a:gd name="connsiteY8" fmla="*/ 462520 h 617419"/>
                  <a:gd name="connsiteX9" fmla="*/ 362497 w 473223"/>
                  <a:gd name="connsiteY9" fmla="*/ 572660 h 617419"/>
                  <a:gd name="connsiteX10" fmla="*/ 254398 w 473223"/>
                  <a:gd name="connsiteY10" fmla="*/ 606116 h 617419"/>
                  <a:gd name="connsiteX11" fmla="*/ 152798 w 473223"/>
                  <a:gd name="connsiteY11" fmla="*/ 542759 h 617419"/>
                  <a:gd name="connsiteX12" fmla="*/ 32351 w 473223"/>
                  <a:gd name="connsiteY12" fmla="*/ 409773 h 617419"/>
                  <a:gd name="connsiteX13" fmla="*/ 58565 w 473223"/>
                  <a:gd name="connsiteY13" fmla="*/ 269925 h 617419"/>
                  <a:gd name="connsiteX14" fmla="*/ 35848 w 473223"/>
                  <a:gd name="connsiteY14" fmla="*/ 67700 h 617419"/>
                  <a:gd name="connsiteX0" fmla="*/ 35848 w 473223"/>
                  <a:gd name="connsiteY0" fmla="*/ 67700 h 618804"/>
                  <a:gd name="connsiteX1" fmla="*/ 92145 w 473223"/>
                  <a:gd name="connsiteY1" fmla="*/ 27067 h 618804"/>
                  <a:gd name="connsiteX2" fmla="*/ 172006 w 473223"/>
                  <a:gd name="connsiteY2" fmla="*/ 15745 h 618804"/>
                  <a:gd name="connsiteX3" fmla="*/ 256673 w 473223"/>
                  <a:gd name="connsiteY3" fmla="*/ 20021 h 618804"/>
                  <a:gd name="connsiteX4" fmla="*/ 368230 w 473223"/>
                  <a:gd name="connsiteY4" fmla="*/ 50537 h 618804"/>
                  <a:gd name="connsiteX5" fmla="*/ 453913 w 473223"/>
                  <a:gd name="connsiteY5" fmla="*/ 82543 h 618804"/>
                  <a:gd name="connsiteX6" fmla="*/ 454170 w 473223"/>
                  <a:gd name="connsiteY6" fmla="*/ 193526 h 618804"/>
                  <a:gd name="connsiteX7" fmla="*/ 449179 w 473223"/>
                  <a:gd name="connsiteY7" fmla="*/ 331659 h 618804"/>
                  <a:gd name="connsiteX8" fmla="*/ 436406 w 473223"/>
                  <a:gd name="connsiteY8" fmla="*/ 462520 h 618804"/>
                  <a:gd name="connsiteX9" fmla="*/ 358226 w 473223"/>
                  <a:gd name="connsiteY9" fmla="*/ 581784 h 618804"/>
                  <a:gd name="connsiteX10" fmla="*/ 254398 w 473223"/>
                  <a:gd name="connsiteY10" fmla="*/ 606116 h 618804"/>
                  <a:gd name="connsiteX11" fmla="*/ 152798 w 473223"/>
                  <a:gd name="connsiteY11" fmla="*/ 542759 h 618804"/>
                  <a:gd name="connsiteX12" fmla="*/ 32351 w 473223"/>
                  <a:gd name="connsiteY12" fmla="*/ 409773 h 618804"/>
                  <a:gd name="connsiteX13" fmla="*/ 58565 w 473223"/>
                  <a:gd name="connsiteY13" fmla="*/ 269925 h 618804"/>
                  <a:gd name="connsiteX14" fmla="*/ 35848 w 473223"/>
                  <a:gd name="connsiteY14" fmla="*/ 67700 h 618804"/>
                  <a:gd name="connsiteX0" fmla="*/ 35848 w 483536"/>
                  <a:gd name="connsiteY0" fmla="*/ 67700 h 618804"/>
                  <a:gd name="connsiteX1" fmla="*/ 92145 w 483536"/>
                  <a:gd name="connsiteY1" fmla="*/ 27067 h 618804"/>
                  <a:gd name="connsiteX2" fmla="*/ 172006 w 483536"/>
                  <a:gd name="connsiteY2" fmla="*/ 15745 h 618804"/>
                  <a:gd name="connsiteX3" fmla="*/ 256673 w 483536"/>
                  <a:gd name="connsiteY3" fmla="*/ 20021 h 618804"/>
                  <a:gd name="connsiteX4" fmla="*/ 368230 w 483536"/>
                  <a:gd name="connsiteY4" fmla="*/ 50537 h 618804"/>
                  <a:gd name="connsiteX5" fmla="*/ 453913 w 483536"/>
                  <a:gd name="connsiteY5" fmla="*/ 82543 h 618804"/>
                  <a:gd name="connsiteX6" fmla="*/ 454170 w 483536"/>
                  <a:gd name="connsiteY6" fmla="*/ 193526 h 618804"/>
                  <a:gd name="connsiteX7" fmla="*/ 462875 w 483536"/>
                  <a:gd name="connsiteY7" fmla="*/ 334261 h 618804"/>
                  <a:gd name="connsiteX8" fmla="*/ 436406 w 483536"/>
                  <a:gd name="connsiteY8" fmla="*/ 462520 h 618804"/>
                  <a:gd name="connsiteX9" fmla="*/ 358226 w 483536"/>
                  <a:gd name="connsiteY9" fmla="*/ 581784 h 618804"/>
                  <a:gd name="connsiteX10" fmla="*/ 254398 w 483536"/>
                  <a:gd name="connsiteY10" fmla="*/ 606116 h 618804"/>
                  <a:gd name="connsiteX11" fmla="*/ 152798 w 483536"/>
                  <a:gd name="connsiteY11" fmla="*/ 542759 h 618804"/>
                  <a:gd name="connsiteX12" fmla="*/ 32351 w 483536"/>
                  <a:gd name="connsiteY12" fmla="*/ 409773 h 618804"/>
                  <a:gd name="connsiteX13" fmla="*/ 58565 w 483536"/>
                  <a:gd name="connsiteY13" fmla="*/ 269925 h 618804"/>
                  <a:gd name="connsiteX14" fmla="*/ 35848 w 483536"/>
                  <a:gd name="connsiteY14" fmla="*/ 67700 h 618804"/>
                  <a:gd name="connsiteX0" fmla="*/ 35848 w 483536"/>
                  <a:gd name="connsiteY0" fmla="*/ 76687 h 627791"/>
                  <a:gd name="connsiteX1" fmla="*/ 92145 w 483536"/>
                  <a:gd name="connsiteY1" fmla="*/ 36054 h 627791"/>
                  <a:gd name="connsiteX2" fmla="*/ 172006 w 483536"/>
                  <a:gd name="connsiteY2" fmla="*/ 24732 h 627791"/>
                  <a:gd name="connsiteX3" fmla="*/ 256673 w 483536"/>
                  <a:gd name="connsiteY3" fmla="*/ 29008 h 627791"/>
                  <a:gd name="connsiteX4" fmla="*/ 367121 w 483536"/>
                  <a:gd name="connsiteY4" fmla="*/ 22059 h 627791"/>
                  <a:gd name="connsiteX5" fmla="*/ 453913 w 483536"/>
                  <a:gd name="connsiteY5" fmla="*/ 91530 h 627791"/>
                  <a:gd name="connsiteX6" fmla="*/ 454170 w 483536"/>
                  <a:gd name="connsiteY6" fmla="*/ 202513 h 627791"/>
                  <a:gd name="connsiteX7" fmla="*/ 462875 w 483536"/>
                  <a:gd name="connsiteY7" fmla="*/ 343248 h 627791"/>
                  <a:gd name="connsiteX8" fmla="*/ 436406 w 483536"/>
                  <a:gd name="connsiteY8" fmla="*/ 471507 h 627791"/>
                  <a:gd name="connsiteX9" fmla="*/ 358226 w 483536"/>
                  <a:gd name="connsiteY9" fmla="*/ 590771 h 627791"/>
                  <a:gd name="connsiteX10" fmla="*/ 254398 w 483536"/>
                  <a:gd name="connsiteY10" fmla="*/ 615103 h 627791"/>
                  <a:gd name="connsiteX11" fmla="*/ 152798 w 483536"/>
                  <a:gd name="connsiteY11" fmla="*/ 551746 h 627791"/>
                  <a:gd name="connsiteX12" fmla="*/ 32351 w 483536"/>
                  <a:gd name="connsiteY12" fmla="*/ 418760 h 627791"/>
                  <a:gd name="connsiteX13" fmla="*/ 58565 w 483536"/>
                  <a:gd name="connsiteY13" fmla="*/ 278912 h 627791"/>
                  <a:gd name="connsiteX14" fmla="*/ 35848 w 483536"/>
                  <a:gd name="connsiteY14" fmla="*/ 76687 h 627791"/>
                  <a:gd name="connsiteX0" fmla="*/ 35848 w 483536"/>
                  <a:gd name="connsiteY0" fmla="*/ 89912 h 641016"/>
                  <a:gd name="connsiteX1" fmla="*/ 92145 w 483536"/>
                  <a:gd name="connsiteY1" fmla="*/ 49279 h 641016"/>
                  <a:gd name="connsiteX2" fmla="*/ 172006 w 483536"/>
                  <a:gd name="connsiteY2" fmla="*/ 37957 h 641016"/>
                  <a:gd name="connsiteX3" fmla="*/ 251295 w 483536"/>
                  <a:gd name="connsiteY3" fmla="*/ 13892 h 641016"/>
                  <a:gd name="connsiteX4" fmla="*/ 367121 w 483536"/>
                  <a:gd name="connsiteY4" fmla="*/ 35284 h 641016"/>
                  <a:gd name="connsiteX5" fmla="*/ 453913 w 483536"/>
                  <a:gd name="connsiteY5" fmla="*/ 104755 h 641016"/>
                  <a:gd name="connsiteX6" fmla="*/ 454170 w 483536"/>
                  <a:gd name="connsiteY6" fmla="*/ 215738 h 641016"/>
                  <a:gd name="connsiteX7" fmla="*/ 462875 w 483536"/>
                  <a:gd name="connsiteY7" fmla="*/ 356473 h 641016"/>
                  <a:gd name="connsiteX8" fmla="*/ 436406 w 483536"/>
                  <a:gd name="connsiteY8" fmla="*/ 484732 h 641016"/>
                  <a:gd name="connsiteX9" fmla="*/ 358226 w 483536"/>
                  <a:gd name="connsiteY9" fmla="*/ 603996 h 641016"/>
                  <a:gd name="connsiteX10" fmla="*/ 254398 w 483536"/>
                  <a:gd name="connsiteY10" fmla="*/ 628328 h 641016"/>
                  <a:gd name="connsiteX11" fmla="*/ 152798 w 483536"/>
                  <a:gd name="connsiteY11" fmla="*/ 564971 h 641016"/>
                  <a:gd name="connsiteX12" fmla="*/ 32351 w 483536"/>
                  <a:gd name="connsiteY12" fmla="*/ 431985 h 641016"/>
                  <a:gd name="connsiteX13" fmla="*/ 58565 w 483536"/>
                  <a:gd name="connsiteY13" fmla="*/ 292137 h 641016"/>
                  <a:gd name="connsiteX14" fmla="*/ 35848 w 483536"/>
                  <a:gd name="connsiteY14" fmla="*/ 89912 h 641016"/>
                  <a:gd name="connsiteX0" fmla="*/ 35848 w 483536"/>
                  <a:gd name="connsiteY0" fmla="*/ 95614 h 646718"/>
                  <a:gd name="connsiteX1" fmla="*/ 92145 w 483536"/>
                  <a:gd name="connsiteY1" fmla="*/ 54981 h 646718"/>
                  <a:gd name="connsiteX2" fmla="*/ 169695 w 483536"/>
                  <a:gd name="connsiteY2" fmla="*/ 16729 h 646718"/>
                  <a:gd name="connsiteX3" fmla="*/ 251295 w 483536"/>
                  <a:gd name="connsiteY3" fmla="*/ 19594 h 646718"/>
                  <a:gd name="connsiteX4" fmla="*/ 367121 w 483536"/>
                  <a:gd name="connsiteY4" fmla="*/ 40986 h 646718"/>
                  <a:gd name="connsiteX5" fmla="*/ 453913 w 483536"/>
                  <a:gd name="connsiteY5" fmla="*/ 110457 h 646718"/>
                  <a:gd name="connsiteX6" fmla="*/ 454170 w 483536"/>
                  <a:gd name="connsiteY6" fmla="*/ 221440 h 646718"/>
                  <a:gd name="connsiteX7" fmla="*/ 462875 w 483536"/>
                  <a:gd name="connsiteY7" fmla="*/ 362175 h 646718"/>
                  <a:gd name="connsiteX8" fmla="*/ 436406 w 483536"/>
                  <a:gd name="connsiteY8" fmla="*/ 490434 h 646718"/>
                  <a:gd name="connsiteX9" fmla="*/ 358226 w 483536"/>
                  <a:gd name="connsiteY9" fmla="*/ 609698 h 646718"/>
                  <a:gd name="connsiteX10" fmla="*/ 254398 w 483536"/>
                  <a:gd name="connsiteY10" fmla="*/ 634030 h 646718"/>
                  <a:gd name="connsiteX11" fmla="*/ 152798 w 483536"/>
                  <a:gd name="connsiteY11" fmla="*/ 570673 h 646718"/>
                  <a:gd name="connsiteX12" fmla="*/ 32351 w 483536"/>
                  <a:gd name="connsiteY12" fmla="*/ 437687 h 646718"/>
                  <a:gd name="connsiteX13" fmla="*/ 58565 w 483536"/>
                  <a:gd name="connsiteY13" fmla="*/ 297839 h 646718"/>
                  <a:gd name="connsiteX14" fmla="*/ 35848 w 483536"/>
                  <a:gd name="connsiteY14" fmla="*/ 95614 h 646718"/>
                  <a:gd name="connsiteX0" fmla="*/ 35848 w 483536"/>
                  <a:gd name="connsiteY0" fmla="*/ 95614 h 646718"/>
                  <a:gd name="connsiteX1" fmla="*/ 84364 w 483536"/>
                  <a:gd name="connsiteY1" fmla="*/ 47709 h 646718"/>
                  <a:gd name="connsiteX2" fmla="*/ 169695 w 483536"/>
                  <a:gd name="connsiteY2" fmla="*/ 16729 h 646718"/>
                  <a:gd name="connsiteX3" fmla="*/ 251295 w 483536"/>
                  <a:gd name="connsiteY3" fmla="*/ 19594 h 646718"/>
                  <a:gd name="connsiteX4" fmla="*/ 367121 w 483536"/>
                  <a:gd name="connsiteY4" fmla="*/ 40986 h 646718"/>
                  <a:gd name="connsiteX5" fmla="*/ 453913 w 483536"/>
                  <a:gd name="connsiteY5" fmla="*/ 110457 h 646718"/>
                  <a:gd name="connsiteX6" fmla="*/ 454170 w 483536"/>
                  <a:gd name="connsiteY6" fmla="*/ 221440 h 646718"/>
                  <a:gd name="connsiteX7" fmla="*/ 462875 w 483536"/>
                  <a:gd name="connsiteY7" fmla="*/ 362175 h 646718"/>
                  <a:gd name="connsiteX8" fmla="*/ 436406 w 483536"/>
                  <a:gd name="connsiteY8" fmla="*/ 490434 h 646718"/>
                  <a:gd name="connsiteX9" fmla="*/ 358226 w 483536"/>
                  <a:gd name="connsiteY9" fmla="*/ 609698 h 646718"/>
                  <a:gd name="connsiteX10" fmla="*/ 254398 w 483536"/>
                  <a:gd name="connsiteY10" fmla="*/ 634030 h 646718"/>
                  <a:gd name="connsiteX11" fmla="*/ 152798 w 483536"/>
                  <a:gd name="connsiteY11" fmla="*/ 570673 h 646718"/>
                  <a:gd name="connsiteX12" fmla="*/ 32351 w 483536"/>
                  <a:gd name="connsiteY12" fmla="*/ 437687 h 646718"/>
                  <a:gd name="connsiteX13" fmla="*/ 58565 w 483536"/>
                  <a:gd name="connsiteY13" fmla="*/ 297839 h 646718"/>
                  <a:gd name="connsiteX14" fmla="*/ 35848 w 483536"/>
                  <a:gd name="connsiteY14" fmla="*/ 95614 h 646718"/>
                  <a:gd name="connsiteX0" fmla="*/ 29094 w 490255"/>
                  <a:gd name="connsiteY0" fmla="*/ 100505 h 646718"/>
                  <a:gd name="connsiteX1" fmla="*/ 91083 w 490255"/>
                  <a:gd name="connsiteY1" fmla="*/ 47709 h 646718"/>
                  <a:gd name="connsiteX2" fmla="*/ 176414 w 490255"/>
                  <a:gd name="connsiteY2" fmla="*/ 16729 h 646718"/>
                  <a:gd name="connsiteX3" fmla="*/ 258014 w 490255"/>
                  <a:gd name="connsiteY3" fmla="*/ 19594 h 646718"/>
                  <a:gd name="connsiteX4" fmla="*/ 373840 w 490255"/>
                  <a:gd name="connsiteY4" fmla="*/ 40986 h 646718"/>
                  <a:gd name="connsiteX5" fmla="*/ 460632 w 490255"/>
                  <a:gd name="connsiteY5" fmla="*/ 110457 h 646718"/>
                  <a:gd name="connsiteX6" fmla="*/ 460889 w 490255"/>
                  <a:gd name="connsiteY6" fmla="*/ 221440 h 646718"/>
                  <a:gd name="connsiteX7" fmla="*/ 469594 w 490255"/>
                  <a:gd name="connsiteY7" fmla="*/ 362175 h 646718"/>
                  <a:gd name="connsiteX8" fmla="*/ 443125 w 490255"/>
                  <a:gd name="connsiteY8" fmla="*/ 490434 h 646718"/>
                  <a:gd name="connsiteX9" fmla="*/ 364945 w 490255"/>
                  <a:gd name="connsiteY9" fmla="*/ 609698 h 646718"/>
                  <a:gd name="connsiteX10" fmla="*/ 261117 w 490255"/>
                  <a:gd name="connsiteY10" fmla="*/ 634030 h 646718"/>
                  <a:gd name="connsiteX11" fmla="*/ 159517 w 490255"/>
                  <a:gd name="connsiteY11" fmla="*/ 570673 h 646718"/>
                  <a:gd name="connsiteX12" fmla="*/ 39070 w 490255"/>
                  <a:gd name="connsiteY12" fmla="*/ 437687 h 646718"/>
                  <a:gd name="connsiteX13" fmla="*/ 65284 w 490255"/>
                  <a:gd name="connsiteY13" fmla="*/ 297839 h 646718"/>
                  <a:gd name="connsiteX14" fmla="*/ 29094 w 490255"/>
                  <a:gd name="connsiteY14" fmla="*/ 100505 h 646718"/>
                  <a:gd name="connsiteX0" fmla="*/ 29094 w 490255"/>
                  <a:gd name="connsiteY0" fmla="*/ 100505 h 661014"/>
                  <a:gd name="connsiteX1" fmla="*/ 91083 w 490255"/>
                  <a:gd name="connsiteY1" fmla="*/ 47709 h 661014"/>
                  <a:gd name="connsiteX2" fmla="*/ 176414 w 490255"/>
                  <a:gd name="connsiteY2" fmla="*/ 16729 h 661014"/>
                  <a:gd name="connsiteX3" fmla="*/ 258014 w 490255"/>
                  <a:gd name="connsiteY3" fmla="*/ 19594 h 661014"/>
                  <a:gd name="connsiteX4" fmla="*/ 373840 w 490255"/>
                  <a:gd name="connsiteY4" fmla="*/ 40986 h 661014"/>
                  <a:gd name="connsiteX5" fmla="*/ 460632 w 490255"/>
                  <a:gd name="connsiteY5" fmla="*/ 110457 h 661014"/>
                  <a:gd name="connsiteX6" fmla="*/ 460889 w 490255"/>
                  <a:gd name="connsiteY6" fmla="*/ 221440 h 661014"/>
                  <a:gd name="connsiteX7" fmla="*/ 469594 w 490255"/>
                  <a:gd name="connsiteY7" fmla="*/ 362175 h 661014"/>
                  <a:gd name="connsiteX8" fmla="*/ 443125 w 490255"/>
                  <a:gd name="connsiteY8" fmla="*/ 490434 h 661014"/>
                  <a:gd name="connsiteX9" fmla="*/ 364945 w 490255"/>
                  <a:gd name="connsiteY9" fmla="*/ 609698 h 661014"/>
                  <a:gd name="connsiteX10" fmla="*/ 257069 w 490255"/>
                  <a:gd name="connsiteY10" fmla="*/ 650646 h 661014"/>
                  <a:gd name="connsiteX11" fmla="*/ 159517 w 490255"/>
                  <a:gd name="connsiteY11" fmla="*/ 570673 h 661014"/>
                  <a:gd name="connsiteX12" fmla="*/ 39070 w 490255"/>
                  <a:gd name="connsiteY12" fmla="*/ 437687 h 661014"/>
                  <a:gd name="connsiteX13" fmla="*/ 65284 w 490255"/>
                  <a:gd name="connsiteY13" fmla="*/ 297839 h 661014"/>
                  <a:gd name="connsiteX14" fmla="*/ 29094 w 490255"/>
                  <a:gd name="connsiteY14" fmla="*/ 100505 h 661014"/>
                  <a:gd name="connsiteX0" fmla="*/ 29094 w 490255"/>
                  <a:gd name="connsiteY0" fmla="*/ 100505 h 661014"/>
                  <a:gd name="connsiteX1" fmla="*/ 91083 w 490255"/>
                  <a:gd name="connsiteY1" fmla="*/ 47709 h 661014"/>
                  <a:gd name="connsiteX2" fmla="*/ 176414 w 490255"/>
                  <a:gd name="connsiteY2" fmla="*/ 16729 h 661014"/>
                  <a:gd name="connsiteX3" fmla="*/ 258014 w 490255"/>
                  <a:gd name="connsiteY3" fmla="*/ 19594 h 661014"/>
                  <a:gd name="connsiteX4" fmla="*/ 373840 w 490255"/>
                  <a:gd name="connsiteY4" fmla="*/ 40986 h 661014"/>
                  <a:gd name="connsiteX5" fmla="*/ 460632 w 490255"/>
                  <a:gd name="connsiteY5" fmla="*/ 110457 h 661014"/>
                  <a:gd name="connsiteX6" fmla="*/ 460889 w 490255"/>
                  <a:gd name="connsiteY6" fmla="*/ 221440 h 661014"/>
                  <a:gd name="connsiteX7" fmla="*/ 469594 w 490255"/>
                  <a:gd name="connsiteY7" fmla="*/ 362175 h 661014"/>
                  <a:gd name="connsiteX8" fmla="*/ 443125 w 490255"/>
                  <a:gd name="connsiteY8" fmla="*/ 490434 h 661014"/>
                  <a:gd name="connsiteX9" fmla="*/ 364945 w 490255"/>
                  <a:gd name="connsiteY9" fmla="*/ 609698 h 661014"/>
                  <a:gd name="connsiteX10" fmla="*/ 257069 w 490255"/>
                  <a:gd name="connsiteY10" fmla="*/ 650646 h 661014"/>
                  <a:gd name="connsiteX11" fmla="*/ 155248 w 490255"/>
                  <a:gd name="connsiteY11" fmla="*/ 579797 h 661014"/>
                  <a:gd name="connsiteX12" fmla="*/ 39070 w 490255"/>
                  <a:gd name="connsiteY12" fmla="*/ 437687 h 661014"/>
                  <a:gd name="connsiteX13" fmla="*/ 65284 w 490255"/>
                  <a:gd name="connsiteY13" fmla="*/ 297839 h 661014"/>
                  <a:gd name="connsiteX14" fmla="*/ 29094 w 490255"/>
                  <a:gd name="connsiteY14" fmla="*/ 100505 h 661014"/>
                  <a:gd name="connsiteX0" fmla="*/ 29094 w 490255"/>
                  <a:gd name="connsiteY0" fmla="*/ 100505 h 661014"/>
                  <a:gd name="connsiteX1" fmla="*/ 91083 w 490255"/>
                  <a:gd name="connsiteY1" fmla="*/ 47709 h 661014"/>
                  <a:gd name="connsiteX2" fmla="*/ 176414 w 490255"/>
                  <a:gd name="connsiteY2" fmla="*/ 16729 h 661014"/>
                  <a:gd name="connsiteX3" fmla="*/ 258014 w 490255"/>
                  <a:gd name="connsiteY3" fmla="*/ 19594 h 661014"/>
                  <a:gd name="connsiteX4" fmla="*/ 373840 w 490255"/>
                  <a:gd name="connsiteY4" fmla="*/ 40986 h 661014"/>
                  <a:gd name="connsiteX5" fmla="*/ 460632 w 490255"/>
                  <a:gd name="connsiteY5" fmla="*/ 110457 h 661014"/>
                  <a:gd name="connsiteX6" fmla="*/ 460889 w 490255"/>
                  <a:gd name="connsiteY6" fmla="*/ 221440 h 661014"/>
                  <a:gd name="connsiteX7" fmla="*/ 469594 w 490255"/>
                  <a:gd name="connsiteY7" fmla="*/ 362175 h 661014"/>
                  <a:gd name="connsiteX8" fmla="*/ 443125 w 490255"/>
                  <a:gd name="connsiteY8" fmla="*/ 490434 h 661014"/>
                  <a:gd name="connsiteX9" fmla="*/ 364945 w 490255"/>
                  <a:gd name="connsiteY9" fmla="*/ 609698 h 661014"/>
                  <a:gd name="connsiteX10" fmla="*/ 257069 w 490255"/>
                  <a:gd name="connsiteY10" fmla="*/ 650646 h 661014"/>
                  <a:gd name="connsiteX11" fmla="*/ 155248 w 490255"/>
                  <a:gd name="connsiteY11" fmla="*/ 579797 h 661014"/>
                  <a:gd name="connsiteX12" fmla="*/ 39070 w 490255"/>
                  <a:gd name="connsiteY12" fmla="*/ 437687 h 661014"/>
                  <a:gd name="connsiteX13" fmla="*/ 65284 w 490255"/>
                  <a:gd name="connsiteY13" fmla="*/ 297839 h 661014"/>
                  <a:gd name="connsiteX14" fmla="*/ 29094 w 490255"/>
                  <a:gd name="connsiteY14" fmla="*/ 100505 h 661014"/>
                  <a:gd name="connsiteX0" fmla="*/ 29094 w 490255"/>
                  <a:gd name="connsiteY0" fmla="*/ 100505 h 664703"/>
                  <a:gd name="connsiteX1" fmla="*/ 91083 w 490255"/>
                  <a:gd name="connsiteY1" fmla="*/ 47709 h 664703"/>
                  <a:gd name="connsiteX2" fmla="*/ 176414 w 490255"/>
                  <a:gd name="connsiteY2" fmla="*/ 16729 h 664703"/>
                  <a:gd name="connsiteX3" fmla="*/ 258014 w 490255"/>
                  <a:gd name="connsiteY3" fmla="*/ 19594 h 664703"/>
                  <a:gd name="connsiteX4" fmla="*/ 373840 w 490255"/>
                  <a:gd name="connsiteY4" fmla="*/ 40986 h 664703"/>
                  <a:gd name="connsiteX5" fmla="*/ 460632 w 490255"/>
                  <a:gd name="connsiteY5" fmla="*/ 110457 h 664703"/>
                  <a:gd name="connsiteX6" fmla="*/ 460889 w 490255"/>
                  <a:gd name="connsiteY6" fmla="*/ 221440 h 664703"/>
                  <a:gd name="connsiteX7" fmla="*/ 469594 w 490255"/>
                  <a:gd name="connsiteY7" fmla="*/ 362175 h 664703"/>
                  <a:gd name="connsiteX8" fmla="*/ 443125 w 490255"/>
                  <a:gd name="connsiteY8" fmla="*/ 490434 h 664703"/>
                  <a:gd name="connsiteX9" fmla="*/ 364945 w 490255"/>
                  <a:gd name="connsiteY9" fmla="*/ 609698 h 664703"/>
                  <a:gd name="connsiteX10" fmla="*/ 257069 w 490255"/>
                  <a:gd name="connsiteY10" fmla="*/ 650646 h 664703"/>
                  <a:gd name="connsiteX11" fmla="*/ 155248 w 490255"/>
                  <a:gd name="connsiteY11" fmla="*/ 579797 h 664703"/>
                  <a:gd name="connsiteX12" fmla="*/ 39070 w 490255"/>
                  <a:gd name="connsiteY12" fmla="*/ 437687 h 664703"/>
                  <a:gd name="connsiteX13" fmla="*/ 65284 w 490255"/>
                  <a:gd name="connsiteY13" fmla="*/ 297839 h 664703"/>
                  <a:gd name="connsiteX14" fmla="*/ 29094 w 490255"/>
                  <a:gd name="connsiteY14" fmla="*/ 100505 h 664703"/>
                  <a:gd name="connsiteX0" fmla="*/ 29094 w 490255"/>
                  <a:gd name="connsiteY0" fmla="*/ 100505 h 664703"/>
                  <a:gd name="connsiteX1" fmla="*/ 91083 w 490255"/>
                  <a:gd name="connsiteY1" fmla="*/ 47709 h 664703"/>
                  <a:gd name="connsiteX2" fmla="*/ 176414 w 490255"/>
                  <a:gd name="connsiteY2" fmla="*/ 16729 h 664703"/>
                  <a:gd name="connsiteX3" fmla="*/ 258014 w 490255"/>
                  <a:gd name="connsiteY3" fmla="*/ 19594 h 664703"/>
                  <a:gd name="connsiteX4" fmla="*/ 373840 w 490255"/>
                  <a:gd name="connsiteY4" fmla="*/ 40986 h 664703"/>
                  <a:gd name="connsiteX5" fmla="*/ 460632 w 490255"/>
                  <a:gd name="connsiteY5" fmla="*/ 110457 h 664703"/>
                  <a:gd name="connsiteX6" fmla="*/ 460889 w 490255"/>
                  <a:gd name="connsiteY6" fmla="*/ 221440 h 664703"/>
                  <a:gd name="connsiteX7" fmla="*/ 469594 w 490255"/>
                  <a:gd name="connsiteY7" fmla="*/ 362175 h 664703"/>
                  <a:gd name="connsiteX8" fmla="*/ 443125 w 490255"/>
                  <a:gd name="connsiteY8" fmla="*/ 490434 h 664703"/>
                  <a:gd name="connsiteX9" fmla="*/ 364945 w 490255"/>
                  <a:gd name="connsiteY9" fmla="*/ 609698 h 664703"/>
                  <a:gd name="connsiteX10" fmla="*/ 257069 w 490255"/>
                  <a:gd name="connsiteY10" fmla="*/ 650646 h 664703"/>
                  <a:gd name="connsiteX11" fmla="*/ 155248 w 490255"/>
                  <a:gd name="connsiteY11" fmla="*/ 579797 h 664703"/>
                  <a:gd name="connsiteX12" fmla="*/ 39070 w 490255"/>
                  <a:gd name="connsiteY12" fmla="*/ 437687 h 664703"/>
                  <a:gd name="connsiteX13" fmla="*/ 65284 w 490255"/>
                  <a:gd name="connsiteY13" fmla="*/ 297839 h 664703"/>
                  <a:gd name="connsiteX14" fmla="*/ 29094 w 490255"/>
                  <a:gd name="connsiteY14" fmla="*/ 100505 h 664703"/>
                  <a:gd name="connsiteX0" fmla="*/ 29094 w 495657"/>
                  <a:gd name="connsiteY0" fmla="*/ 100505 h 664703"/>
                  <a:gd name="connsiteX1" fmla="*/ 91083 w 495657"/>
                  <a:gd name="connsiteY1" fmla="*/ 47709 h 664703"/>
                  <a:gd name="connsiteX2" fmla="*/ 176414 w 495657"/>
                  <a:gd name="connsiteY2" fmla="*/ 16729 h 664703"/>
                  <a:gd name="connsiteX3" fmla="*/ 258014 w 495657"/>
                  <a:gd name="connsiteY3" fmla="*/ 19594 h 664703"/>
                  <a:gd name="connsiteX4" fmla="*/ 373840 w 495657"/>
                  <a:gd name="connsiteY4" fmla="*/ 40986 h 664703"/>
                  <a:gd name="connsiteX5" fmla="*/ 460632 w 495657"/>
                  <a:gd name="connsiteY5" fmla="*/ 110457 h 664703"/>
                  <a:gd name="connsiteX6" fmla="*/ 460889 w 495657"/>
                  <a:gd name="connsiteY6" fmla="*/ 221440 h 664703"/>
                  <a:gd name="connsiteX7" fmla="*/ 469594 w 495657"/>
                  <a:gd name="connsiteY7" fmla="*/ 362175 h 664703"/>
                  <a:gd name="connsiteX8" fmla="*/ 443125 w 495657"/>
                  <a:gd name="connsiteY8" fmla="*/ 490434 h 664703"/>
                  <a:gd name="connsiteX9" fmla="*/ 364945 w 495657"/>
                  <a:gd name="connsiteY9" fmla="*/ 609698 h 664703"/>
                  <a:gd name="connsiteX10" fmla="*/ 257069 w 495657"/>
                  <a:gd name="connsiteY10" fmla="*/ 650646 h 664703"/>
                  <a:gd name="connsiteX11" fmla="*/ 155248 w 495657"/>
                  <a:gd name="connsiteY11" fmla="*/ 579797 h 664703"/>
                  <a:gd name="connsiteX12" fmla="*/ 39070 w 495657"/>
                  <a:gd name="connsiteY12" fmla="*/ 437687 h 664703"/>
                  <a:gd name="connsiteX13" fmla="*/ 65284 w 495657"/>
                  <a:gd name="connsiteY13" fmla="*/ 297839 h 664703"/>
                  <a:gd name="connsiteX14" fmla="*/ 29094 w 495657"/>
                  <a:gd name="connsiteY14" fmla="*/ 100505 h 664703"/>
                  <a:gd name="connsiteX0" fmla="*/ 29094 w 495657"/>
                  <a:gd name="connsiteY0" fmla="*/ 100505 h 664703"/>
                  <a:gd name="connsiteX1" fmla="*/ 91083 w 495657"/>
                  <a:gd name="connsiteY1" fmla="*/ 47709 h 664703"/>
                  <a:gd name="connsiteX2" fmla="*/ 176414 w 495657"/>
                  <a:gd name="connsiteY2" fmla="*/ 16729 h 664703"/>
                  <a:gd name="connsiteX3" fmla="*/ 258014 w 495657"/>
                  <a:gd name="connsiteY3" fmla="*/ 19594 h 664703"/>
                  <a:gd name="connsiteX4" fmla="*/ 373840 w 495657"/>
                  <a:gd name="connsiteY4" fmla="*/ 40986 h 664703"/>
                  <a:gd name="connsiteX5" fmla="*/ 460632 w 495657"/>
                  <a:gd name="connsiteY5" fmla="*/ 110457 h 664703"/>
                  <a:gd name="connsiteX6" fmla="*/ 460889 w 495657"/>
                  <a:gd name="connsiteY6" fmla="*/ 221440 h 664703"/>
                  <a:gd name="connsiteX7" fmla="*/ 469594 w 495657"/>
                  <a:gd name="connsiteY7" fmla="*/ 362175 h 664703"/>
                  <a:gd name="connsiteX8" fmla="*/ 443125 w 495657"/>
                  <a:gd name="connsiteY8" fmla="*/ 490434 h 664703"/>
                  <a:gd name="connsiteX9" fmla="*/ 364945 w 495657"/>
                  <a:gd name="connsiteY9" fmla="*/ 609698 h 664703"/>
                  <a:gd name="connsiteX10" fmla="*/ 257069 w 495657"/>
                  <a:gd name="connsiteY10" fmla="*/ 650646 h 664703"/>
                  <a:gd name="connsiteX11" fmla="*/ 155248 w 495657"/>
                  <a:gd name="connsiteY11" fmla="*/ 579797 h 664703"/>
                  <a:gd name="connsiteX12" fmla="*/ 39070 w 495657"/>
                  <a:gd name="connsiteY12" fmla="*/ 437687 h 664703"/>
                  <a:gd name="connsiteX13" fmla="*/ 65284 w 495657"/>
                  <a:gd name="connsiteY13" fmla="*/ 297839 h 664703"/>
                  <a:gd name="connsiteX14" fmla="*/ 29094 w 495657"/>
                  <a:gd name="connsiteY14" fmla="*/ 100505 h 66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95657" h="664703">
                    <a:moveTo>
                      <a:pt x="29094" y="100505"/>
                    </a:moveTo>
                    <a:cubicBezTo>
                      <a:pt x="35987" y="61241"/>
                      <a:pt x="68390" y="56368"/>
                      <a:pt x="91083" y="47709"/>
                    </a:cubicBezTo>
                    <a:cubicBezTo>
                      <a:pt x="113776" y="39050"/>
                      <a:pt x="138554" y="-19539"/>
                      <a:pt x="176414" y="16729"/>
                    </a:cubicBezTo>
                    <a:cubicBezTo>
                      <a:pt x="202539" y="14343"/>
                      <a:pt x="225022" y="-21445"/>
                      <a:pt x="258014" y="19594"/>
                    </a:cubicBezTo>
                    <a:cubicBezTo>
                      <a:pt x="283565" y="24167"/>
                      <a:pt x="339636" y="-14391"/>
                      <a:pt x="373840" y="40986"/>
                    </a:cubicBezTo>
                    <a:cubicBezTo>
                      <a:pt x="406713" y="51406"/>
                      <a:pt x="452412" y="45701"/>
                      <a:pt x="460632" y="110457"/>
                    </a:cubicBezTo>
                    <a:cubicBezTo>
                      <a:pt x="495082" y="140080"/>
                      <a:pt x="482710" y="174810"/>
                      <a:pt x="460889" y="221440"/>
                    </a:cubicBezTo>
                    <a:cubicBezTo>
                      <a:pt x="484422" y="266752"/>
                      <a:pt x="521045" y="302684"/>
                      <a:pt x="469594" y="362175"/>
                    </a:cubicBezTo>
                    <a:cubicBezTo>
                      <a:pt x="463054" y="405361"/>
                      <a:pt x="493598" y="448970"/>
                      <a:pt x="443125" y="490434"/>
                    </a:cubicBezTo>
                    <a:cubicBezTo>
                      <a:pt x="451925" y="540675"/>
                      <a:pt x="437673" y="629280"/>
                      <a:pt x="364945" y="609698"/>
                    </a:cubicBezTo>
                    <a:cubicBezTo>
                      <a:pt x="331786" y="648961"/>
                      <a:pt x="291041" y="685645"/>
                      <a:pt x="257069" y="650646"/>
                    </a:cubicBezTo>
                    <a:cubicBezTo>
                      <a:pt x="207148" y="666490"/>
                      <a:pt x="188536" y="615432"/>
                      <a:pt x="155248" y="579797"/>
                    </a:cubicBezTo>
                    <a:cubicBezTo>
                      <a:pt x="125191" y="569672"/>
                      <a:pt x="80993" y="541959"/>
                      <a:pt x="39070" y="437687"/>
                    </a:cubicBezTo>
                    <a:cubicBezTo>
                      <a:pt x="10668" y="394838"/>
                      <a:pt x="52919" y="340195"/>
                      <a:pt x="65284" y="297839"/>
                    </a:cubicBezTo>
                    <a:cubicBezTo>
                      <a:pt x="-27199" y="240533"/>
                      <a:pt x="-3924" y="142156"/>
                      <a:pt x="29094" y="10050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3">
                <a:extLst>
                  <a:ext uri="{FF2B5EF4-FFF2-40B4-BE49-F238E27FC236}">
                    <a16:creationId xmlns:a16="http://schemas.microsoft.com/office/drawing/2014/main" id="{11BEA961-B8B5-9609-E4F7-3861AF95C2E4}"/>
                  </a:ext>
                </a:extLst>
              </p:cNvPr>
              <p:cNvSpPr/>
              <p:nvPr/>
            </p:nvSpPr>
            <p:spPr>
              <a:xfrm>
                <a:off x="9435553" y="-377450"/>
                <a:ext cx="1056552" cy="3398181"/>
              </a:xfrm>
              <a:custGeom>
                <a:avLst/>
                <a:gdLst>
                  <a:gd name="connsiteX0" fmla="*/ 0 w 859809"/>
                  <a:gd name="connsiteY0" fmla="*/ 0 h 272956"/>
                  <a:gd name="connsiteX1" fmla="*/ 859809 w 859809"/>
                  <a:gd name="connsiteY1" fmla="*/ 0 h 272956"/>
                  <a:gd name="connsiteX2" fmla="*/ 859809 w 859809"/>
                  <a:gd name="connsiteY2" fmla="*/ 272956 h 272956"/>
                  <a:gd name="connsiteX3" fmla="*/ 0 w 859809"/>
                  <a:gd name="connsiteY3" fmla="*/ 272956 h 272956"/>
                  <a:gd name="connsiteX4" fmla="*/ 0 w 859809"/>
                  <a:gd name="connsiteY4" fmla="*/ 0 h 272956"/>
                  <a:gd name="connsiteX0" fmla="*/ 245660 w 1105469"/>
                  <a:gd name="connsiteY0" fmla="*/ 0 h 395786"/>
                  <a:gd name="connsiteX1" fmla="*/ 1105469 w 1105469"/>
                  <a:gd name="connsiteY1" fmla="*/ 0 h 395786"/>
                  <a:gd name="connsiteX2" fmla="*/ 1105469 w 1105469"/>
                  <a:gd name="connsiteY2" fmla="*/ 272956 h 395786"/>
                  <a:gd name="connsiteX3" fmla="*/ 0 w 1105469"/>
                  <a:gd name="connsiteY3" fmla="*/ 395786 h 395786"/>
                  <a:gd name="connsiteX4" fmla="*/ 245660 w 1105469"/>
                  <a:gd name="connsiteY4" fmla="*/ 0 h 395786"/>
                  <a:gd name="connsiteX0" fmla="*/ 245660 w 1173708"/>
                  <a:gd name="connsiteY0" fmla="*/ 54591 h 450377"/>
                  <a:gd name="connsiteX1" fmla="*/ 1173708 w 1173708"/>
                  <a:gd name="connsiteY1" fmla="*/ 0 h 450377"/>
                  <a:gd name="connsiteX2" fmla="*/ 1105469 w 1173708"/>
                  <a:gd name="connsiteY2" fmla="*/ 327547 h 450377"/>
                  <a:gd name="connsiteX3" fmla="*/ 0 w 1173708"/>
                  <a:gd name="connsiteY3" fmla="*/ 450377 h 450377"/>
                  <a:gd name="connsiteX4" fmla="*/ 245660 w 1173708"/>
                  <a:gd name="connsiteY4" fmla="*/ 54591 h 450377"/>
                  <a:gd name="connsiteX0" fmla="*/ 245660 w 1173708"/>
                  <a:gd name="connsiteY0" fmla="*/ 346095 h 741881"/>
                  <a:gd name="connsiteX1" fmla="*/ 1173708 w 1173708"/>
                  <a:gd name="connsiteY1" fmla="*/ 291504 h 741881"/>
                  <a:gd name="connsiteX2" fmla="*/ 1105469 w 1173708"/>
                  <a:gd name="connsiteY2" fmla="*/ 619051 h 741881"/>
                  <a:gd name="connsiteX3" fmla="*/ 0 w 1173708"/>
                  <a:gd name="connsiteY3" fmla="*/ 741881 h 741881"/>
                  <a:gd name="connsiteX4" fmla="*/ 245660 w 1173708"/>
                  <a:gd name="connsiteY4" fmla="*/ 346095 h 741881"/>
                  <a:gd name="connsiteX0" fmla="*/ 0 w 1173708"/>
                  <a:gd name="connsiteY0" fmla="*/ 450377 h 450377"/>
                  <a:gd name="connsiteX1" fmla="*/ 1173708 w 1173708"/>
                  <a:gd name="connsiteY1" fmla="*/ 0 h 450377"/>
                  <a:gd name="connsiteX2" fmla="*/ 1105469 w 1173708"/>
                  <a:gd name="connsiteY2" fmla="*/ 327547 h 450377"/>
                  <a:gd name="connsiteX3" fmla="*/ 0 w 1173708"/>
                  <a:gd name="connsiteY3" fmla="*/ 450377 h 450377"/>
                  <a:gd name="connsiteX0" fmla="*/ 0 w 1173708"/>
                  <a:gd name="connsiteY0" fmla="*/ 722567 h 722567"/>
                  <a:gd name="connsiteX1" fmla="*/ 1173708 w 1173708"/>
                  <a:gd name="connsiteY1" fmla="*/ 272190 h 722567"/>
                  <a:gd name="connsiteX2" fmla="*/ 1105469 w 1173708"/>
                  <a:gd name="connsiteY2" fmla="*/ 599737 h 722567"/>
                  <a:gd name="connsiteX3" fmla="*/ 0 w 1173708"/>
                  <a:gd name="connsiteY3" fmla="*/ 722567 h 722567"/>
                  <a:gd name="connsiteX0" fmla="*/ 0 w 1173708"/>
                  <a:gd name="connsiteY0" fmla="*/ 896414 h 896414"/>
                  <a:gd name="connsiteX1" fmla="*/ 1173708 w 1173708"/>
                  <a:gd name="connsiteY1" fmla="*/ 446037 h 896414"/>
                  <a:gd name="connsiteX2" fmla="*/ 1105469 w 1173708"/>
                  <a:gd name="connsiteY2" fmla="*/ 773584 h 896414"/>
                  <a:gd name="connsiteX3" fmla="*/ 0 w 1173708"/>
                  <a:gd name="connsiteY3" fmla="*/ 896414 h 896414"/>
                  <a:gd name="connsiteX0" fmla="*/ 0 w 1173708"/>
                  <a:gd name="connsiteY0" fmla="*/ 896414 h 2902635"/>
                  <a:gd name="connsiteX1" fmla="*/ 1173708 w 1173708"/>
                  <a:gd name="connsiteY1" fmla="*/ 446037 h 2902635"/>
                  <a:gd name="connsiteX2" fmla="*/ 1009934 w 1173708"/>
                  <a:gd name="connsiteY2" fmla="*/ 2902635 h 2902635"/>
                  <a:gd name="connsiteX3" fmla="*/ 0 w 1173708"/>
                  <a:gd name="connsiteY3" fmla="*/ 896414 h 2902635"/>
                  <a:gd name="connsiteX0" fmla="*/ 0 w 1228299"/>
                  <a:gd name="connsiteY0" fmla="*/ 889973 h 2896194"/>
                  <a:gd name="connsiteX1" fmla="*/ 1228299 w 1228299"/>
                  <a:gd name="connsiteY1" fmla="*/ 453244 h 2896194"/>
                  <a:gd name="connsiteX2" fmla="*/ 1009934 w 1228299"/>
                  <a:gd name="connsiteY2" fmla="*/ 2896194 h 2896194"/>
                  <a:gd name="connsiteX3" fmla="*/ 0 w 1228299"/>
                  <a:gd name="connsiteY3" fmla="*/ 889973 h 2896194"/>
                  <a:gd name="connsiteX0" fmla="*/ 0 w 1228299"/>
                  <a:gd name="connsiteY0" fmla="*/ 889973 h 2896194"/>
                  <a:gd name="connsiteX1" fmla="*/ 1228299 w 1228299"/>
                  <a:gd name="connsiteY1" fmla="*/ 453244 h 2896194"/>
                  <a:gd name="connsiteX2" fmla="*/ 1009934 w 1228299"/>
                  <a:gd name="connsiteY2" fmla="*/ 2896194 h 2896194"/>
                  <a:gd name="connsiteX3" fmla="*/ 354272 w 1228299"/>
                  <a:gd name="connsiteY3" fmla="*/ 924433 h 2896194"/>
                  <a:gd name="connsiteX4" fmla="*/ 0 w 1228299"/>
                  <a:gd name="connsiteY4" fmla="*/ 889973 h 2896194"/>
                  <a:gd name="connsiteX0" fmla="*/ 0 w 1228299"/>
                  <a:gd name="connsiteY0" fmla="*/ 889973 h 3285414"/>
                  <a:gd name="connsiteX1" fmla="*/ 1228299 w 1228299"/>
                  <a:gd name="connsiteY1" fmla="*/ 453244 h 3285414"/>
                  <a:gd name="connsiteX2" fmla="*/ 1009934 w 1228299"/>
                  <a:gd name="connsiteY2" fmla="*/ 2896194 h 3285414"/>
                  <a:gd name="connsiteX3" fmla="*/ 582872 w 1228299"/>
                  <a:gd name="connsiteY3" fmla="*/ 3118993 h 3285414"/>
                  <a:gd name="connsiteX4" fmla="*/ 354272 w 1228299"/>
                  <a:gd name="connsiteY4" fmla="*/ 924433 h 3285414"/>
                  <a:gd name="connsiteX5" fmla="*/ 0 w 1228299"/>
                  <a:gd name="connsiteY5" fmla="*/ 889973 h 3285414"/>
                  <a:gd name="connsiteX0" fmla="*/ 0 w 1228299"/>
                  <a:gd name="connsiteY0" fmla="*/ 889973 h 3285414"/>
                  <a:gd name="connsiteX1" fmla="*/ 1228299 w 1228299"/>
                  <a:gd name="connsiteY1" fmla="*/ 453244 h 3285414"/>
                  <a:gd name="connsiteX2" fmla="*/ 1009934 w 1228299"/>
                  <a:gd name="connsiteY2" fmla="*/ 2896194 h 3285414"/>
                  <a:gd name="connsiteX3" fmla="*/ 582872 w 1228299"/>
                  <a:gd name="connsiteY3" fmla="*/ 3118993 h 3285414"/>
                  <a:gd name="connsiteX4" fmla="*/ 354272 w 1228299"/>
                  <a:gd name="connsiteY4" fmla="*/ 924433 h 3285414"/>
                  <a:gd name="connsiteX5" fmla="*/ 0 w 1228299"/>
                  <a:gd name="connsiteY5" fmla="*/ 889973 h 3285414"/>
                  <a:gd name="connsiteX0" fmla="*/ 0 w 1228299"/>
                  <a:gd name="connsiteY0" fmla="*/ 889973 h 3285414"/>
                  <a:gd name="connsiteX1" fmla="*/ 1228299 w 1228299"/>
                  <a:gd name="connsiteY1" fmla="*/ 453244 h 3285414"/>
                  <a:gd name="connsiteX2" fmla="*/ 1009934 w 1228299"/>
                  <a:gd name="connsiteY2" fmla="*/ 2896194 h 3285414"/>
                  <a:gd name="connsiteX3" fmla="*/ 582872 w 1228299"/>
                  <a:gd name="connsiteY3" fmla="*/ 3118993 h 3285414"/>
                  <a:gd name="connsiteX4" fmla="*/ 354272 w 1228299"/>
                  <a:gd name="connsiteY4" fmla="*/ 924433 h 3285414"/>
                  <a:gd name="connsiteX5" fmla="*/ 0 w 1228299"/>
                  <a:gd name="connsiteY5" fmla="*/ 889973 h 3285414"/>
                  <a:gd name="connsiteX0" fmla="*/ 0 w 1228299"/>
                  <a:gd name="connsiteY0" fmla="*/ 889973 h 3197044"/>
                  <a:gd name="connsiteX1" fmla="*/ 1228299 w 1228299"/>
                  <a:gd name="connsiteY1" fmla="*/ 453244 h 3197044"/>
                  <a:gd name="connsiteX2" fmla="*/ 1009934 w 1228299"/>
                  <a:gd name="connsiteY2" fmla="*/ 2896194 h 3197044"/>
                  <a:gd name="connsiteX3" fmla="*/ 582872 w 1228299"/>
                  <a:gd name="connsiteY3" fmla="*/ 3118993 h 3197044"/>
                  <a:gd name="connsiteX4" fmla="*/ 354272 w 1228299"/>
                  <a:gd name="connsiteY4" fmla="*/ 924433 h 3197044"/>
                  <a:gd name="connsiteX5" fmla="*/ 0 w 1228299"/>
                  <a:gd name="connsiteY5" fmla="*/ 889973 h 3197044"/>
                  <a:gd name="connsiteX0" fmla="*/ 0 w 1228299"/>
                  <a:gd name="connsiteY0" fmla="*/ 889973 h 3166100"/>
                  <a:gd name="connsiteX1" fmla="*/ 1228299 w 1228299"/>
                  <a:gd name="connsiteY1" fmla="*/ 453244 h 3166100"/>
                  <a:gd name="connsiteX2" fmla="*/ 1009934 w 1228299"/>
                  <a:gd name="connsiteY2" fmla="*/ 2896194 h 3166100"/>
                  <a:gd name="connsiteX3" fmla="*/ 582872 w 1228299"/>
                  <a:gd name="connsiteY3" fmla="*/ 3118993 h 3166100"/>
                  <a:gd name="connsiteX4" fmla="*/ 354272 w 1228299"/>
                  <a:gd name="connsiteY4" fmla="*/ 924433 h 3166100"/>
                  <a:gd name="connsiteX5" fmla="*/ 0 w 1228299"/>
                  <a:gd name="connsiteY5" fmla="*/ 889973 h 3166100"/>
                  <a:gd name="connsiteX0" fmla="*/ 0 w 1228299"/>
                  <a:gd name="connsiteY0" fmla="*/ 889973 h 3157794"/>
                  <a:gd name="connsiteX1" fmla="*/ 1228299 w 1228299"/>
                  <a:gd name="connsiteY1" fmla="*/ 453244 h 3157794"/>
                  <a:gd name="connsiteX2" fmla="*/ 1009934 w 1228299"/>
                  <a:gd name="connsiteY2" fmla="*/ 2896194 h 3157794"/>
                  <a:gd name="connsiteX3" fmla="*/ 582872 w 1228299"/>
                  <a:gd name="connsiteY3" fmla="*/ 3118993 h 3157794"/>
                  <a:gd name="connsiteX4" fmla="*/ 354272 w 1228299"/>
                  <a:gd name="connsiteY4" fmla="*/ 924433 h 3157794"/>
                  <a:gd name="connsiteX5" fmla="*/ 0 w 1228299"/>
                  <a:gd name="connsiteY5" fmla="*/ 889973 h 3157794"/>
                  <a:gd name="connsiteX0" fmla="*/ 0 w 1228299"/>
                  <a:gd name="connsiteY0" fmla="*/ 889973 h 3157794"/>
                  <a:gd name="connsiteX1" fmla="*/ 1228299 w 1228299"/>
                  <a:gd name="connsiteY1" fmla="*/ 453244 h 3157794"/>
                  <a:gd name="connsiteX2" fmla="*/ 1009934 w 1228299"/>
                  <a:gd name="connsiteY2" fmla="*/ 2896194 h 3157794"/>
                  <a:gd name="connsiteX3" fmla="*/ 582872 w 1228299"/>
                  <a:gd name="connsiteY3" fmla="*/ 3118993 h 3157794"/>
                  <a:gd name="connsiteX4" fmla="*/ 354272 w 1228299"/>
                  <a:gd name="connsiteY4" fmla="*/ 924433 h 3157794"/>
                  <a:gd name="connsiteX5" fmla="*/ 0 w 1228299"/>
                  <a:gd name="connsiteY5" fmla="*/ 889973 h 3157794"/>
                  <a:gd name="connsiteX0" fmla="*/ 0 w 1228299"/>
                  <a:gd name="connsiteY0" fmla="*/ 889973 h 3151304"/>
                  <a:gd name="connsiteX1" fmla="*/ 1228299 w 1228299"/>
                  <a:gd name="connsiteY1" fmla="*/ 453244 h 3151304"/>
                  <a:gd name="connsiteX2" fmla="*/ 1028984 w 1228299"/>
                  <a:gd name="connsiteY2" fmla="*/ 2829519 h 3151304"/>
                  <a:gd name="connsiteX3" fmla="*/ 582872 w 1228299"/>
                  <a:gd name="connsiteY3" fmla="*/ 3118993 h 3151304"/>
                  <a:gd name="connsiteX4" fmla="*/ 354272 w 1228299"/>
                  <a:gd name="connsiteY4" fmla="*/ 924433 h 3151304"/>
                  <a:gd name="connsiteX5" fmla="*/ 0 w 1228299"/>
                  <a:gd name="connsiteY5" fmla="*/ 889973 h 3151304"/>
                  <a:gd name="connsiteX0" fmla="*/ 0 w 1228299"/>
                  <a:gd name="connsiteY0" fmla="*/ 889973 h 3151304"/>
                  <a:gd name="connsiteX1" fmla="*/ 1228299 w 1228299"/>
                  <a:gd name="connsiteY1" fmla="*/ 453244 h 3151304"/>
                  <a:gd name="connsiteX2" fmla="*/ 1028984 w 1228299"/>
                  <a:gd name="connsiteY2" fmla="*/ 2829519 h 3151304"/>
                  <a:gd name="connsiteX3" fmla="*/ 582872 w 1228299"/>
                  <a:gd name="connsiteY3" fmla="*/ 3118993 h 3151304"/>
                  <a:gd name="connsiteX4" fmla="*/ 354272 w 1228299"/>
                  <a:gd name="connsiteY4" fmla="*/ 924433 h 3151304"/>
                  <a:gd name="connsiteX5" fmla="*/ 0 w 1228299"/>
                  <a:gd name="connsiteY5" fmla="*/ 889973 h 3151304"/>
                  <a:gd name="connsiteX0" fmla="*/ 0 w 1228307"/>
                  <a:gd name="connsiteY0" fmla="*/ 889973 h 3151304"/>
                  <a:gd name="connsiteX1" fmla="*/ 1228299 w 1228307"/>
                  <a:gd name="connsiteY1" fmla="*/ 453244 h 3151304"/>
                  <a:gd name="connsiteX2" fmla="*/ 1028984 w 1228307"/>
                  <a:gd name="connsiteY2" fmla="*/ 2829519 h 3151304"/>
                  <a:gd name="connsiteX3" fmla="*/ 582872 w 1228307"/>
                  <a:gd name="connsiteY3" fmla="*/ 3118993 h 3151304"/>
                  <a:gd name="connsiteX4" fmla="*/ 354272 w 1228307"/>
                  <a:gd name="connsiteY4" fmla="*/ 924433 h 3151304"/>
                  <a:gd name="connsiteX5" fmla="*/ 0 w 1228307"/>
                  <a:gd name="connsiteY5" fmla="*/ 889973 h 3151304"/>
                  <a:gd name="connsiteX0" fmla="*/ 0 w 1228306"/>
                  <a:gd name="connsiteY0" fmla="*/ 889973 h 3151304"/>
                  <a:gd name="connsiteX1" fmla="*/ 1228299 w 1228306"/>
                  <a:gd name="connsiteY1" fmla="*/ 453244 h 3151304"/>
                  <a:gd name="connsiteX2" fmla="*/ 1028984 w 1228306"/>
                  <a:gd name="connsiteY2" fmla="*/ 2829519 h 3151304"/>
                  <a:gd name="connsiteX3" fmla="*/ 582872 w 1228306"/>
                  <a:gd name="connsiteY3" fmla="*/ 3118993 h 3151304"/>
                  <a:gd name="connsiteX4" fmla="*/ 354272 w 1228306"/>
                  <a:gd name="connsiteY4" fmla="*/ 924433 h 3151304"/>
                  <a:gd name="connsiteX5" fmla="*/ 0 w 1228306"/>
                  <a:gd name="connsiteY5" fmla="*/ 889973 h 3151304"/>
                  <a:gd name="connsiteX0" fmla="*/ 0 w 1228306"/>
                  <a:gd name="connsiteY0" fmla="*/ 889973 h 3150592"/>
                  <a:gd name="connsiteX1" fmla="*/ 1228299 w 1228306"/>
                  <a:gd name="connsiteY1" fmla="*/ 453244 h 3150592"/>
                  <a:gd name="connsiteX2" fmla="*/ 1028984 w 1228306"/>
                  <a:gd name="connsiteY2" fmla="*/ 2829519 h 3150592"/>
                  <a:gd name="connsiteX3" fmla="*/ 582872 w 1228306"/>
                  <a:gd name="connsiteY3" fmla="*/ 3118993 h 3150592"/>
                  <a:gd name="connsiteX4" fmla="*/ 354272 w 1228306"/>
                  <a:gd name="connsiteY4" fmla="*/ 924433 h 3150592"/>
                  <a:gd name="connsiteX5" fmla="*/ 0 w 1228306"/>
                  <a:gd name="connsiteY5" fmla="*/ 889973 h 3150592"/>
                  <a:gd name="connsiteX0" fmla="*/ 0 w 1228335"/>
                  <a:gd name="connsiteY0" fmla="*/ 889973 h 3150592"/>
                  <a:gd name="connsiteX1" fmla="*/ 1228299 w 1228335"/>
                  <a:gd name="connsiteY1" fmla="*/ 453244 h 3150592"/>
                  <a:gd name="connsiteX2" fmla="*/ 1028984 w 1228335"/>
                  <a:gd name="connsiteY2" fmla="*/ 2829519 h 3150592"/>
                  <a:gd name="connsiteX3" fmla="*/ 582872 w 1228335"/>
                  <a:gd name="connsiteY3" fmla="*/ 3118993 h 3150592"/>
                  <a:gd name="connsiteX4" fmla="*/ 354272 w 1228335"/>
                  <a:gd name="connsiteY4" fmla="*/ 924433 h 3150592"/>
                  <a:gd name="connsiteX5" fmla="*/ 0 w 1228335"/>
                  <a:gd name="connsiteY5" fmla="*/ 889973 h 3150592"/>
                  <a:gd name="connsiteX0" fmla="*/ 0 w 1228335"/>
                  <a:gd name="connsiteY0" fmla="*/ 889973 h 3150592"/>
                  <a:gd name="connsiteX1" fmla="*/ 1228299 w 1228335"/>
                  <a:gd name="connsiteY1" fmla="*/ 453244 h 3150592"/>
                  <a:gd name="connsiteX2" fmla="*/ 1028984 w 1228335"/>
                  <a:gd name="connsiteY2" fmla="*/ 2829519 h 3150592"/>
                  <a:gd name="connsiteX3" fmla="*/ 582872 w 1228335"/>
                  <a:gd name="connsiteY3" fmla="*/ 3118993 h 3150592"/>
                  <a:gd name="connsiteX4" fmla="*/ 354272 w 1228335"/>
                  <a:gd name="connsiteY4" fmla="*/ 924433 h 3150592"/>
                  <a:gd name="connsiteX5" fmla="*/ 0 w 1228335"/>
                  <a:gd name="connsiteY5" fmla="*/ 889973 h 3150592"/>
                  <a:gd name="connsiteX0" fmla="*/ 0 w 1054267"/>
                  <a:gd name="connsiteY0" fmla="*/ 719073 h 2979692"/>
                  <a:gd name="connsiteX1" fmla="*/ 1054128 w 1054267"/>
                  <a:gd name="connsiteY1" fmla="*/ 717772 h 2979692"/>
                  <a:gd name="connsiteX2" fmla="*/ 1028984 w 1054267"/>
                  <a:gd name="connsiteY2" fmla="*/ 2658619 h 2979692"/>
                  <a:gd name="connsiteX3" fmla="*/ 582872 w 1054267"/>
                  <a:gd name="connsiteY3" fmla="*/ 2948093 h 2979692"/>
                  <a:gd name="connsiteX4" fmla="*/ 354272 w 1054267"/>
                  <a:gd name="connsiteY4" fmla="*/ 753533 h 2979692"/>
                  <a:gd name="connsiteX5" fmla="*/ 0 w 1054267"/>
                  <a:gd name="connsiteY5" fmla="*/ 719073 h 2979692"/>
                  <a:gd name="connsiteX0" fmla="*/ 0 w 1192112"/>
                  <a:gd name="connsiteY0" fmla="*/ 862532 h 3123151"/>
                  <a:gd name="connsiteX1" fmla="*/ 1054128 w 1192112"/>
                  <a:gd name="connsiteY1" fmla="*/ 861231 h 3123151"/>
                  <a:gd name="connsiteX2" fmla="*/ 1028984 w 1192112"/>
                  <a:gd name="connsiteY2" fmla="*/ 2802078 h 3123151"/>
                  <a:gd name="connsiteX3" fmla="*/ 582872 w 1192112"/>
                  <a:gd name="connsiteY3" fmla="*/ 3091552 h 3123151"/>
                  <a:gd name="connsiteX4" fmla="*/ 354272 w 1192112"/>
                  <a:gd name="connsiteY4" fmla="*/ 896992 h 3123151"/>
                  <a:gd name="connsiteX5" fmla="*/ 0 w 1192112"/>
                  <a:gd name="connsiteY5" fmla="*/ 862532 h 3123151"/>
                  <a:gd name="connsiteX0" fmla="*/ 0 w 699995"/>
                  <a:gd name="connsiteY0" fmla="*/ 35761 h 2261920"/>
                  <a:gd name="connsiteX1" fmla="*/ 699856 w 699995"/>
                  <a:gd name="connsiteY1" fmla="*/ 0 h 2261920"/>
                  <a:gd name="connsiteX2" fmla="*/ 674712 w 699995"/>
                  <a:gd name="connsiteY2" fmla="*/ 1940847 h 2261920"/>
                  <a:gd name="connsiteX3" fmla="*/ 228600 w 699995"/>
                  <a:gd name="connsiteY3" fmla="*/ 2230321 h 2261920"/>
                  <a:gd name="connsiteX4" fmla="*/ 0 w 699995"/>
                  <a:gd name="connsiteY4" fmla="*/ 35761 h 2261920"/>
                  <a:gd name="connsiteX0" fmla="*/ 105956 w 805951"/>
                  <a:gd name="connsiteY0" fmla="*/ 695774 h 2921933"/>
                  <a:gd name="connsiteX1" fmla="*/ 805812 w 805951"/>
                  <a:gd name="connsiteY1" fmla="*/ 660013 h 2921933"/>
                  <a:gd name="connsiteX2" fmla="*/ 780668 w 805951"/>
                  <a:gd name="connsiteY2" fmla="*/ 2600860 h 2921933"/>
                  <a:gd name="connsiteX3" fmla="*/ 334556 w 805951"/>
                  <a:gd name="connsiteY3" fmla="*/ 2890334 h 2921933"/>
                  <a:gd name="connsiteX4" fmla="*/ 105956 w 805951"/>
                  <a:gd name="connsiteY4" fmla="*/ 695774 h 2921933"/>
                  <a:gd name="connsiteX0" fmla="*/ 62327 w 899136"/>
                  <a:gd name="connsiteY0" fmla="*/ 983947 h 3210106"/>
                  <a:gd name="connsiteX1" fmla="*/ 762183 w 899136"/>
                  <a:gd name="connsiteY1" fmla="*/ 948186 h 3210106"/>
                  <a:gd name="connsiteX2" fmla="*/ 737039 w 899136"/>
                  <a:gd name="connsiteY2" fmla="*/ 2889033 h 3210106"/>
                  <a:gd name="connsiteX3" fmla="*/ 290927 w 899136"/>
                  <a:gd name="connsiteY3" fmla="*/ 3178507 h 3210106"/>
                  <a:gd name="connsiteX4" fmla="*/ 62327 w 899136"/>
                  <a:gd name="connsiteY4" fmla="*/ 983947 h 3210106"/>
                  <a:gd name="connsiteX0" fmla="*/ 157432 w 977001"/>
                  <a:gd name="connsiteY0" fmla="*/ 925581 h 3151740"/>
                  <a:gd name="connsiteX1" fmla="*/ 857288 w 977001"/>
                  <a:gd name="connsiteY1" fmla="*/ 889820 h 3151740"/>
                  <a:gd name="connsiteX2" fmla="*/ 832144 w 977001"/>
                  <a:gd name="connsiteY2" fmla="*/ 2830667 h 3151740"/>
                  <a:gd name="connsiteX3" fmla="*/ 386032 w 977001"/>
                  <a:gd name="connsiteY3" fmla="*/ 3120141 h 3151740"/>
                  <a:gd name="connsiteX4" fmla="*/ 157432 w 977001"/>
                  <a:gd name="connsiteY4" fmla="*/ 925581 h 3151740"/>
                  <a:gd name="connsiteX0" fmla="*/ 140220 w 1065221"/>
                  <a:gd name="connsiteY0" fmla="*/ 951090 h 3177249"/>
                  <a:gd name="connsiteX1" fmla="*/ 840076 w 1065221"/>
                  <a:gd name="connsiteY1" fmla="*/ 915329 h 3177249"/>
                  <a:gd name="connsiteX2" fmla="*/ 814932 w 1065221"/>
                  <a:gd name="connsiteY2" fmla="*/ 2856176 h 3177249"/>
                  <a:gd name="connsiteX3" fmla="*/ 368820 w 1065221"/>
                  <a:gd name="connsiteY3" fmla="*/ 3145650 h 3177249"/>
                  <a:gd name="connsiteX4" fmla="*/ 140220 w 1065221"/>
                  <a:gd name="connsiteY4" fmla="*/ 951090 h 3177249"/>
                  <a:gd name="connsiteX0" fmla="*/ 146045 w 1030984"/>
                  <a:gd name="connsiteY0" fmla="*/ 998168 h 3224327"/>
                  <a:gd name="connsiteX1" fmla="*/ 845901 w 1030984"/>
                  <a:gd name="connsiteY1" fmla="*/ 962407 h 3224327"/>
                  <a:gd name="connsiteX2" fmla="*/ 820757 w 1030984"/>
                  <a:gd name="connsiteY2" fmla="*/ 2903254 h 3224327"/>
                  <a:gd name="connsiteX3" fmla="*/ 374645 w 1030984"/>
                  <a:gd name="connsiteY3" fmla="*/ 3192728 h 3224327"/>
                  <a:gd name="connsiteX4" fmla="*/ 146045 w 1030984"/>
                  <a:gd name="connsiteY4" fmla="*/ 998168 h 3224327"/>
                  <a:gd name="connsiteX0" fmla="*/ 146045 w 1030984"/>
                  <a:gd name="connsiteY0" fmla="*/ 998168 h 3224327"/>
                  <a:gd name="connsiteX1" fmla="*/ 845901 w 1030984"/>
                  <a:gd name="connsiteY1" fmla="*/ 962407 h 3224327"/>
                  <a:gd name="connsiteX2" fmla="*/ 820757 w 1030984"/>
                  <a:gd name="connsiteY2" fmla="*/ 2903254 h 3224327"/>
                  <a:gd name="connsiteX3" fmla="*/ 374645 w 1030984"/>
                  <a:gd name="connsiteY3" fmla="*/ 3192728 h 3224327"/>
                  <a:gd name="connsiteX4" fmla="*/ 146045 w 1030984"/>
                  <a:gd name="connsiteY4" fmla="*/ 998168 h 3224327"/>
                  <a:gd name="connsiteX0" fmla="*/ 146045 w 1030984"/>
                  <a:gd name="connsiteY0" fmla="*/ 998168 h 3224327"/>
                  <a:gd name="connsiteX1" fmla="*/ 845901 w 1030984"/>
                  <a:gd name="connsiteY1" fmla="*/ 962407 h 3224327"/>
                  <a:gd name="connsiteX2" fmla="*/ 820757 w 1030984"/>
                  <a:gd name="connsiteY2" fmla="*/ 2903254 h 3224327"/>
                  <a:gd name="connsiteX3" fmla="*/ 374645 w 1030984"/>
                  <a:gd name="connsiteY3" fmla="*/ 3192728 h 3224327"/>
                  <a:gd name="connsiteX4" fmla="*/ 146045 w 1030984"/>
                  <a:gd name="connsiteY4" fmla="*/ 998168 h 3224327"/>
                  <a:gd name="connsiteX0" fmla="*/ 146045 w 1030984"/>
                  <a:gd name="connsiteY0" fmla="*/ 998168 h 3224327"/>
                  <a:gd name="connsiteX1" fmla="*/ 845901 w 1030984"/>
                  <a:gd name="connsiteY1" fmla="*/ 962407 h 3224327"/>
                  <a:gd name="connsiteX2" fmla="*/ 820757 w 1030984"/>
                  <a:gd name="connsiteY2" fmla="*/ 2903254 h 3224327"/>
                  <a:gd name="connsiteX3" fmla="*/ 374645 w 1030984"/>
                  <a:gd name="connsiteY3" fmla="*/ 3192728 h 3224327"/>
                  <a:gd name="connsiteX4" fmla="*/ 146045 w 1030984"/>
                  <a:gd name="connsiteY4" fmla="*/ 998168 h 3224327"/>
                  <a:gd name="connsiteX0" fmla="*/ 146045 w 1030984"/>
                  <a:gd name="connsiteY0" fmla="*/ 998168 h 3239116"/>
                  <a:gd name="connsiteX1" fmla="*/ 845901 w 1030984"/>
                  <a:gd name="connsiteY1" fmla="*/ 962407 h 3239116"/>
                  <a:gd name="connsiteX2" fmla="*/ 820757 w 1030984"/>
                  <a:gd name="connsiteY2" fmla="*/ 3033882 h 3239116"/>
                  <a:gd name="connsiteX3" fmla="*/ 374645 w 1030984"/>
                  <a:gd name="connsiteY3" fmla="*/ 3192728 h 3239116"/>
                  <a:gd name="connsiteX4" fmla="*/ 146045 w 1030984"/>
                  <a:gd name="connsiteY4" fmla="*/ 998168 h 3239116"/>
                  <a:gd name="connsiteX0" fmla="*/ 146045 w 1030984"/>
                  <a:gd name="connsiteY0" fmla="*/ 998168 h 3171297"/>
                  <a:gd name="connsiteX1" fmla="*/ 845901 w 1030984"/>
                  <a:gd name="connsiteY1" fmla="*/ 962407 h 3171297"/>
                  <a:gd name="connsiteX2" fmla="*/ 820757 w 1030984"/>
                  <a:gd name="connsiteY2" fmla="*/ 3033882 h 3171297"/>
                  <a:gd name="connsiteX3" fmla="*/ 389159 w 1030984"/>
                  <a:gd name="connsiteY3" fmla="*/ 3105643 h 3171297"/>
                  <a:gd name="connsiteX4" fmla="*/ 146045 w 1030984"/>
                  <a:gd name="connsiteY4" fmla="*/ 998168 h 3171297"/>
                  <a:gd name="connsiteX0" fmla="*/ 146045 w 1030984"/>
                  <a:gd name="connsiteY0" fmla="*/ 998168 h 3126883"/>
                  <a:gd name="connsiteX1" fmla="*/ 845901 w 1030984"/>
                  <a:gd name="connsiteY1" fmla="*/ 962407 h 3126883"/>
                  <a:gd name="connsiteX2" fmla="*/ 820757 w 1030984"/>
                  <a:gd name="connsiteY2" fmla="*/ 3033882 h 3126883"/>
                  <a:gd name="connsiteX3" fmla="*/ 389159 w 1030984"/>
                  <a:gd name="connsiteY3" fmla="*/ 3033071 h 3126883"/>
                  <a:gd name="connsiteX4" fmla="*/ 146045 w 1030984"/>
                  <a:gd name="connsiteY4" fmla="*/ 998168 h 3126883"/>
                  <a:gd name="connsiteX0" fmla="*/ 146045 w 1030984"/>
                  <a:gd name="connsiteY0" fmla="*/ 998168 h 3126883"/>
                  <a:gd name="connsiteX1" fmla="*/ 845901 w 1030984"/>
                  <a:gd name="connsiteY1" fmla="*/ 962407 h 3126883"/>
                  <a:gd name="connsiteX2" fmla="*/ 820757 w 1030984"/>
                  <a:gd name="connsiteY2" fmla="*/ 3033882 h 3126883"/>
                  <a:gd name="connsiteX3" fmla="*/ 389159 w 1030984"/>
                  <a:gd name="connsiteY3" fmla="*/ 3033071 h 3126883"/>
                  <a:gd name="connsiteX4" fmla="*/ 146045 w 1030984"/>
                  <a:gd name="connsiteY4" fmla="*/ 998168 h 3126883"/>
                  <a:gd name="connsiteX0" fmla="*/ 146045 w 1030984"/>
                  <a:gd name="connsiteY0" fmla="*/ 998168 h 3126883"/>
                  <a:gd name="connsiteX1" fmla="*/ 845901 w 1030984"/>
                  <a:gd name="connsiteY1" fmla="*/ 962407 h 3126883"/>
                  <a:gd name="connsiteX2" fmla="*/ 820757 w 1030984"/>
                  <a:gd name="connsiteY2" fmla="*/ 3033882 h 3126883"/>
                  <a:gd name="connsiteX3" fmla="*/ 389159 w 1030984"/>
                  <a:gd name="connsiteY3" fmla="*/ 3033071 h 3126883"/>
                  <a:gd name="connsiteX4" fmla="*/ 146045 w 1030984"/>
                  <a:gd name="connsiteY4" fmla="*/ 998168 h 3126883"/>
                  <a:gd name="connsiteX0" fmla="*/ 151113 w 953400"/>
                  <a:gd name="connsiteY0" fmla="*/ 939254 h 3067969"/>
                  <a:gd name="connsiteX1" fmla="*/ 762069 w 953400"/>
                  <a:gd name="connsiteY1" fmla="*/ 1030493 h 3067969"/>
                  <a:gd name="connsiteX2" fmla="*/ 825825 w 953400"/>
                  <a:gd name="connsiteY2" fmla="*/ 2974968 h 3067969"/>
                  <a:gd name="connsiteX3" fmla="*/ 394227 w 953400"/>
                  <a:gd name="connsiteY3" fmla="*/ 2974157 h 3067969"/>
                  <a:gd name="connsiteX4" fmla="*/ 151113 w 953400"/>
                  <a:gd name="connsiteY4" fmla="*/ 939254 h 3067969"/>
                  <a:gd name="connsiteX0" fmla="*/ 157365 w 865744"/>
                  <a:gd name="connsiteY0" fmla="*/ 998169 h 2999884"/>
                  <a:gd name="connsiteX1" fmla="*/ 666721 w 865744"/>
                  <a:gd name="connsiteY1" fmla="*/ 962408 h 2999884"/>
                  <a:gd name="connsiteX2" fmla="*/ 730477 w 865744"/>
                  <a:gd name="connsiteY2" fmla="*/ 2906883 h 2999884"/>
                  <a:gd name="connsiteX3" fmla="*/ 298879 w 865744"/>
                  <a:gd name="connsiteY3" fmla="*/ 2906072 h 2999884"/>
                  <a:gd name="connsiteX4" fmla="*/ 157365 w 865744"/>
                  <a:gd name="connsiteY4" fmla="*/ 998169 h 2999884"/>
                  <a:gd name="connsiteX0" fmla="*/ 147275 w 920386"/>
                  <a:gd name="connsiteY0" fmla="*/ 1064358 h 3066073"/>
                  <a:gd name="connsiteX1" fmla="*/ 656631 w 920386"/>
                  <a:gd name="connsiteY1" fmla="*/ 1028597 h 3066073"/>
                  <a:gd name="connsiteX2" fmla="*/ 720387 w 920386"/>
                  <a:gd name="connsiteY2" fmla="*/ 2973072 h 3066073"/>
                  <a:gd name="connsiteX3" fmla="*/ 288789 w 920386"/>
                  <a:gd name="connsiteY3" fmla="*/ 2972261 h 3066073"/>
                  <a:gd name="connsiteX4" fmla="*/ 147275 w 920386"/>
                  <a:gd name="connsiteY4" fmla="*/ 1064358 h 3066073"/>
                  <a:gd name="connsiteX0" fmla="*/ 210349 w 967814"/>
                  <a:gd name="connsiteY0" fmla="*/ 1205347 h 3207062"/>
                  <a:gd name="connsiteX1" fmla="*/ 719705 w 967814"/>
                  <a:gd name="connsiteY1" fmla="*/ 1169586 h 3207062"/>
                  <a:gd name="connsiteX2" fmla="*/ 783461 w 967814"/>
                  <a:gd name="connsiteY2" fmla="*/ 3114061 h 3207062"/>
                  <a:gd name="connsiteX3" fmla="*/ 351863 w 967814"/>
                  <a:gd name="connsiteY3" fmla="*/ 3113250 h 3207062"/>
                  <a:gd name="connsiteX4" fmla="*/ 210349 w 967814"/>
                  <a:gd name="connsiteY4" fmla="*/ 1205347 h 3207062"/>
                  <a:gd name="connsiteX0" fmla="*/ 202887 w 1002108"/>
                  <a:gd name="connsiteY0" fmla="*/ 1274267 h 3275982"/>
                  <a:gd name="connsiteX1" fmla="*/ 712243 w 1002108"/>
                  <a:gd name="connsiteY1" fmla="*/ 1238506 h 3275982"/>
                  <a:gd name="connsiteX2" fmla="*/ 775999 w 1002108"/>
                  <a:gd name="connsiteY2" fmla="*/ 3182981 h 3275982"/>
                  <a:gd name="connsiteX3" fmla="*/ 344401 w 1002108"/>
                  <a:gd name="connsiteY3" fmla="*/ 3182170 h 3275982"/>
                  <a:gd name="connsiteX4" fmla="*/ 202887 w 1002108"/>
                  <a:gd name="connsiteY4" fmla="*/ 1274267 h 3275982"/>
                  <a:gd name="connsiteX0" fmla="*/ 264455 w 1049276"/>
                  <a:gd name="connsiteY0" fmla="*/ 1377814 h 3379529"/>
                  <a:gd name="connsiteX1" fmla="*/ 773811 w 1049276"/>
                  <a:gd name="connsiteY1" fmla="*/ 1342053 h 3379529"/>
                  <a:gd name="connsiteX2" fmla="*/ 837567 w 1049276"/>
                  <a:gd name="connsiteY2" fmla="*/ 3286528 h 3379529"/>
                  <a:gd name="connsiteX3" fmla="*/ 405969 w 1049276"/>
                  <a:gd name="connsiteY3" fmla="*/ 3285717 h 3379529"/>
                  <a:gd name="connsiteX4" fmla="*/ 264455 w 1049276"/>
                  <a:gd name="connsiteY4" fmla="*/ 1377814 h 3379529"/>
                  <a:gd name="connsiteX0" fmla="*/ 262573 w 1056552"/>
                  <a:gd name="connsiteY0" fmla="*/ 1418643 h 3420358"/>
                  <a:gd name="connsiteX1" fmla="*/ 771929 w 1056552"/>
                  <a:gd name="connsiteY1" fmla="*/ 1382882 h 3420358"/>
                  <a:gd name="connsiteX2" fmla="*/ 835685 w 1056552"/>
                  <a:gd name="connsiteY2" fmla="*/ 3327357 h 3420358"/>
                  <a:gd name="connsiteX3" fmla="*/ 404087 w 1056552"/>
                  <a:gd name="connsiteY3" fmla="*/ 3326546 h 3420358"/>
                  <a:gd name="connsiteX4" fmla="*/ 262573 w 1056552"/>
                  <a:gd name="connsiteY4" fmla="*/ 1418643 h 3420358"/>
                  <a:gd name="connsiteX0" fmla="*/ 262573 w 1056552"/>
                  <a:gd name="connsiteY0" fmla="*/ 1418643 h 3403815"/>
                  <a:gd name="connsiteX1" fmla="*/ 771929 w 1056552"/>
                  <a:gd name="connsiteY1" fmla="*/ 1382882 h 3403815"/>
                  <a:gd name="connsiteX2" fmla="*/ 835685 w 1056552"/>
                  <a:gd name="connsiteY2" fmla="*/ 3289257 h 3403815"/>
                  <a:gd name="connsiteX3" fmla="*/ 404087 w 1056552"/>
                  <a:gd name="connsiteY3" fmla="*/ 3326546 h 3403815"/>
                  <a:gd name="connsiteX4" fmla="*/ 262573 w 1056552"/>
                  <a:gd name="connsiteY4" fmla="*/ 1418643 h 3403815"/>
                  <a:gd name="connsiteX0" fmla="*/ 262573 w 1056552"/>
                  <a:gd name="connsiteY0" fmla="*/ 1418643 h 3385992"/>
                  <a:gd name="connsiteX1" fmla="*/ 771929 w 1056552"/>
                  <a:gd name="connsiteY1" fmla="*/ 1382882 h 3385992"/>
                  <a:gd name="connsiteX2" fmla="*/ 835685 w 1056552"/>
                  <a:gd name="connsiteY2" fmla="*/ 3289257 h 3385992"/>
                  <a:gd name="connsiteX3" fmla="*/ 404087 w 1056552"/>
                  <a:gd name="connsiteY3" fmla="*/ 3326546 h 3385992"/>
                  <a:gd name="connsiteX4" fmla="*/ 262573 w 1056552"/>
                  <a:gd name="connsiteY4" fmla="*/ 1418643 h 3385992"/>
                  <a:gd name="connsiteX0" fmla="*/ 262573 w 1056552"/>
                  <a:gd name="connsiteY0" fmla="*/ 1418643 h 3398181"/>
                  <a:gd name="connsiteX1" fmla="*/ 771929 w 1056552"/>
                  <a:gd name="connsiteY1" fmla="*/ 1382882 h 3398181"/>
                  <a:gd name="connsiteX2" fmla="*/ 835685 w 1056552"/>
                  <a:gd name="connsiteY2" fmla="*/ 3289257 h 3398181"/>
                  <a:gd name="connsiteX3" fmla="*/ 404087 w 1056552"/>
                  <a:gd name="connsiteY3" fmla="*/ 3326546 h 3398181"/>
                  <a:gd name="connsiteX4" fmla="*/ 262573 w 1056552"/>
                  <a:gd name="connsiteY4" fmla="*/ 1418643 h 3398181"/>
                  <a:gd name="connsiteX0" fmla="*/ 262573 w 1056552"/>
                  <a:gd name="connsiteY0" fmla="*/ 1418643 h 3398181"/>
                  <a:gd name="connsiteX1" fmla="*/ 771929 w 1056552"/>
                  <a:gd name="connsiteY1" fmla="*/ 1382882 h 3398181"/>
                  <a:gd name="connsiteX2" fmla="*/ 835685 w 1056552"/>
                  <a:gd name="connsiteY2" fmla="*/ 3289257 h 3398181"/>
                  <a:gd name="connsiteX3" fmla="*/ 404087 w 1056552"/>
                  <a:gd name="connsiteY3" fmla="*/ 3326546 h 3398181"/>
                  <a:gd name="connsiteX4" fmla="*/ 262573 w 1056552"/>
                  <a:gd name="connsiteY4" fmla="*/ 1418643 h 3398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6552" h="3398181">
                    <a:moveTo>
                      <a:pt x="262573" y="1418643"/>
                    </a:moveTo>
                    <a:cubicBezTo>
                      <a:pt x="-830385" y="-621649"/>
                      <a:pt x="1915687" y="-306998"/>
                      <a:pt x="771929" y="1382882"/>
                    </a:cubicBezTo>
                    <a:cubicBezTo>
                      <a:pt x="570327" y="1834796"/>
                      <a:pt x="984673" y="3030111"/>
                      <a:pt x="835685" y="3289257"/>
                    </a:cubicBezTo>
                    <a:cubicBezTo>
                      <a:pt x="823999" y="3390648"/>
                      <a:pt x="646714" y="3455148"/>
                      <a:pt x="404087" y="3326546"/>
                    </a:cubicBezTo>
                    <a:cubicBezTo>
                      <a:pt x="132885" y="3093169"/>
                      <a:pt x="519557" y="2397931"/>
                      <a:pt x="262573" y="1418643"/>
                    </a:cubicBezTo>
                    <a:close/>
                  </a:path>
                </a:pathLst>
              </a:custGeom>
              <a:solidFill>
                <a:srgbClr val="F6BFB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41">
                <a:extLst>
                  <a:ext uri="{FF2B5EF4-FFF2-40B4-BE49-F238E27FC236}">
                    <a16:creationId xmlns:a16="http://schemas.microsoft.com/office/drawing/2014/main" id="{9308E30F-4C72-903E-F09F-9D27582677B8}"/>
                  </a:ext>
                </a:extLst>
              </p:cNvPr>
              <p:cNvSpPr/>
              <p:nvPr/>
            </p:nvSpPr>
            <p:spPr>
              <a:xfrm rot="1747879">
                <a:off x="9665962" y="2649075"/>
                <a:ext cx="694541" cy="547117"/>
              </a:xfrm>
              <a:custGeom>
                <a:avLst/>
                <a:gdLst>
                  <a:gd name="connsiteX0" fmla="*/ 0 w 503935"/>
                  <a:gd name="connsiteY0" fmla="*/ 0 h 396700"/>
                  <a:gd name="connsiteX1" fmla="*/ 503935 w 503935"/>
                  <a:gd name="connsiteY1" fmla="*/ 0 h 396700"/>
                  <a:gd name="connsiteX2" fmla="*/ 503935 w 503935"/>
                  <a:gd name="connsiteY2" fmla="*/ 396700 h 396700"/>
                  <a:gd name="connsiteX3" fmla="*/ 0 w 503935"/>
                  <a:gd name="connsiteY3" fmla="*/ 396700 h 396700"/>
                  <a:gd name="connsiteX4" fmla="*/ 0 w 503935"/>
                  <a:gd name="connsiteY4" fmla="*/ 0 h 396700"/>
                  <a:gd name="connsiteX0" fmla="*/ 0 w 587755"/>
                  <a:gd name="connsiteY0" fmla="*/ 335280 h 396700"/>
                  <a:gd name="connsiteX1" fmla="*/ 587755 w 587755"/>
                  <a:gd name="connsiteY1" fmla="*/ 0 h 396700"/>
                  <a:gd name="connsiteX2" fmla="*/ 587755 w 587755"/>
                  <a:gd name="connsiteY2" fmla="*/ 396700 h 396700"/>
                  <a:gd name="connsiteX3" fmla="*/ 83820 w 587755"/>
                  <a:gd name="connsiteY3" fmla="*/ 396700 h 396700"/>
                  <a:gd name="connsiteX4" fmla="*/ 0 w 587755"/>
                  <a:gd name="connsiteY4" fmla="*/ 335280 h 396700"/>
                  <a:gd name="connsiteX0" fmla="*/ 0 w 587755"/>
                  <a:gd name="connsiteY0" fmla="*/ 335280 h 450040"/>
                  <a:gd name="connsiteX1" fmla="*/ 587755 w 587755"/>
                  <a:gd name="connsiteY1" fmla="*/ 0 h 450040"/>
                  <a:gd name="connsiteX2" fmla="*/ 587755 w 587755"/>
                  <a:gd name="connsiteY2" fmla="*/ 396700 h 450040"/>
                  <a:gd name="connsiteX3" fmla="*/ 114300 w 587755"/>
                  <a:gd name="connsiteY3" fmla="*/ 450040 h 450040"/>
                  <a:gd name="connsiteX4" fmla="*/ 0 w 587755"/>
                  <a:gd name="connsiteY4" fmla="*/ 335280 h 450040"/>
                  <a:gd name="connsiteX0" fmla="*/ 0 w 587755"/>
                  <a:gd name="connsiteY0" fmla="*/ 335280 h 450040"/>
                  <a:gd name="connsiteX1" fmla="*/ 549655 w 587755"/>
                  <a:gd name="connsiteY1" fmla="*/ 0 h 450040"/>
                  <a:gd name="connsiteX2" fmla="*/ 587755 w 587755"/>
                  <a:gd name="connsiteY2" fmla="*/ 396700 h 450040"/>
                  <a:gd name="connsiteX3" fmla="*/ 114300 w 587755"/>
                  <a:gd name="connsiteY3" fmla="*/ 450040 h 450040"/>
                  <a:gd name="connsiteX4" fmla="*/ 0 w 587755"/>
                  <a:gd name="connsiteY4" fmla="*/ 335280 h 450040"/>
                  <a:gd name="connsiteX0" fmla="*/ 0 w 641095"/>
                  <a:gd name="connsiteY0" fmla="*/ 335280 h 450040"/>
                  <a:gd name="connsiteX1" fmla="*/ 549655 w 641095"/>
                  <a:gd name="connsiteY1" fmla="*/ 0 h 450040"/>
                  <a:gd name="connsiteX2" fmla="*/ 641095 w 641095"/>
                  <a:gd name="connsiteY2" fmla="*/ 168100 h 450040"/>
                  <a:gd name="connsiteX3" fmla="*/ 114300 w 641095"/>
                  <a:gd name="connsiteY3" fmla="*/ 450040 h 450040"/>
                  <a:gd name="connsiteX4" fmla="*/ 0 w 641095"/>
                  <a:gd name="connsiteY4" fmla="*/ 335280 h 450040"/>
                  <a:gd name="connsiteX0" fmla="*/ 0 w 641095"/>
                  <a:gd name="connsiteY0" fmla="*/ 335280 h 450040"/>
                  <a:gd name="connsiteX1" fmla="*/ 549655 w 641095"/>
                  <a:gd name="connsiteY1" fmla="*/ 0 h 450040"/>
                  <a:gd name="connsiteX2" fmla="*/ 641095 w 641095"/>
                  <a:gd name="connsiteY2" fmla="*/ 168100 h 450040"/>
                  <a:gd name="connsiteX3" fmla="*/ 114300 w 641095"/>
                  <a:gd name="connsiteY3" fmla="*/ 450040 h 450040"/>
                  <a:gd name="connsiteX4" fmla="*/ 0 w 641095"/>
                  <a:gd name="connsiteY4" fmla="*/ 335280 h 450040"/>
                  <a:gd name="connsiteX0" fmla="*/ 0 w 641095"/>
                  <a:gd name="connsiteY0" fmla="*/ 335280 h 477463"/>
                  <a:gd name="connsiteX1" fmla="*/ 549655 w 641095"/>
                  <a:gd name="connsiteY1" fmla="*/ 0 h 477463"/>
                  <a:gd name="connsiteX2" fmla="*/ 641095 w 641095"/>
                  <a:gd name="connsiteY2" fmla="*/ 168100 h 477463"/>
                  <a:gd name="connsiteX3" fmla="*/ 114300 w 641095"/>
                  <a:gd name="connsiteY3" fmla="*/ 450040 h 477463"/>
                  <a:gd name="connsiteX4" fmla="*/ 0 w 641095"/>
                  <a:gd name="connsiteY4" fmla="*/ 335280 h 477463"/>
                  <a:gd name="connsiteX0" fmla="*/ 0 w 641095"/>
                  <a:gd name="connsiteY0" fmla="*/ 335280 h 477463"/>
                  <a:gd name="connsiteX1" fmla="*/ 549655 w 641095"/>
                  <a:gd name="connsiteY1" fmla="*/ 0 h 477463"/>
                  <a:gd name="connsiteX2" fmla="*/ 641095 w 641095"/>
                  <a:gd name="connsiteY2" fmla="*/ 168100 h 477463"/>
                  <a:gd name="connsiteX3" fmla="*/ 114300 w 641095"/>
                  <a:gd name="connsiteY3" fmla="*/ 450040 h 477463"/>
                  <a:gd name="connsiteX4" fmla="*/ 0 w 641095"/>
                  <a:gd name="connsiteY4" fmla="*/ 335280 h 477463"/>
                  <a:gd name="connsiteX0" fmla="*/ 0 w 641095"/>
                  <a:gd name="connsiteY0" fmla="*/ 335280 h 477463"/>
                  <a:gd name="connsiteX1" fmla="*/ 549655 w 641095"/>
                  <a:gd name="connsiteY1" fmla="*/ 0 h 477463"/>
                  <a:gd name="connsiteX2" fmla="*/ 641095 w 641095"/>
                  <a:gd name="connsiteY2" fmla="*/ 168100 h 477463"/>
                  <a:gd name="connsiteX3" fmla="*/ 114300 w 641095"/>
                  <a:gd name="connsiteY3" fmla="*/ 450040 h 477463"/>
                  <a:gd name="connsiteX4" fmla="*/ 0 w 641095"/>
                  <a:gd name="connsiteY4" fmla="*/ 335280 h 477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1095" h="477463">
                    <a:moveTo>
                      <a:pt x="0" y="335280"/>
                    </a:moveTo>
                    <a:cubicBezTo>
                      <a:pt x="228938" y="307340"/>
                      <a:pt x="427397" y="195580"/>
                      <a:pt x="549655" y="0"/>
                    </a:cubicBezTo>
                    <a:lnTo>
                      <a:pt x="641095" y="168100"/>
                    </a:lnTo>
                    <a:cubicBezTo>
                      <a:pt x="389297" y="498300"/>
                      <a:pt x="274658" y="508460"/>
                      <a:pt x="114300" y="450040"/>
                    </a:cubicBezTo>
                    <a:lnTo>
                      <a:pt x="0" y="3352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Rectangle 12">
                <a:extLst>
                  <a:ext uri="{FF2B5EF4-FFF2-40B4-BE49-F238E27FC236}">
                    <a16:creationId xmlns:a16="http://schemas.microsoft.com/office/drawing/2014/main" id="{F549E7C2-021A-BEBB-9D8C-F932A6F2E683}"/>
                  </a:ext>
                </a:extLst>
              </p:cNvPr>
              <p:cNvSpPr/>
              <p:nvPr/>
            </p:nvSpPr>
            <p:spPr>
              <a:xfrm rot="4312650" flipH="1">
                <a:off x="8208992" y="2553239"/>
                <a:ext cx="1368784" cy="1002598"/>
              </a:xfrm>
              <a:custGeom>
                <a:avLst/>
                <a:gdLst>
                  <a:gd name="connsiteX0" fmla="*/ 0 w 342900"/>
                  <a:gd name="connsiteY0" fmla="*/ 0 h 266700"/>
                  <a:gd name="connsiteX1" fmla="*/ 342900 w 342900"/>
                  <a:gd name="connsiteY1" fmla="*/ 0 h 266700"/>
                  <a:gd name="connsiteX2" fmla="*/ 342900 w 342900"/>
                  <a:gd name="connsiteY2" fmla="*/ 266700 h 266700"/>
                  <a:gd name="connsiteX3" fmla="*/ 0 w 342900"/>
                  <a:gd name="connsiteY3" fmla="*/ 266700 h 266700"/>
                  <a:gd name="connsiteX4" fmla="*/ 0 w 342900"/>
                  <a:gd name="connsiteY4" fmla="*/ 0 h 266700"/>
                  <a:gd name="connsiteX0" fmla="*/ 0 w 830580"/>
                  <a:gd name="connsiteY0" fmla="*/ 0 h 1173480"/>
                  <a:gd name="connsiteX1" fmla="*/ 342900 w 830580"/>
                  <a:gd name="connsiteY1" fmla="*/ 0 h 1173480"/>
                  <a:gd name="connsiteX2" fmla="*/ 830580 w 830580"/>
                  <a:gd name="connsiteY2" fmla="*/ 1173480 h 1173480"/>
                  <a:gd name="connsiteX3" fmla="*/ 0 w 830580"/>
                  <a:gd name="connsiteY3" fmla="*/ 266700 h 1173480"/>
                  <a:gd name="connsiteX4" fmla="*/ 0 w 830580"/>
                  <a:gd name="connsiteY4" fmla="*/ 0 h 1173480"/>
                  <a:gd name="connsiteX0" fmla="*/ 0 w 1249680"/>
                  <a:gd name="connsiteY0" fmla="*/ 0 h 1173480"/>
                  <a:gd name="connsiteX1" fmla="*/ 342900 w 1249680"/>
                  <a:gd name="connsiteY1" fmla="*/ 0 h 1173480"/>
                  <a:gd name="connsiteX2" fmla="*/ 1249680 w 1249680"/>
                  <a:gd name="connsiteY2" fmla="*/ 1028700 h 1173480"/>
                  <a:gd name="connsiteX3" fmla="*/ 830580 w 1249680"/>
                  <a:gd name="connsiteY3" fmla="*/ 1173480 h 1173480"/>
                  <a:gd name="connsiteX4" fmla="*/ 0 w 1249680"/>
                  <a:gd name="connsiteY4" fmla="*/ 266700 h 1173480"/>
                  <a:gd name="connsiteX5" fmla="*/ 0 w 1249680"/>
                  <a:gd name="connsiteY5" fmla="*/ 0 h 1173480"/>
                  <a:gd name="connsiteX0" fmla="*/ 0 w 1593591"/>
                  <a:gd name="connsiteY0" fmla="*/ 0 h 1173480"/>
                  <a:gd name="connsiteX1" fmla="*/ 342900 w 1593591"/>
                  <a:gd name="connsiteY1" fmla="*/ 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0 w 1593591"/>
                  <a:gd name="connsiteY5" fmla="*/ 26670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0 w 1593591"/>
                  <a:gd name="connsiteY5" fmla="*/ 26670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53340 w 1593591"/>
                  <a:gd name="connsiteY5" fmla="*/ 21336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53340 w 1593591"/>
                  <a:gd name="connsiteY5" fmla="*/ 213360 h 1173480"/>
                  <a:gd name="connsiteX6" fmla="*/ 0 w 1593591"/>
                  <a:gd name="connsiteY6" fmla="*/ 0 h 1173480"/>
                  <a:gd name="connsiteX0" fmla="*/ 0 w 1593591"/>
                  <a:gd name="connsiteY0" fmla="*/ 0 h 1249276"/>
                  <a:gd name="connsiteX1" fmla="*/ 266700 w 1593591"/>
                  <a:gd name="connsiteY1" fmla="*/ 30480 h 1249276"/>
                  <a:gd name="connsiteX2" fmla="*/ 1562100 w 1593591"/>
                  <a:gd name="connsiteY2" fmla="*/ 784860 h 1249276"/>
                  <a:gd name="connsiteX3" fmla="*/ 1249680 w 1593591"/>
                  <a:gd name="connsiteY3" fmla="*/ 1028700 h 1249276"/>
                  <a:gd name="connsiteX4" fmla="*/ 830580 w 1593591"/>
                  <a:gd name="connsiteY4" fmla="*/ 1173480 h 1249276"/>
                  <a:gd name="connsiteX5" fmla="*/ 53340 w 1593591"/>
                  <a:gd name="connsiteY5" fmla="*/ 213360 h 1249276"/>
                  <a:gd name="connsiteX6" fmla="*/ 0 w 1593591"/>
                  <a:gd name="connsiteY6" fmla="*/ 0 h 1249276"/>
                  <a:gd name="connsiteX0" fmla="*/ 0 w 1593591"/>
                  <a:gd name="connsiteY0" fmla="*/ 0 h 1235553"/>
                  <a:gd name="connsiteX1" fmla="*/ 266700 w 1593591"/>
                  <a:gd name="connsiteY1" fmla="*/ 30480 h 1235553"/>
                  <a:gd name="connsiteX2" fmla="*/ 1562100 w 1593591"/>
                  <a:gd name="connsiteY2" fmla="*/ 784860 h 1235553"/>
                  <a:gd name="connsiteX3" fmla="*/ 1249680 w 1593591"/>
                  <a:gd name="connsiteY3" fmla="*/ 1028700 h 1235553"/>
                  <a:gd name="connsiteX4" fmla="*/ 792480 w 1593591"/>
                  <a:gd name="connsiteY4" fmla="*/ 1158240 h 1235553"/>
                  <a:gd name="connsiteX5" fmla="*/ 53340 w 1593591"/>
                  <a:gd name="connsiteY5" fmla="*/ 213360 h 1235553"/>
                  <a:gd name="connsiteX6" fmla="*/ 0 w 1593591"/>
                  <a:gd name="connsiteY6" fmla="*/ 0 h 1235553"/>
                  <a:gd name="connsiteX0" fmla="*/ 0 w 1593591"/>
                  <a:gd name="connsiteY0" fmla="*/ 0 h 1268261"/>
                  <a:gd name="connsiteX1" fmla="*/ 266700 w 1593591"/>
                  <a:gd name="connsiteY1" fmla="*/ 30480 h 1268261"/>
                  <a:gd name="connsiteX2" fmla="*/ 1562100 w 1593591"/>
                  <a:gd name="connsiteY2" fmla="*/ 784860 h 1268261"/>
                  <a:gd name="connsiteX3" fmla="*/ 1249680 w 1593591"/>
                  <a:gd name="connsiteY3" fmla="*/ 1028700 h 1268261"/>
                  <a:gd name="connsiteX4" fmla="*/ 792480 w 1593591"/>
                  <a:gd name="connsiteY4" fmla="*/ 1158240 h 1268261"/>
                  <a:gd name="connsiteX5" fmla="*/ 53340 w 1593591"/>
                  <a:gd name="connsiteY5" fmla="*/ 213360 h 1268261"/>
                  <a:gd name="connsiteX6" fmla="*/ 0 w 1593591"/>
                  <a:gd name="connsiteY6" fmla="*/ 0 h 1268261"/>
                  <a:gd name="connsiteX0" fmla="*/ 0 w 1593591"/>
                  <a:gd name="connsiteY0" fmla="*/ 0 h 1268261"/>
                  <a:gd name="connsiteX1" fmla="*/ 266700 w 1593591"/>
                  <a:gd name="connsiteY1" fmla="*/ 30480 h 1268261"/>
                  <a:gd name="connsiteX2" fmla="*/ 1562100 w 1593591"/>
                  <a:gd name="connsiteY2" fmla="*/ 784860 h 1268261"/>
                  <a:gd name="connsiteX3" fmla="*/ 1249680 w 1593591"/>
                  <a:gd name="connsiteY3" fmla="*/ 1028700 h 1268261"/>
                  <a:gd name="connsiteX4" fmla="*/ 792480 w 1593591"/>
                  <a:gd name="connsiteY4" fmla="*/ 1158240 h 1268261"/>
                  <a:gd name="connsiteX5" fmla="*/ 53340 w 1593591"/>
                  <a:gd name="connsiteY5" fmla="*/ 213360 h 1268261"/>
                  <a:gd name="connsiteX6" fmla="*/ 0 w 1593591"/>
                  <a:gd name="connsiteY6" fmla="*/ 0 h 1268261"/>
                  <a:gd name="connsiteX0" fmla="*/ 0 w 1593591"/>
                  <a:gd name="connsiteY0" fmla="*/ 0 h 1284749"/>
                  <a:gd name="connsiteX1" fmla="*/ 266700 w 1593591"/>
                  <a:gd name="connsiteY1" fmla="*/ 30480 h 1284749"/>
                  <a:gd name="connsiteX2" fmla="*/ 1562100 w 1593591"/>
                  <a:gd name="connsiteY2" fmla="*/ 784860 h 1284749"/>
                  <a:gd name="connsiteX3" fmla="*/ 1249680 w 1593591"/>
                  <a:gd name="connsiteY3" fmla="*/ 1028700 h 1284749"/>
                  <a:gd name="connsiteX4" fmla="*/ 792480 w 1593591"/>
                  <a:gd name="connsiteY4" fmla="*/ 1158240 h 1284749"/>
                  <a:gd name="connsiteX5" fmla="*/ 53340 w 1593591"/>
                  <a:gd name="connsiteY5" fmla="*/ 213360 h 1284749"/>
                  <a:gd name="connsiteX6" fmla="*/ 0 w 1593591"/>
                  <a:gd name="connsiteY6" fmla="*/ 0 h 1284749"/>
                  <a:gd name="connsiteX0" fmla="*/ 0 w 1605937"/>
                  <a:gd name="connsiteY0" fmla="*/ 0 h 1284749"/>
                  <a:gd name="connsiteX1" fmla="*/ 266700 w 1605937"/>
                  <a:gd name="connsiteY1" fmla="*/ 30480 h 1284749"/>
                  <a:gd name="connsiteX2" fmla="*/ 1562100 w 1605937"/>
                  <a:gd name="connsiteY2" fmla="*/ 784860 h 1284749"/>
                  <a:gd name="connsiteX3" fmla="*/ 1249680 w 1605937"/>
                  <a:gd name="connsiteY3" fmla="*/ 1028700 h 1284749"/>
                  <a:gd name="connsiteX4" fmla="*/ 792480 w 1605937"/>
                  <a:gd name="connsiteY4" fmla="*/ 1158240 h 1284749"/>
                  <a:gd name="connsiteX5" fmla="*/ 53340 w 1605937"/>
                  <a:gd name="connsiteY5" fmla="*/ 213360 h 1284749"/>
                  <a:gd name="connsiteX6" fmla="*/ 0 w 1605937"/>
                  <a:gd name="connsiteY6" fmla="*/ 0 h 1284749"/>
                  <a:gd name="connsiteX0" fmla="*/ 0 w 1605937"/>
                  <a:gd name="connsiteY0" fmla="*/ 0 h 1284749"/>
                  <a:gd name="connsiteX1" fmla="*/ 266700 w 1605937"/>
                  <a:gd name="connsiteY1" fmla="*/ 30480 h 1284749"/>
                  <a:gd name="connsiteX2" fmla="*/ 1562100 w 1605937"/>
                  <a:gd name="connsiteY2" fmla="*/ 784860 h 1284749"/>
                  <a:gd name="connsiteX3" fmla="*/ 1249680 w 1605937"/>
                  <a:gd name="connsiteY3" fmla="*/ 1028700 h 1284749"/>
                  <a:gd name="connsiteX4" fmla="*/ 792480 w 1605937"/>
                  <a:gd name="connsiteY4" fmla="*/ 1158240 h 1284749"/>
                  <a:gd name="connsiteX5" fmla="*/ 53340 w 1605937"/>
                  <a:gd name="connsiteY5" fmla="*/ 213360 h 1284749"/>
                  <a:gd name="connsiteX6" fmla="*/ 0 w 1605937"/>
                  <a:gd name="connsiteY6" fmla="*/ 0 h 1284749"/>
                  <a:gd name="connsiteX0" fmla="*/ 0 w 1753987"/>
                  <a:gd name="connsiteY0" fmla="*/ 0 h 1284749"/>
                  <a:gd name="connsiteX1" fmla="*/ 266700 w 1753987"/>
                  <a:gd name="connsiteY1" fmla="*/ 30480 h 1284749"/>
                  <a:gd name="connsiteX2" fmla="*/ 1562100 w 1753987"/>
                  <a:gd name="connsiteY2" fmla="*/ 784860 h 1284749"/>
                  <a:gd name="connsiteX3" fmla="*/ 1249680 w 1753987"/>
                  <a:gd name="connsiteY3" fmla="*/ 1028700 h 1284749"/>
                  <a:gd name="connsiteX4" fmla="*/ 792480 w 1753987"/>
                  <a:gd name="connsiteY4" fmla="*/ 1158240 h 1284749"/>
                  <a:gd name="connsiteX5" fmla="*/ 53340 w 1753987"/>
                  <a:gd name="connsiteY5" fmla="*/ 213360 h 1284749"/>
                  <a:gd name="connsiteX6" fmla="*/ 0 w 1753987"/>
                  <a:gd name="connsiteY6" fmla="*/ 0 h 1284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3987" h="1284749">
                    <a:moveTo>
                      <a:pt x="0" y="0"/>
                    </a:moveTo>
                    <a:lnTo>
                      <a:pt x="266700" y="30480"/>
                    </a:lnTo>
                    <a:cubicBezTo>
                      <a:pt x="1723390" y="-60960"/>
                      <a:pt x="2005330" y="842010"/>
                      <a:pt x="1562100" y="784860"/>
                    </a:cubicBezTo>
                    <a:cubicBezTo>
                      <a:pt x="1713230" y="956310"/>
                      <a:pt x="1440180" y="1153160"/>
                      <a:pt x="1249680" y="1028700"/>
                    </a:cubicBezTo>
                    <a:cubicBezTo>
                      <a:pt x="1242060" y="1163320"/>
                      <a:pt x="1150620" y="1450340"/>
                      <a:pt x="792480" y="1158240"/>
                    </a:cubicBezTo>
                    <a:cubicBezTo>
                      <a:pt x="464820" y="1508760"/>
                      <a:pt x="-7620" y="975360"/>
                      <a:pt x="53340" y="21336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372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B6FB9E5C-FAAB-D41F-A426-00359FB2C4D2}"/>
                  </a:ext>
                </a:extLst>
              </p:cNvPr>
              <p:cNvSpPr/>
              <p:nvPr/>
            </p:nvSpPr>
            <p:spPr>
              <a:xfrm rot="17693100" flipH="1">
                <a:off x="9318331" y="3227663"/>
                <a:ext cx="516773" cy="739387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rgbClr val="57372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" name="Rectangle 1087">
              <a:extLst>
                <a:ext uri="{FF2B5EF4-FFF2-40B4-BE49-F238E27FC236}">
                  <a16:creationId xmlns:a16="http://schemas.microsoft.com/office/drawing/2014/main" id="{546FE74C-5D82-39BE-6147-DE4317FC88DB}"/>
                </a:ext>
              </a:extLst>
            </p:cNvPr>
            <p:cNvSpPr/>
            <p:nvPr/>
          </p:nvSpPr>
          <p:spPr>
            <a:xfrm>
              <a:off x="9196775" y="-417930"/>
              <a:ext cx="1626791" cy="1509854"/>
            </a:xfrm>
            <a:custGeom>
              <a:avLst/>
              <a:gdLst>
                <a:gd name="connsiteX0" fmla="*/ 0 w 1378624"/>
                <a:gd name="connsiteY0" fmla="*/ 0 h 684832"/>
                <a:gd name="connsiteX1" fmla="*/ 1378624 w 1378624"/>
                <a:gd name="connsiteY1" fmla="*/ 0 h 684832"/>
                <a:gd name="connsiteX2" fmla="*/ 1378624 w 1378624"/>
                <a:gd name="connsiteY2" fmla="*/ 684832 h 684832"/>
                <a:gd name="connsiteX3" fmla="*/ 0 w 1378624"/>
                <a:gd name="connsiteY3" fmla="*/ 684832 h 684832"/>
                <a:gd name="connsiteX4" fmla="*/ 0 w 1378624"/>
                <a:gd name="connsiteY4" fmla="*/ 0 h 684832"/>
                <a:gd name="connsiteX0" fmla="*/ 518615 w 1897239"/>
                <a:gd name="connsiteY0" fmla="*/ 0 h 684832"/>
                <a:gd name="connsiteX1" fmla="*/ 1897239 w 1897239"/>
                <a:gd name="connsiteY1" fmla="*/ 0 h 684832"/>
                <a:gd name="connsiteX2" fmla="*/ 1897239 w 1897239"/>
                <a:gd name="connsiteY2" fmla="*/ 684832 h 684832"/>
                <a:gd name="connsiteX3" fmla="*/ 0 w 1897239"/>
                <a:gd name="connsiteY3" fmla="*/ 329990 h 684832"/>
                <a:gd name="connsiteX4" fmla="*/ 518615 w 1897239"/>
                <a:gd name="connsiteY4" fmla="*/ 0 h 684832"/>
                <a:gd name="connsiteX0" fmla="*/ 518615 w 2088307"/>
                <a:gd name="connsiteY0" fmla="*/ 0 h 329990"/>
                <a:gd name="connsiteX1" fmla="*/ 1897239 w 2088307"/>
                <a:gd name="connsiteY1" fmla="*/ 0 h 329990"/>
                <a:gd name="connsiteX2" fmla="*/ 2088307 w 2088307"/>
                <a:gd name="connsiteY2" fmla="*/ 316342 h 329990"/>
                <a:gd name="connsiteX3" fmla="*/ 0 w 2088307"/>
                <a:gd name="connsiteY3" fmla="*/ 329990 h 329990"/>
                <a:gd name="connsiteX4" fmla="*/ 518615 w 2088307"/>
                <a:gd name="connsiteY4" fmla="*/ 0 h 329990"/>
                <a:gd name="connsiteX0" fmla="*/ 518615 w 2088307"/>
                <a:gd name="connsiteY0" fmla="*/ 0 h 329990"/>
                <a:gd name="connsiteX1" fmla="*/ 2088307 w 2088307"/>
                <a:gd name="connsiteY1" fmla="*/ 316342 h 329990"/>
                <a:gd name="connsiteX2" fmla="*/ 0 w 2088307"/>
                <a:gd name="connsiteY2" fmla="*/ 329990 h 329990"/>
                <a:gd name="connsiteX3" fmla="*/ 518615 w 2088307"/>
                <a:gd name="connsiteY3" fmla="*/ 0 h 329990"/>
                <a:gd name="connsiteX0" fmla="*/ 518615 w 2088307"/>
                <a:gd name="connsiteY0" fmla="*/ 0 h 859958"/>
                <a:gd name="connsiteX1" fmla="*/ 2088307 w 2088307"/>
                <a:gd name="connsiteY1" fmla="*/ 316342 h 859958"/>
                <a:gd name="connsiteX2" fmla="*/ 1533100 w 2088307"/>
                <a:gd name="connsiteY2" fmla="*/ 859958 h 859958"/>
                <a:gd name="connsiteX3" fmla="*/ 0 w 2088307"/>
                <a:gd name="connsiteY3" fmla="*/ 329990 h 859958"/>
                <a:gd name="connsiteX4" fmla="*/ 518615 w 2088307"/>
                <a:gd name="connsiteY4" fmla="*/ 0 h 859958"/>
                <a:gd name="connsiteX0" fmla="*/ 518615 w 2088307"/>
                <a:gd name="connsiteY0" fmla="*/ 0 h 874251"/>
                <a:gd name="connsiteX1" fmla="*/ 2088307 w 2088307"/>
                <a:gd name="connsiteY1" fmla="*/ 316342 h 874251"/>
                <a:gd name="connsiteX2" fmla="*/ 1533100 w 2088307"/>
                <a:gd name="connsiteY2" fmla="*/ 859958 h 874251"/>
                <a:gd name="connsiteX3" fmla="*/ 645995 w 2088307"/>
                <a:gd name="connsiteY3" fmla="*/ 846310 h 874251"/>
                <a:gd name="connsiteX4" fmla="*/ 0 w 2088307"/>
                <a:gd name="connsiteY4" fmla="*/ 329990 h 874251"/>
                <a:gd name="connsiteX5" fmla="*/ 518615 w 2088307"/>
                <a:gd name="connsiteY5" fmla="*/ 0 h 874251"/>
                <a:gd name="connsiteX0" fmla="*/ 0 w 2088307"/>
                <a:gd name="connsiteY0" fmla="*/ 13648 h 557909"/>
                <a:gd name="connsiteX1" fmla="*/ 2088307 w 2088307"/>
                <a:gd name="connsiteY1" fmla="*/ 0 h 557909"/>
                <a:gd name="connsiteX2" fmla="*/ 1533100 w 2088307"/>
                <a:gd name="connsiteY2" fmla="*/ 543616 h 557909"/>
                <a:gd name="connsiteX3" fmla="*/ 645995 w 2088307"/>
                <a:gd name="connsiteY3" fmla="*/ 529968 h 557909"/>
                <a:gd name="connsiteX4" fmla="*/ 0 w 2088307"/>
                <a:gd name="connsiteY4" fmla="*/ 13648 h 557909"/>
                <a:gd name="connsiteX0" fmla="*/ 95642 w 2183949"/>
                <a:gd name="connsiteY0" fmla="*/ 817357 h 1361618"/>
                <a:gd name="connsiteX1" fmla="*/ 2183949 w 2183949"/>
                <a:gd name="connsiteY1" fmla="*/ 803709 h 1361618"/>
                <a:gd name="connsiteX2" fmla="*/ 1628742 w 2183949"/>
                <a:gd name="connsiteY2" fmla="*/ 1347325 h 1361618"/>
                <a:gd name="connsiteX3" fmla="*/ 741637 w 2183949"/>
                <a:gd name="connsiteY3" fmla="*/ 1333677 h 1361618"/>
                <a:gd name="connsiteX4" fmla="*/ 95642 w 2183949"/>
                <a:gd name="connsiteY4" fmla="*/ 817357 h 1361618"/>
                <a:gd name="connsiteX0" fmla="*/ 57620 w 2293646"/>
                <a:gd name="connsiteY0" fmla="*/ 1419770 h 1964031"/>
                <a:gd name="connsiteX1" fmla="*/ 2145927 w 2293646"/>
                <a:gd name="connsiteY1" fmla="*/ 1406122 h 1964031"/>
                <a:gd name="connsiteX2" fmla="*/ 1590720 w 2293646"/>
                <a:gd name="connsiteY2" fmla="*/ 1949738 h 1964031"/>
                <a:gd name="connsiteX3" fmla="*/ 703615 w 2293646"/>
                <a:gd name="connsiteY3" fmla="*/ 1936090 h 1964031"/>
                <a:gd name="connsiteX4" fmla="*/ 57620 w 2293646"/>
                <a:gd name="connsiteY4" fmla="*/ 1419770 h 1964031"/>
                <a:gd name="connsiteX0" fmla="*/ 73652 w 2306900"/>
                <a:gd name="connsiteY0" fmla="*/ 1595879 h 2140140"/>
                <a:gd name="connsiteX1" fmla="*/ 2161959 w 2306900"/>
                <a:gd name="connsiteY1" fmla="*/ 1582231 h 2140140"/>
                <a:gd name="connsiteX2" fmla="*/ 1606752 w 2306900"/>
                <a:gd name="connsiteY2" fmla="*/ 2125847 h 2140140"/>
                <a:gd name="connsiteX3" fmla="*/ 719647 w 2306900"/>
                <a:gd name="connsiteY3" fmla="*/ 2112199 h 2140140"/>
                <a:gd name="connsiteX4" fmla="*/ 73652 w 2306900"/>
                <a:gd name="connsiteY4" fmla="*/ 1595879 h 2140140"/>
                <a:gd name="connsiteX0" fmla="*/ 122382 w 2355630"/>
                <a:gd name="connsiteY0" fmla="*/ 1595879 h 2140140"/>
                <a:gd name="connsiteX1" fmla="*/ 2210689 w 2355630"/>
                <a:gd name="connsiteY1" fmla="*/ 1582231 h 2140140"/>
                <a:gd name="connsiteX2" fmla="*/ 1655482 w 2355630"/>
                <a:gd name="connsiteY2" fmla="*/ 2125847 h 2140140"/>
                <a:gd name="connsiteX3" fmla="*/ 768377 w 2355630"/>
                <a:gd name="connsiteY3" fmla="*/ 2112199 h 2140140"/>
                <a:gd name="connsiteX4" fmla="*/ 122382 w 2355630"/>
                <a:gd name="connsiteY4" fmla="*/ 1595879 h 2140140"/>
                <a:gd name="connsiteX0" fmla="*/ 122382 w 2355630"/>
                <a:gd name="connsiteY0" fmla="*/ 1595879 h 2220132"/>
                <a:gd name="connsiteX1" fmla="*/ 2210689 w 2355630"/>
                <a:gd name="connsiteY1" fmla="*/ 1582231 h 2220132"/>
                <a:gd name="connsiteX2" fmla="*/ 1655482 w 2355630"/>
                <a:gd name="connsiteY2" fmla="*/ 2125847 h 2220132"/>
                <a:gd name="connsiteX3" fmla="*/ 768377 w 2355630"/>
                <a:gd name="connsiteY3" fmla="*/ 2112199 h 2220132"/>
                <a:gd name="connsiteX4" fmla="*/ 122382 w 2355630"/>
                <a:gd name="connsiteY4" fmla="*/ 1595879 h 2220132"/>
                <a:gd name="connsiteX0" fmla="*/ 122382 w 2355630"/>
                <a:gd name="connsiteY0" fmla="*/ 1595879 h 2258451"/>
                <a:gd name="connsiteX1" fmla="*/ 2210689 w 2355630"/>
                <a:gd name="connsiteY1" fmla="*/ 1582231 h 2258451"/>
                <a:gd name="connsiteX2" fmla="*/ 1655482 w 2355630"/>
                <a:gd name="connsiteY2" fmla="*/ 2125847 h 2258451"/>
                <a:gd name="connsiteX3" fmla="*/ 768377 w 2355630"/>
                <a:gd name="connsiteY3" fmla="*/ 2112199 h 2258451"/>
                <a:gd name="connsiteX4" fmla="*/ 122382 w 2355630"/>
                <a:gd name="connsiteY4" fmla="*/ 1595879 h 2258451"/>
                <a:gd name="connsiteX0" fmla="*/ 122382 w 2355630"/>
                <a:gd name="connsiteY0" fmla="*/ 1595879 h 2295652"/>
                <a:gd name="connsiteX1" fmla="*/ 2210689 w 2355630"/>
                <a:gd name="connsiteY1" fmla="*/ 1582231 h 2295652"/>
                <a:gd name="connsiteX2" fmla="*/ 1655482 w 2355630"/>
                <a:gd name="connsiteY2" fmla="*/ 2125847 h 2295652"/>
                <a:gd name="connsiteX3" fmla="*/ 768377 w 2355630"/>
                <a:gd name="connsiteY3" fmla="*/ 2112199 h 2295652"/>
                <a:gd name="connsiteX4" fmla="*/ 122382 w 2355630"/>
                <a:gd name="connsiteY4" fmla="*/ 1595879 h 2295652"/>
                <a:gd name="connsiteX0" fmla="*/ 122382 w 2355630"/>
                <a:gd name="connsiteY0" fmla="*/ 1595879 h 2295652"/>
                <a:gd name="connsiteX1" fmla="*/ 2210689 w 2355630"/>
                <a:gd name="connsiteY1" fmla="*/ 1582231 h 2295652"/>
                <a:gd name="connsiteX2" fmla="*/ 1655482 w 2355630"/>
                <a:gd name="connsiteY2" fmla="*/ 2125847 h 2295652"/>
                <a:gd name="connsiteX3" fmla="*/ 768377 w 2355630"/>
                <a:gd name="connsiteY3" fmla="*/ 2112199 h 2295652"/>
                <a:gd name="connsiteX4" fmla="*/ 122382 w 2355630"/>
                <a:gd name="connsiteY4" fmla="*/ 1595879 h 2295652"/>
                <a:gd name="connsiteX0" fmla="*/ 122382 w 2448329"/>
                <a:gd name="connsiteY0" fmla="*/ 1595879 h 2295652"/>
                <a:gd name="connsiteX1" fmla="*/ 2210689 w 2448329"/>
                <a:gd name="connsiteY1" fmla="*/ 1582231 h 2295652"/>
                <a:gd name="connsiteX2" fmla="*/ 1655482 w 2448329"/>
                <a:gd name="connsiteY2" fmla="*/ 2125847 h 2295652"/>
                <a:gd name="connsiteX3" fmla="*/ 768377 w 2448329"/>
                <a:gd name="connsiteY3" fmla="*/ 2112199 h 2295652"/>
                <a:gd name="connsiteX4" fmla="*/ 122382 w 2448329"/>
                <a:gd name="connsiteY4" fmla="*/ 1595879 h 2295652"/>
                <a:gd name="connsiteX0" fmla="*/ 122382 w 2473448"/>
                <a:gd name="connsiteY0" fmla="*/ 1595879 h 2295652"/>
                <a:gd name="connsiteX1" fmla="*/ 2251632 w 2473448"/>
                <a:gd name="connsiteY1" fmla="*/ 1582231 h 2295652"/>
                <a:gd name="connsiteX2" fmla="*/ 1655482 w 2473448"/>
                <a:gd name="connsiteY2" fmla="*/ 2125847 h 2295652"/>
                <a:gd name="connsiteX3" fmla="*/ 768377 w 2473448"/>
                <a:gd name="connsiteY3" fmla="*/ 2112199 h 2295652"/>
                <a:gd name="connsiteX4" fmla="*/ 122382 w 2473448"/>
                <a:gd name="connsiteY4" fmla="*/ 1595879 h 2295652"/>
                <a:gd name="connsiteX0" fmla="*/ 122382 w 2473448"/>
                <a:gd name="connsiteY0" fmla="*/ 1595879 h 2295652"/>
                <a:gd name="connsiteX1" fmla="*/ 2251632 w 2473448"/>
                <a:gd name="connsiteY1" fmla="*/ 1582231 h 2295652"/>
                <a:gd name="connsiteX2" fmla="*/ 1655482 w 2473448"/>
                <a:gd name="connsiteY2" fmla="*/ 2125847 h 2295652"/>
                <a:gd name="connsiteX3" fmla="*/ 768377 w 2473448"/>
                <a:gd name="connsiteY3" fmla="*/ 2112199 h 2295652"/>
                <a:gd name="connsiteX4" fmla="*/ 122382 w 2473448"/>
                <a:gd name="connsiteY4" fmla="*/ 1595879 h 229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3448" h="2295652">
                  <a:moveTo>
                    <a:pt x="122382" y="1595879"/>
                  </a:moveTo>
                  <a:cubicBezTo>
                    <a:pt x="-505349" y="-701494"/>
                    <a:pt x="3084080" y="-351202"/>
                    <a:pt x="2251632" y="1582231"/>
                  </a:cubicBezTo>
                  <a:cubicBezTo>
                    <a:pt x="2544235" y="1736140"/>
                    <a:pt x="2714008" y="2449609"/>
                    <a:pt x="1655482" y="2125847"/>
                  </a:cubicBezTo>
                  <a:cubicBezTo>
                    <a:pt x="1350682" y="2198635"/>
                    <a:pt x="1182359" y="2476140"/>
                    <a:pt x="768377" y="2112199"/>
                  </a:cubicBezTo>
                  <a:cubicBezTo>
                    <a:pt x="553045" y="2240343"/>
                    <a:pt x="-317378" y="2409431"/>
                    <a:pt x="122382" y="1595879"/>
                  </a:cubicBezTo>
                  <a:close/>
                </a:path>
              </a:pathLst>
            </a:custGeom>
            <a:solidFill>
              <a:srgbClr val="F6BFB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CB4C8F0-BC2B-FDA0-CB19-C8E50E5D8B5F}"/>
                </a:ext>
              </a:extLst>
            </p:cNvPr>
            <p:cNvGrpSpPr/>
            <p:nvPr/>
          </p:nvGrpSpPr>
          <p:grpSpPr>
            <a:xfrm>
              <a:off x="9677434" y="680946"/>
              <a:ext cx="604786" cy="301212"/>
              <a:chOff x="9790274" y="740027"/>
              <a:chExt cx="1157760" cy="576620"/>
            </a:xfrm>
            <a:solidFill>
              <a:srgbClr val="F64B53"/>
            </a:solidFill>
          </p:grpSpPr>
          <p:sp>
            <p:nvSpPr>
              <p:cNvPr id="101" name="Rectangle 1076">
                <a:extLst>
                  <a:ext uri="{FF2B5EF4-FFF2-40B4-BE49-F238E27FC236}">
                    <a16:creationId xmlns:a16="http://schemas.microsoft.com/office/drawing/2014/main" id="{E6234606-DC11-C67A-3420-28AD7A889A53}"/>
                  </a:ext>
                </a:extLst>
              </p:cNvPr>
              <p:cNvSpPr/>
              <p:nvPr/>
            </p:nvSpPr>
            <p:spPr>
              <a:xfrm>
                <a:off x="9790274" y="740027"/>
                <a:ext cx="1157760" cy="576620"/>
              </a:xfrm>
              <a:custGeom>
                <a:avLst/>
                <a:gdLst>
                  <a:gd name="connsiteX0" fmla="*/ 0 w 539619"/>
                  <a:gd name="connsiteY0" fmla="*/ 0 h 126793"/>
                  <a:gd name="connsiteX1" fmla="*/ 539619 w 539619"/>
                  <a:gd name="connsiteY1" fmla="*/ 0 h 126793"/>
                  <a:gd name="connsiteX2" fmla="*/ 539619 w 539619"/>
                  <a:gd name="connsiteY2" fmla="*/ 126793 h 126793"/>
                  <a:gd name="connsiteX3" fmla="*/ 0 w 539619"/>
                  <a:gd name="connsiteY3" fmla="*/ 126793 h 126793"/>
                  <a:gd name="connsiteX4" fmla="*/ 0 w 539619"/>
                  <a:gd name="connsiteY4" fmla="*/ 0 h 126793"/>
                  <a:gd name="connsiteX0" fmla="*/ 0 w 768219"/>
                  <a:gd name="connsiteY0" fmla="*/ 12700 h 126793"/>
                  <a:gd name="connsiteX1" fmla="*/ 768219 w 768219"/>
                  <a:gd name="connsiteY1" fmla="*/ 0 h 126793"/>
                  <a:gd name="connsiteX2" fmla="*/ 768219 w 768219"/>
                  <a:gd name="connsiteY2" fmla="*/ 126793 h 126793"/>
                  <a:gd name="connsiteX3" fmla="*/ 228600 w 768219"/>
                  <a:gd name="connsiteY3" fmla="*/ 126793 h 126793"/>
                  <a:gd name="connsiteX4" fmla="*/ 0 w 768219"/>
                  <a:gd name="connsiteY4" fmla="*/ 12700 h 126793"/>
                  <a:gd name="connsiteX0" fmla="*/ 0 w 844419"/>
                  <a:gd name="connsiteY0" fmla="*/ 0 h 114093"/>
                  <a:gd name="connsiteX1" fmla="*/ 844419 w 844419"/>
                  <a:gd name="connsiteY1" fmla="*/ 12700 h 114093"/>
                  <a:gd name="connsiteX2" fmla="*/ 768219 w 844419"/>
                  <a:gd name="connsiteY2" fmla="*/ 114093 h 114093"/>
                  <a:gd name="connsiteX3" fmla="*/ 228600 w 844419"/>
                  <a:gd name="connsiteY3" fmla="*/ 114093 h 114093"/>
                  <a:gd name="connsiteX4" fmla="*/ 0 w 844419"/>
                  <a:gd name="connsiteY4" fmla="*/ 0 h 114093"/>
                  <a:gd name="connsiteX0" fmla="*/ 0 w 844419"/>
                  <a:gd name="connsiteY0" fmla="*/ 0 h 279193"/>
                  <a:gd name="connsiteX1" fmla="*/ 844419 w 844419"/>
                  <a:gd name="connsiteY1" fmla="*/ 12700 h 279193"/>
                  <a:gd name="connsiteX2" fmla="*/ 768219 w 844419"/>
                  <a:gd name="connsiteY2" fmla="*/ 114093 h 279193"/>
                  <a:gd name="connsiteX3" fmla="*/ 393700 w 844419"/>
                  <a:gd name="connsiteY3" fmla="*/ 279193 h 279193"/>
                  <a:gd name="connsiteX4" fmla="*/ 0 w 844419"/>
                  <a:gd name="connsiteY4" fmla="*/ 0 h 279193"/>
                  <a:gd name="connsiteX0" fmla="*/ 97647 w 942066"/>
                  <a:gd name="connsiteY0" fmla="*/ 0 h 279193"/>
                  <a:gd name="connsiteX1" fmla="*/ 942066 w 942066"/>
                  <a:gd name="connsiteY1" fmla="*/ 12700 h 279193"/>
                  <a:gd name="connsiteX2" fmla="*/ 865866 w 942066"/>
                  <a:gd name="connsiteY2" fmla="*/ 114093 h 279193"/>
                  <a:gd name="connsiteX3" fmla="*/ 491347 w 942066"/>
                  <a:gd name="connsiteY3" fmla="*/ 279193 h 279193"/>
                  <a:gd name="connsiteX4" fmla="*/ 97647 w 942066"/>
                  <a:gd name="connsiteY4" fmla="*/ 0 h 279193"/>
                  <a:gd name="connsiteX0" fmla="*/ 181769 w 1026188"/>
                  <a:gd name="connsiteY0" fmla="*/ 25 h 279218"/>
                  <a:gd name="connsiteX1" fmla="*/ 1026188 w 1026188"/>
                  <a:gd name="connsiteY1" fmla="*/ 12725 h 279218"/>
                  <a:gd name="connsiteX2" fmla="*/ 949988 w 1026188"/>
                  <a:gd name="connsiteY2" fmla="*/ 114118 h 279218"/>
                  <a:gd name="connsiteX3" fmla="*/ 575469 w 1026188"/>
                  <a:gd name="connsiteY3" fmla="*/ 279218 h 279218"/>
                  <a:gd name="connsiteX4" fmla="*/ 181769 w 1026188"/>
                  <a:gd name="connsiteY4" fmla="*/ 25 h 279218"/>
                  <a:gd name="connsiteX0" fmla="*/ 181769 w 1026188"/>
                  <a:gd name="connsiteY0" fmla="*/ 25 h 279218"/>
                  <a:gd name="connsiteX1" fmla="*/ 1026188 w 1026188"/>
                  <a:gd name="connsiteY1" fmla="*/ 12725 h 279218"/>
                  <a:gd name="connsiteX2" fmla="*/ 575469 w 1026188"/>
                  <a:gd name="connsiteY2" fmla="*/ 279218 h 279218"/>
                  <a:gd name="connsiteX3" fmla="*/ 181769 w 1026188"/>
                  <a:gd name="connsiteY3" fmla="*/ 25 h 279218"/>
                  <a:gd name="connsiteX0" fmla="*/ 181769 w 1133943"/>
                  <a:gd name="connsiteY0" fmla="*/ 25 h 279218"/>
                  <a:gd name="connsiteX1" fmla="*/ 1026188 w 1133943"/>
                  <a:gd name="connsiteY1" fmla="*/ 12725 h 279218"/>
                  <a:gd name="connsiteX2" fmla="*/ 575469 w 1133943"/>
                  <a:gd name="connsiteY2" fmla="*/ 279218 h 279218"/>
                  <a:gd name="connsiteX3" fmla="*/ 181769 w 1133943"/>
                  <a:gd name="connsiteY3" fmla="*/ 25 h 279218"/>
                  <a:gd name="connsiteX0" fmla="*/ 181769 w 1178708"/>
                  <a:gd name="connsiteY0" fmla="*/ 25 h 279218"/>
                  <a:gd name="connsiteX1" fmla="*/ 1026188 w 1178708"/>
                  <a:gd name="connsiteY1" fmla="*/ 12725 h 279218"/>
                  <a:gd name="connsiteX2" fmla="*/ 575469 w 1178708"/>
                  <a:gd name="connsiteY2" fmla="*/ 279218 h 279218"/>
                  <a:gd name="connsiteX3" fmla="*/ 181769 w 1178708"/>
                  <a:gd name="connsiteY3" fmla="*/ 25 h 279218"/>
                  <a:gd name="connsiteX0" fmla="*/ 181769 w 1101416"/>
                  <a:gd name="connsiteY0" fmla="*/ 25 h 279218"/>
                  <a:gd name="connsiteX1" fmla="*/ 1026188 w 1101416"/>
                  <a:gd name="connsiteY1" fmla="*/ 12725 h 279218"/>
                  <a:gd name="connsiteX2" fmla="*/ 575469 w 1101416"/>
                  <a:gd name="connsiteY2" fmla="*/ 279218 h 279218"/>
                  <a:gd name="connsiteX3" fmla="*/ 181769 w 1101416"/>
                  <a:gd name="connsiteY3" fmla="*/ 25 h 279218"/>
                  <a:gd name="connsiteX0" fmla="*/ 181769 w 1157760"/>
                  <a:gd name="connsiteY0" fmla="*/ 25 h 279218"/>
                  <a:gd name="connsiteX1" fmla="*/ 1026188 w 1157760"/>
                  <a:gd name="connsiteY1" fmla="*/ 12725 h 279218"/>
                  <a:gd name="connsiteX2" fmla="*/ 575469 w 1157760"/>
                  <a:gd name="connsiteY2" fmla="*/ 279218 h 279218"/>
                  <a:gd name="connsiteX3" fmla="*/ 181769 w 1157760"/>
                  <a:gd name="connsiteY3" fmla="*/ 25 h 279218"/>
                  <a:gd name="connsiteX0" fmla="*/ 181769 w 1157760"/>
                  <a:gd name="connsiteY0" fmla="*/ 231447 h 510640"/>
                  <a:gd name="connsiteX1" fmla="*/ 1026188 w 1157760"/>
                  <a:gd name="connsiteY1" fmla="*/ 244147 h 510640"/>
                  <a:gd name="connsiteX2" fmla="*/ 575469 w 1157760"/>
                  <a:gd name="connsiteY2" fmla="*/ 510640 h 510640"/>
                  <a:gd name="connsiteX3" fmla="*/ 181769 w 1157760"/>
                  <a:gd name="connsiteY3" fmla="*/ 231447 h 510640"/>
                  <a:gd name="connsiteX0" fmla="*/ 181769 w 1157760"/>
                  <a:gd name="connsiteY0" fmla="*/ 297427 h 576620"/>
                  <a:gd name="connsiteX1" fmla="*/ 1026188 w 1157760"/>
                  <a:gd name="connsiteY1" fmla="*/ 310127 h 576620"/>
                  <a:gd name="connsiteX2" fmla="*/ 575469 w 1157760"/>
                  <a:gd name="connsiteY2" fmla="*/ 576620 h 576620"/>
                  <a:gd name="connsiteX3" fmla="*/ 181769 w 1157760"/>
                  <a:gd name="connsiteY3" fmla="*/ 297427 h 576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7760" h="576620">
                    <a:moveTo>
                      <a:pt x="181769" y="297427"/>
                    </a:moveTo>
                    <a:cubicBezTo>
                      <a:pt x="183842" y="54010"/>
                      <a:pt x="751065" y="-233856"/>
                      <a:pt x="1026188" y="310127"/>
                    </a:cubicBezTo>
                    <a:cubicBezTo>
                      <a:pt x="1148998" y="316408"/>
                      <a:pt x="1392459" y="417939"/>
                      <a:pt x="575469" y="576620"/>
                    </a:cubicBezTo>
                    <a:cubicBezTo>
                      <a:pt x="-324114" y="432756"/>
                      <a:pt x="71702" y="295241"/>
                      <a:pt x="181769" y="29742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DE0D5B4-ED85-0E0B-31FD-093812B85DD9}"/>
                  </a:ext>
                </a:extLst>
              </p:cNvPr>
              <p:cNvSpPr/>
              <p:nvPr/>
            </p:nvSpPr>
            <p:spPr>
              <a:xfrm>
                <a:off x="9976578" y="1113994"/>
                <a:ext cx="793750" cy="107031"/>
              </a:xfrm>
              <a:custGeom>
                <a:avLst/>
                <a:gdLst>
                  <a:gd name="connsiteX0" fmla="*/ 0 w 793750"/>
                  <a:gd name="connsiteY0" fmla="*/ 31750 h 95791"/>
                  <a:gd name="connsiteX1" fmla="*/ 444500 w 793750"/>
                  <a:gd name="connsiteY1" fmla="*/ 95250 h 95791"/>
                  <a:gd name="connsiteX2" fmla="*/ 793750 w 793750"/>
                  <a:gd name="connsiteY2" fmla="*/ 0 h 95791"/>
                  <a:gd name="connsiteX3" fmla="*/ 793750 w 793750"/>
                  <a:gd name="connsiteY3" fmla="*/ 0 h 95791"/>
                  <a:gd name="connsiteX0" fmla="*/ 0 w 793750"/>
                  <a:gd name="connsiteY0" fmla="*/ 31750 h 95375"/>
                  <a:gd name="connsiteX1" fmla="*/ 444500 w 793750"/>
                  <a:gd name="connsiteY1" fmla="*/ 95250 h 95375"/>
                  <a:gd name="connsiteX2" fmla="*/ 793750 w 793750"/>
                  <a:gd name="connsiteY2" fmla="*/ 0 h 95375"/>
                  <a:gd name="connsiteX3" fmla="*/ 793750 w 793750"/>
                  <a:gd name="connsiteY3" fmla="*/ 0 h 95375"/>
                  <a:gd name="connsiteX0" fmla="*/ 0 w 793750"/>
                  <a:gd name="connsiteY0" fmla="*/ 31798 h 118853"/>
                  <a:gd name="connsiteX1" fmla="*/ 444500 w 793750"/>
                  <a:gd name="connsiteY1" fmla="*/ 95298 h 118853"/>
                  <a:gd name="connsiteX2" fmla="*/ 793750 w 793750"/>
                  <a:gd name="connsiteY2" fmla="*/ 48 h 118853"/>
                  <a:gd name="connsiteX3" fmla="*/ 793750 w 793750"/>
                  <a:gd name="connsiteY3" fmla="*/ 48 h 118853"/>
                  <a:gd name="connsiteX0" fmla="*/ 0 w 793750"/>
                  <a:gd name="connsiteY0" fmla="*/ 31750 h 99965"/>
                  <a:gd name="connsiteX1" fmla="*/ 444500 w 793750"/>
                  <a:gd name="connsiteY1" fmla="*/ 95250 h 99965"/>
                  <a:gd name="connsiteX2" fmla="*/ 793750 w 793750"/>
                  <a:gd name="connsiteY2" fmla="*/ 0 h 99965"/>
                  <a:gd name="connsiteX3" fmla="*/ 793750 w 793750"/>
                  <a:gd name="connsiteY3" fmla="*/ 0 h 99965"/>
                  <a:gd name="connsiteX0" fmla="*/ 0 w 793750"/>
                  <a:gd name="connsiteY0" fmla="*/ 34569 h 102784"/>
                  <a:gd name="connsiteX1" fmla="*/ 444500 w 793750"/>
                  <a:gd name="connsiteY1" fmla="*/ 98069 h 102784"/>
                  <a:gd name="connsiteX2" fmla="*/ 793750 w 793750"/>
                  <a:gd name="connsiteY2" fmla="*/ 2819 h 102784"/>
                  <a:gd name="connsiteX3" fmla="*/ 793750 w 793750"/>
                  <a:gd name="connsiteY3" fmla="*/ 2819 h 102784"/>
                  <a:gd name="connsiteX0" fmla="*/ 0 w 793750"/>
                  <a:gd name="connsiteY0" fmla="*/ 34001 h 97679"/>
                  <a:gd name="connsiteX1" fmla="*/ 444500 w 793750"/>
                  <a:gd name="connsiteY1" fmla="*/ 97501 h 97679"/>
                  <a:gd name="connsiteX2" fmla="*/ 793750 w 793750"/>
                  <a:gd name="connsiteY2" fmla="*/ 2251 h 97679"/>
                  <a:gd name="connsiteX3" fmla="*/ 793750 w 793750"/>
                  <a:gd name="connsiteY3" fmla="*/ 2251 h 97679"/>
                  <a:gd name="connsiteX0" fmla="*/ 0 w 793750"/>
                  <a:gd name="connsiteY0" fmla="*/ 33837 h 107031"/>
                  <a:gd name="connsiteX1" fmla="*/ 434975 w 793750"/>
                  <a:gd name="connsiteY1" fmla="*/ 106862 h 107031"/>
                  <a:gd name="connsiteX2" fmla="*/ 793750 w 793750"/>
                  <a:gd name="connsiteY2" fmla="*/ 2087 h 107031"/>
                  <a:gd name="connsiteX3" fmla="*/ 793750 w 793750"/>
                  <a:gd name="connsiteY3" fmla="*/ 2087 h 107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3750" h="107031">
                    <a:moveTo>
                      <a:pt x="0" y="33837"/>
                    </a:moveTo>
                    <a:cubicBezTo>
                      <a:pt x="111654" y="-61942"/>
                      <a:pt x="318558" y="113212"/>
                      <a:pt x="434975" y="106862"/>
                    </a:cubicBezTo>
                    <a:cubicBezTo>
                      <a:pt x="551392" y="100512"/>
                      <a:pt x="680508" y="-16963"/>
                      <a:pt x="793750" y="2087"/>
                    </a:cubicBezTo>
                    <a:lnTo>
                      <a:pt x="793750" y="2087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08A342C-6932-913B-3D87-A1B7543D8FF2}"/>
                </a:ext>
              </a:extLst>
            </p:cNvPr>
            <p:cNvGrpSpPr/>
            <p:nvPr/>
          </p:nvGrpSpPr>
          <p:grpSpPr>
            <a:xfrm>
              <a:off x="9371494" y="69084"/>
              <a:ext cx="458184" cy="458183"/>
              <a:chOff x="5721642" y="1130292"/>
              <a:chExt cx="552993" cy="552992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938B514-FDEB-A029-6272-F36C4297756F}"/>
                  </a:ext>
                </a:extLst>
              </p:cNvPr>
              <p:cNvSpPr/>
              <p:nvPr/>
            </p:nvSpPr>
            <p:spPr>
              <a:xfrm>
                <a:off x="5907656" y="1144125"/>
                <a:ext cx="366979" cy="52046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1CAD79A0-CAF1-07AB-A1D8-7D83D018E7C3}"/>
                  </a:ext>
                </a:extLst>
              </p:cNvPr>
              <p:cNvSpPr/>
              <p:nvPr/>
            </p:nvSpPr>
            <p:spPr>
              <a:xfrm>
                <a:off x="5721642" y="1130292"/>
                <a:ext cx="374358" cy="552992"/>
              </a:xfrm>
              <a:custGeom>
                <a:avLst/>
                <a:gdLst>
                  <a:gd name="connsiteX0" fmla="*/ 276496 w 374358"/>
                  <a:gd name="connsiteY0" fmla="*/ 0 h 552992"/>
                  <a:gd name="connsiteX1" fmla="*/ 332220 w 374358"/>
                  <a:gd name="connsiteY1" fmla="*/ 5617 h 552992"/>
                  <a:gd name="connsiteX2" fmla="*/ 358689 w 374358"/>
                  <a:gd name="connsiteY2" fmla="*/ 13833 h 552992"/>
                  <a:gd name="connsiteX3" fmla="*/ 356428 w 374358"/>
                  <a:gd name="connsiteY3" fmla="*/ 14535 h 552992"/>
                  <a:gd name="connsiteX4" fmla="*/ 186013 w 374358"/>
                  <a:gd name="connsiteY4" fmla="*/ 271632 h 552992"/>
                  <a:gd name="connsiteX5" fmla="*/ 356428 w 374358"/>
                  <a:gd name="connsiteY5" fmla="*/ 528729 h 552992"/>
                  <a:gd name="connsiteX6" fmla="*/ 374358 w 374358"/>
                  <a:gd name="connsiteY6" fmla="*/ 534295 h 552992"/>
                  <a:gd name="connsiteX7" fmla="*/ 332220 w 374358"/>
                  <a:gd name="connsiteY7" fmla="*/ 547375 h 552992"/>
                  <a:gd name="connsiteX8" fmla="*/ 276496 w 374358"/>
                  <a:gd name="connsiteY8" fmla="*/ 552992 h 552992"/>
                  <a:gd name="connsiteX9" fmla="*/ 0 w 374358"/>
                  <a:gd name="connsiteY9" fmla="*/ 276496 h 552992"/>
                  <a:gd name="connsiteX10" fmla="*/ 276496 w 374358"/>
                  <a:gd name="connsiteY10" fmla="*/ 0 h 55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4358" h="552992">
                    <a:moveTo>
                      <a:pt x="276496" y="0"/>
                    </a:moveTo>
                    <a:cubicBezTo>
                      <a:pt x="295584" y="0"/>
                      <a:pt x="314220" y="1934"/>
                      <a:pt x="332220" y="5617"/>
                    </a:cubicBezTo>
                    <a:lnTo>
                      <a:pt x="358689" y="13833"/>
                    </a:lnTo>
                    <a:lnTo>
                      <a:pt x="356428" y="14535"/>
                    </a:lnTo>
                    <a:cubicBezTo>
                      <a:pt x="256282" y="56893"/>
                      <a:pt x="186013" y="156056"/>
                      <a:pt x="186013" y="271632"/>
                    </a:cubicBezTo>
                    <a:cubicBezTo>
                      <a:pt x="186013" y="387208"/>
                      <a:pt x="256282" y="486371"/>
                      <a:pt x="356428" y="528729"/>
                    </a:cubicBezTo>
                    <a:lnTo>
                      <a:pt x="374358" y="534295"/>
                    </a:lnTo>
                    <a:lnTo>
                      <a:pt x="332220" y="547375"/>
                    </a:lnTo>
                    <a:cubicBezTo>
                      <a:pt x="314220" y="551058"/>
                      <a:pt x="295584" y="552992"/>
                      <a:pt x="276496" y="552992"/>
                    </a:cubicBezTo>
                    <a:cubicBezTo>
                      <a:pt x="123791" y="552992"/>
                      <a:pt x="0" y="429201"/>
                      <a:pt x="0" y="276496"/>
                    </a:cubicBezTo>
                    <a:cubicBezTo>
                      <a:pt x="0" y="123791"/>
                      <a:pt x="123791" y="0"/>
                      <a:pt x="27649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1C495F3-FC2F-BA6A-EABF-0027099D1EA8}"/>
                  </a:ext>
                </a:extLst>
              </p:cNvPr>
              <p:cNvSpPr/>
              <p:nvPr/>
            </p:nvSpPr>
            <p:spPr>
              <a:xfrm>
                <a:off x="6101818" y="1227006"/>
                <a:ext cx="111288" cy="15783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0BE6828-0AC5-67EB-9DF9-B28623193AE1}"/>
                  </a:ext>
                </a:extLst>
              </p:cNvPr>
              <p:cNvSpPr/>
              <p:nvPr/>
            </p:nvSpPr>
            <p:spPr>
              <a:xfrm>
                <a:off x="6048197" y="1455006"/>
                <a:ext cx="60499" cy="8580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7F23A2E-CDFA-9622-D8E3-5B27A0E996AB}"/>
                </a:ext>
              </a:extLst>
            </p:cNvPr>
            <p:cNvGrpSpPr/>
            <p:nvPr/>
          </p:nvGrpSpPr>
          <p:grpSpPr>
            <a:xfrm flipH="1">
              <a:off x="10189391" y="77831"/>
              <a:ext cx="458184" cy="458183"/>
              <a:chOff x="5721642" y="1130292"/>
              <a:chExt cx="552993" cy="552992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29B8F7E-56CC-6C48-3431-9F2E7AB71920}"/>
                  </a:ext>
                </a:extLst>
              </p:cNvPr>
              <p:cNvSpPr/>
              <p:nvPr/>
            </p:nvSpPr>
            <p:spPr>
              <a:xfrm>
                <a:off x="5907656" y="1144125"/>
                <a:ext cx="366979" cy="52046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2138C57-403B-E189-50DC-A8A1C248F50D}"/>
                  </a:ext>
                </a:extLst>
              </p:cNvPr>
              <p:cNvSpPr/>
              <p:nvPr/>
            </p:nvSpPr>
            <p:spPr>
              <a:xfrm>
                <a:off x="5721642" y="1130292"/>
                <a:ext cx="374358" cy="552992"/>
              </a:xfrm>
              <a:custGeom>
                <a:avLst/>
                <a:gdLst>
                  <a:gd name="connsiteX0" fmla="*/ 276496 w 374358"/>
                  <a:gd name="connsiteY0" fmla="*/ 0 h 552992"/>
                  <a:gd name="connsiteX1" fmla="*/ 332220 w 374358"/>
                  <a:gd name="connsiteY1" fmla="*/ 5617 h 552992"/>
                  <a:gd name="connsiteX2" fmla="*/ 358689 w 374358"/>
                  <a:gd name="connsiteY2" fmla="*/ 13833 h 552992"/>
                  <a:gd name="connsiteX3" fmla="*/ 356428 w 374358"/>
                  <a:gd name="connsiteY3" fmla="*/ 14535 h 552992"/>
                  <a:gd name="connsiteX4" fmla="*/ 186013 w 374358"/>
                  <a:gd name="connsiteY4" fmla="*/ 271632 h 552992"/>
                  <a:gd name="connsiteX5" fmla="*/ 356428 w 374358"/>
                  <a:gd name="connsiteY5" fmla="*/ 528729 h 552992"/>
                  <a:gd name="connsiteX6" fmla="*/ 374358 w 374358"/>
                  <a:gd name="connsiteY6" fmla="*/ 534295 h 552992"/>
                  <a:gd name="connsiteX7" fmla="*/ 332220 w 374358"/>
                  <a:gd name="connsiteY7" fmla="*/ 547375 h 552992"/>
                  <a:gd name="connsiteX8" fmla="*/ 276496 w 374358"/>
                  <a:gd name="connsiteY8" fmla="*/ 552992 h 552992"/>
                  <a:gd name="connsiteX9" fmla="*/ 0 w 374358"/>
                  <a:gd name="connsiteY9" fmla="*/ 276496 h 552992"/>
                  <a:gd name="connsiteX10" fmla="*/ 276496 w 374358"/>
                  <a:gd name="connsiteY10" fmla="*/ 0 h 55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4358" h="552992">
                    <a:moveTo>
                      <a:pt x="276496" y="0"/>
                    </a:moveTo>
                    <a:cubicBezTo>
                      <a:pt x="295584" y="0"/>
                      <a:pt x="314220" y="1934"/>
                      <a:pt x="332220" y="5617"/>
                    </a:cubicBezTo>
                    <a:lnTo>
                      <a:pt x="358689" y="13833"/>
                    </a:lnTo>
                    <a:lnTo>
                      <a:pt x="356428" y="14535"/>
                    </a:lnTo>
                    <a:cubicBezTo>
                      <a:pt x="256282" y="56893"/>
                      <a:pt x="186013" y="156056"/>
                      <a:pt x="186013" y="271632"/>
                    </a:cubicBezTo>
                    <a:cubicBezTo>
                      <a:pt x="186013" y="387208"/>
                      <a:pt x="256282" y="486371"/>
                      <a:pt x="356428" y="528729"/>
                    </a:cubicBezTo>
                    <a:lnTo>
                      <a:pt x="374358" y="534295"/>
                    </a:lnTo>
                    <a:lnTo>
                      <a:pt x="332220" y="547375"/>
                    </a:lnTo>
                    <a:cubicBezTo>
                      <a:pt x="314220" y="551058"/>
                      <a:pt x="295584" y="552992"/>
                      <a:pt x="276496" y="552992"/>
                    </a:cubicBezTo>
                    <a:cubicBezTo>
                      <a:pt x="123791" y="552992"/>
                      <a:pt x="0" y="429201"/>
                      <a:pt x="0" y="276496"/>
                    </a:cubicBezTo>
                    <a:cubicBezTo>
                      <a:pt x="0" y="123791"/>
                      <a:pt x="123791" y="0"/>
                      <a:pt x="27649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05B5A97-D32A-B709-1793-11D3FE1F03EF}"/>
                  </a:ext>
                </a:extLst>
              </p:cNvPr>
              <p:cNvSpPr/>
              <p:nvPr/>
            </p:nvSpPr>
            <p:spPr>
              <a:xfrm>
                <a:off x="6101818" y="1227006"/>
                <a:ext cx="111288" cy="15783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984B95A3-59CB-E36B-2879-8F68D753632D}"/>
                  </a:ext>
                </a:extLst>
              </p:cNvPr>
              <p:cNvSpPr/>
              <p:nvPr/>
            </p:nvSpPr>
            <p:spPr>
              <a:xfrm>
                <a:off x="6048197" y="1455006"/>
                <a:ext cx="60499" cy="8580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19C603F-C1BD-0247-5714-267D5A771855}"/>
              </a:ext>
            </a:extLst>
          </p:cNvPr>
          <p:cNvGrpSpPr/>
          <p:nvPr/>
        </p:nvGrpSpPr>
        <p:grpSpPr>
          <a:xfrm>
            <a:off x="195128" y="3557477"/>
            <a:ext cx="4433093" cy="1630612"/>
            <a:chOff x="4456031" y="4207922"/>
            <a:chExt cx="979207" cy="360179"/>
          </a:xfrm>
        </p:grpSpPr>
        <p:sp>
          <p:nvSpPr>
            <p:cNvPr id="122" name="Rectangle 2">
              <a:extLst>
                <a:ext uri="{FF2B5EF4-FFF2-40B4-BE49-F238E27FC236}">
                  <a16:creationId xmlns:a16="http://schemas.microsoft.com/office/drawing/2014/main" id="{903D3596-1082-A4D8-3615-57411888C768}"/>
                </a:ext>
              </a:extLst>
            </p:cNvPr>
            <p:cNvSpPr/>
            <p:nvPr/>
          </p:nvSpPr>
          <p:spPr>
            <a:xfrm>
              <a:off x="4456031" y="4207922"/>
              <a:ext cx="979207" cy="360179"/>
            </a:xfrm>
            <a:custGeom>
              <a:avLst/>
              <a:gdLst>
                <a:gd name="connsiteX0" fmla="*/ 0 w 471488"/>
                <a:gd name="connsiteY0" fmla="*/ 0 h 157163"/>
                <a:gd name="connsiteX1" fmla="*/ 471488 w 471488"/>
                <a:gd name="connsiteY1" fmla="*/ 0 h 157163"/>
                <a:gd name="connsiteX2" fmla="*/ 471488 w 471488"/>
                <a:gd name="connsiteY2" fmla="*/ 157163 h 157163"/>
                <a:gd name="connsiteX3" fmla="*/ 0 w 471488"/>
                <a:gd name="connsiteY3" fmla="*/ 157163 h 157163"/>
                <a:gd name="connsiteX4" fmla="*/ 0 w 471488"/>
                <a:gd name="connsiteY4" fmla="*/ 0 h 157163"/>
                <a:gd name="connsiteX0" fmla="*/ 0 w 566738"/>
                <a:gd name="connsiteY0" fmla="*/ 0 h 157163"/>
                <a:gd name="connsiteX1" fmla="*/ 566738 w 566738"/>
                <a:gd name="connsiteY1" fmla="*/ 0 h 157163"/>
                <a:gd name="connsiteX2" fmla="*/ 566738 w 566738"/>
                <a:gd name="connsiteY2" fmla="*/ 157163 h 157163"/>
                <a:gd name="connsiteX3" fmla="*/ 95250 w 566738"/>
                <a:gd name="connsiteY3" fmla="*/ 157163 h 157163"/>
                <a:gd name="connsiteX4" fmla="*/ 0 w 566738"/>
                <a:gd name="connsiteY4" fmla="*/ 0 h 157163"/>
                <a:gd name="connsiteX0" fmla="*/ 15743 w 582481"/>
                <a:gd name="connsiteY0" fmla="*/ 0 h 157163"/>
                <a:gd name="connsiteX1" fmla="*/ 582481 w 582481"/>
                <a:gd name="connsiteY1" fmla="*/ 0 h 157163"/>
                <a:gd name="connsiteX2" fmla="*/ 582481 w 582481"/>
                <a:gd name="connsiteY2" fmla="*/ 157163 h 157163"/>
                <a:gd name="connsiteX3" fmla="*/ 110993 w 582481"/>
                <a:gd name="connsiteY3" fmla="*/ 157163 h 157163"/>
                <a:gd name="connsiteX4" fmla="*/ 15743 w 582481"/>
                <a:gd name="connsiteY4" fmla="*/ 0 h 157163"/>
                <a:gd name="connsiteX0" fmla="*/ 60592 w 627330"/>
                <a:gd name="connsiteY0" fmla="*/ 0 h 157163"/>
                <a:gd name="connsiteX1" fmla="*/ 627330 w 627330"/>
                <a:gd name="connsiteY1" fmla="*/ 0 h 157163"/>
                <a:gd name="connsiteX2" fmla="*/ 627330 w 627330"/>
                <a:gd name="connsiteY2" fmla="*/ 157163 h 157163"/>
                <a:gd name="connsiteX3" fmla="*/ 155842 w 627330"/>
                <a:gd name="connsiteY3" fmla="*/ 157163 h 157163"/>
                <a:gd name="connsiteX4" fmla="*/ 17731 w 627330"/>
                <a:gd name="connsiteY4" fmla="*/ 133350 h 157163"/>
                <a:gd name="connsiteX5" fmla="*/ 60592 w 627330"/>
                <a:gd name="connsiteY5" fmla="*/ 0 h 157163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174892 w 627330"/>
                <a:gd name="connsiteY3" fmla="*/ 228600 h 228600"/>
                <a:gd name="connsiteX4" fmla="*/ 17731 w 627330"/>
                <a:gd name="connsiteY4" fmla="*/ 133350 h 228600"/>
                <a:gd name="connsiteX5" fmla="*/ 60592 w 627330"/>
                <a:gd name="connsiteY5" fmla="*/ 0 h 228600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291574 w 627330"/>
                <a:gd name="connsiteY3" fmla="*/ 192880 h 228600"/>
                <a:gd name="connsiteX4" fmla="*/ 174892 w 627330"/>
                <a:gd name="connsiteY4" fmla="*/ 228600 h 228600"/>
                <a:gd name="connsiteX5" fmla="*/ 17731 w 627330"/>
                <a:gd name="connsiteY5" fmla="*/ 133350 h 228600"/>
                <a:gd name="connsiteX6" fmla="*/ 60592 w 627330"/>
                <a:gd name="connsiteY6" fmla="*/ 0 h 228600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453499 w 627330"/>
                <a:gd name="connsiteY3" fmla="*/ 157162 h 228600"/>
                <a:gd name="connsiteX4" fmla="*/ 291574 w 627330"/>
                <a:gd name="connsiteY4" fmla="*/ 192880 h 228600"/>
                <a:gd name="connsiteX5" fmla="*/ 174892 w 627330"/>
                <a:gd name="connsiteY5" fmla="*/ 228600 h 228600"/>
                <a:gd name="connsiteX6" fmla="*/ 17731 w 627330"/>
                <a:gd name="connsiteY6" fmla="*/ 133350 h 228600"/>
                <a:gd name="connsiteX7" fmla="*/ 60592 w 627330"/>
                <a:gd name="connsiteY7" fmla="*/ 0 h 228600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603518 w 627330"/>
                <a:gd name="connsiteY3" fmla="*/ 219074 h 228600"/>
                <a:gd name="connsiteX4" fmla="*/ 453499 w 627330"/>
                <a:gd name="connsiteY4" fmla="*/ 157162 h 228600"/>
                <a:gd name="connsiteX5" fmla="*/ 291574 w 627330"/>
                <a:gd name="connsiteY5" fmla="*/ 192880 h 228600"/>
                <a:gd name="connsiteX6" fmla="*/ 174892 w 627330"/>
                <a:gd name="connsiteY6" fmla="*/ 228600 h 228600"/>
                <a:gd name="connsiteX7" fmla="*/ 17731 w 627330"/>
                <a:gd name="connsiteY7" fmla="*/ 133350 h 228600"/>
                <a:gd name="connsiteX8" fmla="*/ 60592 w 627330"/>
                <a:gd name="connsiteY8" fmla="*/ 0 h 228600"/>
                <a:gd name="connsiteX0" fmla="*/ 60592 w 782111"/>
                <a:gd name="connsiteY0" fmla="*/ 0 h 228600"/>
                <a:gd name="connsiteX1" fmla="*/ 627330 w 782111"/>
                <a:gd name="connsiteY1" fmla="*/ 0 h 228600"/>
                <a:gd name="connsiteX2" fmla="*/ 782111 w 782111"/>
                <a:gd name="connsiteY2" fmla="*/ 195263 h 228600"/>
                <a:gd name="connsiteX3" fmla="*/ 603518 w 782111"/>
                <a:gd name="connsiteY3" fmla="*/ 219074 h 228600"/>
                <a:gd name="connsiteX4" fmla="*/ 453499 w 782111"/>
                <a:gd name="connsiteY4" fmla="*/ 157162 h 228600"/>
                <a:gd name="connsiteX5" fmla="*/ 291574 w 782111"/>
                <a:gd name="connsiteY5" fmla="*/ 192880 h 228600"/>
                <a:gd name="connsiteX6" fmla="*/ 174892 w 782111"/>
                <a:gd name="connsiteY6" fmla="*/ 228600 h 228600"/>
                <a:gd name="connsiteX7" fmla="*/ 17731 w 782111"/>
                <a:gd name="connsiteY7" fmla="*/ 133350 h 228600"/>
                <a:gd name="connsiteX8" fmla="*/ 60592 w 782111"/>
                <a:gd name="connsiteY8" fmla="*/ 0 h 228600"/>
                <a:gd name="connsiteX0" fmla="*/ 60592 w 829737"/>
                <a:gd name="connsiteY0" fmla="*/ 0 h 228600"/>
                <a:gd name="connsiteX1" fmla="*/ 627330 w 829737"/>
                <a:gd name="connsiteY1" fmla="*/ 0 h 228600"/>
                <a:gd name="connsiteX2" fmla="*/ 829737 w 829737"/>
                <a:gd name="connsiteY2" fmla="*/ 150018 h 228600"/>
                <a:gd name="connsiteX3" fmla="*/ 782111 w 829737"/>
                <a:gd name="connsiteY3" fmla="*/ 195263 h 228600"/>
                <a:gd name="connsiteX4" fmla="*/ 603518 w 829737"/>
                <a:gd name="connsiteY4" fmla="*/ 219074 h 228600"/>
                <a:gd name="connsiteX5" fmla="*/ 453499 w 829737"/>
                <a:gd name="connsiteY5" fmla="*/ 157162 h 228600"/>
                <a:gd name="connsiteX6" fmla="*/ 291574 w 829737"/>
                <a:gd name="connsiteY6" fmla="*/ 192880 h 228600"/>
                <a:gd name="connsiteX7" fmla="*/ 174892 w 829737"/>
                <a:gd name="connsiteY7" fmla="*/ 228600 h 228600"/>
                <a:gd name="connsiteX8" fmla="*/ 17731 w 829737"/>
                <a:gd name="connsiteY8" fmla="*/ 133350 h 228600"/>
                <a:gd name="connsiteX9" fmla="*/ 60592 w 829737"/>
                <a:gd name="connsiteY9" fmla="*/ 0 h 228600"/>
                <a:gd name="connsiteX0" fmla="*/ 60592 w 829737"/>
                <a:gd name="connsiteY0" fmla="*/ 0 h 228600"/>
                <a:gd name="connsiteX1" fmla="*/ 627330 w 829737"/>
                <a:gd name="connsiteY1" fmla="*/ 0 h 228600"/>
                <a:gd name="connsiteX2" fmla="*/ 805924 w 829737"/>
                <a:gd name="connsiteY2" fmla="*/ 85724 h 228600"/>
                <a:gd name="connsiteX3" fmla="*/ 829737 w 829737"/>
                <a:gd name="connsiteY3" fmla="*/ 150018 h 228600"/>
                <a:gd name="connsiteX4" fmla="*/ 782111 w 829737"/>
                <a:gd name="connsiteY4" fmla="*/ 195263 h 228600"/>
                <a:gd name="connsiteX5" fmla="*/ 603518 w 829737"/>
                <a:gd name="connsiteY5" fmla="*/ 219074 h 228600"/>
                <a:gd name="connsiteX6" fmla="*/ 453499 w 829737"/>
                <a:gd name="connsiteY6" fmla="*/ 157162 h 228600"/>
                <a:gd name="connsiteX7" fmla="*/ 291574 w 829737"/>
                <a:gd name="connsiteY7" fmla="*/ 192880 h 228600"/>
                <a:gd name="connsiteX8" fmla="*/ 174892 w 829737"/>
                <a:gd name="connsiteY8" fmla="*/ 228600 h 228600"/>
                <a:gd name="connsiteX9" fmla="*/ 17731 w 829737"/>
                <a:gd name="connsiteY9" fmla="*/ 133350 h 228600"/>
                <a:gd name="connsiteX10" fmla="*/ 60592 w 829737"/>
                <a:gd name="connsiteY10" fmla="*/ 0 h 228600"/>
                <a:gd name="connsiteX0" fmla="*/ 60592 w 829737"/>
                <a:gd name="connsiteY0" fmla="*/ 7144 h 235744"/>
                <a:gd name="connsiteX1" fmla="*/ 655905 w 829737"/>
                <a:gd name="connsiteY1" fmla="*/ 0 h 235744"/>
                <a:gd name="connsiteX2" fmla="*/ 805924 w 829737"/>
                <a:gd name="connsiteY2" fmla="*/ 92868 h 235744"/>
                <a:gd name="connsiteX3" fmla="*/ 829737 w 829737"/>
                <a:gd name="connsiteY3" fmla="*/ 157162 h 235744"/>
                <a:gd name="connsiteX4" fmla="*/ 782111 w 829737"/>
                <a:gd name="connsiteY4" fmla="*/ 202407 h 235744"/>
                <a:gd name="connsiteX5" fmla="*/ 603518 w 829737"/>
                <a:gd name="connsiteY5" fmla="*/ 226218 h 235744"/>
                <a:gd name="connsiteX6" fmla="*/ 453499 w 829737"/>
                <a:gd name="connsiteY6" fmla="*/ 164306 h 235744"/>
                <a:gd name="connsiteX7" fmla="*/ 291574 w 829737"/>
                <a:gd name="connsiteY7" fmla="*/ 200024 h 235744"/>
                <a:gd name="connsiteX8" fmla="*/ 174892 w 829737"/>
                <a:gd name="connsiteY8" fmla="*/ 235744 h 235744"/>
                <a:gd name="connsiteX9" fmla="*/ 17731 w 829737"/>
                <a:gd name="connsiteY9" fmla="*/ 140494 h 235744"/>
                <a:gd name="connsiteX10" fmla="*/ 60592 w 829737"/>
                <a:gd name="connsiteY10" fmla="*/ 7144 h 235744"/>
                <a:gd name="connsiteX0" fmla="*/ 60592 w 829737"/>
                <a:gd name="connsiteY0" fmla="*/ 26195 h 254795"/>
                <a:gd name="connsiteX1" fmla="*/ 513031 w 829737"/>
                <a:gd name="connsiteY1" fmla="*/ 0 h 254795"/>
                <a:gd name="connsiteX2" fmla="*/ 655905 w 829737"/>
                <a:gd name="connsiteY2" fmla="*/ 19051 h 254795"/>
                <a:gd name="connsiteX3" fmla="*/ 805924 w 829737"/>
                <a:gd name="connsiteY3" fmla="*/ 111919 h 254795"/>
                <a:gd name="connsiteX4" fmla="*/ 829737 w 829737"/>
                <a:gd name="connsiteY4" fmla="*/ 176213 h 254795"/>
                <a:gd name="connsiteX5" fmla="*/ 782111 w 829737"/>
                <a:gd name="connsiteY5" fmla="*/ 221458 h 254795"/>
                <a:gd name="connsiteX6" fmla="*/ 603518 w 829737"/>
                <a:gd name="connsiteY6" fmla="*/ 245269 h 254795"/>
                <a:gd name="connsiteX7" fmla="*/ 453499 w 829737"/>
                <a:gd name="connsiteY7" fmla="*/ 183357 h 254795"/>
                <a:gd name="connsiteX8" fmla="*/ 291574 w 829737"/>
                <a:gd name="connsiteY8" fmla="*/ 219075 h 254795"/>
                <a:gd name="connsiteX9" fmla="*/ 174892 w 829737"/>
                <a:gd name="connsiteY9" fmla="*/ 254795 h 254795"/>
                <a:gd name="connsiteX10" fmla="*/ 17731 w 829737"/>
                <a:gd name="connsiteY10" fmla="*/ 159545 h 254795"/>
                <a:gd name="connsiteX11" fmla="*/ 60592 w 829737"/>
                <a:gd name="connsiteY11" fmla="*/ 26195 h 254795"/>
                <a:gd name="connsiteX0" fmla="*/ 60592 w 829737"/>
                <a:gd name="connsiteY0" fmla="*/ 48143 h 276743"/>
                <a:gd name="connsiteX1" fmla="*/ 310624 w 829737"/>
                <a:gd name="connsiteY1" fmla="*/ 518 h 276743"/>
                <a:gd name="connsiteX2" fmla="*/ 513031 w 829737"/>
                <a:gd name="connsiteY2" fmla="*/ 21948 h 276743"/>
                <a:gd name="connsiteX3" fmla="*/ 655905 w 829737"/>
                <a:gd name="connsiteY3" fmla="*/ 40999 h 276743"/>
                <a:gd name="connsiteX4" fmla="*/ 805924 w 829737"/>
                <a:gd name="connsiteY4" fmla="*/ 133867 h 276743"/>
                <a:gd name="connsiteX5" fmla="*/ 829737 w 829737"/>
                <a:gd name="connsiteY5" fmla="*/ 198161 h 276743"/>
                <a:gd name="connsiteX6" fmla="*/ 782111 w 829737"/>
                <a:gd name="connsiteY6" fmla="*/ 243406 h 276743"/>
                <a:gd name="connsiteX7" fmla="*/ 603518 w 829737"/>
                <a:gd name="connsiteY7" fmla="*/ 267217 h 276743"/>
                <a:gd name="connsiteX8" fmla="*/ 453499 w 829737"/>
                <a:gd name="connsiteY8" fmla="*/ 205305 h 276743"/>
                <a:gd name="connsiteX9" fmla="*/ 291574 w 829737"/>
                <a:gd name="connsiteY9" fmla="*/ 241023 h 276743"/>
                <a:gd name="connsiteX10" fmla="*/ 174892 w 829737"/>
                <a:gd name="connsiteY10" fmla="*/ 276743 h 276743"/>
                <a:gd name="connsiteX11" fmla="*/ 17731 w 829737"/>
                <a:gd name="connsiteY11" fmla="*/ 181493 h 276743"/>
                <a:gd name="connsiteX12" fmla="*/ 60592 w 829737"/>
                <a:gd name="connsiteY12" fmla="*/ 48143 h 276743"/>
                <a:gd name="connsiteX0" fmla="*/ 60126 w 829271"/>
                <a:gd name="connsiteY0" fmla="*/ 48143 h 276743"/>
                <a:gd name="connsiteX1" fmla="*/ 310158 w 829271"/>
                <a:gd name="connsiteY1" fmla="*/ 518 h 276743"/>
                <a:gd name="connsiteX2" fmla="*/ 512565 w 829271"/>
                <a:gd name="connsiteY2" fmla="*/ 21948 h 276743"/>
                <a:gd name="connsiteX3" fmla="*/ 655439 w 829271"/>
                <a:gd name="connsiteY3" fmla="*/ 40999 h 276743"/>
                <a:gd name="connsiteX4" fmla="*/ 805458 w 829271"/>
                <a:gd name="connsiteY4" fmla="*/ 133867 h 276743"/>
                <a:gd name="connsiteX5" fmla="*/ 829271 w 829271"/>
                <a:gd name="connsiteY5" fmla="*/ 198161 h 276743"/>
                <a:gd name="connsiteX6" fmla="*/ 781645 w 829271"/>
                <a:gd name="connsiteY6" fmla="*/ 243406 h 276743"/>
                <a:gd name="connsiteX7" fmla="*/ 603052 w 829271"/>
                <a:gd name="connsiteY7" fmla="*/ 267217 h 276743"/>
                <a:gd name="connsiteX8" fmla="*/ 453033 w 829271"/>
                <a:gd name="connsiteY8" fmla="*/ 205305 h 276743"/>
                <a:gd name="connsiteX9" fmla="*/ 291108 w 829271"/>
                <a:gd name="connsiteY9" fmla="*/ 241023 h 276743"/>
                <a:gd name="connsiteX10" fmla="*/ 174426 w 829271"/>
                <a:gd name="connsiteY10" fmla="*/ 276743 h 276743"/>
                <a:gd name="connsiteX11" fmla="*/ 17265 w 829271"/>
                <a:gd name="connsiteY11" fmla="*/ 181493 h 276743"/>
                <a:gd name="connsiteX12" fmla="*/ 7740 w 829271"/>
                <a:gd name="connsiteY12" fmla="*/ 64812 h 276743"/>
                <a:gd name="connsiteX13" fmla="*/ 60126 w 829271"/>
                <a:gd name="connsiteY13" fmla="*/ 48143 h 276743"/>
                <a:gd name="connsiteX0" fmla="*/ 60126 w 829271"/>
                <a:gd name="connsiteY0" fmla="*/ 63863 h 292463"/>
                <a:gd name="connsiteX1" fmla="*/ 310158 w 829271"/>
                <a:gd name="connsiteY1" fmla="*/ 16238 h 292463"/>
                <a:gd name="connsiteX2" fmla="*/ 512565 w 829271"/>
                <a:gd name="connsiteY2" fmla="*/ 37668 h 292463"/>
                <a:gd name="connsiteX3" fmla="*/ 655439 w 829271"/>
                <a:gd name="connsiteY3" fmla="*/ 56719 h 292463"/>
                <a:gd name="connsiteX4" fmla="*/ 805458 w 829271"/>
                <a:gd name="connsiteY4" fmla="*/ 149587 h 292463"/>
                <a:gd name="connsiteX5" fmla="*/ 829271 w 829271"/>
                <a:gd name="connsiteY5" fmla="*/ 213881 h 292463"/>
                <a:gd name="connsiteX6" fmla="*/ 781645 w 829271"/>
                <a:gd name="connsiteY6" fmla="*/ 259126 h 292463"/>
                <a:gd name="connsiteX7" fmla="*/ 603052 w 829271"/>
                <a:gd name="connsiteY7" fmla="*/ 282937 h 292463"/>
                <a:gd name="connsiteX8" fmla="*/ 453033 w 829271"/>
                <a:gd name="connsiteY8" fmla="*/ 221025 h 292463"/>
                <a:gd name="connsiteX9" fmla="*/ 291108 w 829271"/>
                <a:gd name="connsiteY9" fmla="*/ 256743 h 292463"/>
                <a:gd name="connsiteX10" fmla="*/ 174426 w 829271"/>
                <a:gd name="connsiteY10" fmla="*/ 292463 h 292463"/>
                <a:gd name="connsiteX11" fmla="*/ 17265 w 829271"/>
                <a:gd name="connsiteY11" fmla="*/ 197213 h 292463"/>
                <a:gd name="connsiteX12" fmla="*/ 7740 w 829271"/>
                <a:gd name="connsiteY12" fmla="*/ 80532 h 292463"/>
                <a:gd name="connsiteX13" fmla="*/ 60126 w 829271"/>
                <a:gd name="connsiteY13" fmla="*/ 63863 h 292463"/>
                <a:gd name="connsiteX0" fmla="*/ 60126 w 829271"/>
                <a:gd name="connsiteY0" fmla="*/ 75250 h 303850"/>
                <a:gd name="connsiteX1" fmla="*/ 310158 w 829271"/>
                <a:gd name="connsiteY1" fmla="*/ 27625 h 303850"/>
                <a:gd name="connsiteX2" fmla="*/ 512565 w 829271"/>
                <a:gd name="connsiteY2" fmla="*/ 49055 h 303850"/>
                <a:gd name="connsiteX3" fmla="*/ 655439 w 829271"/>
                <a:gd name="connsiteY3" fmla="*/ 68106 h 303850"/>
                <a:gd name="connsiteX4" fmla="*/ 805458 w 829271"/>
                <a:gd name="connsiteY4" fmla="*/ 160974 h 303850"/>
                <a:gd name="connsiteX5" fmla="*/ 829271 w 829271"/>
                <a:gd name="connsiteY5" fmla="*/ 225268 h 303850"/>
                <a:gd name="connsiteX6" fmla="*/ 781645 w 829271"/>
                <a:gd name="connsiteY6" fmla="*/ 270513 h 303850"/>
                <a:gd name="connsiteX7" fmla="*/ 603052 w 829271"/>
                <a:gd name="connsiteY7" fmla="*/ 294324 h 303850"/>
                <a:gd name="connsiteX8" fmla="*/ 453033 w 829271"/>
                <a:gd name="connsiteY8" fmla="*/ 232412 h 303850"/>
                <a:gd name="connsiteX9" fmla="*/ 291108 w 829271"/>
                <a:gd name="connsiteY9" fmla="*/ 268130 h 303850"/>
                <a:gd name="connsiteX10" fmla="*/ 174426 w 829271"/>
                <a:gd name="connsiteY10" fmla="*/ 303850 h 303850"/>
                <a:gd name="connsiteX11" fmla="*/ 17265 w 829271"/>
                <a:gd name="connsiteY11" fmla="*/ 208600 h 303850"/>
                <a:gd name="connsiteX12" fmla="*/ 7740 w 829271"/>
                <a:gd name="connsiteY12" fmla="*/ 91919 h 303850"/>
                <a:gd name="connsiteX13" fmla="*/ 60126 w 829271"/>
                <a:gd name="connsiteY13" fmla="*/ 75250 h 303850"/>
                <a:gd name="connsiteX0" fmla="*/ 60126 w 829271"/>
                <a:gd name="connsiteY0" fmla="*/ 75250 h 303850"/>
                <a:gd name="connsiteX1" fmla="*/ 310158 w 829271"/>
                <a:gd name="connsiteY1" fmla="*/ 27625 h 303850"/>
                <a:gd name="connsiteX2" fmla="*/ 512565 w 829271"/>
                <a:gd name="connsiteY2" fmla="*/ 49055 h 303850"/>
                <a:gd name="connsiteX3" fmla="*/ 655439 w 829271"/>
                <a:gd name="connsiteY3" fmla="*/ 68106 h 303850"/>
                <a:gd name="connsiteX4" fmla="*/ 805458 w 829271"/>
                <a:gd name="connsiteY4" fmla="*/ 160974 h 303850"/>
                <a:gd name="connsiteX5" fmla="*/ 829271 w 829271"/>
                <a:gd name="connsiteY5" fmla="*/ 225268 h 303850"/>
                <a:gd name="connsiteX6" fmla="*/ 781645 w 829271"/>
                <a:gd name="connsiteY6" fmla="*/ 270513 h 303850"/>
                <a:gd name="connsiteX7" fmla="*/ 603052 w 829271"/>
                <a:gd name="connsiteY7" fmla="*/ 294324 h 303850"/>
                <a:gd name="connsiteX8" fmla="*/ 453033 w 829271"/>
                <a:gd name="connsiteY8" fmla="*/ 232412 h 303850"/>
                <a:gd name="connsiteX9" fmla="*/ 291108 w 829271"/>
                <a:gd name="connsiteY9" fmla="*/ 268130 h 303850"/>
                <a:gd name="connsiteX10" fmla="*/ 174426 w 829271"/>
                <a:gd name="connsiteY10" fmla="*/ 303850 h 303850"/>
                <a:gd name="connsiteX11" fmla="*/ 17265 w 829271"/>
                <a:gd name="connsiteY11" fmla="*/ 208600 h 303850"/>
                <a:gd name="connsiteX12" fmla="*/ 7740 w 829271"/>
                <a:gd name="connsiteY12" fmla="*/ 91919 h 303850"/>
                <a:gd name="connsiteX13" fmla="*/ 60126 w 829271"/>
                <a:gd name="connsiteY13" fmla="*/ 75250 h 303850"/>
                <a:gd name="connsiteX0" fmla="*/ 60126 w 829271"/>
                <a:gd name="connsiteY0" fmla="*/ 76992 h 305592"/>
                <a:gd name="connsiteX1" fmla="*/ 310158 w 829271"/>
                <a:gd name="connsiteY1" fmla="*/ 29367 h 305592"/>
                <a:gd name="connsiteX2" fmla="*/ 512565 w 829271"/>
                <a:gd name="connsiteY2" fmla="*/ 50797 h 305592"/>
                <a:gd name="connsiteX3" fmla="*/ 655439 w 829271"/>
                <a:gd name="connsiteY3" fmla="*/ 69848 h 305592"/>
                <a:gd name="connsiteX4" fmla="*/ 805458 w 829271"/>
                <a:gd name="connsiteY4" fmla="*/ 162716 h 305592"/>
                <a:gd name="connsiteX5" fmla="*/ 829271 w 829271"/>
                <a:gd name="connsiteY5" fmla="*/ 227010 h 305592"/>
                <a:gd name="connsiteX6" fmla="*/ 781645 w 829271"/>
                <a:gd name="connsiteY6" fmla="*/ 272255 h 305592"/>
                <a:gd name="connsiteX7" fmla="*/ 603052 w 829271"/>
                <a:gd name="connsiteY7" fmla="*/ 296066 h 305592"/>
                <a:gd name="connsiteX8" fmla="*/ 453033 w 829271"/>
                <a:gd name="connsiteY8" fmla="*/ 234154 h 305592"/>
                <a:gd name="connsiteX9" fmla="*/ 291108 w 829271"/>
                <a:gd name="connsiteY9" fmla="*/ 269872 h 305592"/>
                <a:gd name="connsiteX10" fmla="*/ 174426 w 829271"/>
                <a:gd name="connsiteY10" fmla="*/ 305592 h 305592"/>
                <a:gd name="connsiteX11" fmla="*/ 17265 w 829271"/>
                <a:gd name="connsiteY11" fmla="*/ 210342 h 305592"/>
                <a:gd name="connsiteX12" fmla="*/ 7740 w 829271"/>
                <a:gd name="connsiteY12" fmla="*/ 93661 h 305592"/>
                <a:gd name="connsiteX13" fmla="*/ 60126 w 829271"/>
                <a:gd name="connsiteY13" fmla="*/ 76992 h 305592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73245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73245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73245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58958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58958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36765"/>
                <a:gd name="connsiteY0" fmla="*/ 80389 h 308989"/>
                <a:gd name="connsiteX1" fmla="*/ 310158 w 836765"/>
                <a:gd name="connsiteY1" fmla="*/ 32764 h 308989"/>
                <a:gd name="connsiteX2" fmla="*/ 517328 w 836765"/>
                <a:gd name="connsiteY2" fmla="*/ 44669 h 308989"/>
                <a:gd name="connsiteX3" fmla="*/ 655439 w 836765"/>
                <a:gd name="connsiteY3" fmla="*/ 58958 h 308989"/>
                <a:gd name="connsiteX4" fmla="*/ 819746 w 836765"/>
                <a:gd name="connsiteY4" fmla="*/ 144682 h 308989"/>
                <a:gd name="connsiteX5" fmla="*/ 829271 w 836765"/>
                <a:gd name="connsiteY5" fmla="*/ 230407 h 308989"/>
                <a:gd name="connsiteX6" fmla="*/ 781645 w 836765"/>
                <a:gd name="connsiteY6" fmla="*/ 275652 h 308989"/>
                <a:gd name="connsiteX7" fmla="*/ 603052 w 836765"/>
                <a:gd name="connsiteY7" fmla="*/ 299463 h 308989"/>
                <a:gd name="connsiteX8" fmla="*/ 453033 w 836765"/>
                <a:gd name="connsiteY8" fmla="*/ 237551 h 308989"/>
                <a:gd name="connsiteX9" fmla="*/ 291108 w 836765"/>
                <a:gd name="connsiteY9" fmla="*/ 273269 h 308989"/>
                <a:gd name="connsiteX10" fmla="*/ 174426 w 836765"/>
                <a:gd name="connsiteY10" fmla="*/ 308989 h 308989"/>
                <a:gd name="connsiteX11" fmla="*/ 17265 w 836765"/>
                <a:gd name="connsiteY11" fmla="*/ 213739 h 308989"/>
                <a:gd name="connsiteX12" fmla="*/ 7740 w 836765"/>
                <a:gd name="connsiteY12" fmla="*/ 97058 h 308989"/>
                <a:gd name="connsiteX13" fmla="*/ 60126 w 836765"/>
                <a:gd name="connsiteY13" fmla="*/ 80389 h 308989"/>
                <a:gd name="connsiteX0" fmla="*/ 60126 w 925436"/>
                <a:gd name="connsiteY0" fmla="*/ 80389 h 308989"/>
                <a:gd name="connsiteX1" fmla="*/ 310158 w 925436"/>
                <a:gd name="connsiteY1" fmla="*/ 32764 h 308989"/>
                <a:gd name="connsiteX2" fmla="*/ 517328 w 925436"/>
                <a:gd name="connsiteY2" fmla="*/ 44669 h 308989"/>
                <a:gd name="connsiteX3" fmla="*/ 655439 w 925436"/>
                <a:gd name="connsiteY3" fmla="*/ 58958 h 308989"/>
                <a:gd name="connsiteX4" fmla="*/ 819746 w 925436"/>
                <a:gd name="connsiteY4" fmla="*/ 144682 h 308989"/>
                <a:gd name="connsiteX5" fmla="*/ 829271 w 925436"/>
                <a:gd name="connsiteY5" fmla="*/ 230407 h 308989"/>
                <a:gd name="connsiteX6" fmla="*/ 781645 w 925436"/>
                <a:gd name="connsiteY6" fmla="*/ 275652 h 308989"/>
                <a:gd name="connsiteX7" fmla="*/ 603052 w 925436"/>
                <a:gd name="connsiteY7" fmla="*/ 299463 h 308989"/>
                <a:gd name="connsiteX8" fmla="*/ 453033 w 925436"/>
                <a:gd name="connsiteY8" fmla="*/ 237551 h 308989"/>
                <a:gd name="connsiteX9" fmla="*/ 291108 w 925436"/>
                <a:gd name="connsiteY9" fmla="*/ 273269 h 308989"/>
                <a:gd name="connsiteX10" fmla="*/ 174426 w 925436"/>
                <a:gd name="connsiteY10" fmla="*/ 308989 h 308989"/>
                <a:gd name="connsiteX11" fmla="*/ 17265 w 925436"/>
                <a:gd name="connsiteY11" fmla="*/ 213739 h 308989"/>
                <a:gd name="connsiteX12" fmla="*/ 7740 w 925436"/>
                <a:gd name="connsiteY12" fmla="*/ 97058 h 308989"/>
                <a:gd name="connsiteX13" fmla="*/ 60126 w 925436"/>
                <a:gd name="connsiteY13" fmla="*/ 80389 h 308989"/>
                <a:gd name="connsiteX0" fmla="*/ 60126 w 932890"/>
                <a:gd name="connsiteY0" fmla="*/ 80389 h 308989"/>
                <a:gd name="connsiteX1" fmla="*/ 310158 w 932890"/>
                <a:gd name="connsiteY1" fmla="*/ 32764 h 308989"/>
                <a:gd name="connsiteX2" fmla="*/ 517328 w 932890"/>
                <a:gd name="connsiteY2" fmla="*/ 44669 h 308989"/>
                <a:gd name="connsiteX3" fmla="*/ 655439 w 932890"/>
                <a:gd name="connsiteY3" fmla="*/ 58958 h 308989"/>
                <a:gd name="connsiteX4" fmla="*/ 819746 w 932890"/>
                <a:gd name="connsiteY4" fmla="*/ 144682 h 308989"/>
                <a:gd name="connsiteX5" fmla="*/ 829271 w 932890"/>
                <a:gd name="connsiteY5" fmla="*/ 230407 h 308989"/>
                <a:gd name="connsiteX6" fmla="*/ 781645 w 932890"/>
                <a:gd name="connsiteY6" fmla="*/ 275652 h 308989"/>
                <a:gd name="connsiteX7" fmla="*/ 603052 w 932890"/>
                <a:gd name="connsiteY7" fmla="*/ 299463 h 308989"/>
                <a:gd name="connsiteX8" fmla="*/ 453033 w 932890"/>
                <a:gd name="connsiteY8" fmla="*/ 237551 h 308989"/>
                <a:gd name="connsiteX9" fmla="*/ 291108 w 932890"/>
                <a:gd name="connsiteY9" fmla="*/ 273269 h 308989"/>
                <a:gd name="connsiteX10" fmla="*/ 174426 w 932890"/>
                <a:gd name="connsiteY10" fmla="*/ 308989 h 308989"/>
                <a:gd name="connsiteX11" fmla="*/ 17265 w 932890"/>
                <a:gd name="connsiteY11" fmla="*/ 213739 h 308989"/>
                <a:gd name="connsiteX12" fmla="*/ 7740 w 932890"/>
                <a:gd name="connsiteY12" fmla="*/ 97058 h 308989"/>
                <a:gd name="connsiteX13" fmla="*/ 60126 w 932890"/>
                <a:gd name="connsiteY13" fmla="*/ 80389 h 308989"/>
                <a:gd name="connsiteX0" fmla="*/ 60126 w 932890"/>
                <a:gd name="connsiteY0" fmla="*/ 80389 h 308989"/>
                <a:gd name="connsiteX1" fmla="*/ 310158 w 932890"/>
                <a:gd name="connsiteY1" fmla="*/ 32764 h 308989"/>
                <a:gd name="connsiteX2" fmla="*/ 517328 w 932890"/>
                <a:gd name="connsiteY2" fmla="*/ 44669 h 308989"/>
                <a:gd name="connsiteX3" fmla="*/ 655439 w 932890"/>
                <a:gd name="connsiteY3" fmla="*/ 58958 h 308989"/>
                <a:gd name="connsiteX4" fmla="*/ 819746 w 932890"/>
                <a:gd name="connsiteY4" fmla="*/ 144682 h 308989"/>
                <a:gd name="connsiteX5" fmla="*/ 829271 w 932890"/>
                <a:gd name="connsiteY5" fmla="*/ 230407 h 308989"/>
                <a:gd name="connsiteX6" fmla="*/ 781645 w 932890"/>
                <a:gd name="connsiteY6" fmla="*/ 275652 h 308989"/>
                <a:gd name="connsiteX7" fmla="*/ 603052 w 932890"/>
                <a:gd name="connsiteY7" fmla="*/ 299463 h 308989"/>
                <a:gd name="connsiteX8" fmla="*/ 453033 w 932890"/>
                <a:gd name="connsiteY8" fmla="*/ 237551 h 308989"/>
                <a:gd name="connsiteX9" fmla="*/ 291108 w 932890"/>
                <a:gd name="connsiteY9" fmla="*/ 273269 h 308989"/>
                <a:gd name="connsiteX10" fmla="*/ 174426 w 932890"/>
                <a:gd name="connsiteY10" fmla="*/ 308989 h 308989"/>
                <a:gd name="connsiteX11" fmla="*/ 17265 w 932890"/>
                <a:gd name="connsiteY11" fmla="*/ 213739 h 308989"/>
                <a:gd name="connsiteX12" fmla="*/ 7740 w 932890"/>
                <a:gd name="connsiteY12" fmla="*/ 97058 h 308989"/>
                <a:gd name="connsiteX13" fmla="*/ 60126 w 932890"/>
                <a:gd name="connsiteY13" fmla="*/ 80389 h 308989"/>
                <a:gd name="connsiteX0" fmla="*/ 60126 w 932890"/>
                <a:gd name="connsiteY0" fmla="*/ 80389 h 308989"/>
                <a:gd name="connsiteX1" fmla="*/ 310158 w 932890"/>
                <a:gd name="connsiteY1" fmla="*/ 32764 h 308989"/>
                <a:gd name="connsiteX2" fmla="*/ 517328 w 932890"/>
                <a:gd name="connsiteY2" fmla="*/ 44669 h 308989"/>
                <a:gd name="connsiteX3" fmla="*/ 655439 w 932890"/>
                <a:gd name="connsiteY3" fmla="*/ 58958 h 308989"/>
                <a:gd name="connsiteX4" fmla="*/ 819746 w 932890"/>
                <a:gd name="connsiteY4" fmla="*/ 144682 h 308989"/>
                <a:gd name="connsiteX5" fmla="*/ 829271 w 932890"/>
                <a:gd name="connsiteY5" fmla="*/ 230407 h 308989"/>
                <a:gd name="connsiteX6" fmla="*/ 781645 w 932890"/>
                <a:gd name="connsiteY6" fmla="*/ 275652 h 308989"/>
                <a:gd name="connsiteX7" fmla="*/ 603052 w 932890"/>
                <a:gd name="connsiteY7" fmla="*/ 299463 h 308989"/>
                <a:gd name="connsiteX8" fmla="*/ 453033 w 932890"/>
                <a:gd name="connsiteY8" fmla="*/ 237551 h 308989"/>
                <a:gd name="connsiteX9" fmla="*/ 291108 w 932890"/>
                <a:gd name="connsiteY9" fmla="*/ 273269 h 308989"/>
                <a:gd name="connsiteX10" fmla="*/ 174426 w 932890"/>
                <a:gd name="connsiteY10" fmla="*/ 308989 h 308989"/>
                <a:gd name="connsiteX11" fmla="*/ 17265 w 932890"/>
                <a:gd name="connsiteY11" fmla="*/ 213739 h 308989"/>
                <a:gd name="connsiteX12" fmla="*/ 7740 w 932890"/>
                <a:gd name="connsiteY12" fmla="*/ 97058 h 308989"/>
                <a:gd name="connsiteX13" fmla="*/ 60126 w 932890"/>
                <a:gd name="connsiteY13" fmla="*/ 80389 h 308989"/>
                <a:gd name="connsiteX0" fmla="*/ 60126 w 932890"/>
                <a:gd name="connsiteY0" fmla="*/ 80389 h 347892"/>
                <a:gd name="connsiteX1" fmla="*/ 310158 w 932890"/>
                <a:gd name="connsiteY1" fmla="*/ 32764 h 347892"/>
                <a:gd name="connsiteX2" fmla="*/ 517328 w 932890"/>
                <a:gd name="connsiteY2" fmla="*/ 44669 h 347892"/>
                <a:gd name="connsiteX3" fmla="*/ 655439 w 932890"/>
                <a:gd name="connsiteY3" fmla="*/ 58958 h 347892"/>
                <a:gd name="connsiteX4" fmla="*/ 819746 w 932890"/>
                <a:gd name="connsiteY4" fmla="*/ 144682 h 347892"/>
                <a:gd name="connsiteX5" fmla="*/ 829271 w 932890"/>
                <a:gd name="connsiteY5" fmla="*/ 230407 h 347892"/>
                <a:gd name="connsiteX6" fmla="*/ 781645 w 932890"/>
                <a:gd name="connsiteY6" fmla="*/ 275652 h 347892"/>
                <a:gd name="connsiteX7" fmla="*/ 603052 w 932890"/>
                <a:gd name="connsiteY7" fmla="*/ 299463 h 347892"/>
                <a:gd name="connsiteX8" fmla="*/ 453033 w 932890"/>
                <a:gd name="connsiteY8" fmla="*/ 237551 h 347892"/>
                <a:gd name="connsiteX9" fmla="*/ 291108 w 932890"/>
                <a:gd name="connsiteY9" fmla="*/ 273269 h 347892"/>
                <a:gd name="connsiteX10" fmla="*/ 174426 w 932890"/>
                <a:gd name="connsiteY10" fmla="*/ 308989 h 347892"/>
                <a:gd name="connsiteX11" fmla="*/ 17265 w 932890"/>
                <a:gd name="connsiteY11" fmla="*/ 213739 h 347892"/>
                <a:gd name="connsiteX12" fmla="*/ 7740 w 932890"/>
                <a:gd name="connsiteY12" fmla="*/ 97058 h 347892"/>
                <a:gd name="connsiteX13" fmla="*/ 60126 w 932890"/>
                <a:gd name="connsiteY13" fmla="*/ 80389 h 347892"/>
                <a:gd name="connsiteX0" fmla="*/ 60126 w 932890"/>
                <a:gd name="connsiteY0" fmla="*/ 80389 h 355214"/>
                <a:gd name="connsiteX1" fmla="*/ 310158 w 932890"/>
                <a:gd name="connsiteY1" fmla="*/ 32764 h 355214"/>
                <a:gd name="connsiteX2" fmla="*/ 517328 w 932890"/>
                <a:gd name="connsiteY2" fmla="*/ 44669 h 355214"/>
                <a:gd name="connsiteX3" fmla="*/ 655439 w 932890"/>
                <a:gd name="connsiteY3" fmla="*/ 58958 h 355214"/>
                <a:gd name="connsiteX4" fmla="*/ 819746 w 932890"/>
                <a:gd name="connsiteY4" fmla="*/ 144682 h 355214"/>
                <a:gd name="connsiteX5" fmla="*/ 829271 w 932890"/>
                <a:gd name="connsiteY5" fmla="*/ 230407 h 355214"/>
                <a:gd name="connsiteX6" fmla="*/ 781645 w 932890"/>
                <a:gd name="connsiteY6" fmla="*/ 275652 h 355214"/>
                <a:gd name="connsiteX7" fmla="*/ 603052 w 932890"/>
                <a:gd name="connsiteY7" fmla="*/ 299463 h 355214"/>
                <a:gd name="connsiteX8" fmla="*/ 453033 w 932890"/>
                <a:gd name="connsiteY8" fmla="*/ 237551 h 355214"/>
                <a:gd name="connsiteX9" fmla="*/ 291108 w 932890"/>
                <a:gd name="connsiteY9" fmla="*/ 273269 h 355214"/>
                <a:gd name="connsiteX10" fmla="*/ 174426 w 932890"/>
                <a:gd name="connsiteY10" fmla="*/ 308989 h 355214"/>
                <a:gd name="connsiteX11" fmla="*/ 17265 w 932890"/>
                <a:gd name="connsiteY11" fmla="*/ 213739 h 355214"/>
                <a:gd name="connsiteX12" fmla="*/ 7740 w 932890"/>
                <a:gd name="connsiteY12" fmla="*/ 97058 h 355214"/>
                <a:gd name="connsiteX13" fmla="*/ 60126 w 932890"/>
                <a:gd name="connsiteY13" fmla="*/ 80389 h 355214"/>
                <a:gd name="connsiteX0" fmla="*/ 60126 w 932890"/>
                <a:gd name="connsiteY0" fmla="*/ 80389 h 343090"/>
                <a:gd name="connsiteX1" fmla="*/ 310158 w 932890"/>
                <a:gd name="connsiteY1" fmla="*/ 32764 h 343090"/>
                <a:gd name="connsiteX2" fmla="*/ 517328 w 932890"/>
                <a:gd name="connsiteY2" fmla="*/ 44669 h 343090"/>
                <a:gd name="connsiteX3" fmla="*/ 655439 w 932890"/>
                <a:gd name="connsiteY3" fmla="*/ 58958 h 343090"/>
                <a:gd name="connsiteX4" fmla="*/ 819746 w 932890"/>
                <a:gd name="connsiteY4" fmla="*/ 144682 h 343090"/>
                <a:gd name="connsiteX5" fmla="*/ 829271 w 932890"/>
                <a:gd name="connsiteY5" fmla="*/ 230407 h 343090"/>
                <a:gd name="connsiteX6" fmla="*/ 781645 w 932890"/>
                <a:gd name="connsiteY6" fmla="*/ 275652 h 343090"/>
                <a:gd name="connsiteX7" fmla="*/ 603052 w 932890"/>
                <a:gd name="connsiteY7" fmla="*/ 299463 h 343090"/>
                <a:gd name="connsiteX8" fmla="*/ 453033 w 932890"/>
                <a:gd name="connsiteY8" fmla="*/ 237551 h 343090"/>
                <a:gd name="connsiteX9" fmla="*/ 291108 w 932890"/>
                <a:gd name="connsiteY9" fmla="*/ 273269 h 343090"/>
                <a:gd name="connsiteX10" fmla="*/ 174426 w 932890"/>
                <a:gd name="connsiteY10" fmla="*/ 308989 h 343090"/>
                <a:gd name="connsiteX11" fmla="*/ 17265 w 932890"/>
                <a:gd name="connsiteY11" fmla="*/ 213739 h 343090"/>
                <a:gd name="connsiteX12" fmla="*/ 7740 w 932890"/>
                <a:gd name="connsiteY12" fmla="*/ 97058 h 343090"/>
                <a:gd name="connsiteX13" fmla="*/ 60126 w 932890"/>
                <a:gd name="connsiteY13" fmla="*/ 80389 h 343090"/>
                <a:gd name="connsiteX0" fmla="*/ 60126 w 932890"/>
                <a:gd name="connsiteY0" fmla="*/ 80389 h 343090"/>
                <a:gd name="connsiteX1" fmla="*/ 310158 w 932890"/>
                <a:gd name="connsiteY1" fmla="*/ 32764 h 343090"/>
                <a:gd name="connsiteX2" fmla="*/ 517328 w 932890"/>
                <a:gd name="connsiteY2" fmla="*/ 44669 h 343090"/>
                <a:gd name="connsiteX3" fmla="*/ 655439 w 932890"/>
                <a:gd name="connsiteY3" fmla="*/ 58958 h 343090"/>
                <a:gd name="connsiteX4" fmla="*/ 819746 w 932890"/>
                <a:gd name="connsiteY4" fmla="*/ 144682 h 343090"/>
                <a:gd name="connsiteX5" fmla="*/ 829271 w 932890"/>
                <a:gd name="connsiteY5" fmla="*/ 230407 h 343090"/>
                <a:gd name="connsiteX6" fmla="*/ 781645 w 932890"/>
                <a:gd name="connsiteY6" fmla="*/ 275652 h 343090"/>
                <a:gd name="connsiteX7" fmla="*/ 603052 w 932890"/>
                <a:gd name="connsiteY7" fmla="*/ 299463 h 343090"/>
                <a:gd name="connsiteX8" fmla="*/ 453033 w 932890"/>
                <a:gd name="connsiteY8" fmla="*/ 237551 h 343090"/>
                <a:gd name="connsiteX9" fmla="*/ 291108 w 932890"/>
                <a:gd name="connsiteY9" fmla="*/ 273269 h 343090"/>
                <a:gd name="connsiteX10" fmla="*/ 174426 w 932890"/>
                <a:gd name="connsiteY10" fmla="*/ 308989 h 343090"/>
                <a:gd name="connsiteX11" fmla="*/ 17265 w 932890"/>
                <a:gd name="connsiteY11" fmla="*/ 213739 h 343090"/>
                <a:gd name="connsiteX12" fmla="*/ 7740 w 932890"/>
                <a:gd name="connsiteY12" fmla="*/ 97058 h 343090"/>
                <a:gd name="connsiteX13" fmla="*/ 60126 w 932890"/>
                <a:gd name="connsiteY13" fmla="*/ 80389 h 343090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106443 w 979207"/>
                <a:gd name="connsiteY0" fmla="*/ 80389 h 352716"/>
                <a:gd name="connsiteX1" fmla="*/ 356475 w 979207"/>
                <a:gd name="connsiteY1" fmla="*/ 32764 h 352716"/>
                <a:gd name="connsiteX2" fmla="*/ 563645 w 979207"/>
                <a:gd name="connsiteY2" fmla="*/ 44669 h 352716"/>
                <a:gd name="connsiteX3" fmla="*/ 701756 w 979207"/>
                <a:gd name="connsiteY3" fmla="*/ 58958 h 352716"/>
                <a:gd name="connsiteX4" fmla="*/ 866063 w 979207"/>
                <a:gd name="connsiteY4" fmla="*/ 144682 h 352716"/>
                <a:gd name="connsiteX5" fmla="*/ 875588 w 979207"/>
                <a:gd name="connsiteY5" fmla="*/ 230407 h 352716"/>
                <a:gd name="connsiteX6" fmla="*/ 827962 w 979207"/>
                <a:gd name="connsiteY6" fmla="*/ 275652 h 352716"/>
                <a:gd name="connsiteX7" fmla="*/ 649369 w 979207"/>
                <a:gd name="connsiteY7" fmla="*/ 299463 h 352716"/>
                <a:gd name="connsiteX8" fmla="*/ 499350 w 979207"/>
                <a:gd name="connsiteY8" fmla="*/ 237551 h 352716"/>
                <a:gd name="connsiteX9" fmla="*/ 337425 w 979207"/>
                <a:gd name="connsiteY9" fmla="*/ 273269 h 352716"/>
                <a:gd name="connsiteX10" fmla="*/ 220743 w 979207"/>
                <a:gd name="connsiteY10" fmla="*/ 308989 h 352716"/>
                <a:gd name="connsiteX11" fmla="*/ 63582 w 979207"/>
                <a:gd name="connsiteY11" fmla="*/ 213739 h 352716"/>
                <a:gd name="connsiteX12" fmla="*/ 54057 w 979207"/>
                <a:gd name="connsiteY12" fmla="*/ 97058 h 352716"/>
                <a:gd name="connsiteX13" fmla="*/ 106443 w 979207"/>
                <a:gd name="connsiteY13" fmla="*/ 80389 h 352716"/>
                <a:gd name="connsiteX0" fmla="*/ 106443 w 979207"/>
                <a:gd name="connsiteY0" fmla="*/ 80389 h 352716"/>
                <a:gd name="connsiteX1" fmla="*/ 356475 w 979207"/>
                <a:gd name="connsiteY1" fmla="*/ 32764 h 352716"/>
                <a:gd name="connsiteX2" fmla="*/ 563645 w 979207"/>
                <a:gd name="connsiteY2" fmla="*/ 44669 h 352716"/>
                <a:gd name="connsiteX3" fmla="*/ 701756 w 979207"/>
                <a:gd name="connsiteY3" fmla="*/ 58958 h 352716"/>
                <a:gd name="connsiteX4" fmla="*/ 866063 w 979207"/>
                <a:gd name="connsiteY4" fmla="*/ 144682 h 352716"/>
                <a:gd name="connsiteX5" fmla="*/ 875588 w 979207"/>
                <a:gd name="connsiteY5" fmla="*/ 230407 h 352716"/>
                <a:gd name="connsiteX6" fmla="*/ 827962 w 979207"/>
                <a:gd name="connsiteY6" fmla="*/ 275652 h 352716"/>
                <a:gd name="connsiteX7" fmla="*/ 649369 w 979207"/>
                <a:gd name="connsiteY7" fmla="*/ 299463 h 352716"/>
                <a:gd name="connsiteX8" fmla="*/ 499350 w 979207"/>
                <a:gd name="connsiteY8" fmla="*/ 237551 h 352716"/>
                <a:gd name="connsiteX9" fmla="*/ 337425 w 979207"/>
                <a:gd name="connsiteY9" fmla="*/ 273269 h 352716"/>
                <a:gd name="connsiteX10" fmla="*/ 220743 w 979207"/>
                <a:gd name="connsiteY10" fmla="*/ 308989 h 352716"/>
                <a:gd name="connsiteX11" fmla="*/ 63582 w 979207"/>
                <a:gd name="connsiteY11" fmla="*/ 213739 h 352716"/>
                <a:gd name="connsiteX12" fmla="*/ 54057 w 979207"/>
                <a:gd name="connsiteY12" fmla="*/ 97058 h 352716"/>
                <a:gd name="connsiteX13" fmla="*/ 106443 w 979207"/>
                <a:gd name="connsiteY13" fmla="*/ 80389 h 352716"/>
                <a:gd name="connsiteX0" fmla="*/ 120731 w 979207"/>
                <a:gd name="connsiteY0" fmla="*/ 69306 h 353539"/>
                <a:gd name="connsiteX1" fmla="*/ 356475 w 979207"/>
                <a:gd name="connsiteY1" fmla="*/ 33587 h 353539"/>
                <a:gd name="connsiteX2" fmla="*/ 563645 w 979207"/>
                <a:gd name="connsiteY2" fmla="*/ 45492 h 353539"/>
                <a:gd name="connsiteX3" fmla="*/ 701756 w 979207"/>
                <a:gd name="connsiteY3" fmla="*/ 59781 h 353539"/>
                <a:gd name="connsiteX4" fmla="*/ 866063 w 979207"/>
                <a:gd name="connsiteY4" fmla="*/ 145505 h 353539"/>
                <a:gd name="connsiteX5" fmla="*/ 875588 w 979207"/>
                <a:gd name="connsiteY5" fmla="*/ 231230 h 353539"/>
                <a:gd name="connsiteX6" fmla="*/ 827962 w 979207"/>
                <a:gd name="connsiteY6" fmla="*/ 276475 h 353539"/>
                <a:gd name="connsiteX7" fmla="*/ 649369 w 979207"/>
                <a:gd name="connsiteY7" fmla="*/ 300286 h 353539"/>
                <a:gd name="connsiteX8" fmla="*/ 499350 w 979207"/>
                <a:gd name="connsiteY8" fmla="*/ 238374 h 353539"/>
                <a:gd name="connsiteX9" fmla="*/ 337425 w 979207"/>
                <a:gd name="connsiteY9" fmla="*/ 274092 h 353539"/>
                <a:gd name="connsiteX10" fmla="*/ 220743 w 979207"/>
                <a:gd name="connsiteY10" fmla="*/ 309812 h 353539"/>
                <a:gd name="connsiteX11" fmla="*/ 63582 w 979207"/>
                <a:gd name="connsiteY11" fmla="*/ 214562 h 353539"/>
                <a:gd name="connsiteX12" fmla="*/ 54057 w 979207"/>
                <a:gd name="connsiteY12" fmla="*/ 97881 h 353539"/>
                <a:gd name="connsiteX13" fmla="*/ 120731 w 979207"/>
                <a:gd name="connsiteY13" fmla="*/ 69306 h 353539"/>
                <a:gd name="connsiteX0" fmla="*/ 120731 w 979207"/>
                <a:gd name="connsiteY0" fmla="*/ 75946 h 360179"/>
                <a:gd name="connsiteX1" fmla="*/ 356475 w 979207"/>
                <a:gd name="connsiteY1" fmla="*/ 40227 h 360179"/>
                <a:gd name="connsiteX2" fmla="*/ 563645 w 979207"/>
                <a:gd name="connsiteY2" fmla="*/ 52132 h 360179"/>
                <a:gd name="connsiteX3" fmla="*/ 701756 w 979207"/>
                <a:gd name="connsiteY3" fmla="*/ 66421 h 360179"/>
                <a:gd name="connsiteX4" fmla="*/ 866063 w 979207"/>
                <a:gd name="connsiteY4" fmla="*/ 152145 h 360179"/>
                <a:gd name="connsiteX5" fmla="*/ 875588 w 979207"/>
                <a:gd name="connsiteY5" fmla="*/ 237870 h 360179"/>
                <a:gd name="connsiteX6" fmla="*/ 827962 w 979207"/>
                <a:gd name="connsiteY6" fmla="*/ 283115 h 360179"/>
                <a:gd name="connsiteX7" fmla="*/ 649369 w 979207"/>
                <a:gd name="connsiteY7" fmla="*/ 306926 h 360179"/>
                <a:gd name="connsiteX8" fmla="*/ 499350 w 979207"/>
                <a:gd name="connsiteY8" fmla="*/ 245014 h 360179"/>
                <a:gd name="connsiteX9" fmla="*/ 337425 w 979207"/>
                <a:gd name="connsiteY9" fmla="*/ 280732 h 360179"/>
                <a:gd name="connsiteX10" fmla="*/ 220743 w 979207"/>
                <a:gd name="connsiteY10" fmla="*/ 316452 h 360179"/>
                <a:gd name="connsiteX11" fmla="*/ 63582 w 979207"/>
                <a:gd name="connsiteY11" fmla="*/ 221202 h 360179"/>
                <a:gd name="connsiteX12" fmla="*/ 54057 w 979207"/>
                <a:gd name="connsiteY12" fmla="*/ 104521 h 360179"/>
                <a:gd name="connsiteX13" fmla="*/ 120731 w 979207"/>
                <a:gd name="connsiteY13" fmla="*/ 75946 h 360179"/>
                <a:gd name="connsiteX0" fmla="*/ 120731 w 979207"/>
                <a:gd name="connsiteY0" fmla="*/ 75946 h 360179"/>
                <a:gd name="connsiteX1" fmla="*/ 356475 w 979207"/>
                <a:gd name="connsiteY1" fmla="*/ 40227 h 360179"/>
                <a:gd name="connsiteX2" fmla="*/ 563645 w 979207"/>
                <a:gd name="connsiteY2" fmla="*/ 52132 h 360179"/>
                <a:gd name="connsiteX3" fmla="*/ 701756 w 979207"/>
                <a:gd name="connsiteY3" fmla="*/ 66421 h 360179"/>
                <a:gd name="connsiteX4" fmla="*/ 866063 w 979207"/>
                <a:gd name="connsiteY4" fmla="*/ 152145 h 360179"/>
                <a:gd name="connsiteX5" fmla="*/ 875588 w 979207"/>
                <a:gd name="connsiteY5" fmla="*/ 237870 h 360179"/>
                <a:gd name="connsiteX6" fmla="*/ 827962 w 979207"/>
                <a:gd name="connsiteY6" fmla="*/ 283115 h 360179"/>
                <a:gd name="connsiteX7" fmla="*/ 649369 w 979207"/>
                <a:gd name="connsiteY7" fmla="*/ 306926 h 360179"/>
                <a:gd name="connsiteX8" fmla="*/ 499350 w 979207"/>
                <a:gd name="connsiteY8" fmla="*/ 245014 h 360179"/>
                <a:gd name="connsiteX9" fmla="*/ 337425 w 979207"/>
                <a:gd name="connsiteY9" fmla="*/ 280732 h 360179"/>
                <a:gd name="connsiteX10" fmla="*/ 220743 w 979207"/>
                <a:gd name="connsiteY10" fmla="*/ 316452 h 360179"/>
                <a:gd name="connsiteX11" fmla="*/ 63582 w 979207"/>
                <a:gd name="connsiteY11" fmla="*/ 221202 h 360179"/>
                <a:gd name="connsiteX12" fmla="*/ 54057 w 979207"/>
                <a:gd name="connsiteY12" fmla="*/ 104521 h 360179"/>
                <a:gd name="connsiteX13" fmla="*/ 120731 w 979207"/>
                <a:gd name="connsiteY13" fmla="*/ 75946 h 360179"/>
                <a:gd name="connsiteX0" fmla="*/ 120731 w 979207"/>
                <a:gd name="connsiteY0" fmla="*/ 75946 h 360179"/>
                <a:gd name="connsiteX1" fmla="*/ 356475 w 979207"/>
                <a:gd name="connsiteY1" fmla="*/ 40227 h 360179"/>
                <a:gd name="connsiteX2" fmla="*/ 563645 w 979207"/>
                <a:gd name="connsiteY2" fmla="*/ 52132 h 360179"/>
                <a:gd name="connsiteX3" fmla="*/ 701756 w 979207"/>
                <a:gd name="connsiteY3" fmla="*/ 66421 h 360179"/>
                <a:gd name="connsiteX4" fmla="*/ 866063 w 979207"/>
                <a:gd name="connsiteY4" fmla="*/ 152145 h 360179"/>
                <a:gd name="connsiteX5" fmla="*/ 875588 w 979207"/>
                <a:gd name="connsiteY5" fmla="*/ 237870 h 360179"/>
                <a:gd name="connsiteX6" fmla="*/ 827962 w 979207"/>
                <a:gd name="connsiteY6" fmla="*/ 283115 h 360179"/>
                <a:gd name="connsiteX7" fmla="*/ 649369 w 979207"/>
                <a:gd name="connsiteY7" fmla="*/ 306926 h 360179"/>
                <a:gd name="connsiteX8" fmla="*/ 499350 w 979207"/>
                <a:gd name="connsiteY8" fmla="*/ 245014 h 360179"/>
                <a:gd name="connsiteX9" fmla="*/ 337425 w 979207"/>
                <a:gd name="connsiteY9" fmla="*/ 280732 h 360179"/>
                <a:gd name="connsiteX10" fmla="*/ 220743 w 979207"/>
                <a:gd name="connsiteY10" fmla="*/ 316452 h 360179"/>
                <a:gd name="connsiteX11" fmla="*/ 63582 w 979207"/>
                <a:gd name="connsiteY11" fmla="*/ 221202 h 360179"/>
                <a:gd name="connsiteX12" fmla="*/ 54057 w 979207"/>
                <a:gd name="connsiteY12" fmla="*/ 104521 h 360179"/>
                <a:gd name="connsiteX13" fmla="*/ 120731 w 979207"/>
                <a:gd name="connsiteY13" fmla="*/ 75946 h 360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9207" h="360179">
                  <a:moveTo>
                    <a:pt x="120731" y="75946"/>
                  </a:moveTo>
                  <a:cubicBezTo>
                    <a:pt x="224315" y="-51054"/>
                    <a:pt x="276306" y="13637"/>
                    <a:pt x="356475" y="40227"/>
                  </a:cubicBezTo>
                  <a:cubicBezTo>
                    <a:pt x="439024" y="-14145"/>
                    <a:pt x="487048" y="5699"/>
                    <a:pt x="563645" y="52132"/>
                  </a:cubicBezTo>
                  <a:cubicBezTo>
                    <a:pt x="597775" y="-21687"/>
                    <a:pt x="689056" y="18796"/>
                    <a:pt x="701756" y="66421"/>
                  </a:cubicBezTo>
                  <a:cubicBezTo>
                    <a:pt x="856934" y="17208"/>
                    <a:pt x="832329" y="127142"/>
                    <a:pt x="866063" y="152145"/>
                  </a:cubicBezTo>
                  <a:cubicBezTo>
                    <a:pt x="1099823" y="200961"/>
                    <a:pt x="903369" y="229932"/>
                    <a:pt x="875588" y="237870"/>
                  </a:cubicBezTo>
                  <a:cubicBezTo>
                    <a:pt x="993063" y="324389"/>
                    <a:pt x="848600" y="291846"/>
                    <a:pt x="827962" y="283115"/>
                  </a:cubicBezTo>
                  <a:cubicBezTo>
                    <a:pt x="793434" y="401781"/>
                    <a:pt x="664053" y="333119"/>
                    <a:pt x="649369" y="306926"/>
                  </a:cubicBezTo>
                  <a:cubicBezTo>
                    <a:pt x="587059" y="433132"/>
                    <a:pt x="499350" y="302957"/>
                    <a:pt x="499350" y="245014"/>
                  </a:cubicBezTo>
                  <a:cubicBezTo>
                    <a:pt x="461250" y="389476"/>
                    <a:pt x="362031" y="306529"/>
                    <a:pt x="337425" y="280732"/>
                  </a:cubicBezTo>
                  <a:cubicBezTo>
                    <a:pt x="334250" y="366458"/>
                    <a:pt x="252493" y="335501"/>
                    <a:pt x="220743" y="316452"/>
                  </a:cubicBezTo>
                  <a:cubicBezTo>
                    <a:pt x="73105" y="343440"/>
                    <a:pt x="79457" y="247396"/>
                    <a:pt x="63582" y="221202"/>
                  </a:cubicBezTo>
                  <a:cubicBezTo>
                    <a:pt x="-69769" y="119999"/>
                    <a:pt x="46913" y="126746"/>
                    <a:pt x="54057" y="104521"/>
                  </a:cubicBezTo>
                  <a:cubicBezTo>
                    <a:pt x="13576" y="-1047"/>
                    <a:pt x="90966" y="58880"/>
                    <a:pt x="120731" y="75946"/>
                  </a:cubicBezTo>
                  <a:close/>
                </a:path>
              </a:pathLst>
            </a:custGeom>
            <a:solidFill>
              <a:srgbClr val="AA451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AC8EB8F-97A9-FE3F-A1B2-841C18228D72}"/>
                </a:ext>
              </a:extLst>
            </p:cNvPr>
            <p:cNvSpPr/>
            <p:nvPr/>
          </p:nvSpPr>
          <p:spPr>
            <a:xfrm>
              <a:off x="4679156" y="4326960"/>
              <a:ext cx="342900" cy="128359"/>
            </a:xfrm>
            <a:custGeom>
              <a:avLst/>
              <a:gdLst>
                <a:gd name="connsiteX0" fmla="*/ 0 w 342900"/>
                <a:gd name="connsiteY0" fmla="*/ 47835 h 133560"/>
                <a:gd name="connsiteX1" fmla="*/ 97632 w 342900"/>
                <a:gd name="connsiteY1" fmla="*/ 210 h 133560"/>
                <a:gd name="connsiteX2" fmla="*/ 173832 w 342900"/>
                <a:gd name="connsiteY2" fmla="*/ 64504 h 133560"/>
                <a:gd name="connsiteX3" fmla="*/ 342900 w 342900"/>
                <a:gd name="connsiteY3" fmla="*/ 133560 h 133560"/>
                <a:gd name="connsiteX4" fmla="*/ 342900 w 342900"/>
                <a:gd name="connsiteY4" fmla="*/ 133560 h 133560"/>
                <a:gd name="connsiteX0" fmla="*/ 0 w 342900"/>
                <a:gd name="connsiteY0" fmla="*/ 0 h 85725"/>
                <a:gd name="connsiteX1" fmla="*/ 173832 w 342900"/>
                <a:gd name="connsiteY1" fmla="*/ 16669 h 85725"/>
                <a:gd name="connsiteX2" fmla="*/ 342900 w 342900"/>
                <a:gd name="connsiteY2" fmla="*/ 85725 h 85725"/>
                <a:gd name="connsiteX3" fmla="*/ 342900 w 342900"/>
                <a:gd name="connsiteY3" fmla="*/ 85725 h 85725"/>
                <a:gd name="connsiteX0" fmla="*/ 0 w 342900"/>
                <a:gd name="connsiteY0" fmla="*/ 36525 h 122250"/>
                <a:gd name="connsiteX1" fmla="*/ 173832 w 342900"/>
                <a:gd name="connsiteY1" fmla="*/ 53194 h 122250"/>
                <a:gd name="connsiteX2" fmla="*/ 342900 w 342900"/>
                <a:gd name="connsiteY2" fmla="*/ 122250 h 122250"/>
                <a:gd name="connsiteX3" fmla="*/ 342900 w 342900"/>
                <a:gd name="connsiteY3" fmla="*/ 122250 h 122250"/>
                <a:gd name="connsiteX0" fmla="*/ 0 w 342900"/>
                <a:gd name="connsiteY0" fmla="*/ 41401 h 127126"/>
                <a:gd name="connsiteX1" fmla="*/ 173832 w 342900"/>
                <a:gd name="connsiteY1" fmla="*/ 58070 h 127126"/>
                <a:gd name="connsiteX2" fmla="*/ 342900 w 342900"/>
                <a:gd name="connsiteY2" fmla="*/ 127126 h 127126"/>
                <a:gd name="connsiteX3" fmla="*/ 342900 w 342900"/>
                <a:gd name="connsiteY3" fmla="*/ 127126 h 127126"/>
                <a:gd name="connsiteX0" fmla="*/ 0 w 342900"/>
                <a:gd name="connsiteY0" fmla="*/ 30507 h 116232"/>
                <a:gd name="connsiteX1" fmla="*/ 173832 w 342900"/>
                <a:gd name="connsiteY1" fmla="*/ 47176 h 116232"/>
                <a:gd name="connsiteX2" fmla="*/ 342900 w 342900"/>
                <a:gd name="connsiteY2" fmla="*/ 116232 h 116232"/>
                <a:gd name="connsiteX3" fmla="*/ 342900 w 342900"/>
                <a:gd name="connsiteY3" fmla="*/ 116232 h 116232"/>
                <a:gd name="connsiteX0" fmla="*/ 0 w 342900"/>
                <a:gd name="connsiteY0" fmla="*/ 0 h 85725"/>
                <a:gd name="connsiteX1" fmla="*/ 342900 w 342900"/>
                <a:gd name="connsiteY1" fmla="*/ 85725 h 85725"/>
                <a:gd name="connsiteX2" fmla="*/ 342900 w 342900"/>
                <a:gd name="connsiteY2" fmla="*/ 85725 h 85725"/>
                <a:gd name="connsiteX0" fmla="*/ 0 w 342900"/>
                <a:gd name="connsiteY0" fmla="*/ 0 h 85725"/>
                <a:gd name="connsiteX1" fmla="*/ 164307 w 342900"/>
                <a:gd name="connsiteY1" fmla="*/ 28575 h 85725"/>
                <a:gd name="connsiteX2" fmla="*/ 342900 w 342900"/>
                <a:gd name="connsiteY2" fmla="*/ 85725 h 85725"/>
                <a:gd name="connsiteX3" fmla="*/ 342900 w 342900"/>
                <a:gd name="connsiteY3" fmla="*/ 85725 h 85725"/>
                <a:gd name="connsiteX0" fmla="*/ 0 w 342900"/>
                <a:gd name="connsiteY0" fmla="*/ 15330 h 101055"/>
                <a:gd name="connsiteX1" fmla="*/ 164307 w 342900"/>
                <a:gd name="connsiteY1" fmla="*/ 43905 h 101055"/>
                <a:gd name="connsiteX2" fmla="*/ 342900 w 342900"/>
                <a:gd name="connsiteY2" fmla="*/ 101055 h 101055"/>
                <a:gd name="connsiteX3" fmla="*/ 342900 w 342900"/>
                <a:gd name="connsiteY3" fmla="*/ 101055 h 101055"/>
                <a:gd name="connsiteX0" fmla="*/ 0 w 342900"/>
                <a:gd name="connsiteY0" fmla="*/ 42634 h 128359"/>
                <a:gd name="connsiteX1" fmla="*/ 164307 w 342900"/>
                <a:gd name="connsiteY1" fmla="*/ 71209 h 128359"/>
                <a:gd name="connsiteX2" fmla="*/ 342900 w 342900"/>
                <a:gd name="connsiteY2" fmla="*/ 128359 h 128359"/>
                <a:gd name="connsiteX3" fmla="*/ 342900 w 342900"/>
                <a:gd name="connsiteY3" fmla="*/ 128359 h 128359"/>
                <a:gd name="connsiteX0" fmla="*/ 0 w 342900"/>
                <a:gd name="connsiteY0" fmla="*/ 42634 h 128359"/>
                <a:gd name="connsiteX1" fmla="*/ 164307 w 342900"/>
                <a:gd name="connsiteY1" fmla="*/ 71209 h 128359"/>
                <a:gd name="connsiteX2" fmla="*/ 342900 w 342900"/>
                <a:gd name="connsiteY2" fmla="*/ 128359 h 128359"/>
                <a:gd name="connsiteX3" fmla="*/ 342900 w 342900"/>
                <a:gd name="connsiteY3" fmla="*/ 128359 h 128359"/>
                <a:gd name="connsiteX0" fmla="*/ 0 w 342900"/>
                <a:gd name="connsiteY0" fmla="*/ 42634 h 128359"/>
                <a:gd name="connsiteX1" fmla="*/ 164307 w 342900"/>
                <a:gd name="connsiteY1" fmla="*/ 71209 h 128359"/>
                <a:gd name="connsiteX2" fmla="*/ 342900 w 342900"/>
                <a:gd name="connsiteY2" fmla="*/ 128359 h 128359"/>
                <a:gd name="connsiteX3" fmla="*/ 342900 w 342900"/>
                <a:gd name="connsiteY3" fmla="*/ 128359 h 12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128359">
                  <a:moveTo>
                    <a:pt x="0" y="42634"/>
                  </a:moveTo>
                  <a:cubicBezTo>
                    <a:pt x="40482" y="-20072"/>
                    <a:pt x="152400" y="-16104"/>
                    <a:pt x="164307" y="71209"/>
                  </a:cubicBezTo>
                  <a:cubicBezTo>
                    <a:pt x="197644" y="47396"/>
                    <a:pt x="300038" y="-19279"/>
                    <a:pt x="342900" y="128359"/>
                  </a:cubicBezTo>
                  <a:lnTo>
                    <a:pt x="342900" y="128359"/>
                  </a:lnTo>
                </a:path>
              </a:pathLst>
            </a:custGeom>
            <a:solidFill>
              <a:srgbClr val="AA451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F1347EF-0F59-6F2C-F366-5E49E9D28EAB}"/>
                </a:ext>
              </a:extLst>
            </p:cNvPr>
            <p:cNvSpPr/>
            <p:nvPr/>
          </p:nvSpPr>
          <p:spPr>
            <a:xfrm>
              <a:off x="5007769" y="4360041"/>
              <a:ext cx="73819" cy="42889"/>
            </a:xfrm>
            <a:custGeom>
              <a:avLst/>
              <a:gdLst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0 w 73819"/>
                <a:gd name="connsiteY0" fmla="*/ 41400 h 41400"/>
                <a:gd name="connsiteX1" fmla="*/ 73819 w 73819"/>
                <a:gd name="connsiteY1" fmla="*/ 5682 h 41400"/>
                <a:gd name="connsiteX2" fmla="*/ 73819 w 73819"/>
                <a:gd name="connsiteY2" fmla="*/ 5682 h 41400"/>
                <a:gd name="connsiteX0" fmla="*/ 0 w 73819"/>
                <a:gd name="connsiteY0" fmla="*/ 42889 h 42889"/>
                <a:gd name="connsiteX1" fmla="*/ 73819 w 73819"/>
                <a:gd name="connsiteY1" fmla="*/ 7171 h 42889"/>
                <a:gd name="connsiteX2" fmla="*/ 73819 w 73819"/>
                <a:gd name="connsiteY2" fmla="*/ 7171 h 4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19" h="42889">
                  <a:moveTo>
                    <a:pt x="0" y="42889"/>
                  </a:moveTo>
                  <a:cubicBezTo>
                    <a:pt x="17463" y="16696"/>
                    <a:pt x="49213" y="-14261"/>
                    <a:pt x="73819" y="7171"/>
                  </a:cubicBezTo>
                  <a:lnTo>
                    <a:pt x="73819" y="71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56679DB-9404-9AF5-234B-87A4816E77BD}"/>
                </a:ext>
              </a:extLst>
            </p:cNvPr>
            <p:cNvSpPr/>
            <p:nvPr/>
          </p:nvSpPr>
          <p:spPr>
            <a:xfrm>
              <a:off x="4933950" y="4295776"/>
              <a:ext cx="73819" cy="35718"/>
            </a:xfrm>
            <a:custGeom>
              <a:avLst/>
              <a:gdLst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19" h="35718">
                  <a:moveTo>
                    <a:pt x="0" y="35718"/>
                  </a:moveTo>
                  <a:cubicBezTo>
                    <a:pt x="19843" y="2381"/>
                    <a:pt x="49213" y="0"/>
                    <a:pt x="73819" y="0"/>
                  </a:cubicBezTo>
                  <a:lnTo>
                    <a:pt x="7381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08BFF97-455D-A787-55B3-891EEB771C5B}"/>
                </a:ext>
              </a:extLst>
            </p:cNvPr>
            <p:cNvSpPr/>
            <p:nvPr/>
          </p:nvSpPr>
          <p:spPr>
            <a:xfrm>
              <a:off x="4727970" y="4259108"/>
              <a:ext cx="52387" cy="28498"/>
            </a:xfrm>
            <a:custGeom>
              <a:avLst/>
              <a:gdLst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52387 w 126206"/>
                <a:gd name="connsiteY0" fmla="*/ 35718 h 35718"/>
                <a:gd name="connsiteX1" fmla="*/ 126206 w 126206"/>
                <a:gd name="connsiteY1" fmla="*/ 0 h 35718"/>
                <a:gd name="connsiteX2" fmla="*/ 0 w 126206"/>
                <a:gd name="connsiteY2" fmla="*/ 9525 h 35718"/>
                <a:gd name="connsiteX0" fmla="*/ 52387 w 52387"/>
                <a:gd name="connsiteY0" fmla="*/ 26193 h 26193"/>
                <a:gd name="connsiteX1" fmla="*/ 0 w 52387"/>
                <a:gd name="connsiteY1" fmla="*/ 0 h 26193"/>
                <a:gd name="connsiteX0" fmla="*/ 52387 w 52387"/>
                <a:gd name="connsiteY0" fmla="*/ 26193 h 27708"/>
                <a:gd name="connsiteX1" fmla="*/ 0 w 52387"/>
                <a:gd name="connsiteY1" fmla="*/ 0 h 27708"/>
                <a:gd name="connsiteX0" fmla="*/ 52387 w 52387"/>
                <a:gd name="connsiteY0" fmla="*/ 26193 h 28498"/>
                <a:gd name="connsiteX1" fmla="*/ 0 w 52387"/>
                <a:gd name="connsiteY1" fmla="*/ 0 h 28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" h="28498">
                  <a:moveTo>
                    <a:pt x="52387" y="26193"/>
                  </a:moveTo>
                  <a:cubicBezTo>
                    <a:pt x="25400" y="34130"/>
                    <a:pt x="10318" y="2063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466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2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8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185577"/>
            <a:ext cx="12192001" cy="5672423"/>
          </a:xfrm>
          <a:custGeom>
            <a:avLst/>
            <a:gdLst>
              <a:gd name="connsiteX0" fmla="*/ 0 w 12192001"/>
              <a:gd name="connsiteY0" fmla="*/ 0 h 5587757"/>
              <a:gd name="connsiteX1" fmla="*/ 12192001 w 12192001"/>
              <a:gd name="connsiteY1" fmla="*/ 0 h 5587757"/>
              <a:gd name="connsiteX2" fmla="*/ 12192001 w 12192001"/>
              <a:gd name="connsiteY2" fmla="*/ 5587757 h 5587757"/>
              <a:gd name="connsiteX3" fmla="*/ 0 w 12192001"/>
              <a:gd name="connsiteY3" fmla="*/ 5587757 h 5587757"/>
              <a:gd name="connsiteX4" fmla="*/ 0 w 12192001"/>
              <a:gd name="connsiteY4" fmla="*/ 0 h 5587757"/>
              <a:gd name="connsiteX0" fmla="*/ 0 w 12192001"/>
              <a:gd name="connsiteY0" fmla="*/ 84666 h 5672423"/>
              <a:gd name="connsiteX1" fmla="*/ 12192001 w 12192001"/>
              <a:gd name="connsiteY1" fmla="*/ 84666 h 5672423"/>
              <a:gd name="connsiteX2" fmla="*/ 12192001 w 12192001"/>
              <a:gd name="connsiteY2" fmla="*/ 5672423 h 5672423"/>
              <a:gd name="connsiteX3" fmla="*/ 0 w 12192001"/>
              <a:gd name="connsiteY3" fmla="*/ 5672423 h 5672423"/>
              <a:gd name="connsiteX4" fmla="*/ 0 w 12192001"/>
              <a:gd name="connsiteY4" fmla="*/ 84666 h 567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672423">
                <a:moveTo>
                  <a:pt x="0" y="84666"/>
                </a:moveTo>
                <a:cubicBezTo>
                  <a:pt x="4254500" y="-105834"/>
                  <a:pt x="8128001" y="84666"/>
                  <a:pt x="12192001" y="84666"/>
                </a:cubicBezTo>
                <a:lnTo>
                  <a:pt x="12192001" y="5672423"/>
                </a:lnTo>
                <a:lnTo>
                  <a:pt x="0" y="5672423"/>
                </a:lnTo>
                <a:lnTo>
                  <a:pt x="0" y="8466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6537871" y="4019263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40FD3E9F-9664-D239-398E-21C5E7C874AC}"/>
              </a:ext>
            </a:extLst>
          </p:cNvPr>
          <p:cNvSpPr/>
          <p:nvPr/>
        </p:nvSpPr>
        <p:spPr>
          <a:xfrm flipH="1">
            <a:off x="11704398" y="1223296"/>
            <a:ext cx="487792" cy="210517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A09199-6B92-EF50-49D2-C4EC6D44A7FA}"/>
              </a:ext>
            </a:extLst>
          </p:cNvPr>
          <p:cNvGrpSpPr/>
          <p:nvPr/>
        </p:nvGrpSpPr>
        <p:grpSpPr>
          <a:xfrm>
            <a:off x="1435748" y="297707"/>
            <a:ext cx="1011811" cy="848705"/>
            <a:chOff x="-1057780" y="-85304"/>
            <a:chExt cx="8187089" cy="68673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0F9C83-2BCD-F9A0-5295-8A241099DD97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3DBAC36-F45F-82F6-7651-AE493BD8B693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69047E09-15AC-F2BA-90EE-8B90B9E61752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7AC352F8-E042-CCC2-8E93-2F6AB5D3DDD8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C217CAF4-28CD-901C-4984-F2EE1D0C2E60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B20DE5F-A896-09AE-E945-F58B73E3A59F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9B63F82-6E67-7650-4D70-338AF5C31B0A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9690021E-E3F7-AAF9-5DF5-9B2B4035869E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FAF5F6B4-650F-B247-F874-504622EF2AC3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22BCD0BF-99A6-ECD1-63E6-CDE6444A358C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35E49F1A-77E5-E480-F46F-831A3428D54F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E3760A99-6049-1CCF-B78B-14D08207AF85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70EDE23D-55A3-2EAB-8ED5-BB10595298DB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280663-1A32-BB26-A99E-C6987D818EF7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3937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58C47E9B-1C27-20BD-5026-9C49E44AC77D}"/>
              </a:ext>
            </a:extLst>
          </p:cNvPr>
          <p:cNvSpPr/>
          <p:nvPr/>
        </p:nvSpPr>
        <p:spPr>
          <a:xfrm flipH="1">
            <a:off x="920476" y="1797762"/>
            <a:ext cx="675279" cy="291431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435DE6EC-780F-07D4-DB83-6DB1C08CD273}"/>
              </a:ext>
            </a:extLst>
          </p:cNvPr>
          <p:cNvSpPr/>
          <p:nvPr/>
        </p:nvSpPr>
        <p:spPr>
          <a:xfrm>
            <a:off x="2631359" y="4268818"/>
            <a:ext cx="803575" cy="346800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6AEAA11-72B7-2419-1974-F6FE44C7A5A2}"/>
              </a:ext>
            </a:extLst>
          </p:cNvPr>
          <p:cNvGrpSpPr/>
          <p:nvPr/>
        </p:nvGrpSpPr>
        <p:grpSpPr>
          <a:xfrm flipH="1">
            <a:off x="497614" y="397836"/>
            <a:ext cx="3504012" cy="6249606"/>
            <a:chOff x="2820957" y="381444"/>
            <a:chExt cx="3583718" cy="6391764"/>
          </a:xfrm>
        </p:grpSpPr>
        <p:sp>
          <p:nvSpPr>
            <p:cNvPr id="51" name="Rectangle 11">
              <a:extLst>
                <a:ext uri="{FF2B5EF4-FFF2-40B4-BE49-F238E27FC236}">
                  <a16:creationId xmlns:a16="http://schemas.microsoft.com/office/drawing/2014/main" id="{FEEAC9F6-6F75-2121-3DE2-4EB38446D96B}"/>
                </a:ext>
              </a:extLst>
            </p:cNvPr>
            <p:cNvSpPr/>
            <p:nvPr/>
          </p:nvSpPr>
          <p:spPr>
            <a:xfrm rot="20655425">
              <a:off x="4368907" y="3335918"/>
              <a:ext cx="560325" cy="1247919"/>
            </a:xfrm>
            <a:custGeom>
              <a:avLst/>
              <a:gdLst>
                <a:gd name="connsiteX0" fmla="*/ 0 w 333743"/>
                <a:gd name="connsiteY0" fmla="*/ 0 h 825644"/>
                <a:gd name="connsiteX1" fmla="*/ 333743 w 333743"/>
                <a:gd name="connsiteY1" fmla="*/ 0 h 825644"/>
                <a:gd name="connsiteX2" fmla="*/ 333743 w 333743"/>
                <a:gd name="connsiteY2" fmla="*/ 825644 h 825644"/>
                <a:gd name="connsiteX3" fmla="*/ 0 w 333743"/>
                <a:gd name="connsiteY3" fmla="*/ 825644 h 825644"/>
                <a:gd name="connsiteX4" fmla="*/ 0 w 333743"/>
                <a:gd name="connsiteY4" fmla="*/ 0 h 825644"/>
                <a:gd name="connsiteX0" fmla="*/ 0 w 511543"/>
                <a:gd name="connsiteY0" fmla="*/ 0 h 1095519"/>
                <a:gd name="connsiteX1" fmla="*/ 511543 w 511543"/>
                <a:gd name="connsiteY1" fmla="*/ 269875 h 1095519"/>
                <a:gd name="connsiteX2" fmla="*/ 511543 w 511543"/>
                <a:gd name="connsiteY2" fmla="*/ 1095519 h 1095519"/>
                <a:gd name="connsiteX3" fmla="*/ 177800 w 511543"/>
                <a:gd name="connsiteY3" fmla="*/ 1095519 h 1095519"/>
                <a:gd name="connsiteX4" fmla="*/ 0 w 511543"/>
                <a:gd name="connsiteY4" fmla="*/ 0 h 1095519"/>
                <a:gd name="connsiteX0" fmla="*/ 6171 w 517714"/>
                <a:gd name="connsiteY0" fmla="*/ 0 h 1095519"/>
                <a:gd name="connsiteX1" fmla="*/ 517714 w 517714"/>
                <a:gd name="connsiteY1" fmla="*/ 269875 h 1095519"/>
                <a:gd name="connsiteX2" fmla="*/ 517714 w 517714"/>
                <a:gd name="connsiteY2" fmla="*/ 1095519 h 1095519"/>
                <a:gd name="connsiteX3" fmla="*/ 183971 w 517714"/>
                <a:gd name="connsiteY3" fmla="*/ 1095519 h 1095519"/>
                <a:gd name="connsiteX4" fmla="*/ 6171 w 517714"/>
                <a:gd name="connsiteY4" fmla="*/ 0 h 1095519"/>
                <a:gd name="connsiteX0" fmla="*/ 4192 w 515735"/>
                <a:gd name="connsiteY0" fmla="*/ 0 h 1222519"/>
                <a:gd name="connsiteX1" fmla="*/ 515735 w 515735"/>
                <a:gd name="connsiteY1" fmla="*/ 269875 h 1222519"/>
                <a:gd name="connsiteX2" fmla="*/ 515735 w 515735"/>
                <a:gd name="connsiteY2" fmla="*/ 1095519 h 1222519"/>
                <a:gd name="connsiteX3" fmla="*/ 270892 w 515735"/>
                <a:gd name="connsiteY3" fmla="*/ 1222519 h 1222519"/>
                <a:gd name="connsiteX4" fmla="*/ 4192 w 515735"/>
                <a:gd name="connsiteY4" fmla="*/ 0 h 1222519"/>
                <a:gd name="connsiteX0" fmla="*/ 9840 w 521383"/>
                <a:gd name="connsiteY0" fmla="*/ 0 h 1222519"/>
                <a:gd name="connsiteX1" fmla="*/ 521383 w 521383"/>
                <a:gd name="connsiteY1" fmla="*/ 269875 h 1222519"/>
                <a:gd name="connsiteX2" fmla="*/ 521383 w 521383"/>
                <a:gd name="connsiteY2" fmla="*/ 1095519 h 1222519"/>
                <a:gd name="connsiteX3" fmla="*/ 276540 w 521383"/>
                <a:gd name="connsiteY3" fmla="*/ 1222519 h 1222519"/>
                <a:gd name="connsiteX4" fmla="*/ 9840 w 521383"/>
                <a:gd name="connsiteY4" fmla="*/ 0 h 1222519"/>
                <a:gd name="connsiteX0" fmla="*/ 8981 w 520524"/>
                <a:gd name="connsiteY0" fmla="*/ 0 h 1222519"/>
                <a:gd name="connsiteX1" fmla="*/ 520524 w 520524"/>
                <a:gd name="connsiteY1" fmla="*/ 269875 h 1222519"/>
                <a:gd name="connsiteX2" fmla="*/ 520524 w 520524"/>
                <a:gd name="connsiteY2" fmla="*/ 1095519 h 1222519"/>
                <a:gd name="connsiteX3" fmla="*/ 275681 w 520524"/>
                <a:gd name="connsiteY3" fmla="*/ 1222519 h 1222519"/>
                <a:gd name="connsiteX4" fmla="*/ 8981 w 520524"/>
                <a:gd name="connsiteY4" fmla="*/ 0 h 1222519"/>
                <a:gd name="connsiteX0" fmla="*/ 8981 w 545924"/>
                <a:gd name="connsiteY0" fmla="*/ 0 h 1232044"/>
                <a:gd name="connsiteX1" fmla="*/ 520524 w 545924"/>
                <a:gd name="connsiteY1" fmla="*/ 269875 h 1232044"/>
                <a:gd name="connsiteX2" fmla="*/ 545924 w 545924"/>
                <a:gd name="connsiteY2" fmla="*/ 1232044 h 1232044"/>
                <a:gd name="connsiteX3" fmla="*/ 275681 w 545924"/>
                <a:gd name="connsiteY3" fmla="*/ 1222519 h 1232044"/>
                <a:gd name="connsiteX4" fmla="*/ 8981 w 545924"/>
                <a:gd name="connsiteY4" fmla="*/ 0 h 1232044"/>
                <a:gd name="connsiteX0" fmla="*/ 8981 w 558624"/>
                <a:gd name="connsiteY0" fmla="*/ 0 h 1232044"/>
                <a:gd name="connsiteX1" fmla="*/ 558624 w 558624"/>
                <a:gd name="connsiteY1" fmla="*/ 260350 h 1232044"/>
                <a:gd name="connsiteX2" fmla="*/ 545924 w 558624"/>
                <a:gd name="connsiteY2" fmla="*/ 1232044 h 1232044"/>
                <a:gd name="connsiteX3" fmla="*/ 275681 w 558624"/>
                <a:gd name="connsiteY3" fmla="*/ 1222519 h 1232044"/>
                <a:gd name="connsiteX4" fmla="*/ 8981 w 558624"/>
                <a:gd name="connsiteY4" fmla="*/ 0 h 1232044"/>
                <a:gd name="connsiteX0" fmla="*/ 8981 w 558624"/>
                <a:gd name="connsiteY0" fmla="*/ 0 h 1247919"/>
                <a:gd name="connsiteX1" fmla="*/ 558624 w 558624"/>
                <a:gd name="connsiteY1" fmla="*/ 260350 h 1247919"/>
                <a:gd name="connsiteX2" fmla="*/ 545924 w 558624"/>
                <a:gd name="connsiteY2" fmla="*/ 1232044 h 1247919"/>
                <a:gd name="connsiteX3" fmla="*/ 275681 w 558624"/>
                <a:gd name="connsiteY3" fmla="*/ 1247919 h 1247919"/>
                <a:gd name="connsiteX4" fmla="*/ 8981 w 558624"/>
                <a:gd name="connsiteY4" fmla="*/ 0 h 1247919"/>
                <a:gd name="connsiteX0" fmla="*/ 8603 w 558246"/>
                <a:gd name="connsiteY0" fmla="*/ 0 h 1247919"/>
                <a:gd name="connsiteX1" fmla="*/ 558246 w 558246"/>
                <a:gd name="connsiteY1" fmla="*/ 260350 h 1247919"/>
                <a:gd name="connsiteX2" fmla="*/ 545546 w 558246"/>
                <a:gd name="connsiteY2" fmla="*/ 1232044 h 1247919"/>
                <a:gd name="connsiteX3" fmla="*/ 275303 w 558246"/>
                <a:gd name="connsiteY3" fmla="*/ 1247919 h 1247919"/>
                <a:gd name="connsiteX4" fmla="*/ 8603 w 558246"/>
                <a:gd name="connsiteY4" fmla="*/ 0 h 1247919"/>
                <a:gd name="connsiteX0" fmla="*/ 9391 w 559034"/>
                <a:gd name="connsiteY0" fmla="*/ 0 h 1247919"/>
                <a:gd name="connsiteX1" fmla="*/ 559034 w 559034"/>
                <a:gd name="connsiteY1" fmla="*/ 260350 h 1247919"/>
                <a:gd name="connsiteX2" fmla="*/ 546334 w 559034"/>
                <a:gd name="connsiteY2" fmla="*/ 1232044 h 1247919"/>
                <a:gd name="connsiteX3" fmla="*/ 276091 w 559034"/>
                <a:gd name="connsiteY3" fmla="*/ 1247919 h 1247919"/>
                <a:gd name="connsiteX4" fmla="*/ 9391 w 559034"/>
                <a:gd name="connsiteY4" fmla="*/ 0 h 1247919"/>
                <a:gd name="connsiteX0" fmla="*/ 0 w 549643"/>
                <a:gd name="connsiteY0" fmla="*/ 0 h 1247919"/>
                <a:gd name="connsiteX1" fmla="*/ 549643 w 549643"/>
                <a:gd name="connsiteY1" fmla="*/ 260350 h 1247919"/>
                <a:gd name="connsiteX2" fmla="*/ 536943 w 549643"/>
                <a:gd name="connsiteY2" fmla="*/ 1232044 h 1247919"/>
                <a:gd name="connsiteX3" fmla="*/ 266700 w 549643"/>
                <a:gd name="connsiteY3" fmla="*/ 1247919 h 1247919"/>
                <a:gd name="connsiteX4" fmla="*/ 0 w 549643"/>
                <a:gd name="connsiteY4" fmla="*/ 0 h 1247919"/>
                <a:gd name="connsiteX0" fmla="*/ 10975 w 560618"/>
                <a:gd name="connsiteY0" fmla="*/ 0 h 1247919"/>
                <a:gd name="connsiteX1" fmla="*/ 560618 w 560618"/>
                <a:gd name="connsiteY1" fmla="*/ 260350 h 1247919"/>
                <a:gd name="connsiteX2" fmla="*/ 547918 w 560618"/>
                <a:gd name="connsiteY2" fmla="*/ 1232044 h 1247919"/>
                <a:gd name="connsiteX3" fmla="*/ 277675 w 560618"/>
                <a:gd name="connsiteY3" fmla="*/ 1247919 h 1247919"/>
                <a:gd name="connsiteX4" fmla="*/ 10975 w 560618"/>
                <a:gd name="connsiteY4" fmla="*/ 0 h 1247919"/>
                <a:gd name="connsiteX0" fmla="*/ 10682 w 560325"/>
                <a:gd name="connsiteY0" fmla="*/ 0 h 1247919"/>
                <a:gd name="connsiteX1" fmla="*/ 560325 w 560325"/>
                <a:gd name="connsiteY1" fmla="*/ 260350 h 1247919"/>
                <a:gd name="connsiteX2" fmla="*/ 547625 w 560325"/>
                <a:gd name="connsiteY2" fmla="*/ 1232044 h 1247919"/>
                <a:gd name="connsiteX3" fmla="*/ 286907 w 560325"/>
                <a:gd name="connsiteY3" fmla="*/ 1247919 h 1247919"/>
                <a:gd name="connsiteX4" fmla="*/ 10682 w 560325"/>
                <a:gd name="connsiteY4" fmla="*/ 0 h 124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325" h="1247919">
                  <a:moveTo>
                    <a:pt x="10682" y="0"/>
                  </a:moveTo>
                  <a:lnTo>
                    <a:pt x="560325" y="260350"/>
                  </a:lnTo>
                  <a:lnTo>
                    <a:pt x="547625" y="1232044"/>
                  </a:lnTo>
                  <a:lnTo>
                    <a:pt x="286907" y="1247919"/>
                  </a:lnTo>
                  <a:cubicBezTo>
                    <a:pt x="243515" y="1155796"/>
                    <a:pt x="-60226" y="939848"/>
                    <a:pt x="10682" y="0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4">
              <a:extLst>
                <a:ext uri="{FF2B5EF4-FFF2-40B4-BE49-F238E27FC236}">
                  <a16:creationId xmlns:a16="http://schemas.microsoft.com/office/drawing/2014/main" id="{541D8E50-8061-6845-B107-69AC239BC5E3}"/>
                </a:ext>
              </a:extLst>
            </p:cNvPr>
            <p:cNvSpPr/>
            <p:nvPr/>
          </p:nvSpPr>
          <p:spPr>
            <a:xfrm>
              <a:off x="3790788" y="381444"/>
              <a:ext cx="589077" cy="531681"/>
            </a:xfrm>
            <a:custGeom>
              <a:avLst/>
              <a:gdLst>
                <a:gd name="connsiteX0" fmla="*/ 0 w 358140"/>
                <a:gd name="connsiteY0" fmla="*/ 0 h 487680"/>
                <a:gd name="connsiteX1" fmla="*/ 358140 w 358140"/>
                <a:gd name="connsiteY1" fmla="*/ 0 h 487680"/>
                <a:gd name="connsiteX2" fmla="*/ 358140 w 358140"/>
                <a:gd name="connsiteY2" fmla="*/ 487680 h 487680"/>
                <a:gd name="connsiteX3" fmla="*/ 0 w 358140"/>
                <a:gd name="connsiteY3" fmla="*/ 487680 h 487680"/>
                <a:gd name="connsiteX4" fmla="*/ 0 w 358140"/>
                <a:gd name="connsiteY4" fmla="*/ 0 h 487680"/>
                <a:gd name="connsiteX0" fmla="*/ 0 w 510540"/>
                <a:gd name="connsiteY0" fmla="*/ 7620 h 487680"/>
                <a:gd name="connsiteX1" fmla="*/ 510540 w 510540"/>
                <a:gd name="connsiteY1" fmla="*/ 0 h 487680"/>
                <a:gd name="connsiteX2" fmla="*/ 510540 w 510540"/>
                <a:gd name="connsiteY2" fmla="*/ 487680 h 487680"/>
                <a:gd name="connsiteX3" fmla="*/ 152400 w 510540"/>
                <a:gd name="connsiteY3" fmla="*/ 487680 h 487680"/>
                <a:gd name="connsiteX4" fmla="*/ 0 w 510540"/>
                <a:gd name="connsiteY4" fmla="*/ 7620 h 487680"/>
                <a:gd name="connsiteX0" fmla="*/ 0 w 510540"/>
                <a:gd name="connsiteY0" fmla="*/ 7620 h 487680"/>
                <a:gd name="connsiteX1" fmla="*/ 228600 w 510540"/>
                <a:gd name="connsiteY1" fmla="*/ 15240 h 487680"/>
                <a:gd name="connsiteX2" fmla="*/ 510540 w 510540"/>
                <a:gd name="connsiteY2" fmla="*/ 0 h 487680"/>
                <a:gd name="connsiteX3" fmla="*/ 510540 w 510540"/>
                <a:gd name="connsiteY3" fmla="*/ 487680 h 487680"/>
                <a:gd name="connsiteX4" fmla="*/ 152400 w 510540"/>
                <a:gd name="connsiteY4" fmla="*/ 487680 h 487680"/>
                <a:gd name="connsiteX5" fmla="*/ 0 w 510540"/>
                <a:gd name="connsiteY5" fmla="*/ 7620 h 487680"/>
                <a:gd name="connsiteX0" fmla="*/ 0 w 510540"/>
                <a:gd name="connsiteY0" fmla="*/ 33292 h 513352"/>
                <a:gd name="connsiteX1" fmla="*/ 228600 w 510540"/>
                <a:gd name="connsiteY1" fmla="*/ 40912 h 513352"/>
                <a:gd name="connsiteX2" fmla="*/ 510540 w 510540"/>
                <a:gd name="connsiteY2" fmla="*/ 25672 h 513352"/>
                <a:gd name="connsiteX3" fmla="*/ 510540 w 510540"/>
                <a:gd name="connsiteY3" fmla="*/ 513352 h 513352"/>
                <a:gd name="connsiteX4" fmla="*/ 152400 w 510540"/>
                <a:gd name="connsiteY4" fmla="*/ 513352 h 513352"/>
                <a:gd name="connsiteX5" fmla="*/ 0 w 510540"/>
                <a:gd name="connsiteY5" fmla="*/ 33292 h 513352"/>
                <a:gd name="connsiteX0" fmla="*/ 0 w 510540"/>
                <a:gd name="connsiteY0" fmla="*/ 42138 h 522198"/>
                <a:gd name="connsiteX1" fmla="*/ 228600 w 510540"/>
                <a:gd name="connsiteY1" fmla="*/ 49758 h 522198"/>
                <a:gd name="connsiteX2" fmla="*/ 510540 w 510540"/>
                <a:gd name="connsiteY2" fmla="*/ 34518 h 522198"/>
                <a:gd name="connsiteX3" fmla="*/ 510540 w 510540"/>
                <a:gd name="connsiteY3" fmla="*/ 522198 h 522198"/>
                <a:gd name="connsiteX4" fmla="*/ 152400 w 510540"/>
                <a:gd name="connsiteY4" fmla="*/ 522198 h 522198"/>
                <a:gd name="connsiteX5" fmla="*/ 0 w 510540"/>
                <a:gd name="connsiteY5" fmla="*/ 42138 h 522198"/>
                <a:gd name="connsiteX0" fmla="*/ 0 w 510540"/>
                <a:gd name="connsiteY0" fmla="*/ 42138 h 522198"/>
                <a:gd name="connsiteX1" fmla="*/ 228600 w 510540"/>
                <a:gd name="connsiteY1" fmla="*/ 49758 h 522198"/>
                <a:gd name="connsiteX2" fmla="*/ 510540 w 510540"/>
                <a:gd name="connsiteY2" fmla="*/ 34518 h 522198"/>
                <a:gd name="connsiteX3" fmla="*/ 510540 w 510540"/>
                <a:gd name="connsiteY3" fmla="*/ 522198 h 522198"/>
                <a:gd name="connsiteX4" fmla="*/ 152400 w 510540"/>
                <a:gd name="connsiteY4" fmla="*/ 522198 h 522198"/>
                <a:gd name="connsiteX5" fmla="*/ 0 w 510540"/>
                <a:gd name="connsiteY5" fmla="*/ 42138 h 522198"/>
                <a:gd name="connsiteX0" fmla="*/ 0 w 510540"/>
                <a:gd name="connsiteY0" fmla="*/ 42138 h 522198"/>
                <a:gd name="connsiteX1" fmla="*/ 228600 w 510540"/>
                <a:gd name="connsiteY1" fmla="*/ 49758 h 522198"/>
                <a:gd name="connsiteX2" fmla="*/ 510540 w 510540"/>
                <a:gd name="connsiteY2" fmla="*/ 34518 h 522198"/>
                <a:gd name="connsiteX3" fmla="*/ 510540 w 510540"/>
                <a:gd name="connsiteY3" fmla="*/ 522198 h 522198"/>
                <a:gd name="connsiteX4" fmla="*/ 152400 w 510540"/>
                <a:gd name="connsiteY4" fmla="*/ 522198 h 522198"/>
                <a:gd name="connsiteX5" fmla="*/ 0 w 510540"/>
                <a:gd name="connsiteY5" fmla="*/ 42138 h 522198"/>
                <a:gd name="connsiteX0" fmla="*/ 0 w 532765"/>
                <a:gd name="connsiteY0" fmla="*/ 48663 h 528723"/>
                <a:gd name="connsiteX1" fmla="*/ 228600 w 532765"/>
                <a:gd name="connsiteY1" fmla="*/ 56283 h 528723"/>
                <a:gd name="connsiteX2" fmla="*/ 532765 w 532765"/>
                <a:gd name="connsiteY2" fmla="*/ 31518 h 528723"/>
                <a:gd name="connsiteX3" fmla="*/ 510540 w 532765"/>
                <a:gd name="connsiteY3" fmla="*/ 528723 h 528723"/>
                <a:gd name="connsiteX4" fmla="*/ 152400 w 532765"/>
                <a:gd name="connsiteY4" fmla="*/ 528723 h 528723"/>
                <a:gd name="connsiteX5" fmla="*/ 0 w 532765"/>
                <a:gd name="connsiteY5" fmla="*/ 48663 h 528723"/>
                <a:gd name="connsiteX0" fmla="*/ 0 w 532765"/>
                <a:gd name="connsiteY0" fmla="*/ 46900 h 526960"/>
                <a:gd name="connsiteX1" fmla="*/ 215900 w 532765"/>
                <a:gd name="connsiteY1" fmla="*/ 60870 h 526960"/>
                <a:gd name="connsiteX2" fmla="*/ 532765 w 532765"/>
                <a:gd name="connsiteY2" fmla="*/ 29755 h 526960"/>
                <a:gd name="connsiteX3" fmla="*/ 510540 w 532765"/>
                <a:gd name="connsiteY3" fmla="*/ 526960 h 526960"/>
                <a:gd name="connsiteX4" fmla="*/ 152400 w 532765"/>
                <a:gd name="connsiteY4" fmla="*/ 526960 h 526960"/>
                <a:gd name="connsiteX5" fmla="*/ 0 w 532765"/>
                <a:gd name="connsiteY5" fmla="*/ 46900 h 526960"/>
                <a:gd name="connsiteX0" fmla="*/ 0 w 532765"/>
                <a:gd name="connsiteY0" fmla="*/ 51621 h 531681"/>
                <a:gd name="connsiteX1" fmla="*/ 215900 w 532765"/>
                <a:gd name="connsiteY1" fmla="*/ 65591 h 531681"/>
                <a:gd name="connsiteX2" fmla="*/ 532765 w 532765"/>
                <a:gd name="connsiteY2" fmla="*/ 34476 h 531681"/>
                <a:gd name="connsiteX3" fmla="*/ 510540 w 532765"/>
                <a:gd name="connsiteY3" fmla="*/ 531681 h 531681"/>
                <a:gd name="connsiteX4" fmla="*/ 152400 w 532765"/>
                <a:gd name="connsiteY4" fmla="*/ 531681 h 531681"/>
                <a:gd name="connsiteX5" fmla="*/ 0 w 532765"/>
                <a:gd name="connsiteY5" fmla="*/ 51621 h 531681"/>
                <a:gd name="connsiteX0" fmla="*/ 10224 w 542989"/>
                <a:gd name="connsiteY0" fmla="*/ 51621 h 531681"/>
                <a:gd name="connsiteX1" fmla="*/ 226124 w 542989"/>
                <a:gd name="connsiteY1" fmla="*/ 65591 h 531681"/>
                <a:gd name="connsiteX2" fmla="*/ 542989 w 542989"/>
                <a:gd name="connsiteY2" fmla="*/ 34476 h 531681"/>
                <a:gd name="connsiteX3" fmla="*/ 520764 w 542989"/>
                <a:gd name="connsiteY3" fmla="*/ 531681 h 531681"/>
                <a:gd name="connsiteX4" fmla="*/ 162624 w 542989"/>
                <a:gd name="connsiteY4" fmla="*/ 531681 h 531681"/>
                <a:gd name="connsiteX5" fmla="*/ 10224 w 542989"/>
                <a:gd name="connsiteY5" fmla="*/ 51621 h 531681"/>
                <a:gd name="connsiteX0" fmla="*/ 10224 w 588131"/>
                <a:gd name="connsiteY0" fmla="*/ 51621 h 531681"/>
                <a:gd name="connsiteX1" fmla="*/ 226124 w 588131"/>
                <a:gd name="connsiteY1" fmla="*/ 65591 h 531681"/>
                <a:gd name="connsiteX2" fmla="*/ 542989 w 588131"/>
                <a:gd name="connsiteY2" fmla="*/ 34476 h 531681"/>
                <a:gd name="connsiteX3" fmla="*/ 520764 w 588131"/>
                <a:gd name="connsiteY3" fmla="*/ 531681 h 531681"/>
                <a:gd name="connsiteX4" fmla="*/ 162624 w 588131"/>
                <a:gd name="connsiteY4" fmla="*/ 531681 h 531681"/>
                <a:gd name="connsiteX5" fmla="*/ 10224 w 588131"/>
                <a:gd name="connsiteY5" fmla="*/ 51621 h 531681"/>
                <a:gd name="connsiteX0" fmla="*/ 10224 w 583147"/>
                <a:gd name="connsiteY0" fmla="*/ 51621 h 531681"/>
                <a:gd name="connsiteX1" fmla="*/ 226124 w 583147"/>
                <a:gd name="connsiteY1" fmla="*/ 65591 h 531681"/>
                <a:gd name="connsiteX2" fmla="*/ 542989 w 583147"/>
                <a:gd name="connsiteY2" fmla="*/ 34476 h 531681"/>
                <a:gd name="connsiteX3" fmla="*/ 495364 w 583147"/>
                <a:gd name="connsiteY3" fmla="*/ 531681 h 531681"/>
                <a:gd name="connsiteX4" fmla="*/ 162624 w 583147"/>
                <a:gd name="connsiteY4" fmla="*/ 531681 h 531681"/>
                <a:gd name="connsiteX5" fmla="*/ 10224 w 583147"/>
                <a:gd name="connsiteY5" fmla="*/ 51621 h 531681"/>
                <a:gd name="connsiteX0" fmla="*/ 10224 w 590522"/>
                <a:gd name="connsiteY0" fmla="*/ 51621 h 531681"/>
                <a:gd name="connsiteX1" fmla="*/ 226124 w 590522"/>
                <a:gd name="connsiteY1" fmla="*/ 65591 h 531681"/>
                <a:gd name="connsiteX2" fmla="*/ 542989 w 590522"/>
                <a:gd name="connsiteY2" fmla="*/ 34476 h 531681"/>
                <a:gd name="connsiteX3" fmla="*/ 495364 w 590522"/>
                <a:gd name="connsiteY3" fmla="*/ 531681 h 531681"/>
                <a:gd name="connsiteX4" fmla="*/ 162624 w 590522"/>
                <a:gd name="connsiteY4" fmla="*/ 531681 h 531681"/>
                <a:gd name="connsiteX5" fmla="*/ 10224 w 590522"/>
                <a:gd name="connsiteY5" fmla="*/ 51621 h 531681"/>
                <a:gd name="connsiteX0" fmla="*/ 10224 w 589077"/>
                <a:gd name="connsiteY0" fmla="*/ 51621 h 531681"/>
                <a:gd name="connsiteX1" fmla="*/ 226124 w 589077"/>
                <a:gd name="connsiteY1" fmla="*/ 65591 h 531681"/>
                <a:gd name="connsiteX2" fmla="*/ 542989 w 589077"/>
                <a:gd name="connsiteY2" fmla="*/ 34476 h 531681"/>
                <a:gd name="connsiteX3" fmla="*/ 489014 w 589077"/>
                <a:gd name="connsiteY3" fmla="*/ 531681 h 531681"/>
                <a:gd name="connsiteX4" fmla="*/ 162624 w 589077"/>
                <a:gd name="connsiteY4" fmla="*/ 531681 h 531681"/>
                <a:gd name="connsiteX5" fmla="*/ 10224 w 589077"/>
                <a:gd name="connsiteY5" fmla="*/ 51621 h 53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9077" h="531681">
                  <a:moveTo>
                    <a:pt x="10224" y="51621"/>
                  </a:moveTo>
                  <a:cubicBezTo>
                    <a:pt x="76899" y="-11244"/>
                    <a:pt x="152464" y="37651"/>
                    <a:pt x="226124" y="65591"/>
                  </a:cubicBezTo>
                  <a:cubicBezTo>
                    <a:pt x="356934" y="3361"/>
                    <a:pt x="433769" y="-29024"/>
                    <a:pt x="542989" y="34476"/>
                  </a:cubicBezTo>
                  <a:cubicBezTo>
                    <a:pt x="653056" y="184336"/>
                    <a:pt x="537697" y="365946"/>
                    <a:pt x="489014" y="531681"/>
                  </a:cubicBezTo>
                  <a:lnTo>
                    <a:pt x="162624" y="531681"/>
                  </a:lnTo>
                  <a:cubicBezTo>
                    <a:pt x="111824" y="371661"/>
                    <a:pt x="-40576" y="237041"/>
                    <a:pt x="10224" y="51621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A686E965-01F8-A30D-D706-9947F06A10E5}"/>
                </a:ext>
              </a:extLst>
            </p:cNvPr>
            <p:cNvSpPr/>
            <p:nvPr/>
          </p:nvSpPr>
          <p:spPr>
            <a:xfrm>
              <a:off x="3522915" y="514350"/>
              <a:ext cx="610934" cy="263525"/>
            </a:xfrm>
            <a:custGeom>
              <a:avLst/>
              <a:gdLst>
                <a:gd name="connsiteX0" fmla="*/ 0 w 236284"/>
                <a:gd name="connsiteY0" fmla="*/ 0 h 79375"/>
                <a:gd name="connsiteX1" fmla="*/ 236284 w 236284"/>
                <a:gd name="connsiteY1" fmla="*/ 0 h 79375"/>
                <a:gd name="connsiteX2" fmla="*/ 236284 w 236284"/>
                <a:gd name="connsiteY2" fmla="*/ 79375 h 79375"/>
                <a:gd name="connsiteX3" fmla="*/ 0 w 236284"/>
                <a:gd name="connsiteY3" fmla="*/ 79375 h 79375"/>
                <a:gd name="connsiteX4" fmla="*/ 0 w 236284"/>
                <a:gd name="connsiteY4" fmla="*/ 0 h 79375"/>
                <a:gd name="connsiteX0" fmla="*/ 0 w 356934"/>
                <a:gd name="connsiteY0" fmla="*/ 0 h 79375"/>
                <a:gd name="connsiteX1" fmla="*/ 356934 w 356934"/>
                <a:gd name="connsiteY1" fmla="*/ 53975 h 79375"/>
                <a:gd name="connsiteX2" fmla="*/ 236284 w 356934"/>
                <a:gd name="connsiteY2" fmla="*/ 79375 h 79375"/>
                <a:gd name="connsiteX3" fmla="*/ 0 w 356934"/>
                <a:gd name="connsiteY3" fmla="*/ 79375 h 79375"/>
                <a:gd name="connsiteX4" fmla="*/ 0 w 356934"/>
                <a:gd name="connsiteY4" fmla="*/ 0 h 79375"/>
                <a:gd name="connsiteX0" fmla="*/ 85725 w 356934"/>
                <a:gd name="connsiteY0" fmla="*/ 0 h 165100"/>
                <a:gd name="connsiteX1" fmla="*/ 356934 w 356934"/>
                <a:gd name="connsiteY1" fmla="*/ 139700 h 165100"/>
                <a:gd name="connsiteX2" fmla="*/ 236284 w 356934"/>
                <a:gd name="connsiteY2" fmla="*/ 165100 h 165100"/>
                <a:gd name="connsiteX3" fmla="*/ 0 w 356934"/>
                <a:gd name="connsiteY3" fmla="*/ 165100 h 165100"/>
                <a:gd name="connsiteX4" fmla="*/ 85725 w 356934"/>
                <a:gd name="connsiteY4" fmla="*/ 0 h 165100"/>
                <a:gd name="connsiteX0" fmla="*/ 241300 w 512509"/>
                <a:gd name="connsiteY0" fmla="*/ 0 h 165100"/>
                <a:gd name="connsiteX1" fmla="*/ 512509 w 512509"/>
                <a:gd name="connsiteY1" fmla="*/ 139700 h 165100"/>
                <a:gd name="connsiteX2" fmla="*/ 391859 w 512509"/>
                <a:gd name="connsiteY2" fmla="*/ 165100 h 165100"/>
                <a:gd name="connsiteX3" fmla="*/ 0 w 512509"/>
                <a:gd name="connsiteY3" fmla="*/ 127000 h 165100"/>
                <a:gd name="connsiteX4" fmla="*/ 241300 w 512509"/>
                <a:gd name="connsiteY4" fmla="*/ 0 h 165100"/>
                <a:gd name="connsiteX0" fmla="*/ 241300 w 512509"/>
                <a:gd name="connsiteY0" fmla="*/ 0 h 263525"/>
                <a:gd name="connsiteX1" fmla="*/ 512509 w 512509"/>
                <a:gd name="connsiteY1" fmla="*/ 139700 h 263525"/>
                <a:gd name="connsiteX2" fmla="*/ 356934 w 512509"/>
                <a:gd name="connsiteY2" fmla="*/ 263525 h 263525"/>
                <a:gd name="connsiteX3" fmla="*/ 0 w 512509"/>
                <a:gd name="connsiteY3" fmla="*/ 127000 h 263525"/>
                <a:gd name="connsiteX4" fmla="*/ 241300 w 512509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263525">
                  <a:moveTo>
                    <a:pt x="336550" y="0"/>
                  </a:moveTo>
                  <a:cubicBezTo>
                    <a:pt x="428011" y="46567"/>
                    <a:pt x="557573" y="93133"/>
                    <a:pt x="610934" y="139700"/>
                  </a:cubicBezTo>
                  <a:cubicBezTo>
                    <a:pt x="562251" y="193675"/>
                    <a:pt x="507217" y="222250"/>
                    <a:pt x="455359" y="263525"/>
                  </a:cubicBezTo>
                  <a:cubicBezTo>
                    <a:pt x="332148" y="176742"/>
                    <a:pt x="66061" y="236008"/>
                    <a:pt x="0" y="155575"/>
                  </a:cubicBezTo>
                  <a:cubicBezTo>
                    <a:pt x="52917" y="94192"/>
                    <a:pt x="210608" y="105833"/>
                    <a:pt x="336550" y="0"/>
                  </a:cubicBezTo>
                  <a:close/>
                </a:path>
              </a:pathLst>
            </a:custGeom>
            <a:solidFill>
              <a:srgbClr val="96807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6">
              <a:extLst>
                <a:ext uri="{FF2B5EF4-FFF2-40B4-BE49-F238E27FC236}">
                  <a16:creationId xmlns:a16="http://schemas.microsoft.com/office/drawing/2014/main" id="{568CAE24-DB8D-EA28-99B5-0AB005603451}"/>
                </a:ext>
              </a:extLst>
            </p:cNvPr>
            <p:cNvSpPr/>
            <p:nvPr/>
          </p:nvSpPr>
          <p:spPr>
            <a:xfrm rot="1293106">
              <a:off x="3406974" y="738100"/>
              <a:ext cx="553157" cy="1858045"/>
            </a:xfrm>
            <a:custGeom>
              <a:avLst/>
              <a:gdLst>
                <a:gd name="connsiteX0" fmla="*/ 0 w 208230"/>
                <a:gd name="connsiteY0" fmla="*/ 0 h 1705970"/>
                <a:gd name="connsiteX1" fmla="*/ 208230 w 208230"/>
                <a:gd name="connsiteY1" fmla="*/ 0 h 1705970"/>
                <a:gd name="connsiteX2" fmla="*/ 208230 w 208230"/>
                <a:gd name="connsiteY2" fmla="*/ 1705970 h 1705970"/>
                <a:gd name="connsiteX3" fmla="*/ 0 w 208230"/>
                <a:gd name="connsiteY3" fmla="*/ 1705970 h 1705970"/>
                <a:gd name="connsiteX4" fmla="*/ 0 w 208230"/>
                <a:gd name="connsiteY4" fmla="*/ 0 h 1705970"/>
                <a:gd name="connsiteX0" fmla="*/ 0 w 281411"/>
                <a:gd name="connsiteY0" fmla="*/ 151795 h 1857765"/>
                <a:gd name="connsiteX1" fmla="*/ 281411 w 281411"/>
                <a:gd name="connsiteY1" fmla="*/ 0 h 1857765"/>
                <a:gd name="connsiteX2" fmla="*/ 208230 w 281411"/>
                <a:gd name="connsiteY2" fmla="*/ 1857765 h 1857765"/>
                <a:gd name="connsiteX3" fmla="*/ 0 w 281411"/>
                <a:gd name="connsiteY3" fmla="*/ 1857765 h 1857765"/>
                <a:gd name="connsiteX4" fmla="*/ 0 w 281411"/>
                <a:gd name="connsiteY4" fmla="*/ 151795 h 1857765"/>
                <a:gd name="connsiteX0" fmla="*/ 0 w 297156"/>
                <a:gd name="connsiteY0" fmla="*/ 111929 h 1857765"/>
                <a:gd name="connsiteX1" fmla="*/ 297156 w 297156"/>
                <a:gd name="connsiteY1" fmla="*/ 0 h 1857765"/>
                <a:gd name="connsiteX2" fmla="*/ 223975 w 297156"/>
                <a:gd name="connsiteY2" fmla="*/ 1857765 h 1857765"/>
                <a:gd name="connsiteX3" fmla="*/ 15745 w 297156"/>
                <a:gd name="connsiteY3" fmla="*/ 1857765 h 1857765"/>
                <a:gd name="connsiteX4" fmla="*/ 0 w 297156"/>
                <a:gd name="connsiteY4" fmla="*/ 111929 h 1857765"/>
                <a:gd name="connsiteX0" fmla="*/ 229070 w 526226"/>
                <a:gd name="connsiteY0" fmla="*/ 111929 h 1857765"/>
                <a:gd name="connsiteX1" fmla="*/ 526226 w 526226"/>
                <a:gd name="connsiteY1" fmla="*/ 0 h 1857765"/>
                <a:gd name="connsiteX2" fmla="*/ 453045 w 526226"/>
                <a:gd name="connsiteY2" fmla="*/ 1857765 h 1857765"/>
                <a:gd name="connsiteX3" fmla="*/ 0 w 526226"/>
                <a:gd name="connsiteY3" fmla="*/ 1821323 h 1857765"/>
                <a:gd name="connsiteX4" fmla="*/ 229070 w 526226"/>
                <a:gd name="connsiteY4" fmla="*/ 111929 h 1857765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53157"/>
                <a:gd name="connsiteY0" fmla="*/ 102084 h 1858045"/>
                <a:gd name="connsiteX1" fmla="*/ 553157 w 553157"/>
                <a:gd name="connsiteY1" fmla="*/ 0 h 1858045"/>
                <a:gd name="connsiteX2" fmla="*/ 544091 w 553157"/>
                <a:gd name="connsiteY2" fmla="*/ 1858045 h 1858045"/>
                <a:gd name="connsiteX3" fmla="*/ 0 w 553157"/>
                <a:gd name="connsiteY3" fmla="*/ 1811478 h 1858045"/>
                <a:gd name="connsiteX4" fmla="*/ 229070 w 553157"/>
                <a:gd name="connsiteY4" fmla="*/ 102084 h 1858045"/>
                <a:gd name="connsiteX0" fmla="*/ 229070 w 553157"/>
                <a:gd name="connsiteY0" fmla="*/ 102084 h 1858045"/>
                <a:gd name="connsiteX1" fmla="*/ 553157 w 553157"/>
                <a:gd name="connsiteY1" fmla="*/ 0 h 1858045"/>
                <a:gd name="connsiteX2" fmla="*/ 544091 w 553157"/>
                <a:gd name="connsiteY2" fmla="*/ 1858045 h 1858045"/>
                <a:gd name="connsiteX3" fmla="*/ 0 w 553157"/>
                <a:gd name="connsiteY3" fmla="*/ 1811478 h 1858045"/>
                <a:gd name="connsiteX4" fmla="*/ 229070 w 553157"/>
                <a:gd name="connsiteY4" fmla="*/ 102084 h 185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157" h="1858045">
                  <a:moveTo>
                    <a:pt x="229070" y="102084"/>
                  </a:moveTo>
                  <a:lnTo>
                    <a:pt x="553157" y="0"/>
                  </a:lnTo>
                  <a:cubicBezTo>
                    <a:pt x="268337" y="1459464"/>
                    <a:pt x="504634" y="1617323"/>
                    <a:pt x="544091" y="1858045"/>
                  </a:cubicBezTo>
                  <a:cubicBezTo>
                    <a:pt x="361313" y="1761154"/>
                    <a:pt x="180769" y="1760668"/>
                    <a:pt x="0" y="1811478"/>
                  </a:cubicBezTo>
                  <a:cubicBezTo>
                    <a:pt x="27409" y="1312217"/>
                    <a:pt x="266430" y="350461"/>
                    <a:pt x="229070" y="102084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1202D857-4B30-9B65-1D0E-5E9EF7DBF9E9}"/>
                </a:ext>
              </a:extLst>
            </p:cNvPr>
            <p:cNvSpPr/>
            <p:nvPr/>
          </p:nvSpPr>
          <p:spPr>
            <a:xfrm>
              <a:off x="2883883" y="2356587"/>
              <a:ext cx="817691" cy="1678430"/>
            </a:xfrm>
            <a:custGeom>
              <a:avLst/>
              <a:gdLst>
                <a:gd name="connsiteX0" fmla="*/ 0 w 558800"/>
                <a:gd name="connsiteY0" fmla="*/ 0 h 1638300"/>
                <a:gd name="connsiteX1" fmla="*/ 558800 w 558800"/>
                <a:gd name="connsiteY1" fmla="*/ 0 h 1638300"/>
                <a:gd name="connsiteX2" fmla="*/ 558800 w 558800"/>
                <a:gd name="connsiteY2" fmla="*/ 1638300 h 1638300"/>
                <a:gd name="connsiteX3" fmla="*/ 0 w 558800"/>
                <a:gd name="connsiteY3" fmla="*/ 1638300 h 1638300"/>
                <a:gd name="connsiteX4" fmla="*/ 0 w 558800"/>
                <a:gd name="connsiteY4" fmla="*/ 0 h 1638300"/>
                <a:gd name="connsiteX0" fmla="*/ 0 w 590550"/>
                <a:gd name="connsiteY0" fmla="*/ 0 h 1670050"/>
                <a:gd name="connsiteX1" fmla="*/ 590550 w 590550"/>
                <a:gd name="connsiteY1" fmla="*/ 31750 h 1670050"/>
                <a:gd name="connsiteX2" fmla="*/ 590550 w 590550"/>
                <a:gd name="connsiteY2" fmla="*/ 1670050 h 1670050"/>
                <a:gd name="connsiteX3" fmla="*/ 31750 w 590550"/>
                <a:gd name="connsiteY3" fmla="*/ 1670050 h 1670050"/>
                <a:gd name="connsiteX4" fmla="*/ 0 w 590550"/>
                <a:gd name="connsiteY4" fmla="*/ 0 h 1670050"/>
                <a:gd name="connsiteX0" fmla="*/ 0 w 590550"/>
                <a:gd name="connsiteY0" fmla="*/ 0 h 1670050"/>
                <a:gd name="connsiteX1" fmla="*/ 590550 w 590550"/>
                <a:gd name="connsiteY1" fmla="*/ 31750 h 1670050"/>
                <a:gd name="connsiteX2" fmla="*/ 590550 w 590550"/>
                <a:gd name="connsiteY2" fmla="*/ 1670050 h 1670050"/>
                <a:gd name="connsiteX3" fmla="*/ 247650 w 590550"/>
                <a:gd name="connsiteY3" fmla="*/ 1644650 h 1670050"/>
                <a:gd name="connsiteX4" fmla="*/ 0 w 590550"/>
                <a:gd name="connsiteY4" fmla="*/ 0 h 1670050"/>
                <a:gd name="connsiteX0" fmla="*/ 104037 w 694587"/>
                <a:gd name="connsiteY0" fmla="*/ 0 h 1670050"/>
                <a:gd name="connsiteX1" fmla="*/ 694587 w 694587"/>
                <a:gd name="connsiteY1" fmla="*/ 31750 h 1670050"/>
                <a:gd name="connsiteX2" fmla="*/ 694587 w 694587"/>
                <a:gd name="connsiteY2" fmla="*/ 1670050 h 1670050"/>
                <a:gd name="connsiteX3" fmla="*/ 351687 w 694587"/>
                <a:gd name="connsiteY3" fmla="*/ 1644650 h 1670050"/>
                <a:gd name="connsiteX4" fmla="*/ 104037 w 694587"/>
                <a:gd name="connsiteY4" fmla="*/ 0 h 1670050"/>
                <a:gd name="connsiteX0" fmla="*/ 227141 w 817691"/>
                <a:gd name="connsiteY0" fmla="*/ 0 h 1670050"/>
                <a:gd name="connsiteX1" fmla="*/ 817691 w 817691"/>
                <a:gd name="connsiteY1" fmla="*/ 31750 h 1670050"/>
                <a:gd name="connsiteX2" fmla="*/ 817691 w 817691"/>
                <a:gd name="connsiteY2" fmla="*/ 1670050 h 1670050"/>
                <a:gd name="connsiteX3" fmla="*/ 474791 w 817691"/>
                <a:gd name="connsiteY3" fmla="*/ 1644650 h 1670050"/>
                <a:gd name="connsiteX4" fmla="*/ 227141 w 817691"/>
                <a:gd name="connsiteY4" fmla="*/ 0 h 1670050"/>
                <a:gd name="connsiteX0" fmla="*/ 227141 w 817691"/>
                <a:gd name="connsiteY0" fmla="*/ 0 h 1670050"/>
                <a:gd name="connsiteX1" fmla="*/ 703391 w 817691"/>
                <a:gd name="connsiteY1" fmla="*/ 222250 h 1670050"/>
                <a:gd name="connsiteX2" fmla="*/ 817691 w 817691"/>
                <a:gd name="connsiteY2" fmla="*/ 1670050 h 1670050"/>
                <a:gd name="connsiteX3" fmla="*/ 474791 w 817691"/>
                <a:gd name="connsiteY3" fmla="*/ 1644650 h 1670050"/>
                <a:gd name="connsiteX4" fmla="*/ 227141 w 817691"/>
                <a:gd name="connsiteY4" fmla="*/ 0 h 1670050"/>
                <a:gd name="connsiteX0" fmla="*/ 227141 w 817691"/>
                <a:gd name="connsiteY0" fmla="*/ 0 h 1670050"/>
                <a:gd name="connsiteX1" fmla="*/ 703391 w 817691"/>
                <a:gd name="connsiteY1" fmla="*/ 222250 h 1670050"/>
                <a:gd name="connsiteX2" fmla="*/ 817691 w 817691"/>
                <a:gd name="connsiteY2" fmla="*/ 1670050 h 1670050"/>
                <a:gd name="connsiteX3" fmla="*/ 474791 w 817691"/>
                <a:gd name="connsiteY3" fmla="*/ 1644650 h 1670050"/>
                <a:gd name="connsiteX4" fmla="*/ 227141 w 817691"/>
                <a:gd name="connsiteY4" fmla="*/ 0 h 1670050"/>
                <a:gd name="connsiteX0" fmla="*/ 227141 w 817691"/>
                <a:gd name="connsiteY0" fmla="*/ 8380 h 1678430"/>
                <a:gd name="connsiteX1" fmla="*/ 703391 w 817691"/>
                <a:gd name="connsiteY1" fmla="*/ 230630 h 1678430"/>
                <a:gd name="connsiteX2" fmla="*/ 817691 w 817691"/>
                <a:gd name="connsiteY2" fmla="*/ 1678430 h 1678430"/>
                <a:gd name="connsiteX3" fmla="*/ 474791 w 817691"/>
                <a:gd name="connsiteY3" fmla="*/ 1653030 h 1678430"/>
                <a:gd name="connsiteX4" fmla="*/ 227141 w 817691"/>
                <a:gd name="connsiteY4" fmla="*/ 8380 h 167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691" h="1678430">
                  <a:moveTo>
                    <a:pt x="227141" y="8380"/>
                  </a:moveTo>
                  <a:cubicBezTo>
                    <a:pt x="392241" y="-25487"/>
                    <a:pt x="557341" y="42247"/>
                    <a:pt x="703391" y="230630"/>
                  </a:cubicBezTo>
                  <a:lnTo>
                    <a:pt x="817691" y="1678430"/>
                  </a:lnTo>
                  <a:lnTo>
                    <a:pt x="474791" y="1653030"/>
                  </a:lnTo>
                  <a:cubicBezTo>
                    <a:pt x="-191959" y="1333413"/>
                    <a:pt x="-39559" y="239097"/>
                    <a:pt x="227141" y="8380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Rectangle 8">
              <a:extLst>
                <a:ext uri="{FF2B5EF4-FFF2-40B4-BE49-F238E27FC236}">
                  <a16:creationId xmlns:a16="http://schemas.microsoft.com/office/drawing/2014/main" id="{5A12AC3F-AD53-6C67-5E30-CA772A150819}"/>
                </a:ext>
              </a:extLst>
            </p:cNvPr>
            <p:cNvSpPr/>
            <p:nvPr/>
          </p:nvSpPr>
          <p:spPr>
            <a:xfrm>
              <a:off x="3145191" y="2533806"/>
              <a:ext cx="3058757" cy="1808581"/>
            </a:xfrm>
            <a:custGeom>
              <a:avLst/>
              <a:gdLst>
                <a:gd name="connsiteX0" fmla="*/ 0 w 2660650"/>
                <a:gd name="connsiteY0" fmla="*/ 0 h 531681"/>
                <a:gd name="connsiteX1" fmla="*/ 2660650 w 2660650"/>
                <a:gd name="connsiteY1" fmla="*/ 0 h 531681"/>
                <a:gd name="connsiteX2" fmla="*/ 2660650 w 2660650"/>
                <a:gd name="connsiteY2" fmla="*/ 531681 h 531681"/>
                <a:gd name="connsiteX3" fmla="*/ 0 w 2660650"/>
                <a:gd name="connsiteY3" fmla="*/ 531681 h 531681"/>
                <a:gd name="connsiteX4" fmla="*/ 0 w 2660650"/>
                <a:gd name="connsiteY4" fmla="*/ 0 h 531681"/>
                <a:gd name="connsiteX0" fmla="*/ 0 w 2794000"/>
                <a:gd name="connsiteY0" fmla="*/ 165100 h 696781"/>
                <a:gd name="connsiteX1" fmla="*/ 2794000 w 2794000"/>
                <a:gd name="connsiteY1" fmla="*/ 0 h 696781"/>
                <a:gd name="connsiteX2" fmla="*/ 2660650 w 2794000"/>
                <a:gd name="connsiteY2" fmla="*/ 696781 h 696781"/>
                <a:gd name="connsiteX3" fmla="*/ 0 w 2794000"/>
                <a:gd name="connsiteY3" fmla="*/ 696781 h 696781"/>
                <a:gd name="connsiteX4" fmla="*/ 0 w 2794000"/>
                <a:gd name="connsiteY4" fmla="*/ 165100 h 696781"/>
                <a:gd name="connsiteX0" fmla="*/ 0 w 2794000"/>
                <a:gd name="connsiteY0" fmla="*/ 165100 h 696781"/>
                <a:gd name="connsiteX1" fmla="*/ 2794000 w 2794000"/>
                <a:gd name="connsiteY1" fmla="*/ 0 h 696781"/>
                <a:gd name="connsiteX2" fmla="*/ 2730500 w 2794000"/>
                <a:gd name="connsiteY2" fmla="*/ 118931 h 696781"/>
                <a:gd name="connsiteX3" fmla="*/ 0 w 2794000"/>
                <a:gd name="connsiteY3" fmla="*/ 696781 h 696781"/>
                <a:gd name="connsiteX4" fmla="*/ 0 w 2794000"/>
                <a:gd name="connsiteY4" fmla="*/ 165100 h 696781"/>
                <a:gd name="connsiteX0" fmla="*/ 0 w 2794000"/>
                <a:gd name="connsiteY0" fmla="*/ 165100 h 696781"/>
                <a:gd name="connsiteX1" fmla="*/ 2794000 w 2794000"/>
                <a:gd name="connsiteY1" fmla="*/ 0 h 696781"/>
                <a:gd name="connsiteX2" fmla="*/ 2730500 w 2794000"/>
                <a:gd name="connsiteY2" fmla="*/ 118931 h 696781"/>
                <a:gd name="connsiteX3" fmla="*/ 0 w 2794000"/>
                <a:gd name="connsiteY3" fmla="*/ 696781 h 696781"/>
                <a:gd name="connsiteX4" fmla="*/ 0 w 2794000"/>
                <a:gd name="connsiteY4" fmla="*/ 165100 h 696781"/>
                <a:gd name="connsiteX0" fmla="*/ 76200 w 2870200"/>
                <a:gd name="connsiteY0" fmla="*/ 165100 h 919031"/>
                <a:gd name="connsiteX1" fmla="*/ 2870200 w 2870200"/>
                <a:gd name="connsiteY1" fmla="*/ 0 h 919031"/>
                <a:gd name="connsiteX2" fmla="*/ 2806700 w 2870200"/>
                <a:gd name="connsiteY2" fmla="*/ 118931 h 919031"/>
                <a:gd name="connsiteX3" fmla="*/ 0 w 2870200"/>
                <a:gd name="connsiteY3" fmla="*/ 919031 h 919031"/>
                <a:gd name="connsiteX4" fmla="*/ 76200 w 2870200"/>
                <a:gd name="connsiteY4" fmla="*/ 165100 h 919031"/>
                <a:gd name="connsiteX0" fmla="*/ 76200 w 2870200"/>
                <a:gd name="connsiteY0" fmla="*/ 165100 h 1258957"/>
                <a:gd name="connsiteX1" fmla="*/ 2870200 w 2870200"/>
                <a:gd name="connsiteY1" fmla="*/ 0 h 1258957"/>
                <a:gd name="connsiteX2" fmla="*/ 2806700 w 2870200"/>
                <a:gd name="connsiteY2" fmla="*/ 118931 h 1258957"/>
                <a:gd name="connsiteX3" fmla="*/ 0 w 2870200"/>
                <a:gd name="connsiteY3" fmla="*/ 919031 h 1258957"/>
                <a:gd name="connsiteX4" fmla="*/ 76200 w 2870200"/>
                <a:gd name="connsiteY4" fmla="*/ 165100 h 1258957"/>
                <a:gd name="connsiteX0" fmla="*/ 76200 w 2844800"/>
                <a:gd name="connsiteY0" fmla="*/ 215900 h 1309757"/>
                <a:gd name="connsiteX1" fmla="*/ 2844800 w 2844800"/>
                <a:gd name="connsiteY1" fmla="*/ 0 h 1309757"/>
                <a:gd name="connsiteX2" fmla="*/ 2806700 w 2844800"/>
                <a:gd name="connsiteY2" fmla="*/ 169731 h 1309757"/>
                <a:gd name="connsiteX3" fmla="*/ 0 w 2844800"/>
                <a:gd name="connsiteY3" fmla="*/ 969831 h 1309757"/>
                <a:gd name="connsiteX4" fmla="*/ 76200 w 2844800"/>
                <a:gd name="connsiteY4" fmla="*/ 215900 h 1309757"/>
                <a:gd name="connsiteX0" fmla="*/ 76200 w 2844800"/>
                <a:gd name="connsiteY0" fmla="*/ 215900 h 1306996"/>
                <a:gd name="connsiteX1" fmla="*/ 2844800 w 2844800"/>
                <a:gd name="connsiteY1" fmla="*/ 0 h 1306996"/>
                <a:gd name="connsiteX2" fmla="*/ 2813050 w 2844800"/>
                <a:gd name="connsiteY2" fmla="*/ 157031 h 1306996"/>
                <a:gd name="connsiteX3" fmla="*/ 0 w 2844800"/>
                <a:gd name="connsiteY3" fmla="*/ 969831 h 1306996"/>
                <a:gd name="connsiteX4" fmla="*/ 76200 w 2844800"/>
                <a:gd name="connsiteY4" fmla="*/ 215900 h 1306996"/>
                <a:gd name="connsiteX0" fmla="*/ 76200 w 2844800"/>
                <a:gd name="connsiteY0" fmla="*/ 215900 h 1302246"/>
                <a:gd name="connsiteX1" fmla="*/ 2844800 w 2844800"/>
                <a:gd name="connsiteY1" fmla="*/ 0 h 1302246"/>
                <a:gd name="connsiteX2" fmla="*/ 2813050 w 2844800"/>
                <a:gd name="connsiteY2" fmla="*/ 157031 h 1302246"/>
                <a:gd name="connsiteX3" fmla="*/ 0 w 2844800"/>
                <a:gd name="connsiteY3" fmla="*/ 969831 h 1302246"/>
                <a:gd name="connsiteX4" fmla="*/ 76200 w 2844800"/>
                <a:gd name="connsiteY4" fmla="*/ 215900 h 1302246"/>
                <a:gd name="connsiteX0" fmla="*/ 76200 w 2844800"/>
                <a:gd name="connsiteY0" fmla="*/ 215900 h 1310621"/>
                <a:gd name="connsiteX1" fmla="*/ 2844800 w 2844800"/>
                <a:gd name="connsiteY1" fmla="*/ 0 h 1310621"/>
                <a:gd name="connsiteX2" fmla="*/ 2813050 w 2844800"/>
                <a:gd name="connsiteY2" fmla="*/ 157031 h 1310621"/>
                <a:gd name="connsiteX3" fmla="*/ 0 w 2844800"/>
                <a:gd name="connsiteY3" fmla="*/ 969831 h 1310621"/>
                <a:gd name="connsiteX4" fmla="*/ 76200 w 2844800"/>
                <a:gd name="connsiteY4" fmla="*/ 215900 h 1310621"/>
                <a:gd name="connsiteX0" fmla="*/ 76200 w 2844800"/>
                <a:gd name="connsiteY0" fmla="*/ 215900 h 1327448"/>
                <a:gd name="connsiteX1" fmla="*/ 2844800 w 2844800"/>
                <a:gd name="connsiteY1" fmla="*/ 0 h 1327448"/>
                <a:gd name="connsiteX2" fmla="*/ 2813050 w 2844800"/>
                <a:gd name="connsiteY2" fmla="*/ 157031 h 1327448"/>
                <a:gd name="connsiteX3" fmla="*/ 0 w 2844800"/>
                <a:gd name="connsiteY3" fmla="*/ 969831 h 1327448"/>
                <a:gd name="connsiteX4" fmla="*/ 76200 w 2844800"/>
                <a:gd name="connsiteY4" fmla="*/ 215900 h 1327448"/>
                <a:gd name="connsiteX0" fmla="*/ 218561 w 2987161"/>
                <a:gd name="connsiteY0" fmla="*/ 215900 h 1327448"/>
                <a:gd name="connsiteX1" fmla="*/ 2987161 w 2987161"/>
                <a:gd name="connsiteY1" fmla="*/ 0 h 1327448"/>
                <a:gd name="connsiteX2" fmla="*/ 2955411 w 2987161"/>
                <a:gd name="connsiteY2" fmla="*/ 157031 h 1327448"/>
                <a:gd name="connsiteX3" fmla="*/ 142361 w 2987161"/>
                <a:gd name="connsiteY3" fmla="*/ 969831 h 1327448"/>
                <a:gd name="connsiteX4" fmla="*/ 218561 w 2987161"/>
                <a:gd name="connsiteY4" fmla="*/ 215900 h 1327448"/>
                <a:gd name="connsiteX0" fmla="*/ 238644 w 3007244"/>
                <a:gd name="connsiteY0" fmla="*/ 215900 h 1377389"/>
                <a:gd name="connsiteX1" fmla="*/ 3007244 w 3007244"/>
                <a:gd name="connsiteY1" fmla="*/ 0 h 1377389"/>
                <a:gd name="connsiteX2" fmla="*/ 2975494 w 3007244"/>
                <a:gd name="connsiteY2" fmla="*/ 157031 h 1377389"/>
                <a:gd name="connsiteX3" fmla="*/ 137044 w 3007244"/>
                <a:gd name="connsiteY3" fmla="*/ 1033331 h 1377389"/>
                <a:gd name="connsiteX4" fmla="*/ 238644 w 3007244"/>
                <a:gd name="connsiteY4" fmla="*/ 215900 h 1377389"/>
                <a:gd name="connsiteX0" fmla="*/ 238644 w 3007244"/>
                <a:gd name="connsiteY0" fmla="*/ 215900 h 1291158"/>
                <a:gd name="connsiteX1" fmla="*/ 3007244 w 3007244"/>
                <a:gd name="connsiteY1" fmla="*/ 0 h 1291158"/>
                <a:gd name="connsiteX2" fmla="*/ 2975494 w 3007244"/>
                <a:gd name="connsiteY2" fmla="*/ 157031 h 1291158"/>
                <a:gd name="connsiteX3" fmla="*/ 137044 w 3007244"/>
                <a:gd name="connsiteY3" fmla="*/ 1033331 h 1291158"/>
                <a:gd name="connsiteX4" fmla="*/ 238644 w 3007244"/>
                <a:gd name="connsiteY4" fmla="*/ 215900 h 1291158"/>
                <a:gd name="connsiteX0" fmla="*/ 238644 w 3007244"/>
                <a:gd name="connsiteY0" fmla="*/ 215900 h 1327151"/>
                <a:gd name="connsiteX1" fmla="*/ 3007244 w 3007244"/>
                <a:gd name="connsiteY1" fmla="*/ 0 h 1327151"/>
                <a:gd name="connsiteX2" fmla="*/ 2975494 w 3007244"/>
                <a:gd name="connsiteY2" fmla="*/ 157031 h 1327151"/>
                <a:gd name="connsiteX3" fmla="*/ 137044 w 3007244"/>
                <a:gd name="connsiteY3" fmla="*/ 1033331 h 1327151"/>
                <a:gd name="connsiteX4" fmla="*/ 238644 w 3007244"/>
                <a:gd name="connsiteY4" fmla="*/ 215900 h 1327151"/>
                <a:gd name="connsiteX0" fmla="*/ 213604 w 3013954"/>
                <a:gd name="connsiteY0" fmla="*/ 0 h 1416051"/>
                <a:gd name="connsiteX1" fmla="*/ 3013954 w 3013954"/>
                <a:gd name="connsiteY1" fmla="*/ 88900 h 1416051"/>
                <a:gd name="connsiteX2" fmla="*/ 2982204 w 3013954"/>
                <a:gd name="connsiteY2" fmla="*/ 245931 h 1416051"/>
                <a:gd name="connsiteX3" fmla="*/ 143754 w 3013954"/>
                <a:gd name="connsiteY3" fmla="*/ 1122231 h 1416051"/>
                <a:gd name="connsiteX4" fmla="*/ 213604 w 3013954"/>
                <a:gd name="connsiteY4" fmla="*/ 0 h 1416051"/>
                <a:gd name="connsiteX0" fmla="*/ 258407 w 3058757"/>
                <a:gd name="connsiteY0" fmla="*/ 0 h 1416051"/>
                <a:gd name="connsiteX1" fmla="*/ 3058757 w 3058757"/>
                <a:gd name="connsiteY1" fmla="*/ 88900 h 1416051"/>
                <a:gd name="connsiteX2" fmla="*/ 3027007 w 3058757"/>
                <a:gd name="connsiteY2" fmla="*/ 245931 h 1416051"/>
                <a:gd name="connsiteX3" fmla="*/ 188557 w 3058757"/>
                <a:gd name="connsiteY3" fmla="*/ 1122231 h 1416051"/>
                <a:gd name="connsiteX4" fmla="*/ 258407 w 3058757"/>
                <a:gd name="connsiteY4" fmla="*/ 0 h 1416051"/>
                <a:gd name="connsiteX0" fmla="*/ 258407 w 3058757"/>
                <a:gd name="connsiteY0" fmla="*/ 292992 h 1709043"/>
                <a:gd name="connsiteX1" fmla="*/ 3058757 w 3058757"/>
                <a:gd name="connsiteY1" fmla="*/ 381892 h 1709043"/>
                <a:gd name="connsiteX2" fmla="*/ 3027007 w 3058757"/>
                <a:gd name="connsiteY2" fmla="*/ 538923 h 1709043"/>
                <a:gd name="connsiteX3" fmla="*/ 188557 w 3058757"/>
                <a:gd name="connsiteY3" fmla="*/ 1415223 h 1709043"/>
                <a:gd name="connsiteX4" fmla="*/ 258407 w 3058757"/>
                <a:gd name="connsiteY4" fmla="*/ 292992 h 1709043"/>
                <a:gd name="connsiteX0" fmla="*/ 258407 w 3058757"/>
                <a:gd name="connsiteY0" fmla="*/ 392530 h 1808581"/>
                <a:gd name="connsiteX1" fmla="*/ 3058757 w 3058757"/>
                <a:gd name="connsiteY1" fmla="*/ 481430 h 1808581"/>
                <a:gd name="connsiteX2" fmla="*/ 3027007 w 3058757"/>
                <a:gd name="connsiteY2" fmla="*/ 638461 h 1808581"/>
                <a:gd name="connsiteX3" fmla="*/ 188557 w 3058757"/>
                <a:gd name="connsiteY3" fmla="*/ 1514761 h 1808581"/>
                <a:gd name="connsiteX4" fmla="*/ 258407 w 3058757"/>
                <a:gd name="connsiteY4" fmla="*/ 392530 h 180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8757" h="1808581">
                  <a:moveTo>
                    <a:pt x="258407" y="392530"/>
                  </a:moveTo>
                  <a:cubicBezTo>
                    <a:pt x="1014057" y="-301737"/>
                    <a:pt x="2620607" y="51747"/>
                    <a:pt x="3058757" y="481430"/>
                  </a:cubicBezTo>
                  <a:lnTo>
                    <a:pt x="3027007" y="638461"/>
                  </a:lnTo>
                  <a:cubicBezTo>
                    <a:pt x="2104140" y="1713728"/>
                    <a:pt x="647874" y="2147644"/>
                    <a:pt x="188557" y="1514761"/>
                  </a:cubicBezTo>
                  <a:cubicBezTo>
                    <a:pt x="-160693" y="1034851"/>
                    <a:pt x="42507" y="605740"/>
                    <a:pt x="258407" y="392530"/>
                  </a:cubicBezTo>
                  <a:close/>
                </a:path>
              </a:pathLst>
            </a:custGeom>
            <a:solidFill>
              <a:srgbClr val="06111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Rectangle 10">
              <a:extLst>
                <a:ext uri="{FF2B5EF4-FFF2-40B4-BE49-F238E27FC236}">
                  <a16:creationId xmlns:a16="http://schemas.microsoft.com/office/drawing/2014/main" id="{07BCB4FF-01A3-0737-A672-548EBC3B98E5}"/>
                </a:ext>
              </a:extLst>
            </p:cNvPr>
            <p:cNvSpPr/>
            <p:nvPr/>
          </p:nvSpPr>
          <p:spPr>
            <a:xfrm>
              <a:off x="5712426" y="2746485"/>
              <a:ext cx="692249" cy="852378"/>
            </a:xfrm>
            <a:custGeom>
              <a:avLst/>
              <a:gdLst>
                <a:gd name="connsiteX0" fmla="*/ 0 w 157162"/>
                <a:gd name="connsiteY0" fmla="*/ 0 h 271463"/>
                <a:gd name="connsiteX1" fmla="*/ 157162 w 157162"/>
                <a:gd name="connsiteY1" fmla="*/ 0 h 271463"/>
                <a:gd name="connsiteX2" fmla="*/ 157162 w 157162"/>
                <a:gd name="connsiteY2" fmla="*/ 271463 h 271463"/>
                <a:gd name="connsiteX3" fmla="*/ 0 w 157162"/>
                <a:gd name="connsiteY3" fmla="*/ 271463 h 271463"/>
                <a:gd name="connsiteX4" fmla="*/ 0 w 157162"/>
                <a:gd name="connsiteY4" fmla="*/ 0 h 271463"/>
                <a:gd name="connsiteX0" fmla="*/ 0 w 211137"/>
                <a:gd name="connsiteY0" fmla="*/ 0 h 417513"/>
                <a:gd name="connsiteX1" fmla="*/ 211137 w 211137"/>
                <a:gd name="connsiteY1" fmla="*/ 146050 h 417513"/>
                <a:gd name="connsiteX2" fmla="*/ 211137 w 211137"/>
                <a:gd name="connsiteY2" fmla="*/ 417513 h 417513"/>
                <a:gd name="connsiteX3" fmla="*/ 53975 w 211137"/>
                <a:gd name="connsiteY3" fmla="*/ 417513 h 417513"/>
                <a:gd name="connsiteX4" fmla="*/ 0 w 211137"/>
                <a:gd name="connsiteY4" fmla="*/ 0 h 417513"/>
                <a:gd name="connsiteX0" fmla="*/ 31750 w 242887"/>
                <a:gd name="connsiteY0" fmla="*/ 0 h 735013"/>
                <a:gd name="connsiteX1" fmla="*/ 242887 w 242887"/>
                <a:gd name="connsiteY1" fmla="*/ 146050 h 735013"/>
                <a:gd name="connsiteX2" fmla="*/ 242887 w 242887"/>
                <a:gd name="connsiteY2" fmla="*/ 417513 h 735013"/>
                <a:gd name="connsiteX3" fmla="*/ 0 w 242887"/>
                <a:gd name="connsiteY3" fmla="*/ 735013 h 735013"/>
                <a:gd name="connsiteX4" fmla="*/ 31750 w 242887"/>
                <a:gd name="connsiteY4" fmla="*/ 0 h 735013"/>
                <a:gd name="connsiteX0" fmla="*/ 25400 w 242887"/>
                <a:gd name="connsiteY0" fmla="*/ 0 h 760413"/>
                <a:gd name="connsiteX1" fmla="*/ 242887 w 242887"/>
                <a:gd name="connsiteY1" fmla="*/ 171450 h 760413"/>
                <a:gd name="connsiteX2" fmla="*/ 242887 w 242887"/>
                <a:gd name="connsiteY2" fmla="*/ 442913 h 760413"/>
                <a:gd name="connsiteX3" fmla="*/ 0 w 242887"/>
                <a:gd name="connsiteY3" fmla="*/ 760413 h 760413"/>
                <a:gd name="connsiteX4" fmla="*/ 25400 w 242887"/>
                <a:gd name="connsiteY4" fmla="*/ 0 h 760413"/>
                <a:gd name="connsiteX0" fmla="*/ 25400 w 449262"/>
                <a:gd name="connsiteY0" fmla="*/ 73025 h 833438"/>
                <a:gd name="connsiteX1" fmla="*/ 449262 w 449262"/>
                <a:gd name="connsiteY1" fmla="*/ 0 h 833438"/>
                <a:gd name="connsiteX2" fmla="*/ 242887 w 449262"/>
                <a:gd name="connsiteY2" fmla="*/ 515938 h 833438"/>
                <a:gd name="connsiteX3" fmla="*/ 0 w 449262"/>
                <a:gd name="connsiteY3" fmla="*/ 833438 h 833438"/>
                <a:gd name="connsiteX4" fmla="*/ 25400 w 449262"/>
                <a:gd name="connsiteY4" fmla="*/ 73025 h 833438"/>
                <a:gd name="connsiteX0" fmla="*/ 25400 w 517676"/>
                <a:gd name="connsiteY0" fmla="*/ 73025 h 833438"/>
                <a:gd name="connsiteX1" fmla="*/ 449262 w 517676"/>
                <a:gd name="connsiteY1" fmla="*/ 0 h 833438"/>
                <a:gd name="connsiteX2" fmla="*/ 515937 w 517676"/>
                <a:gd name="connsiteY2" fmla="*/ 180975 h 833438"/>
                <a:gd name="connsiteX3" fmla="*/ 242887 w 517676"/>
                <a:gd name="connsiteY3" fmla="*/ 515938 h 833438"/>
                <a:gd name="connsiteX4" fmla="*/ 0 w 517676"/>
                <a:gd name="connsiteY4" fmla="*/ 833438 h 833438"/>
                <a:gd name="connsiteX5" fmla="*/ 25400 w 517676"/>
                <a:gd name="connsiteY5" fmla="*/ 73025 h 833438"/>
                <a:gd name="connsiteX0" fmla="*/ 25400 w 520509"/>
                <a:gd name="connsiteY0" fmla="*/ 73025 h 833438"/>
                <a:gd name="connsiteX1" fmla="*/ 449262 w 520509"/>
                <a:gd name="connsiteY1" fmla="*/ 0 h 833438"/>
                <a:gd name="connsiteX2" fmla="*/ 319087 w 520509"/>
                <a:gd name="connsiteY2" fmla="*/ 88900 h 833438"/>
                <a:gd name="connsiteX3" fmla="*/ 515937 w 520509"/>
                <a:gd name="connsiteY3" fmla="*/ 180975 h 833438"/>
                <a:gd name="connsiteX4" fmla="*/ 242887 w 520509"/>
                <a:gd name="connsiteY4" fmla="*/ 515938 h 833438"/>
                <a:gd name="connsiteX5" fmla="*/ 0 w 520509"/>
                <a:gd name="connsiteY5" fmla="*/ 833438 h 833438"/>
                <a:gd name="connsiteX6" fmla="*/ 25400 w 520509"/>
                <a:gd name="connsiteY6" fmla="*/ 73025 h 833438"/>
                <a:gd name="connsiteX0" fmla="*/ 25400 w 515937"/>
                <a:gd name="connsiteY0" fmla="*/ 73025 h 833438"/>
                <a:gd name="connsiteX1" fmla="*/ 449262 w 515937"/>
                <a:gd name="connsiteY1" fmla="*/ 0 h 833438"/>
                <a:gd name="connsiteX2" fmla="*/ 319087 w 515937"/>
                <a:gd name="connsiteY2" fmla="*/ 88900 h 833438"/>
                <a:gd name="connsiteX3" fmla="*/ 515937 w 515937"/>
                <a:gd name="connsiteY3" fmla="*/ 180975 h 833438"/>
                <a:gd name="connsiteX4" fmla="*/ 436562 w 515937"/>
                <a:gd name="connsiteY4" fmla="*/ 212725 h 833438"/>
                <a:gd name="connsiteX5" fmla="*/ 242887 w 515937"/>
                <a:gd name="connsiteY5" fmla="*/ 515938 h 833438"/>
                <a:gd name="connsiteX6" fmla="*/ 0 w 515937"/>
                <a:gd name="connsiteY6" fmla="*/ 833438 h 833438"/>
                <a:gd name="connsiteX7" fmla="*/ 25400 w 515937"/>
                <a:gd name="connsiteY7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242887 w 551562"/>
                <a:gd name="connsiteY6" fmla="*/ 515938 h 833438"/>
                <a:gd name="connsiteX7" fmla="*/ 0 w 551562"/>
                <a:gd name="connsiteY7" fmla="*/ 833438 h 833438"/>
                <a:gd name="connsiteX8" fmla="*/ 25400 w 551562"/>
                <a:gd name="connsiteY8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242887 w 551562"/>
                <a:gd name="connsiteY7" fmla="*/ 515938 h 833438"/>
                <a:gd name="connsiteX8" fmla="*/ 0 w 551562"/>
                <a:gd name="connsiteY8" fmla="*/ 833438 h 833438"/>
                <a:gd name="connsiteX9" fmla="*/ 25400 w 551562"/>
                <a:gd name="connsiteY9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242887 w 551562"/>
                <a:gd name="connsiteY8" fmla="*/ 515938 h 833438"/>
                <a:gd name="connsiteX9" fmla="*/ 0 w 551562"/>
                <a:gd name="connsiteY9" fmla="*/ 833438 h 833438"/>
                <a:gd name="connsiteX10" fmla="*/ 25400 w 551562"/>
                <a:gd name="connsiteY10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242887 w 551562"/>
                <a:gd name="connsiteY9" fmla="*/ 515938 h 833438"/>
                <a:gd name="connsiteX10" fmla="*/ 0 w 551562"/>
                <a:gd name="connsiteY10" fmla="*/ 833438 h 833438"/>
                <a:gd name="connsiteX11" fmla="*/ 25400 w 551562"/>
                <a:gd name="connsiteY11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42887 w 551562"/>
                <a:gd name="connsiteY10" fmla="*/ 515938 h 833438"/>
                <a:gd name="connsiteX11" fmla="*/ 0 w 551562"/>
                <a:gd name="connsiteY11" fmla="*/ 833438 h 833438"/>
                <a:gd name="connsiteX12" fmla="*/ 25400 w 551562"/>
                <a:gd name="connsiteY12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0 w 551562"/>
                <a:gd name="connsiteY11" fmla="*/ 833438 h 833438"/>
                <a:gd name="connsiteX12" fmla="*/ 25400 w 551562"/>
                <a:gd name="connsiteY12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207961 w 551562"/>
                <a:gd name="connsiteY11" fmla="*/ 752475 h 833438"/>
                <a:gd name="connsiteX12" fmla="*/ 0 w 551562"/>
                <a:gd name="connsiteY12" fmla="*/ 833438 h 833438"/>
                <a:gd name="connsiteX13" fmla="*/ 25400 w 551562"/>
                <a:gd name="connsiteY13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207961 w 551562"/>
                <a:gd name="connsiteY11" fmla="*/ 752475 h 833438"/>
                <a:gd name="connsiteX12" fmla="*/ 153986 w 551562"/>
                <a:gd name="connsiteY12" fmla="*/ 615950 h 833438"/>
                <a:gd name="connsiteX13" fmla="*/ 0 w 551562"/>
                <a:gd name="connsiteY13" fmla="*/ 833438 h 833438"/>
                <a:gd name="connsiteX14" fmla="*/ 25400 w 551562"/>
                <a:gd name="connsiteY14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207961 w 551562"/>
                <a:gd name="connsiteY11" fmla="*/ 752475 h 833438"/>
                <a:gd name="connsiteX12" fmla="*/ 153986 w 551562"/>
                <a:gd name="connsiteY12" fmla="*/ 615950 h 833438"/>
                <a:gd name="connsiteX13" fmla="*/ 0 w 551562"/>
                <a:gd name="connsiteY13" fmla="*/ 833438 h 833438"/>
                <a:gd name="connsiteX14" fmla="*/ 25400 w 551562"/>
                <a:gd name="connsiteY14" fmla="*/ 73025 h 833438"/>
                <a:gd name="connsiteX0" fmla="*/ 25400 w 551562"/>
                <a:gd name="connsiteY0" fmla="*/ 91965 h 852378"/>
                <a:gd name="connsiteX1" fmla="*/ 449262 w 551562"/>
                <a:gd name="connsiteY1" fmla="*/ 18940 h 852378"/>
                <a:gd name="connsiteX2" fmla="*/ 319087 w 551562"/>
                <a:gd name="connsiteY2" fmla="*/ 107840 h 852378"/>
                <a:gd name="connsiteX3" fmla="*/ 515937 w 551562"/>
                <a:gd name="connsiteY3" fmla="*/ 199915 h 852378"/>
                <a:gd name="connsiteX4" fmla="*/ 436562 w 551562"/>
                <a:gd name="connsiteY4" fmla="*/ 231665 h 852378"/>
                <a:gd name="connsiteX5" fmla="*/ 550862 w 551562"/>
                <a:gd name="connsiteY5" fmla="*/ 387240 h 852378"/>
                <a:gd name="connsiteX6" fmla="*/ 427036 w 551562"/>
                <a:gd name="connsiteY6" fmla="*/ 377715 h 852378"/>
                <a:gd name="connsiteX7" fmla="*/ 496886 w 551562"/>
                <a:gd name="connsiteY7" fmla="*/ 565040 h 852378"/>
                <a:gd name="connsiteX8" fmla="*/ 382586 w 551562"/>
                <a:gd name="connsiteY8" fmla="*/ 507890 h 852378"/>
                <a:gd name="connsiteX9" fmla="*/ 363536 w 551562"/>
                <a:gd name="connsiteY9" fmla="*/ 688865 h 852378"/>
                <a:gd name="connsiteX10" fmla="*/ 293687 w 551562"/>
                <a:gd name="connsiteY10" fmla="*/ 560278 h 852378"/>
                <a:gd name="connsiteX11" fmla="*/ 207961 w 551562"/>
                <a:gd name="connsiteY11" fmla="*/ 771415 h 852378"/>
                <a:gd name="connsiteX12" fmla="*/ 153986 w 551562"/>
                <a:gd name="connsiteY12" fmla="*/ 634890 h 852378"/>
                <a:gd name="connsiteX13" fmla="*/ 0 w 551562"/>
                <a:gd name="connsiteY13" fmla="*/ 852378 h 852378"/>
                <a:gd name="connsiteX14" fmla="*/ 25400 w 551562"/>
                <a:gd name="connsiteY14" fmla="*/ 91965 h 852378"/>
                <a:gd name="connsiteX0" fmla="*/ 114540 w 640702"/>
                <a:gd name="connsiteY0" fmla="*/ 91965 h 852378"/>
                <a:gd name="connsiteX1" fmla="*/ 538402 w 640702"/>
                <a:gd name="connsiteY1" fmla="*/ 18940 h 852378"/>
                <a:gd name="connsiteX2" fmla="*/ 408227 w 640702"/>
                <a:gd name="connsiteY2" fmla="*/ 107840 h 852378"/>
                <a:gd name="connsiteX3" fmla="*/ 605077 w 640702"/>
                <a:gd name="connsiteY3" fmla="*/ 199915 h 852378"/>
                <a:gd name="connsiteX4" fmla="*/ 525702 w 640702"/>
                <a:gd name="connsiteY4" fmla="*/ 231665 h 852378"/>
                <a:gd name="connsiteX5" fmla="*/ 640002 w 640702"/>
                <a:gd name="connsiteY5" fmla="*/ 387240 h 852378"/>
                <a:gd name="connsiteX6" fmla="*/ 516176 w 640702"/>
                <a:gd name="connsiteY6" fmla="*/ 377715 h 852378"/>
                <a:gd name="connsiteX7" fmla="*/ 586026 w 640702"/>
                <a:gd name="connsiteY7" fmla="*/ 565040 h 852378"/>
                <a:gd name="connsiteX8" fmla="*/ 471726 w 640702"/>
                <a:gd name="connsiteY8" fmla="*/ 507890 h 852378"/>
                <a:gd name="connsiteX9" fmla="*/ 452676 w 640702"/>
                <a:gd name="connsiteY9" fmla="*/ 688865 h 852378"/>
                <a:gd name="connsiteX10" fmla="*/ 382827 w 640702"/>
                <a:gd name="connsiteY10" fmla="*/ 560278 h 852378"/>
                <a:gd name="connsiteX11" fmla="*/ 297101 w 640702"/>
                <a:gd name="connsiteY11" fmla="*/ 771415 h 852378"/>
                <a:gd name="connsiteX12" fmla="*/ 243126 w 640702"/>
                <a:gd name="connsiteY12" fmla="*/ 634890 h 852378"/>
                <a:gd name="connsiteX13" fmla="*/ 89140 w 640702"/>
                <a:gd name="connsiteY13" fmla="*/ 852378 h 852378"/>
                <a:gd name="connsiteX14" fmla="*/ 114540 w 640702"/>
                <a:gd name="connsiteY14" fmla="*/ 91965 h 852378"/>
                <a:gd name="connsiteX0" fmla="*/ 166087 w 692249"/>
                <a:gd name="connsiteY0" fmla="*/ 91965 h 852378"/>
                <a:gd name="connsiteX1" fmla="*/ 589949 w 692249"/>
                <a:gd name="connsiteY1" fmla="*/ 18940 h 852378"/>
                <a:gd name="connsiteX2" fmla="*/ 459774 w 692249"/>
                <a:gd name="connsiteY2" fmla="*/ 107840 h 852378"/>
                <a:gd name="connsiteX3" fmla="*/ 656624 w 692249"/>
                <a:gd name="connsiteY3" fmla="*/ 199915 h 852378"/>
                <a:gd name="connsiteX4" fmla="*/ 577249 w 692249"/>
                <a:gd name="connsiteY4" fmla="*/ 231665 h 852378"/>
                <a:gd name="connsiteX5" fmla="*/ 691549 w 692249"/>
                <a:gd name="connsiteY5" fmla="*/ 387240 h 852378"/>
                <a:gd name="connsiteX6" fmla="*/ 567723 w 692249"/>
                <a:gd name="connsiteY6" fmla="*/ 377715 h 852378"/>
                <a:gd name="connsiteX7" fmla="*/ 637573 w 692249"/>
                <a:gd name="connsiteY7" fmla="*/ 565040 h 852378"/>
                <a:gd name="connsiteX8" fmla="*/ 523273 w 692249"/>
                <a:gd name="connsiteY8" fmla="*/ 507890 h 852378"/>
                <a:gd name="connsiteX9" fmla="*/ 504223 w 692249"/>
                <a:gd name="connsiteY9" fmla="*/ 688865 h 852378"/>
                <a:gd name="connsiteX10" fmla="*/ 434374 w 692249"/>
                <a:gd name="connsiteY10" fmla="*/ 560278 h 852378"/>
                <a:gd name="connsiteX11" fmla="*/ 348648 w 692249"/>
                <a:gd name="connsiteY11" fmla="*/ 771415 h 852378"/>
                <a:gd name="connsiteX12" fmla="*/ 294673 w 692249"/>
                <a:gd name="connsiteY12" fmla="*/ 634890 h 852378"/>
                <a:gd name="connsiteX13" fmla="*/ 140687 w 692249"/>
                <a:gd name="connsiteY13" fmla="*/ 852378 h 852378"/>
                <a:gd name="connsiteX14" fmla="*/ 166087 w 692249"/>
                <a:gd name="connsiteY14" fmla="*/ 91965 h 852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2249" h="852378">
                  <a:moveTo>
                    <a:pt x="166087" y="91965"/>
                  </a:moveTo>
                  <a:cubicBezTo>
                    <a:pt x="278799" y="-18102"/>
                    <a:pt x="547087" y="-10693"/>
                    <a:pt x="589949" y="18940"/>
                  </a:cubicBezTo>
                  <a:cubicBezTo>
                    <a:pt x="665355" y="19998"/>
                    <a:pt x="448662" y="77678"/>
                    <a:pt x="459774" y="107840"/>
                  </a:cubicBezTo>
                  <a:cubicBezTo>
                    <a:pt x="470886" y="138002"/>
                    <a:pt x="630695" y="175573"/>
                    <a:pt x="656624" y="199915"/>
                  </a:cubicBezTo>
                  <a:cubicBezTo>
                    <a:pt x="642866" y="217907"/>
                    <a:pt x="591007" y="213673"/>
                    <a:pt x="577249" y="231665"/>
                  </a:cubicBezTo>
                  <a:cubicBezTo>
                    <a:pt x="565607" y="249657"/>
                    <a:pt x="703191" y="369248"/>
                    <a:pt x="691549" y="387240"/>
                  </a:cubicBezTo>
                  <a:cubicBezTo>
                    <a:pt x="671440" y="398882"/>
                    <a:pt x="587832" y="366073"/>
                    <a:pt x="567723" y="377715"/>
                  </a:cubicBezTo>
                  <a:cubicBezTo>
                    <a:pt x="557140" y="386182"/>
                    <a:pt x="648156" y="556573"/>
                    <a:pt x="637573" y="565040"/>
                  </a:cubicBezTo>
                  <a:cubicBezTo>
                    <a:pt x="591006" y="558690"/>
                    <a:pt x="569840" y="514240"/>
                    <a:pt x="523273" y="507890"/>
                  </a:cubicBezTo>
                  <a:cubicBezTo>
                    <a:pt x="498931" y="512123"/>
                    <a:pt x="528565" y="684632"/>
                    <a:pt x="504223" y="688865"/>
                  </a:cubicBezTo>
                  <a:lnTo>
                    <a:pt x="434374" y="560278"/>
                  </a:lnTo>
                  <a:cubicBezTo>
                    <a:pt x="412149" y="581974"/>
                    <a:pt x="370873" y="749719"/>
                    <a:pt x="348648" y="771415"/>
                  </a:cubicBezTo>
                  <a:cubicBezTo>
                    <a:pt x="312665" y="785173"/>
                    <a:pt x="330656" y="621132"/>
                    <a:pt x="294673" y="634890"/>
                  </a:cubicBezTo>
                  <a:lnTo>
                    <a:pt x="140687" y="852378"/>
                  </a:lnTo>
                  <a:cubicBezTo>
                    <a:pt x="-69921" y="646532"/>
                    <a:pt x="-29705" y="189861"/>
                    <a:pt x="166087" y="91965"/>
                  </a:cubicBezTo>
                  <a:close/>
                </a:path>
              </a:pathLst>
            </a:custGeom>
            <a:solidFill>
              <a:srgbClr val="96807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Rectangle 11">
              <a:extLst>
                <a:ext uri="{FF2B5EF4-FFF2-40B4-BE49-F238E27FC236}">
                  <a16:creationId xmlns:a16="http://schemas.microsoft.com/office/drawing/2014/main" id="{13A96134-5320-52B4-3E52-DBC7B2C9A85D}"/>
                </a:ext>
              </a:extLst>
            </p:cNvPr>
            <p:cNvSpPr/>
            <p:nvPr/>
          </p:nvSpPr>
          <p:spPr>
            <a:xfrm>
              <a:off x="3864223" y="3527425"/>
              <a:ext cx="560325" cy="1247919"/>
            </a:xfrm>
            <a:custGeom>
              <a:avLst/>
              <a:gdLst>
                <a:gd name="connsiteX0" fmla="*/ 0 w 333743"/>
                <a:gd name="connsiteY0" fmla="*/ 0 h 825644"/>
                <a:gd name="connsiteX1" fmla="*/ 333743 w 333743"/>
                <a:gd name="connsiteY1" fmla="*/ 0 h 825644"/>
                <a:gd name="connsiteX2" fmla="*/ 333743 w 333743"/>
                <a:gd name="connsiteY2" fmla="*/ 825644 h 825644"/>
                <a:gd name="connsiteX3" fmla="*/ 0 w 333743"/>
                <a:gd name="connsiteY3" fmla="*/ 825644 h 825644"/>
                <a:gd name="connsiteX4" fmla="*/ 0 w 333743"/>
                <a:gd name="connsiteY4" fmla="*/ 0 h 825644"/>
                <a:gd name="connsiteX0" fmla="*/ 0 w 511543"/>
                <a:gd name="connsiteY0" fmla="*/ 0 h 1095519"/>
                <a:gd name="connsiteX1" fmla="*/ 511543 w 511543"/>
                <a:gd name="connsiteY1" fmla="*/ 269875 h 1095519"/>
                <a:gd name="connsiteX2" fmla="*/ 511543 w 511543"/>
                <a:gd name="connsiteY2" fmla="*/ 1095519 h 1095519"/>
                <a:gd name="connsiteX3" fmla="*/ 177800 w 511543"/>
                <a:gd name="connsiteY3" fmla="*/ 1095519 h 1095519"/>
                <a:gd name="connsiteX4" fmla="*/ 0 w 511543"/>
                <a:gd name="connsiteY4" fmla="*/ 0 h 1095519"/>
                <a:gd name="connsiteX0" fmla="*/ 6171 w 517714"/>
                <a:gd name="connsiteY0" fmla="*/ 0 h 1095519"/>
                <a:gd name="connsiteX1" fmla="*/ 517714 w 517714"/>
                <a:gd name="connsiteY1" fmla="*/ 269875 h 1095519"/>
                <a:gd name="connsiteX2" fmla="*/ 517714 w 517714"/>
                <a:gd name="connsiteY2" fmla="*/ 1095519 h 1095519"/>
                <a:gd name="connsiteX3" fmla="*/ 183971 w 517714"/>
                <a:gd name="connsiteY3" fmla="*/ 1095519 h 1095519"/>
                <a:gd name="connsiteX4" fmla="*/ 6171 w 517714"/>
                <a:gd name="connsiteY4" fmla="*/ 0 h 1095519"/>
                <a:gd name="connsiteX0" fmla="*/ 4192 w 515735"/>
                <a:gd name="connsiteY0" fmla="*/ 0 h 1222519"/>
                <a:gd name="connsiteX1" fmla="*/ 515735 w 515735"/>
                <a:gd name="connsiteY1" fmla="*/ 269875 h 1222519"/>
                <a:gd name="connsiteX2" fmla="*/ 515735 w 515735"/>
                <a:gd name="connsiteY2" fmla="*/ 1095519 h 1222519"/>
                <a:gd name="connsiteX3" fmla="*/ 270892 w 515735"/>
                <a:gd name="connsiteY3" fmla="*/ 1222519 h 1222519"/>
                <a:gd name="connsiteX4" fmla="*/ 4192 w 515735"/>
                <a:gd name="connsiteY4" fmla="*/ 0 h 1222519"/>
                <a:gd name="connsiteX0" fmla="*/ 9840 w 521383"/>
                <a:gd name="connsiteY0" fmla="*/ 0 h 1222519"/>
                <a:gd name="connsiteX1" fmla="*/ 521383 w 521383"/>
                <a:gd name="connsiteY1" fmla="*/ 269875 h 1222519"/>
                <a:gd name="connsiteX2" fmla="*/ 521383 w 521383"/>
                <a:gd name="connsiteY2" fmla="*/ 1095519 h 1222519"/>
                <a:gd name="connsiteX3" fmla="*/ 276540 w 521383"/>
                <a:gd name="connsiteY3" fmla="*/ 1222519 h 1222519"/>
                <a:gd name="connsiteX4" fmla="*/ 9840 w 521383"/>
                <a:gd name="connsiteY4" fmla="*/ 0 h 1222519"/>
                <a:gd name="connsiteX0" fmla="*/ 8981 w 520524"/>
                <a:gd name="connsiteY0" fmla="*/ 0 h 1222519"/>
                <a:gd name="connsiteX1" fmla="*/ 520524 w 520524"/>
                <a:gd name="connsiteY1" fmla="*/ 269875 h 1222519"/>
                <a:gd name="connsiteX2" fmla="*/ 520524 w 520524"/>
                <a:gd name="connsiteY2" fmla="*/ 1095519 h 1222519"/>
                <a:gd name="connsiteX3" fmla="*/ 275681 w 520524"/>
                <a:gd name="connsiteY3" fmla="*/ 1222519 h 1222519"/>
                <a:gd name="connsiteX4" fmla="*/ 8981 w 520524"/>
                <a:gd name="connsiteY4" fmla="*/ 0 h 1222519"/>
                <a:gd name="connsiteX0" fmla="*/ 8981 w 545924"/>
                <a:gd name="connsiteY0" fmla="*/ 0 h 1232044"/>
                <a:gd name="connsiteX1" fmla="*/ 520524 w 545924"/>
                <a:gd name="connsiteY1" fmla="*/ 269875 h 1232044"/>
                <a:gd name="connsiteX2" fmla="*/ 545924 w 545924"/>
                <a:gd name="connsiteY2" fmla="*/ 1232044 h 1232044"/>
                <a:gd name="connsiteX3" fmla="*/ 275681 w 545924"/>
                <a:gd name="connsiteY3" fmla="*/ 1222519 h 1232044"/>
                <a:gd name="connsiteX4" fmla="*/ 8981 w 545924"/>
                <a:gd name="connsiteY4" fmla="*/ 0 h 1232044"/>
                <a:gd name="connsiteX0" fmla="*/ 8981 w 558624"/>
                <a:gd name="connsiteY0" fmla="*/ 0 h 1232044"/>
                <a:gd name="connsiteX1" fmla="*/ 558624 w 558624"/>
                <a:gd name="connsiteY1" fmla="*/ 260350 h 1232044"/>
                <a:gd name="connsiteX2" fmla="*/ 545924 w 558624"/>
                <a:gd name="connsiteY2" fmla="*/ 1232044 h 1232044"/>
                <a:gd name="connsiteX3" fmla="*/ 275681 w 558624"/>
                <a:gd name="connsiteY3" fmla="*/ 1222519 h 1232044"/>
                <a:gd name="connsiteX4" fmla="*/ 8981 w 558624"/>
                <a:gd name="connsiteY4" fmla="*/ 0 h 1232044"/>
                <a:gd name="connsiteX0" fmla="*/ 8981 w 558624"/>
                <a:gd name="connsiteY0" fmla="*/ 0 h 1247919"/>
                <a:gd name="connsiteX1" fmla="*/ 558624 w 558624"/>
                <a:gd name="connsiteY1" fmla="*/ 260350 h 1247919"/>
                <a:gd name="connsiteX2" fmla="*/ 545924 w 558624"/>
                <a:gd name="connsiteY2" fmla="*/ 1232044 h 1247919"/>
                <a:gd name="connsiteX3" fmla="*/ 275681 w 558624"/>
                <a:gd name="connsiteY3" fmla="*/ 1247919 h 1247919"/>
                <a:gd name="connsiteX4" fmla="*/ 8981 w 558624"/>
                <a:gd name="connsiteY4" fmla="*/ 0 h 1247919"/>
                <a:gd name="connsiteX0" fmla="*/ 8603 w 558246"/>
                <a:gd name="connsiteY0" fmla="*/ 0 h 1247919"/>
                <a:gd name="connsiteX1" fmla="*/ 558246 w 558246"/>
                <a:gd name="connsiteY1" fmla="*/ 260350 h 1247919"/>
                <a:gd name="connsiteX2" fmla="*/ 545546 w 558246"/>
                <a:gd name="connsiteY2" fmla="*/ 1232044 h 1247919"/>
                <a:gd name="connsiteX3" fmla="*/ 275303 w 558246"/>
                <a:gd name="connsiteY3" fmla="*/ 1247919 h 1247919"/>
                <a:gd name="connsiteX4" fmla="*/ 8603 w 558246"/>
                <a:gd name="connsiteY4" fmla="*/ 0 h 1247919"/>
                <a:gd name="connsiteX0" fmla="*/ 9391 w 559034"/>
                <a:gd name="connsiteY0" fmla="*/ 0 h 1247919"/>
                <a:gd name="connsiteX1" fmla="*/ 559034 w 559034"/>
                <a:gd name="connsiteY1" fmla="*/ 260350 h 1247919"/>
                <a:gd name="connsiteX2" fmla="*/ 546334 w 559034"/>
                <a:gd name="connsiteY2" fmla="*/ 1232044 h 1247919"/>
                <a:gd name="connsiteX3" fmla="*/ 276091 w 559034"/>
                <a:gd name="connsiteY3" fmla="*/ 1247919 h 1247919"/>
                <a:gd name="connsiteX4" fmla="*/ 9391 w 559034"/>
                <a:gd name="connsiteY4" fmla="*/ 0 h 1247919"/>
                <a:gd name="connsiteX0" fmla="*/ 0 w 549643"/>
                <a:gd name="connsiteY0" fmla="*/ 0 h 1247919"/>
                <a:gd name="connsiteX1" fmla="*/ 549643 w 549643"/>
                <a:gd name="connsiteY1" fmla="*/ 260350 h 1247919"/>
                <a:gd name="connsiteX2" fmla="*/ 536943 w 549643"/>
                <a:gd name="connsiteY2" fmla="*/ 1232044 h 1247919"/>
                <a:gd name="connsiteX3" fmla="*/ 266700 w 549643"/>
                <a:gd name="connsiteY3" fmla="*/ 1247919 h 1247919"/>
                <a:gd name="connsiteX4" fmla="*/ 0 w 549643"/>
                <a:gd name="connsiteY4" fmla="*/ 0 h 1247919"/>
                <a:gd name="connsiteX0" fmla="*/ 10975 w 560618"/>
                <a:gd name="connsiteY0" fmla="*/ 0 h 1247919"/>
                <a:gd name="connsiteX1" fmla="*/ 560618 w 560618"/>
                <a:gd name="connsiteY1" fmla="*/ 260350 h 1247919"/>
                <a:gd name="connsiteX2" fmla="*/ 547918 w 560618"/>
                <a:gd name="connsiteY2" fmla="*/ 1232044 h 1247919"/>
                <a:gd name="connsiteX3" fmla="*/ 277675 w 560618"/>
                <a:gd name="connsiteY3" fmla="*/ 1247919 h 1247919"/>
                <a:gd name="connsiteX4" fmla="*/ 10975 w 560618"/>
                <a:gd name="connsiteY4" fmla="*/ 0 h 1247919"/>
                <a:gd name="connsiteX0" fmla="*/ 10682 w 560325"/>
                <a:gd name="connsiteY0" fmla="*/ 0 h 1247919"/>
                <a:gd name="connsiteX1" fmla="*/ 560325 w 560325"/>
                <a:gd name="connsiteY1" fmla="*/ 260350 h 1247919"/>
                <a:gd name="connsiteX2" fmla="*/ 547625 w 560325"/>
                <a:gd name="connsiteY2" fmla="*/ 1232044 h 1247919"/>
                <a:gd name="connsiteX3" fmla="*/ 286907 w 560325"/>
                <a:gd name="connsiteY3" fmla="*/ 1247919 h 1247919"/>
                <a:gd name="connsiteX4" fmla="*/ 10682 w 560325"/>
                <a:gd name="connsiteY4" fmla="*/ 0 h 124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325" h="1247919">
                  <a:moveTo>
                    <a:pt x="10682" y="0"/>
                  </a:moveTo>
                  <a:lnTo>
                    <a:pt x="560325" y="260350"/>
                  </a:lnTo>
                  <a:lnTo>
                    <a:pt x="547625" y="1232044"/>
                  </a:lnTo>
                  <a:lnTo>
                    <a:pt x="286907" y="1247919"/>
                  </a:lnTo>
                  <a:cubicBezTo>
                    <a:pt x="243515" y="1155796"/>
                    <a:pt x="-60226" y="939848"/>
                    <a:pt x="10682" y="0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2">
              <a:extLst>
                <a:ext uri="{FF2B5EF4-FFF2-40B4-BE49-F238E27FC236}">
                  <a16:creationId xmlns:a16="http://schemas.microsoft.com/office/drawing/2014/main" id="{584D348F-CE0D-C6D7-099D-EA74AC82A74F}"/>
                </a:ext>
              </a:extLst>
            </p:cNvPr>
            <p:cNvSpPr/>
            <p:nvPr/>
          </p:nvSpPr>
          <p:spPr>
            <a:xfrm>
              <a:off x="4095751" y="4721497"/>
              <a:ext cx="385764" cy="48435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tangle 13">
              <a:extLst>
                <a:ext uri="{FF2B5EF4-FFF2-40B4-BE49-F238E27FC236}">
                  <a16:creationId xmlns:a16="http://schemas.microsoft.com/office/drawing/2014/main" id="{BD59D2F9-FBB8-FFDB-FE4D-60FF9DB9476C}"/>
                </a:ext>
              </a:extLst>
            </p:cNvPr>
            <p:cNvSpPr/>
            <p:nvPr/>
          </p:nvSpPr>
          <p:spPr>
            <a:xfrm rot="1038277">
              <a:off x="3899577" y="5075465"/>
              <a:ext cx="310895" cy="1441251"/>
            </a:xfrm>
            <a:custGeom>
              <a:avLst/>
              <a:gdLst>
                <a:gd name="connsiteX0" fmla="*/ 0 w 205425"/>
                <a:gd name="connsiteY0" fmla="*/ 0 h 1269426"/>
                <a:gd name="connsiteX1" fmla="*/ 205425 w 205425"/>
                <a:gd name="connsiteY1" fmla="*/ 0 h 1269426"/>
                <a:gd name="connsiteX2" fmla="*/ 205425 w 205425"/>
                <a:gd name="connsiteY2" fmla="*/ 1269426 h 1269426"/>
                <a:gd name="connsiteX3" fmla="*/ 0 w 205425"/>
                <a:gd name="connsiteY3" fmla="*/ 1269426 h 1269426"/>
                <a:gd name="connsiteX4" fmla="*/ 0 w 205425"/>
                <a:gd name="connsiteY4" fmla="*/ 0 h 1269426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376882"/>
                <a:gd name="connsiteY0" fmla="*/ 0 h 1533445"/>
                <a:gd name="connsiteX1" fmla="*/ 279661 w 376882"/>
                <a:gd name="connsiteY1" fmla="*/ 0 h 1533445"/>
                <a:gd name="connsiteX2" fmla="*/ 376882 w 376882"/>
                <a:gd name="connsiteY2" fmla="*/ 1533445 h 1533445"/>
                <a:gd name="connsiteX3" fmla="*/ 0 w 376882"/>
                <a:gd name="connsiteY3" fmla="*/ 1367380 h 1533445"/>
                <a:gd name="connsiteX4" fmla="*/ 74236 w 376882"/>
                <a:gd name="connsiteY4" fmla="*/ 0 h 1533445"/>
                <a:gd name="connsiteX0" fmla="*/ 74236 w 310895"/>
                <a:gd name="connsiteY0" fmla="*/ 0 h 1367380"/>
                <a:gd name="connsiteX1" fmla="*/ 279661 w 310895"/>
                <a:gd name="connsiteY1" fmla="*/ 0 h 1367380"/>
                <a:gd name="connsiteX2" fmla="*/ 310895 w 310895"/>
                <a:gd name="connsiteY2" fmla="*/ 1289623 h 1367380"/>
                <a:gd name="connsiteX3" fmla="*/ 0 w 310895"/>
                <a:gd name="connsiteY3" fmla="*/ 1367380 h 1367380"/>
                <a:gd name="connsiteX4" fmla="*/ 74236 w 310895"/>
                <a:gd name="connsiteY4" fmla="*/ 0 h 1367380"/>
                <a:gd name="connsiteX0" fmla="*/ 74236 w 310895"/>
                <a:gd name="connsiteY0" fmla="*/ 73871 h 1441251"/>
                <a:gd name="connsiteX1" fmla="*/ 276599 w 310895"/>
                <a:gd name="connsiteY1" fmla="*/ 0 h 1441251"/>
                <a:gd name="connsiteX2" fmla="*/ 310895 w 310895"/>
                <a:gd name="connsiteY2" fmla="*/ 1363494 h 1441251"/>
                <a:gd name="connsiteX3" fmla="*/ 0 w 310895"/>
                <a:gd name="connsiteY3" fmla="*/ 1441251 h 1441251"/>
                <a:gd name="connsiteX4" fmla="*/ 74236 w 310895"/>
                <a:gd name="connsiteY4" fmla="*/ 73871 h 144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895" h="1441251">
                  <a:moveTo>
                    <a:pt x="74236" y="73871"/>
                  </a:moveTo>
                  <a:lnTo>
                    <a:pt x="276599" y="0"/>
                  </a:lnTo>
                  <a:lnTo>
                    <a:pt x="310895" y="1363494"/>
                  </a:lnTo>
                  <a:lnTo>
                    <a:pt x="0" y="1441251"/>
                  </a:lnTo>
                  <a:cubicBezTo>
                    <a:pt x="111960" y="993205"/>
                    <a:pt x="133643" y="463540"/>
                    <a:pt x="74236" y="73871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Rectangle 14">
              <a:extLst>
                <a:ext uri="{FF2B5EF4-FFF2-40B4-BE49-F238E27FC236}">
                  <a16:creationId xmlns:a16="http://schemas.microsoft.com/office/drawing/2014/main" id="{F65A3F70-3AF8-2080-5E36-850D3B8DA32E}"/>
                </a:ext>
              </a:extLst>
            </p:cNvPr>
            <p:cNvSpPr/>
            <p:nvPr/>
          </p:nvSpPr>
          <p:spPr>
            <a:xfrm>
              <a:off x="2820957" y="6396041"/>
              <a:ext cx="1209364" cy="377167"/>
            </a:xfrm>
            <a:custGeom>
              <a:avLst/>
              <a:gdLst>
                <a:gd name="connsiteX0" fmla="*/ 0 w 313002"/>
                <a:gd name="connsiteY0" fmla="*/ 0 h 134300"/>
                <a:gd name="connsiteX1" fmla="*/ 313002 w 313002"/>
                <a:gd name="connsiteY1" fmla="*/ 0 h 134300"/>
                <a:gd name="connsiteX2" fmla="*/ 313002 w 313002"/>
                <a:gd name="connsiteY2" fmla="*/ 134300 h 134300"/>
                <a:gd name="connsiteX3" fmla="*/ 0 w 313002"/>
                <a:gd name="connsiteY3" fmla="*/ 134300 h 134300"/>
                <a:gd name="connsiteX4" fmla="*/ 0 w 313002"/>
                <a:gd name="connsiteY4" fmla="*/ 0 h 134300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84540"/>
                <a:gd name="connsiteY0" fmla="*/ 0 h 305750"/>
                <a:gd name="connsiteX1" fmla="*/ 1179777 w 1184540"/>
                <a:gd name="connsiteY1" fmla="*/ 0 h 305750"/>
                <a:gd name="connsiteX2" fmla="*/ 1184540 w 1184540"/>
                <a:gd name="connsiteY2" fmla="*/ 305750 h 305750"/>
                <a:gd name="connsiteX3" fmla="*/ 0 w 1184540"/>
                <a:gd name="connsiteY3" fmla="*/ 253363 h 305750"/>
                <a:gd name="connsiteX4" fmla="*/ 866775 w 118454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13615"/>
                <a:gd name="connsiteX1" fmla="*/ 1179777 w 1206270"/>
                <a:gd name="connsiteY1" fmla="*/ 0 h 313615"/>
                <a:gd name="connsiteX2" fmla="*/ 1184540 w 1206270"/>
                <a:gd name="connsiteY2" fmla="*/ 305750 h 313615"/>
                <a:gd name="connsiteX3" fmla="*/ 0 w 1206270"/>
                <a:gd name="connsiteY3" fmla="*/ 253363 h 313615"/>
                <a:gd name="connsiteX4" fmla="*/ 866775 w 1206270"/>
                <a:gd name="connsiteY4" fmla="*/ 0 h 313615"/>
                <a:gd name="connsiteX0" fmla="*/ 866903 w 1206398"/>
                <a:gd name="connsiteY0" fmla="*/ 0 h 323016"/>
                <a:gd name="connsiteX1" fmla="*/ 1179905 w 1206398"/>
                <a:gd name="connsiteY1" fmla="*/ 0 h 323016"/>
                <a:gd name="connsiteX2" fmla="*/ 1184668 w 1206398"/>
                <a:gd name="connsiteY2" fmla="*/ 305750 h 323016"/>
                <a:gd name="connsiteX3" fmla="*/ 827480 w 1206398"/>
                <a:gd name="connsiteY3" fmla="*/ 266699 h 323016"/>
                <a:gd name="connsiteX4" fmla="*/ 128 w 1206398"/>
                <a:gd name="connsiteY4" fmla="*/ 253363 h 323016"/>
                <a:gd name="connsiteX5" fmla="*/ 866903 w 1206398"/>
                <a:gd name="connsiteY5" fmla="*/ 0 h 323016"/>
                <a:gd name="connsiteX0" fmla="*/ 866903 w 1206398"/>
                <a:gd name="connsiteY0" fmla="*/ 0 h 315332"/>
                <a:gd name="connsiteX1" fmla="*/ 1179905 w 1206398"/>
                <a:gd name="connsiteY1" fmla="*/ 0 h 315332"/>
                <a:gd name="connsiteX2" fmla="*/ 1184668 w 1206398"/>
                <a:gd name="connsiteY2" fmla="*/ 305750 h 315332"/>
                <a:gd name="connsiteX3" fmla="*/ 827480 w 1206398"/>
                <a:gd name="connsiteY3" fmla="*/ 266699 h 315332"/>
                <a:gd name="connsiteX4" fmla="*/ 128 w 1206398"/>
                <a:gd name="connsiteY4" fmla="*/ 253363 h 315332"/>
                <a:gd name="connsiteX5" fmla="*/ 866903 w 1206398"/>
                <a:gd name="connsiteY5" fmla="*/ 0 h 315332"/>
                <a:gd name="connsiteX0" fmla="*/ 866903 w 1185381"/>
                <a:gd name="connsiteY0" fmla="*/ 0 h 311116"/>
                <a:gd name="connsiteX1" fmla="*/ 1179905 w 1185381"/>
                <a:gd name="connsiteY1" fmla="*/ 0 h 311116"/>
                <a:gd name="connsiteX2" fmla="*/ 1151331 w 1185381"/>
                <a:gd name="connsiteY2" fmla="*/ 300988 h 311116"/>
                <a:gd name="connsiteX3" fmla="*/ 827480 w 1185381"/>
                <a:gd name="connsiteY3" fmla="*/ 266699 h 311116"/>
                <a:gd name="connsiteX4" fmla="*/ 128 w 1185381"/>
                <a:gd name="connsiteY4" fmla="*/ 253363 h 311116"/>
                <a:gd name="connsiteX5" fmla="*/ 866903 w 1185381"/>
                <a:gd name="connsiteY5" fmla="*/ 0 h 311116"/>
                <a:gd name="connsiteX0" fmla="*/ 866903 w 1192561"/>
                <a:gd name="connsiteY0" fmla="*/ 0 h 311116"/>
                <a:gd name="connsiteX1" fmla="*/ 1179905 w 1192561"/>
                <a:gd name="connsiteY1" fmla="*/ 0 h 311116"/>
                <a:gd name="connsiteX2" fmla="*/ 1151331 w 1192561"/>
                <a:gd name="connsiteY2" fmla="*/ 300988 h 311116"/>
                <a:gd name="connsiteX3" fmla="*/ 827480 w 1192561"/>
                <a:gd name="connsiteY3" fmla="*/ 266699 h 311116"/>
                <a:gd name="connsiteX4" fmla="*/ 128 w 1192561"/>
                <a:gd name="connsiteY4" fmla="*/ 253363 h 311116"/>
                <a:gd name="connsiteX5" fmla="*/ 866903 w 1192561"/>
                <a:gd name="connsiteY5" fmla="*/ 0 h 311116"/>
                <a:gd name="connsiteX0" fmla="*/ 866903 w 1192561"/>
                <a:gd name="connsiteY0" fmla="*/ 0 h 316963"/>
                <a:gd name="connsiteX1" fmla="*/ 1179905 w 1192561"/>
                <a:gd name="connsiteY1" fmla="*/ 0 h 316963"/>
                <a:gd name="connsiteX2" fmla="*/ 1151331 w 1192561"/>
                <a:gd name="connsiteY2" fmla="*/ 300988 h 316963"/>
                <a:gd name="connsiteX3" fmla="*/ 827480 w 1192561"/>
                <a:gd name="connsiteY3" fmla="*/ 266699 h 316963"/>
                <a:gd name="connsiteX4" fmla="*/ 128 w 1192561"/>
                <a:gd name="connsiteY4" fmla="*/ 253363 h 316963"/>
                <a:gd name="connsiteX5" fmla="*/ 866903 w 1192561"/>
                <a:gd name="connsiteY5" fmla="*/ 0 h 316963"/>
                <a:gd name="connsiteX0" fmla="*/ 866903 w 1202406"/>
                <a:gd name="connsiteY0" fmla="*/ 0 h 316963"/>
                <a:gd name="connsiteX1" fmla="*/ 1179905 w 1202406"/>
                <a:gd name="connsiteY1" fmla="*/ 0 h 316963"/>
                <a:gd name="connsiteX2" fmla="*/ 1151331 w 1202406"/>
                <a:gd name="connsiteY2" fmla="*/ 300988 h 316963"/>
                <a:gd name="connsiteX3" fmla="*/ 827480 w 1202406"/>
                <a:gd name="connsiteY3" fmla="*/ 266699 h 316963"/>
                <a:gd name="connsiteX4" fmla="*/ 128 w 1202406"/>
                <a:gd name="connsiteY4" fmla="*/ 253363 h 316963"/>
                <a:gd name="connsiteX5" fmla="*/ 866903 w 1202406"/>
                <a:gd name="connsiteY5" fmla="*/ 0 h 316963"/>
                <a:gd name="connsiteX0" fmla="*/ 891648 w 1227151"/>
                <a:gd name="connsiteY0" fmla="*/ 0 h 376266"/>
                <a:gd name="connsiteX1" fmla="*/ 1204650 w 1227151"/>
                <a:gd name="connsiteY1" fmla="*/ 0 h 376266"/>
                <a:gd name="connsiteX2" fmla="*/ 1176076 w 1227151"/>
                <a:gd name="connsiteY2" fmla="*/ 300988 h 376266"/>
                <a:gd name="connsiteX3" fmla="*/ 852225 w 1227151"/>
                <a:gd name="connsiteY3" fmla="*/ 266699 h 376266"/>
                <a:gd name="connsiteX4" fmla="*/ 271200 w 1227151"/>
                <a:gd name="connsiteY4" fmla="*/ 376235 h 376266"/>
                <a:gd name="connsiteX5" fmla="*/ 24873 w 1227151"/>
                <a:gd name="connsiteY5" fmla="*/ 253363 h 376266"/>
                <a:gd name="connsiteX6" fmla="*/ 891648 w 1227151"/>
                <a:gd name="connsiteY6" fmla="*/ 0 h 376266"/>
                <a:gd name="connsiteX0" fmla="*/ 898589 w 1234092"/>
                <a:gd name="connsiteY0" fmla="*/ 0 h 377167"/>
                <a:gd name="connsiteX1" fmla="*/ 1211591 w 1234092"/>
                <a:gd name="connsiteY1" fmla="*/ 0 h 377167"/>
                <a:gd name="connsiteX2" fmla="*/ 1183017 w 1234092"/>
                <a:gd name="connsiteY2" fmla="*/ 300988 h 377167"/>
                <a:gd name="connsiteX3" fmla="*/ 859166 w 1234092"/>
                <a:gd name="connsiteY3" fmla="*/ 266699 h 377167"/>
                <a:gd name="connsiteX4" fmla="*/ 278141 w 1234092"/>
                <a:gd name="connsiteY4" fmla="*/ 376235 h 377167"/>
                <a:gd name="connsiteX5" fmla="*/ 278142 w 1234092"/>
                <a:gd name="connsiteY5" fmla="*/ 247647 h 377167"/>
                <a:gd name="connsiteX6" fmla="*/ 31814 w 1234092"/>
                <a:gd name="connsiteY6" fmla="*/ 253363 h 377167"/>
                <a:gd name="connsiteX7" fmla="*/ 898589 w 1234092"/>
                <a:gd name="connsiteY7" fmla="*/ 0 h 377167"/>
                <a:gd name="connsiteX0" fmla="*/ 871304 w 1206807"/>
                <a:gd name="connsiteY0" fmla="*/ 0 h 377167"/>
                <a:gd name="connsiteX1" fmla="*/ 1184306 w 1206807"/>
                <a:gd name="connsiteY1" fmla="*/ 0 h 377167"/>
                <a:gd name="connsiteX2" fmla="*/ 1155732 w 1206807"/>
                <a:gd name="connsiteY2" fmla="*/ 300988 h 377167"/>
                <a:gd name="connsiteX3" fmla="*/ 831881 w 1206807"/>
                <a:gd name="connsiteY3" fmla="*/ 266699 h 377167"/>
                <a:gd name="connsiteX4" fmla="*/ 250856 w 1206807"/>
                <a:gd name="connsiteY4" fmla="*/ 376235 h 377167"/>
                <a:gd name="connsiteX5" fmla="*/ 250857 w 1206807"/>
                <a:gd name="connsiteY5" fmla="*/ 247647 h 377167"/>
                <a:gd name="connsiteX6" fmla="*/ 4529 w 1206807"/>
                <a:gd name="connsiteY6" fmla="*/ 253363 h 377167"/>
                <a:gd name="connsiteX7" fmla="*/ 871304 w 1206807"/>
                <a:gd name="connsiteY7" fmla="*/ 0 h 377167"/>
                <a:gd name="connsiteX0" fmla="*/ 890354 w 1206807"/>
                <a:gd name="connsiteY0" fmla="*/ 3175 h 377167"/>
                <a:gd name="connsiteX1" fmla="*/ 1184306 w 1206807"/>
                <a:gd name="connsiteY1" fmla="*/ 0 h 377167"/>
                <a:gd name="connsiteX2" fmla="*/ 1155732 w 1206807"/>
                <a:gd name="connsiteY2" fmla="*/ 300988 h 377167"/>
                <a:gd name="connsiteX3" fmla="*/ 831881 w 1206807"/>
                <a:gd name="connsiteY3" fmla="*/ 266699 h 377167"/>
                <a:gd name="connsiteX4" fmla="*/ 250856 w 1206807"/>
                <a:gd name="connsiteY4" fmla="*/ 376235 h 377167"/>
                <a:gd name="connsiteX5" fmla="*/ 250857 w 1206807"/>
                <a:gd name="connsiteY5" fmla="*/ 247647 h 377167"/>
                <a:gd name="connsiteX6" fmla="*/ 4529 w 1206807"/>
                <a:gd name="connsiteY6" fmla="*/ 253363 h 377167"/>
                <a:gd name="connsiteX7" fmla="*/ 890354 w 1206807"/>
                <a:gd name="connsiteY7" fmla="*/ 3175 h 377167"/>
                <a:gd name="connsiteX0" fmla="*/ 890354 w 1209364"/>
                <a:gd name="connsiteY0" fmla="*/ 3175 h 377167"/>
                <a:gd name="connsiteX1" fmla="*/ 1190656 w 1209364"/>
                <a:gd name="connsiteY1" fmla="*/ 0 h 377167"/>
                <a:gd name="connsiteX2" fmla="*/ 1155732 w 1209364"/>
                <a:gd name="connsiteY2" fmla="*/ 300988 h 377167"/>
                <a:gd name="connsiteX3" fmla="*/ 831881 w 1209364"/>
                <a:gd name="connsiteY3" fmla="*/ 266699 h 377167"/>
                <a:gd name="connsiteX4" fmla="*/ 250856 w 1209364"/>
                <a:gd name="connsiteY4" fmla="*/ 376235 h 377167"/>
                <a:gd name="connsiteX5" fmla="*/ 250857 w 1209364"/>
                <a:gd name="connsiteY5" fmla="*/ 247647 h 377167"/>
                <a:gd name="connsiteX6" fmla="*/ 4529 w 1209364"/>
                <a:gd name="connsiteY6" fmla="*/ 253363 h 377167"/>
                <a:gd name="connsiteX7" fmla="*/ 890354 w 1209364"/>
                <a:gd name="connsiteY7" fmla="*/ 3175 h 37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9364" h="377167">
                  <a:moveTo>
                    <a:pt x="890354" y="3175"/>
                  </a:moveTo>
                  <a:lnTo>
                    <a:pt x="1190656" y="0"/>
                  </a:lnTo>
                  <a:cubicBezTo>
                    <a:pt x="1192244" y="101917"/>
                    <a:pt x="1249394" y="194309"/>
                    <a:pt x="1155732" y="300988"/>
                  </a:cubicBezTo>
                  <a:cubicBezTo>
                    <a:pt x="1050164" y="348612"/>
                    <a:pt x="1029304" y="275430"/>
                    <a:pt x="831881" y="266699"/>
                  </a:cubicBezTo>
                  <a:cubicBezTo>
                    <a:pt x="688212" y="262572"/>
                    <a:pt x="388748" y="378458"/>
                    <a:pt x="250856" y="376235"/>
                  </a:cubicBezTo>
                  <a:cubicBezTo>
                    <a:pt x="121475" y="388935"/>
                    <a:pt x="291911" y="268126"/>
                    <a:pt x="250857" y="247647"/>
                  </a:cubicBezTo>
                  <a:cubicBezTo>
                    <a:pt x="209803" y="227168"/>
                    <a:pt x="-36173" y="267649"/>
                    <a:pt x="4529" y="253363"/>
                  </a:cubicBezTo>
                  <a:cubicBezTo>
                    <a:pt x="155341" y="-40641"/>
                    <a:pt x="725254" y="201929"/>
                    <a:pt x="890354" y="3175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1BE7562-7EDE-5C2C-6865-09CB709BF5F4}"/>
                </a:ext>
              </a:extLst>
            </p:cNvPr>
            <p:cNvSpPr/>
            <p:nvPr/>
          </p:nvSpPr>
          <p:spPr>
            <a:xfrm>
              <a:off x="3025547" y="6584624"/>
              <a:ext cx="285750" cy="161925"/>
            </a:xfrm>
            <a:custGeom>
              <a:avLst/>
              <a:gdLst>
                <a:gd name="connsiteX0" fmla="*/ 0 w 285750"/>
                <a:gd name="connsiteY0" fmla="*/ 161925 h 161925"/>
                <a:gd name="connsiteX1" fmla="*/ 100013 w 285750"/>
                <a:gd name="connsiteY1" fmla="*/ 52387 h 161925"/>
                <a:gd name="connsiteX2" fmla="*/ 285750 w 285750"/>
                <a:gd name="connsiteY2" fmla="*/ 0 h 161925"/>
                <a:gd name="connsiteX3" fmla="*/ 285750 w 285750"/>
                <a:gd name="connsiteY3" fmla="*/ 0 h 161925"/>
                <a:gd name="connsiteX4" fmla="*/ 285750 w 285750"/>
                <a:gd name="connsiteY4" fmla="*/ 0 h 161925"/>
                <a:gd name="connsiteX5" fmla="*/ 285750 w 285750"/>
                <a:gd name="connsiteY5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0" h="161925">
                  <a:moveTo>
                    <a:pt x="0" y="161925"/>
                  </a:moveTo>
                  <a:cubicBezTo>
                    <a:pt x="26194" y="120649"/>
                    <a:pt x="52388" y="79374"/>
                    <a:pt x="100013" y="52387"/>
                  </a:cubicBezTo>
                  <a:cubicBezTo>
                    <a:pt x="147638" y="25400"/>
                    <a:pt x="285750" y="0"/>
                    <a:pt x="285750" y="0"/>
                  </a:cubicBezTo>
                  <a:lnTo>
                    <a:pt x="285750" y="0"/>
                  </a:lnTo>
                  <a:lnTo>
                    <a:pt x="285750" y="0"/>
                  </a:lnTo>
                  <a:lnTo>
                    <a:pt x="285750" y="0"/>
                  </a:lnTo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Oval 12">
              <a:extLst>
                <a:ext uri="{FF2B5EF4-FFF2-40B4-BE49-F238E27FC236}">
                  <a16:creationId xmlns:a16="http://schemas.microsoft.com/office/drawing/2014/main" id="{B19A285A-C56A-73FB-0C90-69B9180167AE}"/>
                </a:ext>
              </a:extLst>
            </p:cNvPr>
            <p:cNvSpPr/>
            <p:nvPr/>
          </p:nvSpPr>
          <p:spPr>
            <a:xfrm rot="20248284">
              <a:off x="4833333" y="4466958"/>
              <a:ext cx="339427" cy="42617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Rectangle 13">
              <a:extLst>
                <a:ext uri="{FF2B5EF4-FFF2-40B4-BE49-F238E27FC236}">
                  <a16:creationId xmlns:a16="http://schemas.microsoft.com/office/drawing/2014/main" id="{F3E022FA-49F5-0D09-88A3-71A5EE080E8C}"/>
                </a:ext>
              </a:extLst>
            </p:cNvPr>
            <p:cNvSpPr/>
            <p:nvPr/>
          </p:nvSpPr>
          <p:spPr>
            <a:xfrm rot="20740872">
              <a:off x="5132765" y="4790267"/>
              <a:ext cx="250163" cy="1522965"/>
            </a:xfrm>
            <a:custGeom>
              <a:avLst/>
              <a:gdLst>
                <a:gd name="connsiteX0" fmla="*/ 0 w 205425"/>
                <a:gd name="connsiteY0" fmla="*/ 0 h 1269426"/>
                <a:gd name="connsiteX1" fmla="*/ 205425 w 205425"/>
                <a:gd name="connsiteY1" fmla="*/ 0 h 1269426"/>
                <a:gd name="connsiteX2" fmla="*/ 205425 w 205425"/>
                <a:gd name="connsiteY2" fmla="*/ 1269426 h 1269426"/>
                <a:gd name="connsiteX3" fmla="*/ 0 w 205425"/>
                <a:gd name="connsiteY3" fmla="*/ 1269426 h 1269426"/>
                <a:gd name="connsiteX4" fmla="*/ 0 w 205425"/>
                <a:gd name="connsiteY4" fmla="*/ 0 h 1269426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376882"/>
                <a:gd name="connsiteY0" fmla="*/ 0 h 1533445"/>
                <a:gd name="connsiteX1" fmla="*/ 279661 w 376882"/>
                <a:gd name="connsiteY1" fmla="*/ 0 h 1533445"/>
                <a:gd name="connsiteX2" fmla="*/ 376882 w 376882"/>
                <a:gd name="connsiteY2" fmla="*/ 1533445 h 1533445"/>
                <a:gd name="connsiteX3" fmla="*/ 0 w 376882"/>
                <a:gd name="connsiteY3" fmla="*/ 1367380 h 1533445"/>
                <a:gd name="connsiteX4" fmla="*/ 74236 w 376882"/>
                <a:gd name="connsiteY4" fmla="*/ 0 h 1533445"/>
                <a:gd name="connsiteX0" fmla="*/ 74236 w 310895"/>
                <a:gd name="connsiteY0" fmla="*/ 0 h 1367380"/>
                <a:gd name="connsiteX1" fmla="*/ 279661 w 310895"/>
                <a:gd name="connsiteY1" fmla="*/ 0 h 1367380"/>
                <a:gd name="connsiteX2" fmla="*/ 310895 w 310895"/>
                <a:gd name="connsiteY2" fmla="*/ 1289623 h 1367380"/>
                <a:gd name="connsiteX3" fmla="*/ 0 w 310895"/>
                <a:gd name="connsiteY3" fmla="*/ 1367380 h 1367380"/>
                <a:gd name="connsiteX4" fmla="*/ 74236 w 310895"/>
                <a:gd name="connsiteY4" fmla="*/ 0 h 1367380"/>
                <a:gd name="connsiteX0" fmla="*/ 74236 w 311432"/>
                <a:gd name="connsiteY0" fmla="*/ 0 h 1492922"/>
                <a:gd name="connsiteX1" fmla="*/ 279661 w 311432"/>
                <a:gd name="connsiteY1" fmla="*/ 0 h 1492922"/>
                <a:gd name="connsiteX2" fmla="*/ 311432 w 311432"/>
                <a:gd name="connsiteY2" fmla="*/ 1492922 h 1492922"/>
                <a:gd name="connsiteX3" fmla="*/ 0 w 311432"/>
                <a:gd name="connsiteY3" fmla="*/ 1367380 h 1492922"/>
                <a:gd name="connsiteX4" fmla="*/ 74236 w 311432"/>
                <a:gd name="connsiteY4" fmla="*/ 0 h 1492922"/>
                <a:gd name="connsiteX0" fmla="*/ 12967 w 250163"/>
                <a:gd name="connsiteY0" fmla="*/ 0 h 1492922"/>
                <a:gd name="connsiteX1" fmla="*/ 218392 w 250163"/>
                <a:gd name="connsiteY1" fmla="*/ 0 h 1492922"/>
                <a:gd name="connsiteX2" fmla="*/ 250163 w 250163"/>
                <a:gd name="connsiteY2" fmla="*/ 1492922 h 1492922"/>
                <a:gd name="connsiteX3" fmla="*/ 0 w 250163"/>
                <a:gd name="connsiteY3" fmla="*/ 1435447 h 1492922"/>
                <a:gd name="connsiteX4" fmla="*/ 12967 w 250163"/>
                <a:gd name="connsiteY4" fmla="*/ 0 h 1492922"/>
                <a:gd name="connsiteX0" fmla="*/ 12967 w 250163"/>
                <a:gd name="connsiteY0" fmla="*/ 0 h 1492922"/>
                <a:gd name="connsiteX1" fmla="*/ 218392 w 250163"/>
                <a:gd name="connsiteY1" fmla="*/ 0 h 1492922"/>
                <a:gd name="connsiteX2" fmla="*/ 250163 w 250163"/>
                <a:gd name="connsiteY2" fmla="*/ 1492922 h 1492922"/>
                <a:gd name="connsiteX3" fmla="*/ 0 w 250163"/>
                <a:gd name="connsiteY3" fmla="*/ 1435447 h 1492922"/>
                <a:gd name="connsiteX4" fmla="*/ 12967 w 250163"/>
                <a:gd name="connsiteY4" fmla="*/ 0 h 1492922"/>
                <a:gd name="connsiteX0" fmla="*/ 12967 w 250163"/>
                <a:gd name="connsiteY0" fmla="*/ 0 h 1492922"/>
                <a:gd name="connsiteX1" fmla="*/ 218392 w 250163"/>
                <a:gd name="connsiteY1" fmla="*/ 0 h 1492922"/>
                <a:gd name="connsiteX2" fmla="*/ 250163 w 250163"/>
                <a:gd name="connsiteY2" fmla="*/ 1492922 h 1492922"/>
                <a:gd name="connsiteX3" fmla="*/ 0 w 250163"/>
                <a:gd name="connsiteY3" fmla="*/ 1435447 h 1492922"/>
                <a:gd name="connsiteX4" fmla="*/ 12967 w 250163"/>
                <a:gd name="connsiteY4" fmla="*/ 0 h 1492922"/>
                <a:gd name="connsiteX0" fmla="*/ 12967 w 250163"/>
                <a:gd name="connsiteY0" fmla="*/ 30043 h 1522965"/>
                <a:gd name="connsiteX1" fmla="*/ 216230 w 250163"/>
                <a:gd name="connsiteY1" fmla="*/ 0 h 1522965"/>
                <a:gd name="connsiteX2" fmla="*/ 250163 w 250163"/>
                <a:gd name="connsiteY2" fmla="*/ 1522965 h 1522965"/>
                <a:gd name="connsiteX3" fmla="*/ 0 w 250163"/>
                <a:gd name="connsiteY3" fmla="*/ 1465490 h 1522965"/>
                <a:gd name="connsiteX4" fmla="*/ 12967 w 250163"/>
                <a:gd name="connsiteY4" fmla="*/ 30043 h 1522965"/>
                <a:gd name="connsiteX0" fmla="*/ 13113 w 250163"/>
                <a:gd name="connsiteY0" fmla="*/ 589 h 1522965"/>
                <a:gd name="connsiteX1" fmla="*/ 216230 w 250163"/>
                <a:gd name="connsiteY1" fmla="*/ 0 h 1522965"/>
                <a:gd name="connsiteX2" fmla="*/ 250163 w 250163"/>
                <a:gd name="connsiteY2" fmla="*/ 1522965 h 1522965"/>
                <a:gd name="connsiteX3" fmla="*/ 0 w 250163"/>
                <a:gd name="connsiteY3" fmla="*/ 1465490 h 1522965"/>
                <a:gd name="connsiteX4" fmla="*/ 13113 w 250163"/>
                <a:gd name="connsiteY4" fmla="*/ 589 h 152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163" h="1522965">
                  <a:moveTo>
                    <a:pt x="13113" y="589"/>
                  </a:moveTo>
                  <a:lnTo>
                    <a:pt x="216230" y="0"/>
                  </a:lnTo>
                  <a:cubicBezTo>
                    <a:pt x="226820" y="497641"/>
                    <a:pt x="187748" y="1228364"/>
                    <a:pt x="250163" y="1522965"/>
                  </a:cubicBezTo>
                  <a:lnTo>
                    <a:pt x="0" y="1465490"/>
                  </a:lnTo>
                  <a:cubicBezTo>
                    <a:pt x="140433" y="1021435"/>
                    <a:pt x="72520" y="390258"/>
                    <a:pt x="13113" y="589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Rectangle 14">
              <a:extLst>
                <a:ext uri="{FF2B5EF4-FFF2-40B4-BE49-F238E27FC236}">
                  <a16:creationId xmlns:a16="http://schemas.microsoft.com/office/drawing/2014/main" id="{704DC7FB-CA05-9FAB-6AC6-4B8F42B0DBA6}"/>
                </a:ext>
              </a:extLst>
            </p:cNvPr>
            <p:cNvSpPr/>
            <p:nvPr/>
          </p:nvSpPr>
          <p:spPr>
            <a:xfrm>
              <a:off x="4524453" y="6214021"/>
              <a:ext cx="1130774" cy="401910"/>
            </a:xfrm>
            <a:custGeom>
              <a:avLst/>
              <a:gdLst>
                <a:gd name="connsiteX0" fmla="*/ 0 w 313002"/>
                <a:gd name="connsiteY0" fmla="*/ 0 h 134300"/>
                <a:gd name="connsiteX1" fmla="*/ 313002 w 313002"/>
                <a:gd name="connsiteY1" fmla="*/ 0 h 134300"/>
                <a:gd name="connsiteX2" fmla="*/ 313002 w 313002"/>
                <a:gd name="connsiteY2" fmla="*/ 134300 h 134300"/>
                <a:gd name="connsiteX3" fmla="*/ 0 w 313002"/>
                <a:gd name="connsiteY3" fmla="*/ 134300 h 134300"/>
                <a:gd name="connsiteX4" fmla="*/ 0 w 313002"/>
                <a:gd name="connsiteY4" fmla="*/ 0 h 134300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84540"/>
                <a:gd name="connsiteY0" fmla="*/ 0 h 305750"/>
                <a:gd name="connsiteX1" fmla="*/ 1179777 w 1184540"/>
                <a:gd name="connsiteY1" fmla="*/ 0 h 305750"/>
                <a:gd name="connsiteX2" fmla="*/ 1184540 w 1184540"/>
                <a:gd name="connsiteY2" fmla="*/ 305750 h 305750"/>
                <a:gd name="connsiteX3" fmla="*/ 0 w 1184540"/>
                <a:gd name="connsiteY3" fmla="*/ 253363 h 305750"/>
                <a:gd name="connsiteX4" fmla="*/ 866775 w 118454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13615"/>
                <a:gd name="connsiteX1" fmla="*/ 1179777 w 1206270"/>
                <a:gd name="connsiteY1" fmla="*/ 0 h 313615"/>
                <a:gd name="connsiteX2" fmla="*/ 1184540 w 1206270"/>
                <a:gd name="connsiteY2" fmla="*/ 305750 h 313615"/>
                <a:gd name="connsiteX3" fmla="*/ 0 w 1206270"/>
                <a:gd name="connsiteY3" fmla="*/ 253363 h 313615"/>
                <a:gd name="connsiteX4" fmla="*/ 866775 w 1206270"/>
                <a:gd name="connsiteY4" fmla="*/ 0 h 313615"/>
                <a:gd name="connsiteX0" fmla="*/ 866903 w 1206398"/>
                <a:gd name="connsiteY0" fmla="*/ 0 h 323016"/>
                <a:gd name="connsiteX1" fmla="*/ 1179905 w 1206398"/>
                <a:gd name="connsiteY1" fmla="*/ 0 h 323016"/>
                <a:gd name="connsiteX2" fmla="*/ 1184668 w 1206398"/>
                <a:gd name="connsiteY2" fmla="*/ 305750 h 323016"/>
                <a:gd name="connsiteX3" fmla="*/ 827480 w 1206398"/>
                <a:gd name="connsiteY3" fmla="*/ 266699 h 323016"/>
                <a:gd name="connsiteX4" fmla="*/ 128 w 1206398"/>
                <a:gd name="connsiteY4" fmla="*/ 253363 h 323016"/>
                <a:gd name="connsiteX5" fmla="*/ 866903 w 1206398"/>
                <a:gd name="connsiteY5" fmla="*/ 0 h 323016"/>
                <a:gd name="connsiteX0" fmla="*/ 866903 w 1206398"/>
                <a:gd name="connsiteY0" fmla="*/ 0 h 315332"/>
                <a:gd name="connsiteX1" fmla="*/ 1179905 w 1206398"/>
                <a:gd name="connsiteY1" fmla="*/ 0 h 315332"/>
                <a:gd name="connsiteX2" fmla="*/ 1184668 w 1206398"/>
                <a:gd name="connsiteY2" fmla="*/ 305750 h 315332"/>
                <a:gd name="connsiteX3" fmla="*/ 827480 w 1206398"/>
                <a:gd name="connsiteY3" fmla="*/ 266699 h 315332"/>
                <a:gd name="connsiteX4" fmla="*/ 128 w 1206398"/>
                <a:gd name="connsiteY4" fmla="*/ 253363 h 315332"/>
                <a:gd name="connsiteX5" fmla="*/ 866903 w 1206398"/>
                <a:gd name="connsiteY5" fmla="*/ 0 h 315332"/>
                <a:gd name="connsiteX0" fmla="*/ 866903 w 1185381"/>
                <a:gd name="connsiteY0" fmla="*/ 0 h 311116"/>
                <a:gd name="connsiteX1" fmla="*/ 1179905 w 1185381"/>
                <a:gd name="connsiteY1" fmla="*/ 0 h 311116"/>
                <a:gd name="connsiteX2" fmla="*/ 1151331 w 1185381"/>
                <a:gd name="connsiteY2" fmla="*/ 300988 h 311116"/>
                <a:gd name="connsiteX3" fmla="*/ 827480 w 1185381"/>
                <a:gd name="connsiteY3" fmla="*/ 266699 h 311116"/>
                <a:gd name="connsiteX4" fmla="*/ 128 w 1185381"/>
                <a:gd name="connsiteY4" fmla="*/ 253363 h 311116"/>
                <a:gd name="connsiteX5" fmla="*/ 866903 w 1185381"/>
                <a:gd name="connsiteY5" fmla="*/ 0 h 311116"/>
                <a:gd name="connsiteX0" fmla="*/ 866903 w 1192561"/>
                <a:gd name="connsiteY0" fmla="*/ 0 h 311116"/>
                <a:gd name="connsiteX1" fmla="*/ 1179905 w 1192561"/>
                <a:gd name="connsiteY1" fmla="*/ 0 h 311116"/>
                <a:gd name="connsiteX2" fmla="*/ 1151331 w 1192561"/>
                <a:gd name="connsiteY2" fmla="*/ 300988 h 311116"/>
                <a:gd name="connsiteX3" fmla="*/ 827480 w 1192561"/>
                <a:gd name="connsiteY3" fmla="*/ 266699 h 311116"/>
                <a:gd name="connsiteX4" fmla="*/ 128 w 1192561"/>
                <a:gd name="connsiteY4" fmla="*/ 253363 h 311116"/>
                <a:gd name="connsiteX5" fmla="*/ 866903 w 1192561"/>
                <a:gd name="connsiteY5" fmla="*/ 0 h 311116"/>
                <a:gd name="connsiteX0" fmla="*/ 866903 w 1192561"/>
                <a:gd name="connsiteY0" fmla="*/ 0 h 316963"/>
                <a:gd name="connsiteX1" fmla="*/ 1179905 w 1192561"/>
                <a:gd name="connsiteY1" fmla="*/ 0 h 316963"/>
                <a:gd name="connsiteX2" fmla="*/ 1151331 w 1192561"/>
                <a:gd name="connsiteY2" fmla="*/ 300988 h 316963"/>
                <a:gd name="connsiteX3" fmla="*/ 827480 w 1192561"/>
                <a:gd name="connsiteY3" fmla="*/ 266699 h 316963"/>
                <a:gd name="connsiteX4" fmla="*/ 128 w 1192561"/>
                <a:gd name="connsiteY4" fmla="*/ 253363 h 316963"/>
                <a:gd name="connsiteX5" fmla="*/ 866903 w 1192561"/>
                <a:gd name="connsiteY5" fmla="*/ 0 h 316963"/>
                <a:gd name="connsiteX0" fmla="*/ 866903 w 1202406"/>
                <a:gd name="connsiteY0" fmla="*/ 0 h 316963"/>
                <a:gd name="connsiteX1" fmla="*/ 1179905 w 1202406"/>
                <a:gd name="connsiteY1" fmla="*/ 0 h 316963"/>
                <a:gd name="connsiteX2" fmla="*/ 1151331 w 1202406"/>
                <a:gd name="connsiteY2" fmla="*/ 300988 h 316963"/>
                <a:gd name="connsiteX3" fmla="*/ 827480 w 1202406"/>
                <a:gd name="connsiteY3" fmla="*/ 266699 h 316963"/>
                <a:gd name="connsiteX4" fmla="*/ 128 w 1202406"/>
                <a:gd name="connsiteY4" fmla="*/ 253363 h 316963"/>
                <a:gd name="connsiteX5" fmla="*/ 866903 w 1202406"/>
                <a:gd name="connsiteY5" fmla="*/ 0 h 316963"/>
                <a:gd name="connsiteX0" fmla="*/ 891648 w 1227151"/>
                <a:gd name="connsiteY0" fmla="*/ 0 h 376266"/>
                <a:gd name="connsiteX1" fmla="*/ 1204650 w 1227151"/>
                <a:gd name="connsiteY1" fmla="*/ 0 h 376266"/>
                <a:gd name="connsiteX2" fmla="*/ 1176076 w 1227151"/>
                <a:gd name="connsiteY2" fmla="*/ 300988 h 376266"/>
                <a:gd name="connsiteX3" fmla="*/ 852225 w 1227151"/>
                <a:gd name="connsiteY3" fmla="*/ 266699 h 376266"/>
                <a:gd name="connsiteX4" fmla="*/ 271200 w 1227151"/>
                <a:gd name="connsiteY4" fmla="*/ 376235 h 376266"/>
                <a:gd name="connsiteX5" fmla="*/ 24873 w 1227151"/>
                <a:gd name="connsiteY5" fmla="*/ 253363 h 376266"/>
                <a:gd name="connsiteX6" fmla="*/ 891648 w 1227151"/>
                <a:gd name="connsiteY6" fmla="*/ 0 h 376266"/>
                <a:gd name="connsiteX0" fmla="*/ 898589 w 1234092"/>
                <a:gd name="connsiteY0" fmla="*/ 0 h 377167"/>
                <a:gd name="connsiteX1" fmla="*/ 1211591 w 1234092"/>
                <a:gd name="connsiteY1" fmla="*/ 0 h 377167"/>
                <a:gd name="connsiteX2" fmla="*/ 1183017 w 1234092"/>
                <a:gd name="connsiteY2" fmla="*/ 300988 h 377167"/>
                <a:gd name="connsiteX3" fmla="*/ 859166 w 1234092"/>
                <a:gd name="connsiteY3" fmla="*/ 266699 h 377167"/>
                <a:gd name="connsiteX4" fmla="*/ 278141 w 1234092"/>
                <a:gd name="connsiteY4" fmla="*/ 376235 h 377167"/>
                <a:gd name="connsiteX5" fmla="*/ 278142 w 1234092"/>
                <a:gd name="connsiteY5" fmla="*/ 247647 h 377167"/>
                <a:gd name="connsiteX6" fmla="*/ 31814 w 1234092"/>
                <a:gd name="connsiteY6" fmla="*/ 253363 h 377167"/>
                <a:gd name="connsiteX7" fmla="*/ 898589 w 1234092"/>
                <a:gd name="connsiteY7" fmla="*/ 0 h 377167"/>
                <a:gd name="connsiteX0" fmla="*/ 871304 w 1206807"/>
                <a:gd name="connsiteY0" fmla="*/ 0 h 377167"/>
                <a:gd name="connsiteX1" fmla="*/ 1184306 w 1206807"/>
                <a:gd name="connsiteY1" fmla="*/ 0 h 377167"/>
                <a:gd name="connsiteX2" fmla="*/ 1155732 w 1206807"/>
                <a:gd name="connsiteY2" fmla="*/ 300988 h 377167"/>
                <a:gd name="connsiteX3" fmla="*/ 831881 w 1206807"/>
                <a:gd name="connsiteY3" fmla="*/ 266699 h 377167"/>
                <a:gd name="connsiteX4" fmla="*/ 250856 w 1206807"/>
                <a:gd name="connsiteY4" fmla="*/ 376235 h 377167"/>
                <a:gd name="connsiteX5" fmla="*/ 250857 w 1206807"/>
                <a:gd name="connsiteY5" fmla="*/ 247647 h 377167"/>
                <a:gd name="connsiteX6" fmla="*/ 4529 w 1206807"/>
                <a:gd name="connsiteY6" fmla="*/ 253363 h 377167"/>
                <a:gd name="connsiteX7" fmla="*/ 871304 w 1206807"/>
                <a:gd name="connsiteY7" fmla="*/ 0 h 377167"/>
                <a:gd name="connsiteX0" fmla="*/ 871304 w 1226289"/>
                <a:gd name="connsiteY0" fmla="*/ 0 h 377167"/>
                <a:gd name="connsiteX1" fmla="*/ 1184306 w 1226289"/>
                <a:gd name="connsiteY1" fmla="*/ 0 h 377167"/>
                <a:gd name="connsiteX2" fmla="*/ 1184307 w 1226289"/>
                <a:gd name="connsiteY2" fmla="*/ 240663 h 377167"/>
                <a:gd name="connsiteX3" fmla="*/ 831881 w 1226289"/>
                <a:gd name="connsiteY3" fmla="*/ 266699 h 377167"/>
                <a:gd name="connsiteX4" fmla="*/ 250856 w 1226289"/>
                <a:gd name="connsiteY4" fmla="*/ 376235 h 377167"/>
                <a:gd name="connsiteX5" fmla="*/ 250857 w 1226289"/>
                <a:gd name="connsiteY5" fmla="*/ 247647 h 377167"/>
                <a:gd name="connsiteX6" fmla="*/ 4529 w 1226289"/>
                <a:gd name="connsiteY6" fmla="*/ 253363 h 377167"/>
                <a:gd name="connsiteX7" fmla="*/ 871304 w 1226289"/>
                <a:gd name="connsiteY7" fmla="*/ 0 h 377167"/>
                <a:gd name="connsiteX0" fmla="*/ 871304 w 1218170"/>
                <a:gd name="connsiteY0" fmla="*/ 0 h 377167"/>
                <a:gd name="connsiteX1" fmla="*/ 1146206 w 1218170"/>
                <a:gd name="connsiteY1" fmla="*/ 6350 h 377167"/>
                <a:gd name="connsiteX2" fmla="*/ 1184307 w 1218170"/>
                <a:gd name="connsiteY2" fmla="*/ 240663 h 377167"/>
                <a:gd name="connsiteX3" fmla="*/ 831881 w 1218170"/>
                <a:gd name="connsiteY3" fmla="*/ 266699 h 377167"/>
                <a:gd name="connsiteX4" fmla="*/ 250856 w 1218170"/>
                <a:gd name="connsiteY4" fmla="*/ 376235 h 377167"/>
                <a:gd name="connsiteX5" fmla="*/ 250857 w 1218170"/>
                <a:gd name="connsiteY5" fmla="*/ 247647 h 377167"/>
                <a:gd name="connsiteX6" fmla="*/ 4529 w 1218170"/>
                <a:gd name="connsiteY6" fmla="*/ 253363 h 377167"/>
                <a:gd name="connsiteX7" fmla="*/ 871304 w 1218170"/>
                <a:gd name="connsiteY7" fmla="*/ 0 h 377167"/>
                <a:gd name="connsiteX0" fmla="*/ 871304 w 1218170"/>
                <a:gd name="connsiteY0" fmla="*/ 0 h 377167"/>
                <a:gd name="connsiteX1" fmla="*/ 1146206 w 1218170"/>
                <a:gd name="connsiteY1" fmla="*/ 6350 h 377167"/>
                <a:gd name="connsiteX2" fmla="*/ 1184307 w 1218170"/>
                <a:gd name="connsiteY2" fmla="*/ 240663 h 377167"/>
                <a:gd name="connsiteX3" fmla="*/ 831881 w 1218170"/>
                <a:gd name="connsiteY3" fmla="*/ 279399 h 377167"/>
                <a:gd name="connsiteX4" fmla="*/ 250856 w 1218170"/>
                <a:gd name="connsiteY4" fmla="*/ 376235 h 377167"/>
                <a:gd name="connsiteX5" fmla="*/ 250857 w 1218170"/>
                <a:gd name="connsiteY5" fmla="*/ 247647 h 377167"/>
                <a:gd name="connsiteX6" fmla="*/ 4529 w 1218170"/>
                <a:gd name="connsiteY6" fmla="*/ 253363 h 377167"/>
                <a:gd name="connsiteX7" fmla="*/ 871304 w 1218170"/>
                <a:gd name="connsiteY7" fmla="*/ 0 h 377167"/>
                <a:gd name="connsiteX0" fmla="*/ 871304 w 1218170"/>
                <a:gd name="connsiteY0" fmla="*/ 0 h 377167"/>
                <a:gd name="connsiteX1" fmla="*/ 1146206 w 1218170"/>
                <a:gd name="connsiteY1" fmla="*/ 6350 h 377167"/>
                <a:gd name="connsiteX2" fmla="*/ 1184307 w 1218170"/>
                <a:gd name="connsiteY2" fmla="*/ 259713 h 377167"/>
                <a:gd name="connsiteX3" fmla="*/ 831881 w 1218170"/>
                <a:gd name="connsiteY3" fmla="*/ 279399 h 377167"/>
                <a:gd name="connsiteX4" fmla="*/ 250856 w 1218170"/>
                <a:gd name="connsiteY4" fmla="*/ 376235 h 377167"/>
                <a:gd name="connsiteX5" fmla="*/ 250857 w 1218170"/>
                <a:gd name="connsiteY5" fmla="*/ 247647 h 377167"/>
                <a:gd name="connsiteX6" fmla="*/ 4529 w 1218170"/>
                <a:gd name="connsiteY6" fmla="*/ 253363 h 377167"/>
                <a:gd name="connsiteX7" fmla="*/ 871304 w 1218170"/>
                <a:gd name="connsiteY7" fmla="*/ 0 h 377167"/>
                <a:gd name="connsiteX0" fmla="*/ 871304 w 1218170"/>
                <a:gd name="connsiteY0" fmla="*/ 0 h 402415"/>
                <a:gd name="connsiteX1" fmla="*/ 1146206 w 1218170"/>
                <a:gd name="connsiteY1" fmla="*/ 6350 h 402415"/>
                <a:gd name="connsiteX2" fmla="*/ 1184307 w 1218170"/>
                <a:gd name="connsiteY2" fmla="*/ 259713 h 402415"/>
                <a:gd name="connsiteX3" fmla="*/ 831881 w 1218170"/>
                <a:gd name="connsiteY3" fmla="*/ 279399 h 402415"/>
                <a:gd name="connsiteX4" fmla="*/ 85756 w 1218170"/>
                <a:gd name="connsiteY4" fmla="*/ 401635 h 402415"/>
                <a:gd name="connsiteX5" fmla="*/ 250857 w 1218170"/>
                <a:gd name="connsiteY5" fmla="*/ 247647 h 402415"/>
                <a:gd name="connsiteX6" fmla="*/ 4529 w 1218170"/>
                <a:gd name="connsiteY6" fmla="*/ 253363 h 402415"/>
                <a:gd name="connsiteX7" fmla="*/ 871304 w 1218170"/>
                <a:gd name="connsiteY7" fmla="*/ 0 h 402415"/>
                <a:gd name="connsiteX0" fmla="*/ 870562 w 1217428"/>
                <a:gd name="connsiteY0" fmla="*/ 0 h 402158"/>
                <a:gd name="connsiteX1" fmla="*/ 1145464 w 1217428"/>
                <a:gd name="connsiteY1" fmla="*/ 6350 h 402158"/>
                <a:gd name="connsiteX2" fmla="*/ 1183565 w 1217428"/>
                <a:gd name="connsiteY2" fmla="*/ 259713 h 402158"/>
                <a:gd name="connsiteX3" fmla="*/ 831139 w 1217428"/>
                <a:gd name="connsiteY3" fmla="*/ 279399 h 402158"/>
                <a:gd name="connsiteX4" fmla="*/ 85014 w 1217428"/>
                <a:gd name="connsiteY4" fmla="*/ 401635 h 402158"/>
                <a:gd name="connsiteX5" fmla="*/ 304090 w 1217428"/>
                <a:gd name="connsiteY5" fmla="*/ 171447 h 402158"/>
                <a:gd name="connsiteX6" fmla="*/ 3787 w 1217428"/>
                <a:gd name="connsiteY6" fmla="*/ 253363 h 402158"/>
                <a:gd name="connsiteX7" fmla="*/ 870562 w 1217428"/>
                <a:gd name="connsiteY7" fmla="*/ 0 h 402158"/>
                <a:gd name="connsiteX0" fmla="*/ 811997 w 1158863"/>
                <a:gd name="connsiteY0" fmla="*/ 0 h 402158"/>
                <a:gd name="connsiteX1" fmla="*/ 1086899 w 1158863"/>
                <a:gd name="connsiteY1" fmla="*/ 6350 h 402158"/>
                <a:gd name="connsiteX2" fmla="*/ 1125000 w 1158863"/>
                <a:gd name="connsiteY2" fmla="*/ 259713 h 402158"/>
                <a:gd name="connsiteX3" fmla="*/ 772574 w 1158863"/>
                <a:gd name="connsiteY3" fmla="*/ 279399 h 402158"/>
                <a:gd name="connsiteX4" fmla="*/ 26449 w 1158863"/>
                <a:gd name="connsiteY4" fmla="*/ 401635 h 402158"/>
                <a:gd name="connsiteX5" fmla="*/ 245525 w 1158863"/>
                <a:gd name="connsiteY5" fmla="*/ 171447 h 402158"/>
                <a:gd name="connsiteX6" fmla="*/ 275422 w 1158863"/>
                <a:gd name="connsiteY6" fmla="*/ 120013 h 402158"/>
                <a:gd name="connsiteX7" fmla="*/ 811997 w 1158863"/>
                <a:gd name="connsiteY7" fmla="*/ 0 h 402158"/>
                <a:gd name="connsiteX0" fmla="*/ 811997 w 1158863"/>
                <a:gd name="connsiteY0" fmla="*/ 0 h 402158"/>
                <a:gd name="connsiteX1" fmla="*/ 1086899 w 1158863"/>
                <a:gd name="connsiteY1" fmla="*/ 6350 h 402158"/>
                <a:gd name="connsiteX2" fmla="*/ 1125000 w 1158863"/>
                <a:gd name="connsiteY2" fmla="*/ 259713 h 402158"/>
                <a:gd name="connsiteX3" fmla="*/ 772574 w 1158863"/>
                <a:gd name="connsiteY3" fmla="*/ 279399 h 402158"/>
                <a:gd name="connsiteX4" fmla="*/ 26449 w 1158863"/>
                <a:gd name="connsiteY4" fmla="*/ 401635 h 402158"/>
                <a:gd name="connsiteX5" fmla="*/ 245525 w 1158863"/>
                <a:gd name="connsiteY5" fmla="*/ 171447 h 402158"/>
                <a:gd name="connsiteX6" fmla="*/ 275422 w 1158863"/>
                <a:gd name="connsiteY6" fmla="*/ 120013 h 402158"/>
                <a:gd name="connsiteX7" fmla="*/ 811997 w 1158863"/>
                <a:gd name="connsiteY7" fmla="*/ 0 h 402158"/>
                <a:gd name="connsiteX0" fmla="*/ 811997 w 1158863"/>
                <a:gd name="connsiteY0" fmla="*/ 0 h 402158"/>
                <a:gd name="connsiteX1" fmla="*/ 1086899 w 1158863"/>
                <a:gd name="connsiteY1" fmla="*/ 6350 h 402158"/>
                <a:gd name="connsiteX2" fmla="*/ 1125000 w 1158863"/>
                <a:gd name="connsiteY2" fmla="*/ 259713 h 402158"/>
                <a:gd name="connsiteX3" fmla="*/ 772574 w 1158863"/>
                <a:gd name="connsiteY3" fmla="*/ 279399 h 402158"/>
                <a:gd name="connsiteX4" fmla="*/ 26449 w 1158863"/>
                <a:gd name="connsiteY4" fmla="*/ 401635 h 402158"/>
                <a:gd name="connsiteX5" fmla="*/ 245525 w 1158863"/>
                <a:gd name="connsiteY5" fmla="*/ 171447 h 402158"/>
                <a:gd name="connsiteX6" fmla="*/ 275422 w 1158863"/>
                <a:gd name="connsiteY6" fmla="*/ 120013 h 402158"/>
                <a:gd name="connsiteX7" fmla="*/ 811997 w 1158863"/>
                <a:gd name="connsiteY7" fmla="*/ 0 h 402158"/>
                <a:gd name="connsiteX0" fmla="*/ 811997 w 1158863"/>
                <a:gd name="connsiteY0" fmla="*/ 0 h 402180"/>
                <a:gd name="connsiteX1" fmla="*/ 1086899 w 1158863"/>
                <a:gd name="connsiteY1" fmla="*/ 6350 h 402180"/>
                <a:gd name="connsiteX2" fmla="*/ 1125000 w 1158863"/>
                <a:gd name="connsiteY2" fmla="*/ 259713 h 402180"/>
                <a:gd name="connsiteX3" fmla="*/ 772574 w 1158863"/>
                <a:gd name="connsiteY3" fmla="*/ 279399 h 402180"/>
                <a:gd name="connsiteX4" fmla="*/ 26449 w 1158863"/>
                <a:gd name="connsiteY4" fmla="*/ 401635 h 402180"/>
                <a:gd name="connsiteX5" fmla="*/ 245525 w 1158863"/>
                <a:gd name="connsiteY5" fmla="*/ 180972 h 402180"/>
                <a:gd name="connsiteX6" fmla="*/ 275422 w 1158863"/>
                <a:gd name="connsiteY6" fmla="*/ 120013 h 402180"/>
                <a:gd name="connsiteX7" fmla="*/ 811997 w 1158863"/>
                <a:gd name="connsiteY7" fmla="*/ 0 h 402180"/>
                <a:gd name="connsiteX0" fmla="*/ 785548 w 1132414"/>
                <a:gd name="connsiteY0" fmla="*/ 0 h 401663"/>
                <a:gd name="connsiteX1" fmla="*/ 1060450 w 1132414"/>
                <a:gd name="connsiteY1" fmla="*/ 6350 h 401663"/>
                <a:gd name="connsiteX2" fmla="*/ 1098551 w 1132414"/>
                <a:gd name="connsiteY2" fmla="*/ 259713 h 401663"/>
                <a:gd name="connsiteX3" fmla="*/ 746125 w 1132414"/>
                <a:gd name="connsiteY3" fmla="*/ 279399 h 401663"/>
                <a:gd name="connsiteX4" fmla="*/ 0 w 1132414"/>
                <a:gd name="connsiteY4" fmla="*/ 401635 h 401663"/>
                <a:gd name="connsiteX5" fmla="*/ 219076 w 1132414"/>
                <a:gd name="connsiteY5" fmla="*/ 180972 h 401663"/>
                <a:gd name="connsiteX6" fmla="*/ 248973 w 1132414"/>
                <a:gd name="connsiteY6" fmla="*/ 120013 h 401663"/>
                <a:gd name="connsiteX7" fmla="*/ 785548 w 1132414"/>
                <a:gd name="connsiteY7" fmla="*/ 0 h 401663"/>
                <a:gd name="connsiteX0" fmla="*/ 785548 w 1132414"/>
                <a:gd name="connsiteY0" fmla="*/ 0 h 401635"/>
                <a:gd name="connsiteX1" fmla="*/ 1060450 w 1132414"/>
                <a:gd name="connsiteY1" fmla="*/ 6350 h 401635"/>
                <a:gd name="connsiteX2" fmla="*/ 1098551 w 1132414"/>
                <a:gd name="connsiteY2" fmla="*/ 259713 h 401635"/>
                <a:gd name="connsiteX3" fmla="*/ 746125 w 1132414"/>
                <a:gd name="connsiteY3" fmla="*/ 279399 h 401635"/>
                <a:gd name="connsiteX4" fmla="*/ 0 w 1132414"/>
                <a:gd name="connsiteY4" fmla="*/ 401635 h 401635"/>
                <a:gd name="connsiteX5" fmla="*/ 219076 w 1132414"/>
                <a:gd name="connsiteY5" fmla="*/ 180972 h 401635"/>
                <a:gd name="connsiteX6" fmla="*/ 248973 w 1132414"/>
                <a:gd name="connsiteY6" fmla="*/ 120013 h 401635"/>
                <a:gd name="connsiteX7" fmla="*/ 785548 w 1132414"/>
                <a:gd name="connsiteY7" fmla="*/ 0 h 401635"/>
                <a:gd name="connsiteX0" fmla="*/ 785548 w 1132414"/>
                <a:gd name="connsiteY0" fmla="*/ 0 h 407120"/>
                <a:gd name="connsiteX1" fmla="*/ 1060450 w 1132414"/>
                <a:gd name="connsiteY1" fmla="*/ 6350 h 407120"/>
                <a:gd name="connsiteX2" fmla="*/ 1098551 w 1132414"/>
                <a:gd name="connsiteY2" fmla="*/ 259713 h 407120"/>
                <a:gd name="connsiteX3" fmla="*/ 746125 w 1132414"/>
                <a:gd name="connsiteY3" fmla="*/ 279399 h 407120"/>
                <a:gd name="connsiteX4" fmla="*/ 415847 w 1132414"/>
                <a:gd name="connsiteY4" fmla="*/ 355054 h 407120"/>
                <a:gd name="connsiteX5" fmla="*/ 0 w 1132414"/>
                <a:gd name="connsiteY5" fmla="*/ 401635 h 407120"/>
                <a:gd name="connsiteX6" fmla="*/ 219076 w 1132414"/>
                <a:gd name="connsiteY6" fmla="*/ 180972 h 407120"/>
                <a:gd name="connsiteX7" fmla="*/ 248973 w 1132414"/>
                <a:gd name="connsiteY7" fmla="*/ 120013 h 407120"/>
                <a:gd name="connsiteX8" fmla="*/ 785548 w 1132414"/>
                <a:gd name="connsiteY8" fmla="*/ 0 h 407120"/>
                <a:gd name="connsiteX0" fmla="*/ 785548 w 1132414"/>
                <a:gd name="connsiteY0" fmla="*/ 0 h 404675"/>
                <a:gd name="connsiteX1" fmla="*/ 1060450 w 1132414"/>
                <a:gd name="connsiteY1" fmla="*/ 6350 h 404675"/>
                <a:gd name="connsiteX2" fmla="*/ 1098551 w 1132414"/>
                <a:gd name="connsiteY2" fmla="*/ 259713 h 404675"/>
                <a:gd name="connsiteX3" fmla="*/ 746125 w 1132414"/>
                <a:gd name="connsiteY3" fmla="*/ 279399 h 404675"/>
                <a:gd name="connsiteX4" fmla="*/ 415847 w 1132414"/>
                <a:gd name="connsiteY4" fmla="*/ 355054 h 404675"/>
                <a:gd name="connsiteX5" fmla="*/ 0 w 1132414"/>
                <a:gd name="connsiteY5" fmla="*/ 401635 h 404675"/>
                <a:gd name="connsiteX6" fmla="*/ 219076 w 1132414"/>
                <a:gd name="connsiteY6" fmla="*/ 180972 h 404675"/>
                <a:gd name="connsiteX7" fmla="*/ 248973 w 1132414"/>
                <a:gd name="connsiteY7" fmla="*/ 120013 h 404675"/>
                <a:gd name="connsiteX8" fmla="*/ 785548 w 1132414"/>
                <a:gd name="connsiteY8" fmla="*/ 0 h 404675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48973 w 1132414"/>
                <a:gd name="connsiteY7" fmla="*/ 12001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48973 w 1132414"/>
                <a:gd name="connsiteY7" fmla="*/ 12001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58498 w 1132414"/>
                <a:gd name="connsiteY7" fmla="*/ 11366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58498 w 1132414"/>
                <a:gd name="connsiteY7" fmla="*/ 11366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58498 w 1132414"/>
                <a:gd name="connsiteY7" fmla="*/ 113663 h 401910"/>
                <a:gd name="connsiteX8" fmla="*/ 785548 w 1132414"/>
                <a:gd name="connsiteY8" fmla="*/ 0 h 401910"/>
                <a:gd name="connsiteX0" fmla="*/ 785548 w 1129078"/>
                <a:gd name="connsiteY0" fmla="*/ 0 h 401910"/>
                <a:gd name="connsiteX1" fmla="*/ 1039019 w 1129078"/>
                <a:gd name="connsiteY1" fmla="*/ 6350 h 401910"/>
                <a:gd name="connsiteX2" fmla="*/ 1098551 w 1129078"/>
                <a:gd name="connsiteY2" fmla="*/ 259713 h 401910"/>
                <a:gd name="connsiteX3" fmla="*/ 746125 w 1129078"/>
                <a:gd name="connsiteY3" fmla="*/ 279399 h 401910"/>
                <a:gd name="connsiteX4" fmla="*/ 415847 w 1129078"/>
                <a:gd name="connsiteY4" fmla="*/ 355054 h 401910"/>
                <a:gd name="connsiteX5" fmla="*/ 0 w 1129078"/>
                <a:gd name="connsiteY5" fmla="*/ 401635 h 401910"/>
                <a:gd name="connsiteX6" fmla="*/ 219076 w 1129078"/>
                <a:gd name="connsiteY6" fmla="*/ 180972 h 401910"/>
                <a:gd name="connsiteX7" fmla="*/ 258498 w 1129078"/>
                <a:gd name="connsiteY7" fmla="*/ 113663 h 401910"/>
                <a:gd name="connsiteX8" fmla="*/ 785548 w 1129078"/>
                <a:gd name="connsiteY8" fmla="*/ 0 h 401910"/>
                <a:gd name="connsiteX0" fmla="*/ 785548 w 1133123"/>
                <a:gd name="connsiteY0" fmla="*/ 0 h 401910"/>
                <a:gd name="connsiteX1" fmla="*/ 1039019 w 1133123"/>
                <a:gd name="connsiteY1" fmla="*/ 6350 h 401910"/>
                <a:gd name="connsiteX2" fmla="*/ 1098551 w 1133123"/>
                <a:gd name="connsiteY2" fmla="*/ 259713 h 401910"/>
                <a:gd name="connsiteX3" fmla="*/ 746125 w 1133123"/>
                <a:gd name="connsiteY3" fmla="*/ 279399 h 401910"/>
                <a:gd name="connsiteX4" fmla="*/ 415847 w 1133123"/>
                <a:gd name="connsiteY4" fmla="*/ 355054 h 401910"/>
                <a:gd name="connsiteX5" fmla="*/ 0 w 1133123"/>
                <a:gd name="connsiteY5" fmla="*/ 401635 h 401910"/>
                <a:gd name="connsiteX6" fmla="*/ 219076 w 1133123"/>
                <a:gd name="connsiteY6" fmla="*/ 180972 h 401910"/>
                <a:gd name="connsiteX7" fmla="*/ 258498 w 1133123"/>
                <a:gd name="connsiteY7" fmla="*/ 113663 h 401910"/>
                <a:gd name="connsiteX8" fmla="*/ 785548 w 1133123"/>
                <a:gd name="connsiteY8" fmla="*/ 0 h 401910"/>
                <a:gd name="connsiteX0" fmla="*/ 785548 w 1130058"/>
                <a:gd name="connsiteY0" fmla="*/ 0 h 401910"/>
                <a:gd name="connsiteX1" fmla="*/ 1019969 w 1130058"/>
                <a:gd name="connsiteY1" fmla="*/ 9525 h 401910"/>
                <a:gd name="connsiteX2" fmla="*/ 1098551 w 1130058"/>
                <a:gd name="connsiteY2" fmla="*/ 259713 h 401910"/>
                <a:gd name="connsiteX3" fmla="*/ 746125 w 1130058"/>
                <a:gd name="connsiteY3" fmla="*/ 279399 h 401910"/>
                <a:gd name="connsiteX4" fmla="*/ 415847 w 1130058"/>
                <a:gd name="connsiteY4" fmla="*/ 355054 h 401910"/>
                <a:gd name="connsiteX5" fmla="*/ 0 w 1130058"/>
                <a:gd name="connsiteY5" fmla="*/ 401635 h 401910"/>
                <a:gd name="connsiteX6" fmla="*/ 219076 w 1130058"/>
                <a:gd name="connsiteY6" fmla="*/ 180972 h 401910"/>
                <a:gd name="connsiteX7" fmla="*/ 258498 w 1130058"/>
                <a:gd name="connsiteY7" fmla="*/ 113663 h 401910"/>
                <a:gd name="connsiteX8" fmla="*/ 785548 w 1130058"/>
                <a:gd name="connsiteY8" fmla="*/ 0 h 401910"/>
                <a:gd name="connsiteX0" fmla="*/ 785548 w 1132304"/>
                <a:gd name="connsiteY0" fmla="*/ 0 h 401910"/>
                <a:gd name="connsiteX1" fmla="*/ 1034257 w 1132304"/>
                <a:gd name="connsiteY1" fmla="*/ 9525 h 401910"/>
                <a:gd name="connsiteX2" fmla="*/ 1098551 w 1132304"/>
                <a:gd name="connsiteY2" fmla="*/ 259713 h 401910"/>
                <a:gd name="connsiteX3" fmla="*/ 746125 w 1132304"/>
                <a:gd name="connsiteY3" fmla="*/ 279399 h 401910"/>
                <a:gd name="connsiteX4" fmla="*/ 415847 w 1132304"/>
                <a:gd name="connsiteY4" fmla="*/ 355054 h 401910"/>
                <a:gd name="connsiteX5" fmla="*/ 0 w 1132304"/>
                <a:gd name="connsiteY5" fmla="*/ 401635 h 401910"/>
                <a:gd name="connsiteX6" fmla="*/ 219076 w 1132304"/>
                <a:gd name="connsiteY6" fmla="*/ 180972 h 401910"/>
                <a:gd name="connsiteX7" fmla="*/ 258498 w 1132304"/>
                <a:gd name="connsiteY7" fmla="*/ 113663 h 401910"/>
                <a:gd name="connsiteX8" fmla="*/ 785548 w 1132304"/>
                <a:gd name="connsiteY8" fmla="*/ 0 h 401910"/>
                <a:gd name="connsiteX0" fmla="*/ 785548 w 1130774"/>
                <a:gd name="connsiteY0" fmla="*/ 0 h 401910"/>
                <a:gd name="connsiteX1" fmla="*/ 1024732 w 1130774"/>
                <a:gd name="connsiteY1" fmla="*/ 9525 h 401910"/>
                <a:gd name="connsiteX2" fmla="*/ 1098551 w 1130774"/>
                <a:gd name="connsiteY2" fmla="*/ 259713 h 401910"/>
                <a:gd name="connsiteX3" fmla="*/ 746125 w 1130774"/>
                <a:gd name="connsiteY3" fmla="*/ 279399 h 401910"/>
                <a:gd name="connsiteX4" fmla="*/ 415847 w 1130774"/>
                <a:gd name="connsiteY4" fmla="*/ 355054 h 401910"/>
                <a:gd name="connsiteX5" fmla="*/ 0 w 1130774"/>
                <a:gd name="connsiteY5" fmla="*/ 401635 h 401910"/>
                <a:gd name="connsiteX6" fmla="*/ 219076 w 1130774"/>
                <a:gd name="connsiteY6" fmla="*/ 180972 h 401910"/>
                <a:gd name="connsiteX7" fmla="*/ 258498 w 1130774"/>
                <a:gd name="connsiteY7" fmla="*/ 113663 h 401910"/>
                <a:gd name="connsiteX8" fmla="*/ 785548 w 1130774"/>
                <a:gd name="connsiteY8" fmla="*/ 0 h 401910"/>
                <a:gd name="connsiteX0" fmla="*/ 785548 w 1130774"/>
                <a:gd name="connsiteY0" fmla="*/ 0 h 401910"/>
                <a:gd name="connsiteX1" fmla="*/ 1024732 w 1130774"/>
                <a:gd name="connsiteY1" fmla="*/ 9525 h 401910"/>
                <a:gd name="connsiteX2" fmla="*/ 1098551 w 1130774"/>
                <a:gd name="connsiteY2" fmla="*/ 259713 h 401910"/>
                <a:gd name="connsiteX3" fmla="*/ 746125 w 1130774"/>
                <a:gd name="connsiteY3" fmla="*/ 279399 h 401910"/>
                <a:gd name="connsiteX4" fmla="*/ 415847 w 1130774"/>
                <a:gd name="connsiteY4" fmla="*/ 355054 h 401910"/>
                <a:gd name="connsiteX5" fmla="*/ 0 w 1130774"/>
                <a:gd name="connsiteY5" fmla="*/ 401635 h 401910"/>
                <a:gd name="connsiteX6" fmla="*/ 219076 w 1130774"/>
                <a:gd name="connsiteY6" fmla="*/ 180972 h 401910"/>
                <a:gd name="connsiteX7" fmla="*/ 258498 w 1130774"/>
                <a:gd name="connsiteY7" fmla="*/ 113663 h 401910"/>
                <a:gd name="connsiteX8" fmla="*/ 785548 w 1130774"/>
                <a:gd name="connsiteY8" fmla="*/ 0 h 401910"/>
                <a:gd name="connsiteX0" fmla="*/ 785548 w 1130774"/>
                <a:gd name="connsiteY0" fmla="*/ 0 h 401910"/>
                <a:gd name="connsiteX1" fmla="*/ 1024732 w 1130774"/>
                <a:gd name="connsiteY1" fmla="*/ 9525 h 401910"/>
                <a:gd name="connsiteX2" fmla="*/ 1098551 w 1130774"/>
                <a:gd name="connsiteY2" fmla="*/ 259713 h 401910"/>
                <a:gd name="connsiteX3" fmla="*/ 746125 w 1130774"/>
                <a:gd name="connsiteY3" fmla="*/ 279399 h 401910"/>
                <a:gd name="connsiteX4" fmla="*/ 415847 w 1130774"/>
                <a:gd name="connsiteY4" fmla="*/ 355054 h 401910"/>
                <a:gd name="connsiteX5" fmla="*/ 0 w 1130774"/>
                <a:gd name="connsiteY5" fmla="*/ 401635 h 401910"/>
                <a:gd name="connsiteX6" fmla="*/ 219076 w 1130774"/>
                <a:gd name="connsiteY6" fmla="*/ 180972 h 401910"/>
                <a:gd name="connsiteX7" fmla="*/ 258498 w 1130774"/>
                <a:gd name="connsiteY7" fmla="*/ 113663 h 401910"/>
                <a:gd name="connsiteX8" fmla="*/ 785548 w 1130774"/>
                <a:gd name="connsiteY8" fmla="*/ 0 h 40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74" h="401910">
                  <a:moveTo>
                    <a:pt x="785548" y="0"/>
                  </a:moveTo>
                  <a:lnTo>
                    <a:pt x="1024732" y="9525"/>
                  </a:lnTo>
                  <a:cubicBezTo>
                    <a:pt x="1054895" y="104298"/>
                    <a:pt x="1192213" y="153034"/>
                    <a:pt x="1098551" y="259713"/>
                  </a:cubicBezTo>
                  <a:cubicBezTo>
                    <a:pt x="992983" y="307337"/>
                    <a:pt x="943548" y="288130"/>
                    <a:pt x="746125" y="279399"/>
                  </a:cubicBezTo>
                  <a:cubicBezTo>
                    <a:pt x="631812" y="287881"/>
                    <a:pt x="540201" y="334681"/>
                    <a:pt x="415847" y="355054"/>
                  </a:cubicBezTo>
                  <a:cubicBezTo>
                    <a:pt x="167668" y="321452"/>
                    <a:pt x="32266" y="407365"/>
                    <a:pt x="0" y="401635"/>
                  </a:cubicBezTo>
                  <a:cubicBezTo>
                    <a:pt x="45244" y="198435"/>
                    <a:pt x="260130" y="201451"/>
                    <a:pt x="219076" y="180972"/>
                  </a:cubicBezTo>
                  <a:cubicBezTo>
                    <a:pt x="211359" y="120805"/>
                    <a:pt x="232877" y="125568"/>
                    <a:pt x="258498" y="113663"/>
                  </a:cubicBezTo>
                  <a:cubicBezTo>
                    <a:pt x="399785" y="64134"/>
                    <a:pt x="680773" y="214629"/>
                    <a:pt x="785548" y="0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96A6DE1-C132-C387-8DE7-204F10F9572B}"/>
                </a:ext>
              </a:extLst>
            </p:cNvPr>
            <p:cNvCxnSpPr>
              <a:stCxn id="54" idx="1"/>
            </p:cNvCxnSpPr>
            <p:nvPr/>
          </p:nvCxnSpPr>
          <p:spPr>
            <a:xfrm flipH="1">
              <a:off x="3522915" y="654050"/>
              <a:ext cx="610934" cy="812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B8E39BE7-0F3A-F853-8084-6C0F9B4554F8}"/>
                </a:ext>
              </a:extLst>
            </p:cNvPr>
            <p:cNvSpPr/>
            <p:nvPr/>
          </p:nvSpPr>
          <p:spPr>
            <a:xfrm>
              <a:off x="3864223" y="591389"/>
              <a:ext cx="88652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752CB82A-AEAA-A35F-610A-EB950D8CE70B}"/>
                </a:ext>
              </a:extLst>
            </p:cNvPr>
            <p:cNvSpPr/>
            <p:nvPr/>
          </p:nvSpPr>
          <p:spPr>
            <a:xfrm>
              <a:off x="4095751" y="469408"/>
              <a:ext cx="209549" cy="12370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B39F92CA-AA9D-65D0-D96F-886C9EF907F1}"/>
                </a:ext>
              </a:extLst>
            </p:cNvPr>
            <p:cNvSpPr/>
            <p:nvPr/>
          </p:nvSpPr>
          <p:spPr>
            <a:xfrm>
              <a:off x="4159110" y="480152"/>
              <a:ext cx="82830" cy="8283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Rectangle 9">
              <a:extLst>
                <a:ext uri="{FF2B5EF4-FFF2-40B4-BE49-F238E27FC236}">
                  <a16:creationId xmlns:a16="http://schemas.microsoft.com/office/drawing/2014/main" id="{AAC7898D-40DB-89C0-210B-B269AC59904F}"/>
                </a:ext>
              </a:extLst>
            </p:cNvPr>
            <p:cNvSpPr/>
            <p:nvPr/>
          </p:nvSpPr>
          <p:spPr>
            <a:xfrm>
              <a:off x="3588624" y="2706565"/>
              <a:ext cx="1871657" cy="1155319"/>
            </a:xfrm>
            <a:custGeom>
              <a:avLst/>
              <a:gdLst>
                <a:gd name="connsiteX0" fmla="*/ 0 w 1192207"/>
                <a:gd name="connsiteY0" fmla="*/ 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0 w 1192207"/>
                <a:gd name="connsiteY4" fmla="*/ 0 h 704850"/>
                <a:gd name="connsiteX0" fmla="*/ 12700 w 1192207"/>
                <a:gd name="connsiteY0" fmla="*/ 26035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12700 w 1192207"/>
                <a:gd name="connsiteY4" fmla="*/ 260350 h 704850"/>
                <a:gd name="connsiteX0" fmla="*/ 0 w 1179507"/>
                <a:gd name="connsiteY0" fmla="*/ 260350 h 704850"/>
                <a:gd name="connsiteX1" fmla="*/ 1179507 w 1179507"/>
                <a:gd name="connsiteY1" fmla="*/ 0 h 704850"/>
                <a:gd name="connsiteX2" fmla="*/ 1179507 w 1179507"/>
                <a:gd name="connsiteY2" fmla="*/ 704850 h 704850"/>
                <a:gd name="connsiteX3" fmla="*/ 63500 w 1179507"/>
                <a:gd name="connsiteY3" fmla="*/ 615950 h 704850"/>
                <a:gd name="connsiteX4" fmla="*/ 0 w 1179507"/>
                <a:gd name="connsiteY4" fmla="*/ 260350 h 704850"/>
                <a:gd name="connsiteX0" fmla="*/ 0 w 1179507"/>
                <a:gd name="connsiteY0" fmla="*/ 260350 h 726045"/>
                <a:gd name="connsiteX1" fmla="*/ 1179507 w 1179507"/>
                <a:gd name="connsiteY1" fmla="*/ 0 h 726045"/>
                <a:gd name="connsiteX2" fmla="*/ 1179507 w 1179507"/>
                <a:gd name="connsiteY2" fmla="*/ 704850 h 726045"/>
                <a:gd name="connsiteX3" fmla="*/ 63500 w 1179507"/>
                <a:gd name="connsiteY3" fmla="*/ 615950 h 726045"/>
                <a:gd name="connsiteX4" fmla="*/ 0 w 1179507"/>
                <a:gd name="connsiteY4" fmla="*/ 260350 h 726045"/>
                <a:gd name="connsiteX0" fmla="*/ 0 w 1935157"/>
                <a:gd name="connsiteY0" fmla="*/ 260350 h 668165"/>
                <a:gd name="connsiteX1" fmla="*/ 1179507 w 1935157"/>
                <a:gd name="connsiteY1" fmla="*/ 0 h 668165"/>
                <a:gd name="connsiteX2" fmla="*/ 1935157 w 1935157"/>
                <a:gd name="connsiteY2" fmla="*/ 400050 h 668165"/>
                <a:gd name="connsiteX3" fmla="*/ 63500 w 1935157"/>
                <a:gd name="connsiteY3" fmla="*/ 615950 h 668165"/>
                <a:gd name="connsiteX4" fmla="*/ 0 w 1935157"/>
                <a:gd name="connsiteY4" fmla="*/ 260350 h 668165"/>
                <a:gd name="connsiteX0" fmla="*/ 0 w 1935157"/>
                <a:gd name="connsiteY0" fmla="*/ 276236 h 684051"/>
                <a:gd name="connsiteX1" fmla="*/ 1179507 w 1935157"/>
                <a:gd name="connsiteY1" fmla="*/ 15886 h 684051"/>
                <a:gd name="connsiteX2" fmla="*/ 1744657 w 1935157"/>
                <a:gd name="connsiteY2" fmla="*/ 15886 h 684051"/>
                <a:gd name="connsiteX3" fmla="*/ 1935157 w 1935157"/>
                <a:gd name="connsiteY3" fmla="*/ 415936 h 684051"/>
                <a:gd name="connsiteX4" fmla="*/ 63500 w 1935157"/>
                <a:gd name="connsiteY4" fmla="*/ 631836 h 684051"/>
                <a:gd name="connsiteX5" fmla="*/ 0 w 1935157"/>
                <a:gd name="connsiteY5" fmla="*/ 276236 h 684051"/>
                <a:gd name="connsiteX0" fmla="*/ 0 w 1935157"/>
                <a:gd name="connsiteY0" fmla="*/ 387350 h 795165"/>
                <a:gd name="connsiteX1" fmla="*/ 1382707 w 1935157"/>
                <a:gd name="connsiteY1" fmla="*/ 0 h 795165"/>
                <a:gd name="connsiteX2" fmla="*/ 1744657 w 1935157"/>
                <a:gd name="connsiteY2" fmla="*/ 127000 h 795165"/>
                <a:gd name="connsiteX3" fmla="*/ 1935157 w 1935157"/>
                <a:gd name="connsiteY3" fmla="*/ 527050 h 795165"/>
                <a:gd name="connsiteX4" fmla="*/ 63500 w 1935157"/>
                <a:gd name="connsiteY4" fmla="*/ 742950 h 795165"/>
                <a:gd name="connsiteX5" fmla="*/ 0 w 1935157"/>
                <a:gd name="connsiteY5" fmla="*/ 387350 h 7951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1382707 w 1935157"/>
                <a:gd name="connsiteY2" fmla="*/ 215900 h 1011065"/>
                <a:gd name="connsiteX3" fmla="*/ 1744657 w 1935157"/>
                <a:gd name="connsiteY3" fmla="*/ 342900 h 1011065"/>
                <a:gd name="connsiteX4" fmla="*/ 1935157 w 1935157"/>
                <a:gd name="connsiteY4" fmla="*/ 742950 h 1011065"/>
                <a:gd name="connsiteX5" fmla="*/ 63500 w 1935157"/>
                <a:gd name="connsiteY5" fmla="*/ 958850 h 1011065"/>
                <a:gd name="connsiteX6" fmla="*/ 0 w 1935157"/>
                <a:gd name="connsiteY6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1744657 w 1935157"/>
                <a:gd name="connsiteY4" fmla="*/ 342900 h 1011065"/>
                <a:gd name="connsiteX5" fmla="*/ 1935157 w 1935157"/>
                <a:gd name="connsiteY5" fmla="*/ 742950 h 1011065"/>
                <a:gd name="connsiteX6" fmla="*/ 63500 w 1935157"/>
                <a:gd name="connsiteY6" fmla="*/ 958850 h 1011065"/>
                <a:gd name="connsiteX7" fmla="*/ 0 w 1935157"/>
                <a:gd name="connsiteY7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935157 w 1935157"/>
                <a:gd name="connsiteY6" fmla="*/ 742950 h 1011065"/>
                <a:gd name="connsiteX7" fmla="*/ 63500 w 1935157"/>
                <a:gd name="connsiteY7" fmla="*/ 958850 h 1011065"/>
                <a:gd name="connsiteX8" fmla="*/ 0 w 1935157"/>
                <a:gd name="connsiteY8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281107 w 1935157"/>
                <a:gd name="connsiteY6" fmla="*/ 793750 h 1011065"/>
                <a:gd name="connsiteX7" fmla="*/ 1935157 w 1935157"/>
                <a:gd name="connsiteY7" fmla="*/ 742950 h 1011065"/>
                <a:gd name="connsiteX8" fmla="*/ 63500 w 1935157"/>
                <a:gd name="connsiteY8" fmla="*/ 958850 h 1011065"/>
                <a:gd name="connsiteX9" fmla="*/ 0 w 1935157"/>
                <a:gd name="connsiteY9" fmla="*/ 603250 h 1011065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47770 w 1935157"/>
                <a:gd name="connsiteY6" fmla="*/ 791369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048825"/>
                <a:gd name="connsiteX1" fmla="*/ 1084257 w 1935157"/>
                <a:gd name="connsiteY1" fmla="*/ 0 h 1048825"/>
                <a:gd name="connsiteX2" fmla="*/ 969957 w 1935157"/>
                <a:gd name="connsiteY2" fmla="*/ 279400 h 1048825"/>
                <a:gd name="connsiteX3" fmla="*/ 1382707 w 1935157"/>
                <a:gd name="connsiteY3" fmla="*/ 215900 h 1048825"/>
                <a:gd name="connsiteX4" fmla="*/ 893757 w 1935157"/>
                <a:gd name="connsiteY4" fmla="*/ 514350 h 1048825"/>
                <a:gd name="connsiteX5" fmla="*/ 1744657 w 1935157"/>
                <a:gd name="connsiteY5" fmla="*/ 342900 h 1048825"/>
                <a:gd name="connsiteX6" fmla="*/ 1247770 w 1935157"/>
                <a:gd name="connsiteY6" fmla="*/ 791369 h 1048825"/>
                <a:gd name="connsiteX7" fmla="*/ 1935157 w 1935157"/>
                <a:gd name="connsiteY7" fmla="*/ 742950 h 1048825"/>
                <a:gd name="connsiteX8" fmla="*/ 63500 w 1935157"/>
                <a:gd name="connsiteY8" fmla="*/ 958850 h 1048825"/>
                <a:gd name="connsiteX9" fmla="*/ 0 w 1935157"/>
                <a:gd name="connsiteY9" fmla="*/ 603250 h 1048825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7770 w 1935157"/>
                <a:gd name="connsiteY6" fmla="*/ 791369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2625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9889 h 1131521"/>
                <a:gd name="connsiteX1" fmla="*/ 1084257 w 1935157"/>
                <a:gd name="connsiteY1" fmla="*/ 6639 h 1131521"/>
                <a:gd name="connsiteX2" fmla="*/ 955669 w 1935157"/>
                <a:gd name="connsiteY2" fmla="*/ 283658 h 1131521"/>
                <a:gd name="connsiteX3" fmla="*/ 1382707 w 1935157"/>
                <a:gd name="connsiteY3" fmla="*/ 222539 h 1131521"/>
                <a:gd name="connsiteX4" fmla="*/ 903282 w 1935157"/>
                <a:gd name="connsiteY4" fmla="*/ 513846 h 1131521"/>
                <a:gd name="connsiteX5" fmla="*/ 1744657 w 1935157"/>
                <a:gd name="connsiteY5" fmla="*/ 349539 h 1131521"/>
                <a:gd name="connsiteX6" fmla="*/ 1240626 w 1935157"/>
                <a:gd name="connsiteY6" fmla="*/ 793246 h 1131521"/>
                <a:gd name="connsiteX7" fmla="*/ 1935157 w 1935157"/>
                <a:gd name="connsiteY7" fmla="*/ 749589 h 1131521"/>
                <a:gd name="connsiteX8" fmla="*/ 63500 w 1935157"/>
                <a:gd name="connsiteY8" fmla="*/ 965489 h 1131521"/>
                <a:gd name="connsiteX9" fmla="*/ 0 w 1935157"/>
                <a:gd name="connsiteY9" fmla="*/ 609889 h 1131521"/>
                <a:gd name="connsiteX0" fmla="*/ 0 w 1935157"/>
                <a:gd name="connsiteY0" fmla="*/ 623453 h 1145085"/>
                <a:gd name="connsiteX1" fmla="*/ 1084257 w 1935157"/>
                <a:gd name="connsiteY1" fmla="*/ 20203 h 1145085"/>
                <a:gd name="connsiteX2" fmla="*/ 955669 w 1935157"/>
                <a:gd name="connsiteY2" fmla="*/ 297222 h 1145085"/>
                <a:gd name="connsiteX3" fmla="*/ 1382707 w 1935157"/>
                <a:gd name="connsiteY3" fmla="*/ 236103 h 1145085"/>
                <a:gd name="connsiteX4" fmla="*/ 903282 w 1935157"/>
                <a:gd name="connsiteY4" fmla="*/ 527410 h 1145085"/>
                <a:gd name="connsiteX5" fmla="*/ 1744657 w 1935157"/>
                <a:gd name="connsiteY5" fmla="*/ 363103 h 1145085"/>
                <a:gd name="connsiteX6" fmla="*/ 1240626 w 1935157"/>
                <a:gd name="connsiteY6" fmla="*/ 806810 h 1145085"/>
                <a:gd name="connsiteX7" fmla="*/ 1935157 w 1935157"/>
                <a:gd name="connsiteY7" fmla="*/ 763153 h 1145085"/>
                <a:gd name="connsiteX8" fmla="*/ 63500 w 1935157"/>
                <a:gd name="connsiteY8" fmla="*/ 979053 h 1145085"/>
                <a:gd name="connsiteX9" fmla="*/ 0 w 1935157"/>
                <a:gd name="connsiteY9" fmla="*/ 623453 h 1145085"/>
                <a:gd name="connsiteX0" fmla="*/ 0 w 1885150"/>
                <a:gd name="connsiteY0" fmla="*/ 665653 h 1142042"/>
                <a:gd name="connsiteX1" fmla="*/ 1034250 w 1885150"/>
                <a:gd name="connsiteY1" fmla="*/ 17160 h 1142042"/>
                <a:gd name="connsiteX2" fmla="*/ 905662 w 1885150"/>
                <a:gd name="connsiteY2" fmla="*/ 294179 h 1142042"/>
                <a:gd name="connsiteX3" fmla="*/ 1332700 w 1885150"/>
                <a:gd name="connsiteY3" fmla="*/ 233060 h 1142042"/>
                <a:gd name="connsiteX4" fmla="*/ 853275 w 1885150"/>
                <a:gd name="connsiteY4" fmla="*/ 524367 h 1142042"/>
                <a:gd name="connsiteX5" fmla="*/ 1694650 w 1885150"/>
                <a:gd name="connsiteY5" fmla="*/ 360060 h 1142042"/>
                <a:gd name="connsiteX6" fmla="*/ 1190619 w 1885150"/>
                <a:gd name="connsiteY6" fmla="*/ 803767 h 1142042"/>
                <a:gd name="connsiteX7" fmla="*/ 1885150 w 1885150"/>
                <a:gd name="connsiteY7" fmla="*/ 760110 h 1142042"/>
                <a:gd name="connsiteX8" fmla="*/ 13493 w 1885150"/>
                <a:gd name="connsiteY8" fmla="*/ 976010 h 1142042"/>
                <a:gd name="connsiteX9" fmla="*/ 0 w 1885150"/>
                <a:gd name="connsiteY9" fmla="*/ 665653 h 1142042"/>
                <a:gd name="connsiteX0" fmla="*/ 0 w 1885150"/>
                <a:gd name="connsiteY0" fmla="*/ 670263 h 1146652"/>
                <a:gd name="connsiteX1" fmla="*/ 1034250 w 1885150"/>
                <a:gd name="connsiteY1" fmla="*/ 21770 h 1146652"/>
                <a:gd name="connsiteX2" fmla="*/ 905662 w 1885150"/>
                <a:gd name="connsiteY2" fmla="*/ 298789 h 1146652"/>
                <a:gd name="connsiteX3" fmla="*/ 1332700 w 1885150"/>
                <a:gd name="connsiteY3" fmla="*/ 237670 h 1146652"/>
                <a:gd name="connsiteX4" fmla="*/ 853275 w 1885150"/>
                <a:gd name="connsiteY4" fmla="*/ 528977 h 1146652"/>
                <a:gd name="connsiteX5" fmla="*/ 1694650 w 1885150"/>
                <a:gd name="connsiteY5" fmla="*/ 364670 h 1146652"/>
                <a:gd name="connsiteX6" fmla="*/ 1190619 w 1885150"/>
                <a:gd name="connsiteY6" fmla="*/ 808377 h 1146652"/>
                <a:gd name="connsiteX7" fmla="*/ 1885150 w 1885150"/>
                <a:gd name="connsiteY7" fmla="*/ 764720 h 1146652"/>
                <a:gd name="connsiteX8" fmla="*/ 13493 w 1885150"/>
                <a:gd name="connsiteY8" fmla="*/ 980620 h 1146652"/>
                <a:gd name="connsiteX9" fmla="*/ 0 w 1885150"/>
                <a:gd name="connsiteY9" fmla="*/ 670263 h 1146652"/>
                <a:gd name="connsiteX0" fmla="*/ 3175 w 1871657"/>
                <a:gd name="connsiteY0" fmla="*/ 692180 h 1144756"/>
                <a:gd name="connsiteX1" fmla="*/ 1020757 w 1871657"/>
                <a:gd name="connsiteY1" fmla="*/ 19874 h 1144756"/>
                <a:gd name="connsiteX2" fmla="*/ 892169 w 1871657"/>
                <a:gd name="connsiteY2" fmla="*/ 296893 h 1144756"/>
                <a:gd name="connsiteX3" fmla="*/ 1319207 w 1871657"/>
                <a:gd name="connsiteY3" fmla="*/ 235774 h 1144756"/>
                <a:gd name="connsiteX4" fmla="*/ 839782 w 1871657"/>
                <a:gd name="connsiteY4" fmla="*/ 527081 h 1144756"/>
                <a:gd name="connsiteX5" fmla="*/ 1681157 w 1871657"/>
                <a:gd name="connsiteY5" fmla="*/ 362774 h 1144756"/>
                <a:gd name="connsiteX6" fmla="*/ 1177126 w 1871657"/>
                <a:gd name="connsiteY6" fmla="*/ 806481 h 1144756"/>
                <a:gd name="connsiteX7" fmla="*/ 1871657 w 1871657"/>
                <a:gd name="connsiteY7" fmla="*/ 762824 h 1144756"/>
                <a:gd name="connsiteX8" fmla="*/ 0 w 1871657"/>
                <a:gd name="connsiteY8" fmla="*/ 978724 h 1144756"/>
                <a:gd name="connsiteX9" fmla="*/ 3175 w 1871657"/>
                <a:gd name="connsiteY9" fmla="*/ 692180 h 1144756"/>
                <a:gd name="connsiteX0" fmla="*/ 3175 w 1871657"/>
                <a:gd name="connsiteY0" fmla="*/ 695514 h 1148090"/>
                <a:gd name="connsiteX1" fmla="*/ 1020757 w 1871657"/>
                <a:gd name="connsiteY1" fmla="*/ 23208 h 1148090"/>
                <a:gd name="connsiteX2" fmla="*/ 892169 w 1871657"/>
                <a:gd name="connsiteY2" fmla="*/ 300227 h 1148090"/>
                <a:gd name="connsiteX3" fmla="*/ 1319207 w 1871657"/>
                <a:gd name="connsiteY3" fmla="*/ 239108 h 1148090"/>
                <a:gd name="connsiteX4" fmla="*/ 839782 w 1871657"/>
                <a:gd name="connsiteY4" fmla="*/ 530415 h 1148090"/>
                <a:gd name="connsiteX5" fmla="*/ 1681157 w 1871657"/>
                <a:gd name="connsiteY5" fmla="*/ 366108 h 1148090"/>
                <a:gd name="connsiteX6" fmla="*/ 1177126 w 1871657"/>
                <a:gd name="connsiteY6" fmla="*/ 809815 h 1148090"/>
                <a:gd name="connsiteX7" fmla="*/ 1871657 w 1871657"/>
                <a:gd name="connsiteY7" fmla="*/ 766158 h 1148090"/>
                <a:gd name="connsiteX8" fmla="*/ 0 w 1871657"/>
                <a:gd name="connsiteY8" fmla="*/ 982058 h 1148090"/>
                <a:gd name="connsiteX9" fmla="*/ 3175 w 1871657"/>
                <a:gd name="connsiteY9" fmla="*/ 695514 h 1148090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2743 h 1155319"/>
                <a:gd name="connsiteX1" fmla="*/ 1020757 w 1871657"/>
                <a:gd name="connsiteY1" fmla="*/ 30437 h 1155319"/>
                <a:gd name="connsiteX2" fmla="*/ 892169 w 1871657"/>
                <a:gd name="connsiteY2" fmla="*/ 307456 h 1155319"/>
                <a:gd name="connsiteX3" fmla="*/ 1319207 w 1871657"/>
                <a:gd name="connsiteY3" fmla="*/ 246337 h 1155319"/>
                <a:gd name="connsiteX4" fmla="*/ 839782 w 1871657"/>
                <a:gd name="connsiteY4" fmla="*/ 537644 h 1155319"/>
                <a:gd name="connsiteX5" fmla="*/ 1681157 w 1871657"/>
                <a:gd name="connsiteY5" fmla="*/ 373337 h 1155319"/>
                <a:gd name="connsiteX6" fmla="*/ 1177126 w 1871657"/>
                <a:gd name="connsiteY6" fmla="*/ 817044 h 1155319"/>
                <a:gd name="connsiteX7" fmla="*/ 1871657 w 1871657"/>
                <a:gd name="connsiteY7" fmla="*/ 773387 h 1155319"/>
                <a:gd name="connsiteX8" fmla="*/ 0 w 1871657"/>
                <a:gd name="connsiteY8" fmla="*/ 989287 h 1155319"/>
                <a:gd name="connsiteX9" fmla="*/ 3175 w 1871657"/>
                <a:gd name="connsiteY9" fmla="*/ 702743 h 11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657" h="1155319">
                  <a:moveTo>
                    <a:pt x="3175" y="702743"/>
                  </a:moveTo>
                  <a:cubicBezTo>
                    <a:pt x="395021" y="41549"/>
                    <a:pt x="905136" y="-65607"/>
                    <a:pt x="1020757" y="30437"/>
                  </a:cubicBezTo>
                  <a:cubicBezTo>
                    <a:pt x="1148815" y="158495"/>
                    <a:pt x="890318" y="315130"/>
                    <a:pt x="892169" y="307456"/>
                  </a:cubicBezTo>
                  <a:cubicBezTo>
                    <a:pt x="898783" y="310102"/>
                    <a:pt x="1260206" y="196067"/>
                    <a:pt x="1319207" y="246337"/>
                  </a:cubicBezTo>
                  <a:cubicBezTo>
                    <a:pt x="1420807" y="359843"/>
                    <a:pt x="869945" y="537908"/>
                    <a:pt x="839782" y="537644"/>
                  </a:cubicBezTo>
                  <a:cubicBezTo>
                    <a:pt x="897726" y="527855"/>
                    <a:pt x="1603105" y="257185"/>
                    <a:pt x="1681157" y="373337"/>
                  </a:cubicBezTo>
                  <a:cubicBezTo>
                    <a:pt x="1789371" y="500866"/>
                    <a:pt x="1197499" y="810958"/>
                    <a:pt x="1177126" y="817044"/>
                  </a:cubicBezTo>
                  <a:cubicBezTo>
                    <a:pt x="1207024" y="797730"/>
                    <a:pt x="1825090" y="618870"/>
                    <a:pt x="1871657" y="773387"/>
                  </a:cubicBezTo>
                  <a:cubicBezTo>
                    <a:pt x="1823505" y="1026329"/>
                    <a:pt x="664102" y="1361820"/>
                    <a:pt x="0" y="989287"/>
                  </a:cubicBezTo>
                  <a:cubicBezTo>
                    <a:pt x="1058" y="893772"/>
                    <a:pt x="2117" y="798258"/>
                    <a:pt x="3175" y="702743"/>
                  </a:cubicBezTo>
                  <a:close/>
                </a:path>
              </a:pathLst>
            </a:custGeom>
            <a:solidFill>
              <a:srgbClr val="7A6153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9">
              <a:extLst>
                <a:ext uri="{FF2B5EF4-FFF2-40B4-BE49-F238E27FC236}">
                  <a16:creationId xmlns:a16="http://schemas.microsoft.com/office/drawing/2014/main" id="{578767F5-6769-2B3B-3AFC-C8B20C235A0D}"/>
                </a:ext>
              </a:extLst>
            </p:cNvPr>
            <p:cNvSpPr/>
            <p:nvPr/>
          </p:nvSpPr>
          <p:spPr>
            <a:xfrm>
              <a:off x="3500055" y="2768219"/>
              <a:ext cx="1871657" cy="1155319"/>
            </a:xfrm>
            <a:custGeom>
              <a:avLst/>
              <a:gdLst>
                <a:gd name="connsiteX0" fmla="*/ 0 w 1192207"/>
                <a:gd name="connsiteY0" fmla="*/ 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0 w 1192207"/>
                <a:gd name="connsiteY4" fmla="*/ 0 h 704850"/>
                <a:gd name="connsiteX0" fmla="*/ 12700 w 1192207"/>
                <a:gd name="connsiteY0" fmla="*/ 26035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12700 w 1192207"/>
                <a:gd name="connsiteY4" fmla="*/ 260350 h 704850"/>
                <a:gd name="connsiteX0" fmla="*/ 0 w 1179507"/>
                <a:gd name="connsiteY0" fmla="*/ 260350 h 704850"/>
                <a:gd name="connsiteX1" fmla="*/ 1179507 w 1179507"/>
                <a:gd name="connsiteY1" fmla="*/ 0 h 704850"/>
                <a:gd name="connsiteX2" fmla="*/ 1179507 w 1179507"/>
                <a:gd name="connsiteY2" fmla="*/ 704850 h 704850"/>
                <a:gd name="connsiteX3" fmla="*/ 63500 w 1179507"/>
                <a:gd name="connsiteY3" fmla="*/ 615950 h 704850"/>
                <a:gd name="connsiteX4" fmla="*/ 0 w 1179507"/>
                <a:gd name="connsiteY4" fmla="*/ 260350 h 704850"/>
                <a:gd name="connsiteX0" fmla="*/ 0 w 1179507"/>
                <a:gd name="connsiteY0" fmla="*/ 260350 h 726045"/>
                <a:gd name="connsiteX1" fmla="*/ 1179507 w 1179507"/>
                <a:gd name="connsiteY1" fmla="*/ 0 h 726045"/>
                <a:gd name="connsiteX2" fmla="*/ 1179507 w 1179507"/>
                <a:gd name="connsiteY2" fmla="*/ 704850 h 726045"/>
                <a:gd name="connsiteX3" fmla="*/ 63500 w 1179507"/>
                <a:gd name="connsiteY3" fmla="*/ 615950 h 726045"/>
                <a:gd name="connsiteX4" fmla="*/ 0 w 1179507"/>
                <a:gd name="connsiteY4" fmla="*/ 260350 h 726045"/>
                <a:gd name="connsiteX0" fmla="*/ 0 w 1935157"/>
                <a:gd name="connsiteY0" fmla="*/ 260350 h 668165"/>
                <a:gd name="connsiteX1" fmla="*/ 1179507 w 1935157"/>
                <a:gd name="connsiteY1" fmla="*/ 0 h 668165"/>
                <a:gd name="connsiteX2" fmla="*/ 1935157 w 1935157"/>
                <a:gd name="connsiteY2" fmla="*/ 400050 h 668165"/>
                <a:gd name="connsiteX3" fmla="*/ 63500 w 1935157"/>
                <a:gd name="connsiteY3" fmla="*/ 615950 h 668165"/>
                <a:gd name="connsiteX4" fmla="*/ 0 w 1935157"/>
                <a:gd name="connsiteY4" fmla="*/ 260350 h 668165"/>
                <a:gd name="connsiteX0" fmla="*/ 0 w 1935157"/>
                <a:gd name="connsiteY0" fmla="*/ 276236 h 684051"/>
                <a:gd name="connsiteX1" fmla="*/ 1179507 w 1935157"/>
                <a:gd name="connsiteY1" fmla="*/ 15886 h 684051"/>
                <a:gd name="connsiteX2" fmla="*/ 1744657 w 1935157"/>
                <a:gd name="connsiteY2" fmla="*/ 15886 h 684051"/>
                <a:gd name="connsiteX3" fmla="*/ 1935157 w 1935157"/>
                <a:gd name="connsiteY3" fmla="*/ 415936 h 684051"/>
                <a:gd name="connsiteX4" fmla="*/ 63500 w 1935157"/>
                <a:gd name="connsiteY4" fmla="*/ 631836 h 684051"/>
                <a:gd name="connsiteX5" fmla="*/ 0 w 1935157"/>
                <a:gd name="connsiteY5" fmla="*/ 276236 h 684051"/>
                <a:gd name="connsiteX0" fmla="*/ 0 w 1935157"/>
                <a:gd name="connsiteY0" fmla="*/ 387350 h 795165"/>
                <a:gd name="connsiteX1" fmla="*/ 1382707 w 1935157"/>
                <a:gd name="connsiteY1" fmla="*/ 0 h 795165"/>
                <a:gd name="connsiteX2" fmla="*/ 1744657 w 1935157"/>
                <a:gd name="connsiteY2" fmla="*/ 127000 h 795165"/>
                <a:gd name="connsiteX3" fmla="*/ 1935157 w 1935157"/>
                <a:gd name="connsiteY3" fmla="*/ 527050 h 795165"/>
                <a:gd name="connsiteX4" fmla="*/ 63500 w 1935157"/>
                <a:gd name="connsiteY4" fmla="*/ 742950 h 795165"/>
                <a:gd name="connsiteX5" fmla="*/ 0 w 1935157"/>
                <a:gd name="connsiteY5" fmla="*/ 387350 h 7951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1382707 w 1935157"/>
                <a:gd name="connsiteY2" fmla="*/ 215900 h 1011065"/>
                <a:gd name="connsiteX3" fmla="*/ 1744657 w 1935157"/>
                <a:gd name="connsiteY3" fmla="*/ 342900 h 1011065"/>
                <a:gd name="connsiteX4" fmla="*/ 1935157 w 1935157"/>
                <a:gd name="connsiteY4" fmla="*/ 742950 h 1011065"/>
                <a:gd name="connsiteX5" fmla="*/ 63500 w 1935157"/>
                <a:gd name="connsiteY5" fmla="*/ 958850 h 1011065"/>
                <a:gd name="connsiteX6" fmla="*/ 0 w 1935157"/>
                <a:gd name="connsiteY6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1744657 w 1935157"/>
                <a:gd name="connsiteY4" fmla="*/ 342900 h 1011065"/>
                <a:gd name="connsiteX5" fmla="*/ 1935157 w 1935157"/>
                <a:gd name="connsiteY5" fmla="*/ 742950 h 1011065"/>
                <a:gd name="connsiteX6" fmla="*/ 63500 w 1935157"/>
                <a:gd name="connsiteY6" fmla="*/ 958850 h 1011065"/>
                <a:gd name="connsiteX7" fmla="*/ 0 w 1935157"/>
                <a:gd name="connsiteY7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935157 w 1935157"/>
                <a:gd name="connsiteY6" fmla="*/ 742950 h 1011065"/>
                <a:gd name="connsiteX7" fmla="*/ 63500 w 1935157"/>
                <a:gd name="connsiteY7" fmla="*/ 958850 h 1011065"/>
                <a:gd name="connsiteX8" fmla="*/ 0 w 1935157"/>
                <a:gd name="connsiteY8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281107 w 1935157"/>
                <a:gd name="connsiteY6" fmla="*/ 793750 h 1011065"/>
                <a:gd name="connsiteX7" fmla="*/ 1935157 w 1935157"/>
                <a:gd name="connsiteY7" fmla="*/ 742950 h 1011065"/>
                <a:gd name="connsiteX8" fmla="*/ 63500 w 1935157"/>
                <a:gd name="connsiteY8" fmla="*/ 958850 h 1011065"/>
                <a:gd name="connsiteX9" fmla="*/ 0 w 1935157"/>
                <a:gd name="connsiteY9" fmla="*/ 603250 h 1011065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47770 w 1935157"/>
                <a:gd name="connsiteY6" fmla="*/ 791369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048825"/>
                <a:gd name="connsiteX1" fmla="*/ 1084257 w 1935157"/>
                <a:gd name="connsiteY1" fmla="*/ 0 h 1048825"/>
                <a:gd name="connsiteX2" fmla="*/ 969957 w 1935157"/>
                <a:gd name="connsiteY2" fmla="*/ 279400 h 1048825"/>
                <a:gd name="connsiteX3" fmla="*/ 1382707 w 1935157"/>
                <a:gd name="connsiteY3" fmla="*/ 215900 h 1048825"/>
                <a:gd name="connsiteX4" fmla="*/ 893757 w 1935157"/>
                <a:gd name="connsiteY4" fmla="*/ 514350 h 1048825"/>
                <a:gd name="connsiteX5" fmla="*/ 1744657 w 1935157"/>
                <a:gd name="connsiteY5" fmla="*/ 342900 h 1048825"/>
                <a:gd name="connsiteX6" fmla="*/ 1247770 w 1935157"/>
                <a:gd name="connsiteY6" fmla="*/ 791369 h 1048825"/>
                <a:gd name="connsiteX7" fmla="*/ 1935157 w 1935157"/>
                <a:gd name="connsiteY7" fmla="*/ 742950 h 1048825"/>
                <a:gd name="connsiteX8" fmla="*/ 63500 w 1935157"/>
                <a:gd name="connsiteY8" fmla="*/ 958850 h 1048825"/>
                <a:gd name="connsiteX9" fmla="*/ 0 w 1935157"/>
                <a:gd name="connsiteY9" fmla="*/ 603250 h 1048825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7770 w 1935157"/>
                <a:gd name="connsiteY6" fmla="*/ 791369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2625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9889 h 1131521"/>
                <a:gd name="connsiteX1" fmla="*/ 1084257 w 1935157"/>
                <a:gd name="connsiteY1" fmla="*/ 6639 h 1131521"/>
                <a:gd name="connsiteX2" fmla="*/ 955669 w 1935157"/>
                <a:gd name="connsiteY2" fmla="*/ 283658 h 1131521"/>
                <a:gd name="connsiteX3" fmla="*/ 1382707 w 1935157"/>
                <a:gd name="connsiteY3" fmla="*/ 222539 h 1131521"/>
                <a:gd name="connsiteX4" fmla="*/ 903282 w 1935157"/>
                <a:gd name="connsiteY4" fmla="*/ 513846 h 1131521"/>
                <a:gd name="connsiteX5" fmla="*/ 1744657 w 1935157"/>
                <a:gd name="connsiteY5" fmla="*/ 349539 h 1131521"/>
                <a:gd name="connsiteX6" fmla="*/ 1240626 w 1935157"/>
                <a:gd name="connsiteY6" fmla="*/ 793246 h 1131521"/>
                <a:gd name="connsiteX7" fmla="*/ 1935157 w 1935157"/>
                <a:gd name="connsiteY7" fmla="*/ 749589 h 1131521"/>
                <a:gd name="connsiteX8" fmla="*/ 63500 w 1935157"/>
                <a:gd name="connsiteY8" fmla="*/ 965489 h 1131521"/>
                <a:gd name="connsiteX9" fmla="*/ 0 w 1935157"/>
                <a:gd name="connsiteY9" fmla="*/ 609889 h 1131521"/>
                <a:gd name="connsiteX0" fmla="*/ 0 w 1935157"/>
                <a:gd name="connsiteY0" fmla="*/ 623453 h 1145085"/>
                <a:gd name="connsiteX1" fmla="*/ 1084257 w 1935157"/>
                <a:gd name="connsiteY1" fmla="*/ 20203 h 1145085"/>
                <a:gd name="connsiteX2" fmla="*/ 955669 w 1935157"/>
                <a:gd name="connsiteY2" fmla="*/ 297222 h 1145085"/>
                <a:gd name="connsiteX3" fmla="*/ 1382707 w 1935157"/>
                <a:gd name="connsiteY3" fmla="*/ 236103 h 1145085"/>
                <a:gd name="connsiteX4" fmla="*/ 903282 w 1935157"/>
                <a:gd name="connsiteY4" fmla="*/ 527410 h 1145085"/>
                <a:gd name="connsiteX5" fmla="*/ 1744657 w 1935157"/>
                <a:gd name="connsiteY5" fmla="*/ 363103 h 1145085"/>
                <a:gd name="connsiteX6" fmla="*/ 1240626 w 1935157"/>
                <a:gd name="connsiteY6" fmla="*/ 806810 h 1145085"/>
                <a:gd name="connsiteX7" fmla="*/ 1935157 w 1935157"/>
                <a:gd name="connsiteY7" fmla="*/ 763153 h 1145085"/>
                <a:gd name="connsiteX8" fmla="*/ 63500 w 1935157"/>
                <a:gd name="connsiteY8" fmla="*/ 979053 h 1145085"/>
                <a:gd name="connsiteX9" fmla="*/ 0 w 1935157"/>
                <a:gd name="connsiteY9" fmla="*/ 623453 h 1145085"/>
                <a:gd name="connsiteX0" fmla="*/ 0 w 1885150"/>
                <a:gd name="connsiteY0" fmla="*/ 665653 h 1142042"/>
                <a:gd name="connsiteX1" fmla="*/ 1034250 w 1885150"/>
                <a:gd name="connsiteY1" fmla="*/ 17160 h 1142042"/>
                <a:gd name="connsiteX2" fmla="*/ 905662 w 1885150"/>
                <a:gd name="connsiteY2" fmla="*/ 294179 h 1142042"/>
                <a:gd name="connsiteX3" fmla="*/ 1332700 w 1885150"/>
                <a:gd name="connsiteY3" fmla="*/ 233060 h 1142042"/>
                <a:gd name="connsiteX4" fmla="*/ 853275 w 1885150"/>
                <a:gd name="connsiteY4" fmla="*/ 524367 h 1142042"/>
                <a:gd name="connsiteX5" fmla="*/ 1694650 w 1885150"/>
                <a:gd name="connsiteY5" fmla="*/ 360060 h 1142042"/>
                <a:gd name="connsiteX6" fmla="*/ 1190619 w 1885150"/>
                <a:gd name="connsiteY6" fmla="*/ 803767 h 1142042"/>
                <a:gd name="connsiteX7" fmla="*/ 1885150 w 1885150"/>
                <a:gd name="connsiteY7" fmla="*/ 760110 h 1142042"/>
                <a:gd name="connsiteX8" fmla="*/ 13493 w 1885150"/>
                <a:gd name="connsiteY8" fmla="*/ 976010 h 1142042"/>
                <a:gd name="connsiteX9" fmla="*/ 0 w 1885150"/>
                <a:gd name="connsiteY9" fmla="*/ 665653 h 1142042"/>
                <a:gd name="connsiteX0" fmla="*/ 0 w 1885150"/>
                <a:gd name="connsiteY0" fmla="*/ 670263 h 1146652"/>
                <a:gd name="connsiteX1" fmla="*/ 1034250 w 1885150"/>
                <a:gd name="connsiteY1" fmla="*/ 21770 h 1146652"/>
                <a:gd name="connsiteX2" fmla="*/ 905662 w 1885150"/>
                <a:gd name="connsiteY2" fmla="*/ 298789 h 1146652"/>
                <a:gd name="connsiteX3" fmla="*/ 1332700 w 1885150"/>
                <a:gd name="connsiteY3" fmla="*/ 237670 h 1146652"/>
                <a:gd name="connsiteX4" fmla="*/ 853275 w 1885150"/>
                <a:gd name="connsiteY4" fmla="*/ 528977 h 1146652"/>
                <a:gd name="connsiteX5" fmla="*/ 1694650 w 1885150"/>
                <a:gd name="connsiteY5" fmla="*/ 364670 h 1146652"/>
                <a:gd name="connsiteX6" fmla="*/ 1190619 w 1885150"/>
                <a:gd name="connsiteY6" fmla="*/ 808377 h 1146652"/>
                <a:gd name="connsiteX7" fmla="*/ 1885150 w 1885150"/>
                <a:gd name="connsiteY7" fmla="*/ 764720 h 1146652"/>
                <a:gd name="connsiteX8" fmla="*/ 13493 w 1885150"/>
                <a:gd name="connsiteY8" fmla="*/ 980620 h 1146652"/>
                <a:gd name="connsiteX9" fmla="*/ 0 w 1885150"/>
                <a:gd name="connsiteY9" fmla="*/ 670263 h 1146652"/>
                <a:gd name="connsiteX0" fmla="*/ 3175 w 1871657"/>
                <a:gd name="connsiteY0" fmla="*/ 692180 h 1144756"/>
                <a:gd name="connsiteX1" fmla="*/ 1020757 w 1871657"/>
                <a:gd name="connsiteY1" fmla="*/ 19874 h 1144756"/>
                <a:gd name="connsiteX2" fmla="*/ 892169 w 1871657"/>
                <a:gd name="connsiteY2" fmla="*/ 296893 h 1144756"/>
                <a:gd name="connsiteX3" fmla="*/ 1319207 w 1871657"/>
                <a:gd name="connsiteY3" fmla="*/ 235774 h 1144756"/>
                <a:gd name="connsiteX4" fmla="*/ 839782 w 1871657"/>
                <a:gd name="connsiteY4" fmla="*/ 527081 h 1144756"/>
                <a:gd name="connsiteX5" fmla="*/ 1681157 w 1871657"/>
                <a:gd name="connsiteY5" fmla="*/ 362774 h 1144756"/>
                <a:gd name="connsiteX6" fmla="*/ 1177126 w 1871657"/>
                <a:gd name="connsiteY6" fmla="*/ 806481 h 1144756"/>
                <a:gd name="connsiteX7" fmla="*/ 1871657 w 1871657"/>
                <a:gd name="connsiteY7" fmla="*/ 762824 h 1144756"/>
                <a:gd name="connsiteX8" fmla="*/ 0 w 1871657"/>
                <a:gd name="connsiteY8" fmla="*/ 978724 h 1144756"/>
                <a:gd name="connsiteX9" fmla="*/ 3175 w 1871657"/>
                <a:gd name="connsiteY9" fmla="*/ 692180 h 1144756"/>
                <a:gd name="connsiteX0" fmla="*/ 3175 w 1871657"/>
                <a:gd name="connsiteY0" fmla="*/ 695514 h 1148090"/>
                <a:gd name="connsiteX1" fmla="*/ 1020757 w 1871657"/>
                <a:gd name="connsiteY1" fmla="*/ 23208 h 1148090"/>
                <a:gd name="connsiteX2" fmla="*/ 892169 w 1871657"/>
                <a:gd name="connsiteY2" fmla="*/ 300227 h 1148090"/>
                <a:gd name="connsiteX3" fmla="*/ 1319207 w 1871657"/>
                <a:gd name="connsiteY3" fmla="*/ 239108 h 1148090"/>
                <a:gd name="connsiteX4" fmla="*/ 839782 w 1871657"/>
                <a:gd name="connsiteY4" fmla="*/ 530415 h 1148090"/>
                <a:gd name="connsiteX5" fmla="*/ 1681157 w 1871657"/>
                <a:gd name="connsiteY5" fmla="*/ 366108 h 1148090"/>
                <a:gd name="connsiteX6" fmla="*/ 1177126 w 1871657"/>
                <a:gd name="connsiteY6" fmla="*/ 809815 h 1148090"/>
                <a:gd name="connsiteX7" fmla="*/ 1871657 w 1871657"/>
                <a:gd name="connsiteY7" fmla="*/ 766158 h 1148090"/>
                <a:gd name="connsiteX8" fmla="*/ 0 w 1871657"/>
                <a:gd name="connsiteY8" fmla="*/ 982058 h 1148090"/>
                <a:gd name="connsiteX9" fmla="*/ 3175 w 1871657"/>
                <a:gd name="connsiteY9" fmla="*/ 695514 h 1148090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2743 h 1155319"/>
                <a:gd name="connsiteX1" fmla="*/ 1020757 w 1871657"/>
                <a:gd name="connsiteY1" fmla="*/ 30437 h 1155319"/>
                <a:gd name="connsiteX2" fmla="*/ 892169 w 1871657"/>
                <a:gd name="connsiteY2" fmla="*/ 307456 h 1155319"/>
                <a:gd name="connsiteX3" fmla="*/ 1319207 w 1871657"/>
                <a:gd name="connsiteY3" fmla="*/ 246337 h 1155319"/>
                <a:gd name="connsiteX4" fmla="*/ 839782 w 1871657"/>
                <a:gd name="connsiteY4" fmla="*/ 537644 h 1155319"/>
                <a:gd name="connsiteX5" fmla="*/ 1681157 w 1871657"/>
                <a:gd name="connsiteY5" fmla="*/ 373337 h 1155319"/>
                <a:gd name="connsiteX6" fmla="*/ 1177126 w 1871657"/>
                <a:gd name="connsiteY6" fmla="*/ 817044 h 1155319"/>
                <a:gd name="connsiteX7" fmla="*/ 1871657 w 1871657"/>
                <a:gd name="connsiteY7" fmla="*/ 773387 h 1155319"/>
                <a:gd name="connsiteX8" fmla="*/ 0 w 1871657"/>
                <a:gd name="connsiteY8" fmla="*/ 989287 h 1155319"/>
                <a:gd name="connsiteX9" fmla="*/ 3175 w 1871657"/>
                <a:gd name="connsiteY9" fmla="*/ 702743 h 11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657" h="1155319">
                  <a:moveTo>
                    <a:pt x="3175" y="702743"/>
                  </a:moveTo>
                  <a:cubicBezTo>
                    <a:pt x="395021" y="41549"/>
                    <a:pt x="905136" y="-65607"/>
                    <a:pt x="1020757" y="30437"/>
                  </a:cubicBezTo>
                  <a:cubicBezTo>
                    <a:pt x="1148815" y="158495"/>
                    <a:pt x="890318" y="315130"/>
                    <a:pt x="892169" y="307456"/>
                  </a:cubicBezTo>
                  <a:cubicBezTo>
                    <a:pt x="898783" y="310102"/>
                    <a:pt x="1260206" y="196067"/>
                    <a:pt x="1319207" y="246337"/>
                  </a:cubicBezTo>
                  <a:cubicBezTo>
                    <a:pt x="1420807" y="359843"/>
                    <a:pt x="869945" y="537908"/>
                    <a:pt x="839782" y="537644"/>
                  </a:cubicBezTo>
                  <a:cubicBezTo>
                    <a:pt x="897726" y="527855"/>
                    <a:pt x="1603105" y="257185"/>
                    <a:pt x="1681157" y="373337"/>
                  </a:cubicBezTo>
                  <a:cubicBezTo>
                    <a:pt x="1789371" y="500866"/>
                    <a:pt x="1197499" y="810958"/>
                    <a:pt x="1177126" y="817044"/>
                  </a:cubicBezTo>
                  <a:cubicBezTo>
                    <a:pt x="1207024" y="797730"/>
                    <a:pt x="1825090" y="618870"/>
                    <a:pt x="1871657" y="773387"/>
                  </a:cubicBezTo>
                  <a:cubicBezTo>
                    <a:pt x="1823505" y="1026329"/>
                    <a:pt x="664102" y="1361820"/>
                    <a:pt x="0" y="989287"/>
                  </a:cubicBezTo>
                  <a:cubicBezTo>
                    <a:pt x="1058" y="893772"/>
                    <a:pt x="2117" y="798258"/>
                    <a:pt x="3175" y="702743"/>
                  </a:cubicBezTo>
                  <a:close/>
                </a:path>
              </a:pathLst>
            </a:custGeom>
            <a:solidFill>
              <a:srgbClr val="96807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 9">
              <a:extLst>
                <a:ext uri="{FF2B5EF4-FFF2-40B4-BE49-F238E27FC236}">
                  <a16:creationId xmlns:a16="http://schemas.microsoft.com/office/drawing/2014/main" id="{11A576EF-F55E-CA18-D0A4-67B1298320E0}"/>
                </a:ext>
              </a:extLst>
            </p:cNvPr>
            <p:cNvSpPr/>
            <p:nvPr/>
          </p:nvSpPr>
          <p:spPr>
            <a:xfrm>
              <a:off x="3264696" y="2832363"/>
              <a:ext cx="1871657" cy="1155319"/>
            </a:xfrm>
            <a:custGeom>
              <a:avLst/>
              <a:gdLst>
                <a:gd name="connsiteX0" fmla="*/ 0 w 1192207"/>
                <a:gd name="connsiteY0" fmla="*/ 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0 w 1192207"/>
                <a:gd name="connsiteY4" fmla="*/ 0 h 704850"/>
                <a:gd name="connsiteX0" fmla="*/ 12700 w 1192207"/>
                <a:gd name="connsiteY0" fmla="*/ 26035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12700 w 1192207"/>
                <a:gd name="connsiteY4" fmla="*/ 260350 h 704850"/>
                <a:gd name="connsiteX0" fmla="*/ 0 w 1179507"/>
                <a:gd name="connsiteY0" fmla="*/ 260350 h 704850"/>
                <a:gd name="connsiteX1" fmla="*/ 1179507 w 1179507"/>
                <a:gd name="connsiteY1" fmla="*/ 0 h 704850"/>
                <a:gd name="connsiteX2" fmla="*/ 1179507 w 1179507"/>
                <a:gd name="connsiteY2" fmla="*/ 704850 h 704850"/>
                <a:gd name="connsiteX3" fmla="*/ 63500 w 1179507"/>
                <a:gd name="connsiteY3" fmla="*/ 615950 h 704850"/>
                <a:gd name="connsiteX4" fmla="*/ 0 w 1179507"/>
                <a:gd name="connsiteY4" fmla="*/ 260350 h 704850"/>
                <a:gd name="connsiteX0" fmla="*/ 0 w 1179507"/>
                <a:gd name="connsiteY0" fmla="*/ 260350 h 726045"/>
                <a:gd name="connsiteX1" fmla="*/ 1179507 w 1179507"/>
                <a:gd name="connsiteY1" fmla="*/ 0 h 726045"/>
                <a:gd name="connsiteX2" fmla="*/ 1179507 w 1179507"/>
                <a:gd name="connsiteY2" fmla="*/ 704850 h 726045"/>
                <a:gd name="connsiteX3" fmla="*/ 63500 w 1179507"/>
                <a:gd name="connsiteY3" fmla="*/ 615950 h 726045"/>
                <a:gd name="connsiteX4" fmla="*/ 0 w 1179507"/>
                <a:gd name="connsiteY4" fmla="*/ 260350 h 726045"/>
                <a:gd name="connsiteX0" fmla="*/ 0 w 1935157"/>
                <a:gd name="connsiteY0" fmla="*/ 260350 h 668165"/>
                <a:gd name="connsiteX1" fmla="*/ 1179507 w 1935157"/>
                <a:gd name="connsiteY1" fmla="*/ 0 h 668165"/>
                <a:gd name="connsiteX2" fmla="*/ 1935157 w 1935157"/>
                <a:gd name="connsiteY2" fmla="*/ 400050 h 668165"/>
                <a:gd name="connsiteX3" fmla="*/ 63500 w 1935157"/>
                <a:gd name="connsiteY3" fmla="*/ 615950 h 668165"/>
                <a:gd name="connsiteX4" fmla="*/ 0 w 1935157"/>
                <a:gd name="connsiteY4" fmla="*/ 260350 h 668165"/>
                <a:gd name="connsiteX0" fmla="*/ 0 w 1935157"/>
                <a:gd name="connsiteY0" fmla="*/ 276236 h 684051"/>
                <a:gd name="connsiteX1" fmla="*/ 1179507 w 1935157"/>
                <a:gd name="connsiteY1" fmla="*/ 15886 h 684051"/>
                <a:gd name="connsiteX2" fmla="*/ 1744657 w 1935157"/>
                <a:gd name="connsiteY2" fmla="*/ 15886 h 684051"/>
                <a:gd name="connsiteX3" fmla="*/ 1935157 w 1935157"/>
                <a:gd name="connsiteY3" fmla="*/ 415936 h 684051"/>
                <a:gd name="connsiteX4" fmla="*/ 63500 w 1935157"/>
                <a:gd name="connsiteY4" fmla="*/ 631836 h 684051"/>
                <a:gd name="connsiteX5" fmla="*/ 0 w 1935157"/>
                <a:gd name="connsiteY5" fmla="*/ 276236 h 684051"/>
                <a:gd name="connsiteX0" fmla="*/ 0 w 1935157"/>
                <a:gd name="connsiteY0" fmla="*/ 387350 h 795165"/>
                <a:gd name="connsiteX1" fmla="*/ 1382707 w 1935157"/>
                <a:gd name="connsiteY1" fmla="*/ 0 h 795165"/>
                <a:gd name="connsiteX2" fmla="*/ 1744657 w 1935157"/>
                <a:gd name="connsiteY2" fmla="*/ 127000 h 795165"/>
                <a:gd name="connsiteX3" fmla="*/ 1935157 w 1935157"/>
                <a:gd name="connsiteY3" fmla="*/ 527050 h 795165"/>
                <a:gd name="connsiteX4" fmla="*/ 63500 w 1935157"/>
                <a:gd name="connsiteY4" fmla="*/ 742950 h 795165"/>
                <a:gd name="connsiteX5" fmla="*/ 0 w 1935157"/>
                <a:gd name="connsiteY5" fmla="*/ 387350 h 7951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1382707 w 1935157"/>
                <a:gd name="connsiteY2" fmla="*/ 215900 h 1011065"/>
                <a:gd name="connsiteX3" fmla="*/ 1744657 w 1935157"/>
                <a:gd name="connsiteY3" fmla="*/ 342900 h 1011065"/>
                <a:gd name="connsiteX4" fmla="*/ 1935157 w 1935157"/>
                <a:gd name="connsiteY4" fmla="*/ 742950 h 1011065"/>
                <a:gd name="connsiteX5" fmla="*/ 63500 w 1935157"/>
                <a:gd name="connsiteY5" fmla="*/ 958850 h 1011065"/>
                <a:gd name="connsiteX6" fmla="*/ 0 w 1935157"/>
                <a:gd name="connsiteY6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1744657 w 1935157"/>
                <a:gd name="connsiteY4" fmla="*/ 342900 h 1011065"/>
                <a:gd name="connsiteX5" fmla="*/ 1935157 w 1935157"/>
                <a:gd name="connsiteY5" fmla="*/ 742950 h 1011065"/>
                <a:gd name="connsiteX6" fmla="*/ 63500 w 1935157"/>
                <a:gd name="connsiteY6" fmla="*/ 958850 h 1011065"/>
                <a:gd name="connsiteX7" fmla="*/ 0 w 1935157"/>
                <a:gd name="connsiteY7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935157 w 1935157"/>
                <a:gd name="connsiteY6" fmla="*/ 742950 h 1011065"/>
                <a:gd name="connsiteX7" fmla="*/ 63500 w 1935157"/>
                <a:gd name="connsiteY7" fmla="*/ 958850 h 1011065"/>
                <a:gd name="connsiteX8" fmla="*/ 0 w 1935157"/>
                <a:gd name="connsiteY8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281107 w 1935157"/>
                <a:gd name="connsiteY6" fmla="*/ 793750 h 1011065"/>
                <a:gd name="connsiteX7" fmla="*/ 1935157 w 1935157"/>
                <a:gd name="connsiteY7" fmla="*/ 742950 h 1011065"/>
                <a:gd name="connsiteX8" fmla="*/ 63500 w 1935157"/>
                <a:gd name="connsiteY8" fmla="*/ 958850 h 1011065"/>
                <a:gd name="connsiteX9" fmla="*/ 0 w 1935157"/>
                <a:gd name="connsiteY9" fmla="*/ 603250 h 1011065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47770 w 1935157"/>
                <a:gd name="connsiteY6" fmla="*/ 791369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048825"/>
                <a:gd name="connsiteX1" fmla="*/ 1084257 w 1935157"/>
                <a:gd name="connsiteY1" fmla="*/ 0 h 1048825"/>
                <a:gd name="connsiteX2" fmla="*/ 969957 w 1935157"/>
                <a:gd name="connsiteY2" fmla="*/ 279400 h 1048825"/>
                <a:gd name="connsiteX3" fmla="*/ 1382707 w 1935157"/>
                <a:gd name="connsiteY3" fmla="*/ 215900 h 1048825"/>
                <a:gd name="connsiteX4" fmla="*/ 893757 w 1935157"/>
                <a:gd name="connsiteY4" fmla="*/ 514350 h 1048825"/>
                <a:gd name="connsiteX5" fmla="*/ 1744657 w 1935157"/>
                <a:gd name="connsiteY5" fmla="*/ 342900 h 1048825"/>
                <a:gd name="connsiteX6" fmla="*/ 1247770 w 1935157"/>
                <a:gd name="connsiteY6" fmla="*/ 791369 h 1048825"/>
                <a:gd name="connsiteX7" fmla="*/ 1935157 w 1935157"/>
                <a:gd name="connsiteY7" fmla="*/ 742950 h 1048825"/>
                <a:gd name="connsiteX8" fmla="*/ 63500 w 1935157"/>
                <a:gd name="connsiteY8" fmla="*/ 958850 h 1048825"/>
                <a:gd name="connsiteX9" fmla="*/ 0 w 1935157"/>
                <a:gd name="connsiteY9" fmla="*/ 603250 h 1048825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7770 w 1935157"/>
                <a:gd name="connsiteY6" fmla="*/ 791369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2625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9889 h 1131521"/>
                <a:gd name="connsiteX1" fmla="*/ 1084257 w 1935157"/>
                <a:gd name="connsiteY1" fmla="*/ 6639 h 1131521"/>
                <a:gd name="connsiteX2" fmla="*/ 955669 w 1935157"/>
                <a:gd name="connsiteY2" fmla="*/ 283658 h 1131521"/>
                <a:gd name="connsiteX3" fmla="*/ 1382707 w 1935157"/>
                <a:gd name="connsiteY3" fmla="*/ 222539 h 1131521"/>
                <a:gd name="connsiteX4" fmla="*/ 903282 w 1935157"/>
                <a:gd name="connsiteY4" fmla="*/ 513846 h 1131521"/>
                <a:gd name="connsiteX5" fmla="*/ 1744657 w 1935157"/>
                <a:gd name="connsiteY5" fmla="*/ 349539 h 1131521"/>
                <a:gd name="connsiteX6" fmla="*/ 1240626 w 1935157"/>
                <a:gd name="connsiteY6" fmla="*/ 793246 h 1131521"/>
                <a:gd name="connsiteX7" fmla="*/ 1935157 w 1935157"/>
                <a:gd name="connsiteY7" fmla="*/ 749589 h 1131521"/>
                <a:gd name="connsiteX8" fmla="*/ 63500 w 1935157"/>
                <a:gd name="connsiteY8" fmla="*/ 965489 h 1131521"/>
                <a:gd name="connsiteX9" fmla="*/ 0 w 1935157"/>
                <a:gd name="connsiteY9" fmla="*/ 609889 h 1131521"/>
                <a:gd name="connsiteX0" fmla="*/ 0 w 1935157"/>
                <a:gd name="connsiteY0" fmla="*/ 623453 h 1145085"/>
                <a:gd name="connsiteX1" fmla="*/ 1084257 w 1935157"/>
                <a:gd name="connsiteY1" fmla="*/ 20203 h 1145085"/>
                <a:gd name="connsiteX2" fmla="*/ 955669 w 1935157"/>
                <a:gd name="connsiteY2" fmla="*/ 297222 h 1145085"/>
                <a:gd name="connsiteX3" fmla="*/ 1382707 w 1935157"/>
                <a:gd name="connsiteY3" fmla="*/ 236103 h 1145085"/>
                <a:gd name="connsiteX4" fmla="*/ 903282 w 1935157"/>
                <a:gd name="connsiteY4" fmla="*/ 527410 h 1145085"/>
                <a:gd name="connsiteX5" fmla="*/ 1744657 w 1935157"/>
                <a:gd name="connsiteY5" fmla="*/ 363103 h 1145085"/>
                <a:gd name="connsiteX6" fmla="*/ 1240626 w 1935157"/>
                <a:gd name="connsiteY6" fmla="*/ 806810 h 1145085"/>
                <a:gd name="connsiteX7" fmla="*/ 1935157 w 1935157"/>
                <a:gd name="connsiteY7" fmla="*/ 763153 h 1145085"/>
                <a:gd name="connsiteX8" fmla="*/ 63500 w 1935157"/>
                <a:gd name="connsiteY8" fmla="*/ 979053 h 1145085"/>
                <a:gd name="connsiteX9" fmla="*/ 0 w 1935157"/>
                <a:gd name="connsiteY9" fmla="*/ 623453 h 1145085"/>
                <a:gd name="connsiteX0" fmla="*/ 0 w 1885150"/>
                <a:gd name="connsiteY0" fmla="*/ 665653 h 1142042"/>
                <a:gd name="connsiteX1" fmla="*/ 1034250 w 1885150"/>
                <a:gd name="connsiteY1" fmla="*/ 17160 h 1142042"/>
                <a:gd name="connsiteX2" fmla="*/ 905662 w 1885150"/>
                <a:gd name="connsiteY2" fmla="*/ 294179 h 1142042"/>
                <a:gd name="connsiteX3" fmla="*/ 1332700 w 1885150"/>
                <a:gd name="connsiteY3" fmla="*/ 233060 h 1142042"/>
                <a:gd name="connsiteX4" fmla="*/ 853275 w 1885150"/>
                <a:gd name="connsiteY4" fmla="*/ 524367 h 1142042"/>
                <a:gd name="connsiteX5" fmla="*/ 1694650 w 1885150"/>
                <a:gd name="connsiteY5" fmla="*/ 360060 h 1142042"/>
                <a:gd name="connsiteX6" fmla="*/ 1190619 w 1885150"/>
                <a:gd name="connsiteY6" fmla="*/ 803767 h 1142042"/>
                <a:gd name="connsiteX7" fmla="*/ 1885150 w 1885150"/>
                <a:gd name="connsiteY7" fmla="*/ 760110 h 1142042"/>
                <a:gd name="connsiteX8" fmla="*/ 13493 w 1885150"/>
                <a:gd name="connsiteY8" fmla="*/ 976010 h 1142042"/>
                <a:gd name="connsiteX9" fmla="*/ 0 w 1885150"/>
                <a:gd name="connsiteY9" fmla="*/ 665653 h 1142042"/>
                <a:gd name="connsiteX0" fmla="*/ 0 w 1885150"/>
                <a:gd name="connsiteY0" fmla="*/ 670263 h 1146652"/>
                <a:gd name="connsiteX1" fmla="*/ 1034250 w 1885150"/>
                <a:gd name="connsiteY1" fmla="*/ 21770 h 1146652"/>
                <a:gd name="connsiteX2" fmla="*/ 905662 w 1885150"/>
                <a:gd name="connsiteY2" fmla="*/ 298789 h 1146652"/>
                <a:gd name="connsiteX3" fmla="*/ 1332700 w 1885150"/>
                <a:gd name="connsiteY3" fmla="*/ 237670 h 1146652"/>
                <a:gd name="connsiteX4" fmla="*/ 853275 w 1885150"/>
                <a:gd name="connsiteY4" fmla="*/ 528977 h 1146652"/>
                <a:gd name="connsiteX5" fmla="*/ 1694650 w 1885150"/>
                <a:gd name="connsiteY5" fmla="*/ 364670 h 1146652"/>
                <a:gd name="connsiteX6" fmla="*/ 1190619 w 1885150"/>
                <a:gd name="connsiteY6" fmla="*/ 808377 h 1146652"/>
                <a:gd name="connsiteX7" fmla="*/ 1885150 w 1885150"/>
                <a:gd name="connsiteY7" fmla="*/ 764720 h 1146652"/>
                <a:gd name="connsiteX8" fmla="*/ 13493 w 1885150"/>
                <a:gd name="connsiteY8" fmla="*/ 980620 h 1146652"/>
                <a:gd name="connsiteX9" fmla="*/ 0 w 1885150"/>
                <a:gd name="connsiteY9" fmla="*/ 670263 h 1146652"/>
                <a:gd name="connsiteX0" fmla="*/ 3175 w 1871657"/>
                <a:gd name="connsiteY0" fmla="*/ 692180 h 1144756"/>
                <a:gd name="connsiteX1" fmla="*/ 1020757 w 1871657"/>
                <a:gd name="connsiteY1" fmla="*/ 19874 h 1144756"/>
                <a:gd name="connsiteX2" fmla="*/ 892169 w 1871657"/>
                <a:gd name="connsiteY2" fmla="*/ 296893 h 1144756"/>
                <a:gd name="connsiteX3" fmla="*/ 1319207 w 1871657"/>
                <a:gd name="connsiteY3" fmla="*/ 235774 h 1144756"/>
                <a:gd name="connsiteX4" fmla="*/ 839782 w 1871657"/>
                <a:gd name="connsiteY4" fmla="*/ 527081 h 1144756"/>
                <a:gd name="connsiteX5" fmla="*/ 1681157 w 1871657"/>
                <a:gd name="connsiteY5" fmla="*/ 362774 h 1144756"/>
                <a:gd name="connsiteX6" fmla="*/ 1177126 w 1871657"/>
                <a:gd name="connsiteY6" fmla="*/ 806481 h 1144756"/>
                <a:gd name="connsiteX7" fmla="*/ 1871657 w 1871657"/>
                <a:gd name="connsiteY7" fmla="*/ 762824 h 1144756"/>
                <a:gd name="connsiteX8" fmla="*/ 0 w 1871657"/>
                <a:gd name="connsiteY8" fmla="*/ 978724 h 1144756"/>
                <a:gd name="connsiteX9" fmla="*/ 3175 w 1871657"/>
                <a:gd name="connsiteY9" fmla="*/ 692180 h 1144756"/>
                <a:gd name="connsiteX0" fmla="*/ 3175 w 1871657"/>
                <a:gd name="connsiteY0" fmla="*/ 695514 h 1148090"/>
                <a:gd name="connsiteX1" fmla="*/ 1020757 w 1871657"/>
                <a:gd name="connsiteY1" fmla="*/ 23208 h 1148090"/>
                <a:gd name="connsiteX2" fmla="*/ 892169 w 1871657"/>
                <a:gd name="connsiteY2" fmla="*/ 300227 h 1148090"/>
                <a:gd name="connsiteX3" fmla="*/ 1319207 w 1871657"/>
                <a:gd name="connsiteY3" fmla="*/ 239108 h 1148090"/>
                <a:gd name="connsiteX4" fmla="*/ 839782 w 1871657"/>
                <a:gd name="connsiteY4" fmla="*/ 530415 h 1148090"/>
                <a:gd name="connsiteX5" fmla="*/ 1681157 w 1871657"/>
                <a:gd name="connsiteY5" fmla="*/ 366108 h 1148090"/>
                <a:gd name="connsiteX6" fmla="*/ 1177126 w 1871657"/>
                <a:gd name="connsiteY6" fmla="*/ 809815 h 1148090"/>
                <a:gd name="connsiteX7" fmla="*/ 1871657 w 1871657"/>
                <a:gd name="connsiteY7" fmla="*/ 766158 h 1148090"/>
                <a:gd name="connsiteX8" fmla="*/ 0 w 1871657"/>
                <a:gd name="connsiteY8" fmla="*/ 982058 h 1148090"/>
                <a:gd name="connsiteX9" fmla="*/ 3175 w 1871657"/>
                <a:gd name="connsiteY9" fmla="*/ 695514 h 1148090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2743 h 1155319"/>
                <a:gd name="connsiteX1" fmla="*/ 1020757 w 1871657"/>
                <a:gd name="connsiteY1" fmla="*/ 30437 h 1155319"/>
                <a:gd name="connsiteX2" fmla="*/ 892169 w 1871657"/>
                <a:gd name="connsiteY2" fmla="*/ 307456 h 1155319"/>
                <a:gd name="connsiteX3" fmla="*/ 1319207 w 1871657"/>
                <a:gd name="connsiteY3" fmla="*/ 246337 h 1155319"/>
                <a:gd name="connsiteX4" fmla="*/ 839782 w 1871657"/>
                <a:gd name="connsiteY4" fmla="*/ 537644 h 1155319"/>
                <a:gd name="connsiteX5" fmla="*/ 1681157 w 1871657"/>
                <a:gd name="connsiteY5" fmla="*/ 373337 h 1155319"/>
                <a:gd name="connsiteX6" fmla="*/ 1177126 w 1871657"/>
                <a:gd name="connsiteY6" fmla="*/ 817044 h 1155319"/>
                <a:gd name="connsiteX7" fmla="*/ 1871657 w 1871657"/>
                <a:gd name="connsiteY7" fmla="*/ 773387 h 1155319"/>
                <a:gd name="connsiteX8" fmla="*/ 0 w 1871657"/>
                <a:gd name="connsiteY8" fmla="*/ 989287 h 1155319"/>
                <a:gd name="connsiteX9" fmla="*/ 3175 w 1871657"/>
                <a:gd name="connsiteY9" fmla="*/ 702743 h 11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657" h="1155319">
                  <a:moveTo>
                    <a:pt x="3175" y="702743"/>
                  </a:moveTo>
                  <a:cubicBezTo>
                    <a:pt x="395021" y="41549"/>
                    <a:pt x="905136" y="-65607"/>
                    <a:pt x="1020757" y="30437"/>
                  </a:cubicBezTo>
                  <a:cubicBezTo>
                    <a:pt x="1148815" y="158495"/>
                    <a:pt x="890318" y="315130"/>
                    <a:pt x="892169" y="307456"/>
                  </a:cubicBezTo>
                  <a:cubicBezTo>
                    <a:pt x="898783" y="310102"/>
                    <a:pt x="1260206" y="196067"/>
                    <a:pt x="1319207" y="246337"/>
                  </a:cubicBezTo>
                  <a:cubicBezTo>
                    <a:pt x="1420807" y="359843"/>
                    <a:pt x="869945" y="537908"/>
                    <a:pt x="839782" y="537644"/>
                  </a:cubicBezTo>
                  <a:cubicBezTo>
                    <a:pt x="897726" y="527855"/>
                    <a:pt x="1603105" y="257185"/>
                    <a:pt x="1681157" y="373337"/>
                  </a:cubicBezTo>
                  <a:cubicBezTo>
                    <a:pt x="1789371" y="500866"/>
                    <a:pt x="1197499" y="810958"/>
                    <a:pt x="1177126" y="817044"/>
                  </a:cubicBezTo>
                  <a:cubicBezTo>
                    <a:pt x="1207024" y="797730"/>
                    <a:pt x="1825090" y="618870"/>
                    <a:pt x="1871657" y="773387"/>
                  </a:cubicBezTo>
                  <a:cubicBezTo>
                    <a:pt x="1823505" y="1026329"/>
                    <a:pt x="664102" y="1361820"/>
                    <a:pt x="0" y="989287"/>
                  </a:cubicBezTo>
                  <a:cubicBezTo>
                    <a:pt x="1058" y="893772"/>
                    <a:pt x="2117" y="798258"/>
                    <a:pt x="3175" y="702743"/>
                  </a:cubicBezTo>
                  <a:close/>
                </a:path>
              </a:pathLst>
            </a:custGeom>
            <a:solidFill>
              <a:srgbClr val="0611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Oval 12">
              <a:extLst>
                <a:ext uri="{FF2B5EF4-FFF2-40B4-BE49-F238E27FC236}">
                  <a16:creationId xmlns:a16="http://schemas.microsoft.com/office/drawing/2014/main" id="{FE92D75A-D208-A2F5-232B-DCC818D93913}"/>
                </a:ext>
              </a:extLst>
            </p:cNvPr>
            <p:cNvSpPr/>
            <p:nvPr/>
          </p:nvSpPr>
          <p:spPr>
            <a:xfrm rot="17705836">
              <a:off x="3251689" y="2217135"/>
              <a:ext cx="203364" cy="527473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  <a:gd name="connsiteX0" fmla="*/ 0 w 444195"/>
                <a:gd name="connsiteY0" fmla="*/ 241232 h 482463"/>
                <a:gd name="connsiteX1" fmla="*/ 192882 w 444195"/>
                <a:gd name="connsiteY1" fmla="*/ 4 h 482463"/>
                <a:gd name="connsiteX2" fmla="*/ 444194 w 444195"/>
                <a:gd name="connsiteY2" fmla="*/ 237005 h 482463"/>
                <a:gd name="connsiteX3" fmla="*/ 192882 w 444195"/>
                <a:gd name="connsiteY3" fmla="*/ 482460 h 482463"/>
                <a:gd name="connsiteX4" fmla="*/ 0 w 444195"/>
                <a:gd name="connsiteY4" fmla="*/ 241232 h 482463"/>
                <a:gd name="connsiteX0" fmla="*/ 0 w 444195"/>
                <a:gd name="connsiteY0" fmla="*/ 241232 h 479578"/>
                <a:gd name="connsiteX1" fmla="*/ 192882 w 444195"/>
                <a:gd name="connsiteY1" fmla="*/ 4 h 479578"/>
                <a:gd name="connsiteX2" fmla="*/ 444194 w 444195"/>
                <a:gd name="connsiteY2" fmla="*/ 237005 h 479578"/>
                <a:gd name="connsiteX3" fmla="*/ 195386 w 444195"/>
                <a:gd name="connsiteY3" fmla="*/ 479576 h 479578"/>
                <a:gd name="connsiteX4" fmla="*/ 0 w 444195"/>
                <a:gd name="connsiteY4" fmla="*/ 241232 h 479578"/>
                <a:gd name="connsiteX0" fmla="*/ 2 w 444197"/>
                <a:gd name="connsiteY0" fmla="*/ 242035 h 480381"/>
                <a:gd name="connsiteX1" fmla="*/ 192884 w 444197"/>
                <a:gd name="connsiteY1" fmla="*/ 807 h 480381"/>
                <a:gd name="connsiteX2" fmla="*/ 444196 w 444197"/>
                <a:gd name="connsiteY2" fmla="*/ 237808 h 480381"/>
                <a:gd name="connsiteX3" fmla="*/ 195388 w 444197"/>
                <a:gd name="connsiteY3" fmla="*/ 480379 h 480381"/>
                <a:gd name="connsiteX4" fmla="*/ 2 w 444197"/>
                <a:gd name="connsiteY4" fmla="*/ 242035 h 48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197" h="480381">
                  <a:moveTo>
                    <a:pt x="2" y="242035"/>
                  </a:moveTo>
                  <a:cubicBezTo>
                    <a:pt x="-415" y="162106"/>
                    <a:pt x="50702" y="12425"/>
                    <a:pt x="192884" y="807"/>
                  </a:cubicBezTo>
                  <a:cubicBezTo>
                    <a:pt x="335066" y="-10811"/>
                    <a:pt x="444196" y="104581"/>
                    <a:pt x="444196" y="237808"/>
                  </a:cubicBezTo>
                  <a:cubicBezTo>
                    <a:pt x="444196" y="371035"/>
                    <a:pt x="269420" y="479675"/>
                    <a:pt x="195388" y="480379"/>
                  </a:cubicBezTo>
                  <a:cubicBezTo>
                    <a:pt x="121356" y="481084"/>
                    <a:pt x="419" y="321964"/>
                    <a:pt x="2" y="242035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Oval 12">
              <a:extLst>
                <a:ext uri="{FF2B5EF4-FFF2-40B4-BE49-F238E27FC236}">
                  <a16:creationId xmlns:a16="http://schemas.microsoft.com/office/drawing/2014/main" id="{815096F2-2E32-A8EF-317D-366D46C2572F}"/>
                </a:ext>
              </a:extLst>
            </p:cNvPr>
            <p:cNvSpPr/>
            <p:nvPr/>
          </p:nvSpPr>
          <p:spPr>
            <a:xfrm rot="20570730">
              <a:off x="4885914" y="4587617"/>
              <a:ext cx="290699" cy="305688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Oval 12">
              <a:extLst>
                <a:ext uri="{FF2B5EF4-FFF2-40B4-BE49-F238E27FC236}">
                  <a16:creationId xmlns:a16="http://schemas.microsoft.com/office/drawing/2014/main" id="{AA4CC86C-504D-A283-589F-4998D1D1E720}"/>
                </a:ext>
              </a:extLst>
            </p:cNvPr>
            <p:cNvSpPr/>
            <p:nvPr/>
          </p:nvSpPr>
          <p:spPr>
            <a:xfrm rot="706300">
              <a:off x="4136714" y="4907546"/>
              <a:ext cx="290699" cy="305688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Oval 12">
              <a:extLst>
                <a:ext uri="{FF2B5EF4-FFF2-40B4-BE49-F238E27FC236}">
                  <a16:creationId xmlns:a16="http://schemas.microsoft.com/office/drawing/2014/main" id="{EC17B690-A6C6-4855-3C83-9024A5CD5C8B}"/>
                </a:ext>
              </a:extLst>
            </p:cNvPr>
            <p:cNvSpPr/>
            <p:nvPr/>
          </p:nvSpPr>
          <p:spPr>
            <a:xfrm rot="20983858">
              <a:off x="4151419" y="4679957"/>
              <a:ext cx="290699" cy="38287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Oval 12">
              <a:extLst>
                <a:ext uri="{FF2B5EF4-FFF2-40B4-BE49-F238E27FC236}">
                  <a16:creationId xmlns:a16="http://schemas.microsoft.com/office/drawing/2014/main" id="{C325E67E-6D26-290F-8DA8-DB4EA24A5A0F}"/>
                </a:ext>
              </a:extLst>
            </p:cNvPr>
            <p:cNvSpPr/>
            <p:nvPr/>
          </p:nvSpPr>
          <p:spPr>
            <a:xfrm rot="19814898">
              <a:off x="4829589" y="4322230"/>
              <a:ext cx="229811" cy="38287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Oval 12">
              <a:extLst>
                <a:ext uri="{FF2B5EF4-FFF2-40B4-BE49-F238E27FC236}">
                  <a16:creationId xmlns:a16="http://schemas.microsoft.com/office/drawing/2014/main" id="{3AF6098E-4EE8-A619-0670-FF1F64AD179D}"/>
                </a:ext>
              </a:extLst>
            </p:cNvPr>
            <p:cNvSpPr/>
            <p:nvPr/>
          </p:nvSpPr>
          <p:spPr>
            <a:xfrm rot="20927774">
              <a:off x="5314416" y="6158997"/>
              <a:ext cx="239468" cy="245406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Oval 12">
              <a:extLst>
                <a:ext uri="{FF2B5EF4-FFF2-40B4-BE49-F238E27FC236}">
                  <a16:creationId xmlns:a16="http://schemas.microsoft.com/office/drawing/2014/main" id="{529F6F16-72D0-AE5C-8AB5-7178A83F765F}"/>
                </a:ext>
              </a:extLst>
            </p:cNvPr>
            <p:cNvSpPr/>
            <p:nvPr/>
          </p:nvSpPr>
          <p:spPr>
            <a:xfrm rot="1634124">
              <a:off x="3736511" y="6240881"/>
              <a:ext cx="268410" cy="312023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  <a:gd name="connsiteX0" fmla="*/ 54500 w 440264"/>
                <a:gd name="connsiteY0" fmla="*/ 243131 h 615839"/>
                <a:gd name="connsiteX1" fmla="*/ 247382 w 440264"/>
                <a:gd name="connsiteY1" fmla="*/ 1903 h 615839"/>
                <a:gd name="connsiteX2" fmla="*/ 440264 w 440264"/>
                <a:gd name="connsiteY2" fmla="*/ 243131 h 615839"/>
                <a:gd name="connsiteX3" fmla="*/ 247382 w 440264"/>
                <a:gd name="connsiteY3" fmla="*/ 484359 h 615839"/>
                <a:gd name="connsiteX4" fmla="*/ 12615 w 440264"/>
                <a:gd name="connsiteY4" fmla="*/ 606706 h 615839"/>
                <a:gd name="connsiteX5" fmla="*/ 54500 w 440264"/>
                <a:gd name="connsiteY5" fmla="*/ 243131 h 615839"/>
                <a:gd name="connsiteX0" fmla="*/ 58314 w 444078"/>
                <a:gd name="connsiteY0" fmla="*/ 243131 h 615841"/>
                <a:gd name="connsiteX1" fmla="*/ 251196 w 444078"/>
                <a:gd name="connsiteY1" fmla="*/ 1903 h 615841"/>
                <a:gd name="connsiteX2" fmla="*/ 444078 w 444078"/>
                <a:gd name="connsiteY2" fmla="*/ 243131 h 615841"/>
                <a:gd name="connsiteX3" fmla="*/ 251196 w 444078"/>
                <a:gd name="connsiteY3" fmla="*/ 484359 h 615841"/>
                <a:gd name="connsiteX4" fmla="*/ 16429 w 444078"/>
                <a:gd name="connsiteY4" fmla="*/ 606706 h 615841"/>
                <a:gd name="connsiteX5" fmla="*/ 58314 w 444078"/>
                <a:gd name="connsiteY5" fmla="*/ 243131 h 61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4078" h="615841">
                  <a:moveTo>
                    <a:pt x="58314" y="243131"/>
                  </a:moveTo>
                  <a:cubicBezTo>
                    <a:pt x="116760" y="135754"/>
                    <a:pt x="66089" y="20953"/>
                    <a:pt x="251196" y="1903"/>
                  </a:cubicBezTo>
                  <a:cubicBezTo>
                    <a:pt x="436303" y="-17147"/>
                    <a:pt x="444078" y="109904"/>
                    <a:pt x="444078" y="243131"/>
                  </a:cubicBezTo>
                  <a:cubicBezTo>
                    <a:pt x="444078" y="376358"/>
                    <a:pt x="322471" y="423763"/>
                    <a:pt x="251196" y="484359"/>
                  </a:cubicBezTo>
                  <a:cubicBezTo>
                    <a:pt x="179921" y="544955"/>
                    <a:pt x="48576" y="646911"/>
                    <a:pt x="16429" y="606706"/>
                  </a:cubicBezTo>
                  <a:cubicBezTo>
                    <a:pt x="-15718" y="566501"/>
                    <a:pt x="-132" y="350508"/>
                    <a:pt x="58314" y="243131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Oval 12">
              <a:extLst>
                <a:ext uri="{FF2B5EF4-FFF2-40B4-BE49-F238E27FC236}">
                  <a16:creationId xmlns:a16="http://schemas.microsoft.com/office/drawing/2014/main" id="{74984D84-B9DE-B09F-961C-744ED4C93C68}"/>
                </a:ext>
              </a:extLst>
            </p:cNvPr>
            <p:cNvSpPr/>
            <p:nvPr/>
          </p:nvSpPr>
          <p:spPr>
            <a:xfrm rot="1328340">
              <a:off x="3939703" y="768439"/>
              <a:ext cx="315961" cy="309185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  <a:gd name="connsiteX0" fmla="*/ 0 w 411902"/>
                <a:gd name="connsiteY0" fmla="*/ 246175 h 487403"/>
                <a:gd name="connsiteX1" fmla="*/ 192882 w 411902"/>
                <a:gd name="connsiteY1" fmla="*/ 4947 h 487403"/>
                <a:gd name="connsiteX2" fmla="*/ 385764 w 411902"/>
                <a:gd name="connsiteY2" fmla="*/ 246175 h 487403"/>
                <a:gd name="connsiteX3" fmla="*/ 192882 w 411902"/>
                <a:gd name="connsiteY3" fmla="*/ 487403 h 487403"/>
                <a:gd name="connsiteX4" fmla="*/ 0 w 411902"/>
                <a:gd name="connsiteY4" fmla="*/ 246175 h 487403"/>
                <a:gd name="connsiteX0" fmla="*/ 0 w 414324"/>
                <a:gd name="connsiteY0" fmla="*/ 248073 h 489301"/>
                <a:gd name="connsiteX1" fmla="*/ 192882 w 414324"/>
                <a:gd name="connsiteY1" fmla="*/ 6845 h 489301"/>
                <a:gd name="connsiteX2" fmla="*/ 385764 w 414324"/>
                <a:gd name="connsiteY2" fmla="*/ 248073 h 489301"/>
                <a:gd name="connsiteX3" fmla="*/ 192882 w 414324"/>
                <a:gd name="connsiteY3" fmla="*/ 489301 h 489301"/>
                <a:gd name="connsiteX4" fmla="*/ 0 w 414324"/>
                <a:gd name="connsiteY4" fmla="*/ 248073 h 489301"/>
                <a:gd name="connsiteX0" fmla="*/ 0 w 419287"/>
                <a:gd name="connsiteY0" fmla="*/ 248672 h 489900"/>
                <a:gd name="connsiteX1" fmla="*/ 192882 w 419287"/>
                <a:gd name="connsiteY1" fmla="*/ 7444 h 489900"/>
                <a:gd name="connsiteX2" fmla="*/ 385764 w 419287"/>
                <a:gd name="connsiteY2" fmla="*/ 248672 h 489900"/>
                <a:gd name="connsiteX3" fmla="*/ 192882 w 419287"/>
                <a:gd name="connsiteY3" fmla="*/ 489900 h 489900"/>
                <a:gd name="connsiteX4" fmla="*/ 0 w 419287"/>
                <a:gd name="connsiteY4" fmla="*/ 248672 h 48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87" h="489900">
                  <a:moveTo>
                    <a:pt x="0" y="248672"/>
                  </a:moveTo>
                  <a:cubicBezTo>
                    <a:pt x="0" y="115445"/>
                    <a:pt x="7775" y="26494"/>
                    <a:pt x="192882" y="7444"/>
                  </a:cubicBezTo>
                  <a:cubicBezTo>
                    <a:pt x="377989" y="-11606"/>
                    <a:pt x="474907" y="-13401"/>
                    <a:pt x="385764" y="248672"/>
                  </a:cubicBezTo>
                  <a:cubicBezTo>
                    <a:pt x="385764" y="381899"/>
                    <a:pt x="299408" y="489900"/>
                    <a:pt x="192882" y="489900"/>
                  </a:cubicBezTo>
                  <a:cubicBezTo>
                    <a:pt x="86356" y="489900"/>
                    <a:pt x="0" y="381899"/>
                    <a:pt x="0" y="248672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57E82607-B3C7-81A7-72EF-E15B6E3B7C47}"/>
                </a:ext>
              </a:extLst>
            </p:cNvPr>
            <p:cNvSpPr/>
            <p:nvPr/>
          </p:nvSpPr>
          <p:spPr>
            <a:xfrm>
              <a:off x="2820957" y="6514546"/>
              <a:ext cx="198620" cy="140155"/>
            </a:xfrm>
            <a:custGeom>
              <a:avLst/>
              <a:gdLst>
                <a:gd name="connsiteX0" fmla="*/ 194423 w 198620"/>
                <a:gd name="connsiteY0" fmla="*/ 0 h 140155"/>
                <a:gd name="connsiteX1" fmla="*/ 198620 w 198620"/>
                <a:gd name="connsiteY1" fmla="*/ 70526 h 140155"/>
                <a:gd name="connsiteX2" fmla="*/ 195337 w 198620"/>
                <a:gd name="connsiteY2" fmla="*/ 125686 h 140155"/>
                <a:gd name="connsiteX3" fmla="*/ 189325 w 198620"/>
                <a:gd name="connsiteY3" fmla="*/ 125575 h 140155"/>
                <a:gd name="connsiteX4" fmla="*/ 4529 w 198620"/>
                <a:gd name="connsiteY4" fmla="*/ 137028 h 140155"/>
                <a:gd name="connsiteX5" fmla="*/ 183346 w 198620"/>
                <a:gd name="connsiteY5" fmla="*/ 1853 h 140155"/>
                <a:gd name="connsiteX6" fmla="*/ 194423 w 198620"/>
                <a:gd name="connsiteY6" fmla="*/ 0 h 14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20" h="140155">
                  <a:moveTo>
                    <a:pt x="194423" y="0"/>
                  </a:moveTo>
                  <a:lnTo>
                    <a:pt x="198620" y="70526"/>
                  </a:lnTo>
                  <a:lnTo>
                    <a:pt x="195337" y="125686"/>
                  </a:lnTo>
                  <a:lnTo>
                    <a:pt x="189325" y="125575"/>
                  </a:lnTo>
                  <a:cubicBezTo>
                    <a:pt x="104732" y="127651"/>
                    <a:pt x="-25997" y="147743"/>
                    <a:pt x="4529" y="137028"/>
                  </a:cubicBezTo>
                  <a:cubicBezTo>
                    <a:pt x="42232" y="63527"/>
                    <a:pt x="106129" y="23562"/>
                    <a:pt x="183346" y="1853"/>
                  </a:cubicBezTo>
                  <a:lnTo>
                    <a:pt x="194423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B4B2EDC-93F0-D35E-0FEA-638590A170EA}"/>
                </a:ext>
              </a:extLst>
            </p:cNvPr>
            <p:cNvSpPr/>
            <p:nvPr/>
          </p:nvSpPr>
          <p:spPr>
            <a:xfrm rot="20867988">
              <a:off x="4513602" y="6456371"/>
              <a:ext cx="198620" cy="140155"/>
            </a:xfrm>
            <a:custGeom>
              <a:avLst/>
              <a:gdLst>
                <a:gd name="connsiteX0" fmla="*/ 194423 w 198620"/>
                <a:gd name="connsiteY0" fmla="*/ 0 h 140155"/>
                <a:gd name="connsiteX1" fmla="*/ 198620 w 198620"/>
                <a:gd name="connsiteY1" fmla="*/ 70526 h 140155"/>
                <a:gd name="connsiteX2" fmla="*/ 195337 w 198620"/>
                <a:gd name="connsiteY2" fmla="*/ 125686 h 140155"/>
                <a:gd name="connsiteX3" fmla="*/ 189325 w 198620"/>
                <a:gd name="connsiteY3" fmla="*/ 125575 h 140155"/>
                <a:gd name="connsiteX4" fmla="*/ 4529 w 198620"/>
                <a:gd name="connsiteY4" fmla="*/ 137028 h 140155"/>
                <a:gd name="connsiteX5" fmla="*/ 183346 w 198620"/>
                <a:gd name="connsiteY5" fmla="*/ 1853 h 140155"/>
                <a:gd name="connsiteX6" fmla="*/ 194423 w 198620"/>
                <a:gd name="connsiteY6" fmla="*/ 0 h 14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20" h="140155">
                  <a:moveTo>
                    <a:pt x="194423" y="0"/>
                  </a:moveTo>
                  <a:lnTo>
                    <a:pt x="198620" y="70526"/>
                  </a:lnTo>
                  <a:lnTo>
                    <a:pt x="195337" y="125686"/>
                  </a:lnTo>
                  <a:lnTo>
                    <a:pt x="189325" y="125575"/>
                  </a:lnTo>
                  <a:cubicBezTo>
                    <a:pt x="104732" y="127651"/>
                    <a:pt x="-25997" y="147743"/>
                    <a:pt x="4529" y="137028"/>
                  </a:cubicBezTo>
                  <a:cubicBezTo>
                    <a:pt x="42232" y="63527"/>
                    <a:pt x="106129" y="23562"/>
                    <a:pt x="183346" y="1853"/>
                  </a:cubicBezTo>
                  <a:lnTo>
                    <a:pt x="194423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1D546E59-261F-30D5-0433-FB624007C3C6}"/>
                </a:ext>
              </a:extLst>
            </p:cNvPr>
            <p:cNvSpPr/>
            <p:nvPr/>
          </p:nvSpPr>
          <p:spPr>
            <a:xfrm rot="19779215" flipV="1">
              <a:off x="4763354" y="6315078"/>
              <a:ext cx="285750" cy="161925"/>
            </a:xfrm>
            <a:custGeom>
              <a:avLst/>
              <a:gdLst>
                <a:gd name="connsiteX0" fmla="*/ 0 w 285750"/>
                <a:gd name="connsiteY0" fmla="*/ 161925 h 161925"/>
                <a:gd name="connsiteX1" fmla="*/ 100013 w 285750"/>
                <a:gd name="connsiteY1" fmla="*/ 52387 h 161925"/>
                <a:gd name="connsiteX2" fmla="*/ 285750 w 285750"/>
                <a:gd name="connsiteY2" fmla="*/ 0 h 161925"/>
                <a:gd name="connsiteX3" fmla="*/ 285750 w 285750"/>
                <a:gd name="connsiteY3" fmla="*/ 0 h 161925"/>
                <a:gd name="connsiteX4" fmla="*/ 285750 w 285750"/>
                <a:gd name="connsiteY4" fmla="*/ 0 h 161925"/>
                <a:gd name="connsiteX5" fmla="*/ 285750 w 285750"/>
                <a:gd name="connsiteY5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0" h="161925">
                  <a:moveTo>
                    <a:pt x="0" y="161925"/>
                  </a:moveTo>
                  <a:cubicBezTo>
                    <a:pt x="26194" y="120649"/>
                    <a:pt x="52388" y="79374"/>
                    <a:pt x="100013" y="52387"/>
                  </a:cubicBezTo>
                  <a:cubicBezTo>
                    <a:pt x="147638" y="25400"/>
                    <a:pt x="285750" y="0"/>
                    <a:pt x="285750" y="0"/>
                  </a:cubicBezTo>
                  <a:lnTo>
                    <a:pt x="285750" y="0"/>
                  </a:lnTo>
                  <a:lnTo>
                    <a:pt x="285750" y="0"/>
                  </a:lnTo>
                  <a:lnTo>
                    <a:pt x="285750" y="0"/>
                  </a:lnTo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0085CE26-8891-AD18-5C10-E4146035E870}"/>
              </a:ext>
            </a:extLst>
          </p:cNvPr>
          <p:cNvGrpSpPr/>
          <p:nvPr/>
        </p:nvGrpSpPr>
        <p:grpSpPr>
          <a:xfrm>
            <a:off x="7475209" y="1587053"/>
            <a:ext cx="4433093" cy="1630612"/>
            <a:chOff x="4456031" y="4207922"/>
            <a:chExt cx="979207" cy="360179"/>
          </a:xfrm>
        </p:grpSpPr>
        <p:sp>
          <p:nvSpPr>
            <p:cNvPr id="217" name="Rectangle 2">
              <a:extLst>
                <a:ext uri="{FF2B5EF4-FFF2-40B4-BE49-F238E27FC236}">
                  <a16:creationId xmlns:a16="http://schemas.microsoft.com/office/drawing/2014/main" id="{18CB3B52-5FDF-ABC7-96DD-1BBCBF5C823F}"/>
                </a:ext>
              </a:extLst>
            </p:cNvPr>
            <p:cNvSpPr/>
            <p:nvPr/>
          </p:nvSpPr>
          <p:spPr>
            <a:xfrm>
              <a:off x="4456031" y="4207922"/>
              <a:ext cx="979207" cy="360179"/>
            </a:xfrm>
            <a:custGeom>
              <a:avLst/>
              <a:gdLst>
                <a:gd name="connsiteX0" fmla="*/ 0 w 471488"/>
                <a:gd name="connsiteY0" fmla="*/ 0 h 157163"/>
                <a:gd name="connsiteX1" fmla="*/ 471488 w 471488"/>
                <a:gd name="connsiteY1" fmla="*/ 0 h 157163"/>
                <a:gd name="connsiteX2" fmla="*/ 471488 w 471488"/>
                <a:gd name="connsiteY2" fmla="*/ 157163 h 157163"/>
                <a:gd name="connsiteX3" fmla="*/ 0 w 471488"/>
                <a:gd name="connsiteY3" fmla="*/ 157163 h 157163"/>
                <a:gd name="connsiteX4" fmla="*/ 0 w 471488"/>
                <a:gd name="connsiteY4" fmla="*/ 0 h 157163"/>
                <a:gd name="connsiteX0" fmla="*/ 0 w 566738"/>
                <a:gd name="connsiteY0" fmla="*/ 0 h 157163"/>
                <a:gd name="connsiteX1" fmla="*/ 566738 w 566738"/>
                <a:gd name="connsiteY1" fmla="*/ 0 h 157163"/>
                <a:gd name="connsiteX2" fmla="*/ 566738 w 566738"/>
                <a:gd name="connsiteY2" fmla="*/ 157163 h 157163"/>
                <a:gd name="connsiteX3" fmla="*/ 95250 w 566738"/>
                <a:gd name="connsiteY3" fmla="*/ 157163 h 157163"/>
                <a:gd name="connsiteX4" fmla="*/ 0 w 566738"/>
                <a:gd name="connsiteY4" fmla="*/ 0 h 157163"/>
                <a:gd name="connsiteX0" fmla="*/ 15743 w 582481"/>
                <a:gd name="connsiteY0" fmla="*/ 0 h 157163"/>
                <a:gd name="connsiteX1" fmla="*/ 582481 w 582481"/>
                <a:gd name="connsiteY1" fmla="*/ 0 h 157163"/>
                <a:gd name="connsiteX2" fmla="*/ 582481 w 582481"/>
                <a:gd name="connsiteY2" fmla="*/ 157163 h 157163"/>
                <a:gd name="connsiteX3" fmla="*/ 110993 w 582481"/>
                <a:gd name="connsiteY3" fmla="*/ 157163 h 157163"/>
                <a:gd name="connsiteX4" fmla="*/ 15743 w 582481"/>
                <a:gd name="connsiteY4" fmla="*/ 0 h 157163"/>
                <a:gd name="connsiteX0" fmla="*/ 60592 w 627330"/>
                <a:gd name="connsiteY0" fmla="*/ 0 h 157163"/>
                <a:gd name="connsiteX1" fmla="*/ 627330 w 627330"/>
                <a:gd name="connsiteY1" fmla="*/ 0 h 157163"/>
                <a:gd name="connsiteX2" fmla="*/ 627330 w 627330"/>
                <a:gd name="connsiteY2" fmla="*/ 157163 h 157163"/>
                <a:gd name="connsiteX3" fmla="*/ 155842 w 627330"/>
                <a:gd name="connsiteY3" fmla="*/ 157163 h 157163"/>
                <a:gd name="connsiteX4" fmla="*/ 17731 w 627330"/>
                <a:gd name="connsiteY4" fmla="*/ 133350 h 157163"/>
                <a:gd name="connsiteX5" fmla="*/ 60592 w 627330"/>
                <a:gd name="connsiteY5" fmla="*/ 0 h 157163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174892 w 627330"/>
                <a:gd name="connsiteY3" fmla="*/ 228600 h 228600"/>
                <a:gd name="connsiteX4" fmla="*/ 17731 w 627330"/>
                <a:gd name="connsiteY4" fmla="*/ 133350 h 228600"/>
                <a:gd name="connsiteX5" fmla="*/ 60592 w 627330"/>
                <a:gd name="connsiteY5" fmla="*/ 0 h 228600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291574 w 627330"/>
                <a:gd name="connsiteY3" fmla="*/ 192880 h 228600"/>
                <a:gd name="connsiteX4" fmla="*/ 174892 w 627330"/>
                <a:gd name="connsiteY4" fmla="*/ 228600 h 228600"/>
                <a:gd name="connsiteX5" fmla="*/ 17731 w 627330"/>
                <a:gd name="connsiteY5" fmla="*/ 133350 h 228600"/>
                <a:gd name="connsiteX6" fmla="*/ 60592 w 627330"/>
                <a:gd name="connsiteY6" fmla="*/ 0 h 228600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453499 w 627330"/>
                <a:gd name="connsiteY3" fmla="*/ 157162 h 228600"/>
                <a:gd name="connsiteX4" fmla="*/ 291574 w 627330"/>
                <a:gd name="connsiteY4" fmla="*/ 192880 h 228600"/>
                <a:gd name="connsiteX5" fmla="*/ 174892 w 627330"/>
                <a:gd name="connsiteY5" fmla="*/ 228600 h 228600"/>
                <a:gd name="connsiteX6" fmla="*/ 17731 w 627330"/>
                <a:gd name="connsiteY6" fmla="*/ 133350 h 228600"/>
                <a:gd name="connsiteX7" fmla="*/ 60592 w 627330"/>
                <a:gd name="connsiteY7" fmla="*/ 0 h 228600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603518 w 627330"/>
                <a:gd name="connsiteY3" fmla="*/ 219074 h 228600"/>
                <a:gd name="connsiteX4" fmla="*/ 453499 w 627330"/>
                <a:gd name="connsiteY4" fmla="*/ 157162 h 228600"/>
                <a:gd name="connsiteX5" fmla="*/ 291574 w 627330"/>
                <a:gd name="connsiteY5" fmla="*/ 192880 h 228600"/>
                <a:gd name="connsiteX6" fmla="*/ 174892 w 627330"/>
                <a:gd name="connsiteY6" fmla="*/ 228600 h 228600"/>
                <a:gd name="connsiteX7" fmla="*/ 17731 w 627330"/>
                <a:gd name="connsiteY7" fmla="*/ 133350 h 228600"/>
                <a:gd name="connsiteX8" fmla="*/ 60592 w 627330"/>
                <a:gd name="connsiteY8" fmla="*/ 0 h 228600"/>
                <a:gd name="connsiteX0" fmla="*/ 60592 w 782111"/>
                <a:gd name="connsiteY0" fmla="*/ 0 h 228600"/>
                <a:gd name="connsiteX1" fmla="*/ 627330 w 782111"/>
                <a:gd name="connsiteY1" fmla="*/ 0 h 228600"/>
                <a:gd name="connsiteX2" fmla="*/ 782111 w 782111"/>
                <a:gd name="connsiteY2" fmla="*/ 195263 h 228600"/>
                <a:gd name="connsiteX3" fmla="*/ 603518 w 782111"/>
                <a:gd name="connsiteY3" fmla="*/ 219074 h 228600"/>
                <a:gd name="connsiteX4" fmla="*/ 453499 w 782111"/>
                <a:gd name="connsiteY4" fmla="*/ 157162 h 228600"/>
                <a:gd name="connsiteX5" fmla="*/ 291574 w 782111"/>
                <a:gd name="connsiteY5" fmla="*/ 192880 h 228600"/>
                <a:gd name="connsiteX6" fmla="*/ 174892 w 782111"/>
                <a:gd name="connsiteY6" fmla="*/ 228600 h 228600"/>
                <a:gd name="connsiteX7" fmla="*/ 17731 w 782111"/>
                <a:gd name="connsiteY7" fmla="*/ 133350 h 228600"/>
                <a:gd name="connsiteX8" fmla="*/ 60592 w 782111"/>
                <a:gd name="connsiteY8" fmla="*/ 0 h 228600"/>
                <a:gd name="connsiteX0" fmla="*/ 60592 w 829737"/>
                <a:gd name="connsiteY0" fmla="*/ 0 h 228600"/>
                <a:gd name="connsiteX1" fmla="*/ 627330 w 829737"/>
                <a:gd name="connsiteY1" fmla="*/ 0 h 228600"/>
                <a:gd name="connsiteX2" fmla="*/ 829737 w 829737"/>
                <a:gd name="connsiteY2" fmla="*/ 150018 h 228600"/>
                <a:gd name="connsiteX3" fmla="*/ 782111 w 829737"/>
                <a:gd name="connsiteY3" fmla="*/ 195263 h 228600"/>
                <a:gd name="connsiteX4" fmla="*/ 603518 w 829737"/>
                <a:gd name="connsiteY4" fmla="*/ 219074 h 228600"/>
                <a:gd name="connsiteX5" fmla="*/ 453499 w 829737"/>
                <a:gd name="connsiteY5" fmla="*/ 157162 h 228600"/>
                <a:gd name="connsiteX6" fmla="*/ 291574 w 829737"/>
                <a:gd name="connsiteY6" fmla="*/ 192880 h 228600"/>
                <a:gd name="connsiteX7" fmla="*/ 174892 w 829737"/>
                <a:gd name="connsiteY7" fmla="*/ 228600 h 228600"/>
                <a:gd name="connsiteX8" fmla="*/ 17731 w 829737"/>
                <a:gd name="connsiteY8" fmla="*/ 133350 h 228600"/>
                <a:gd name="connsiteX9" fmla="*/ 60592 w 829737"/>
                <a:gd name="connsiteY9" fmla="*/ 0 h 228600"/>
                <a:gd name="connsiteX0" fmla="*/ 60592 w 829737"/>
                <a:gd name="connsiteY0" fmla="*/ 0 h 228600"/>
                <a:gd name="connsiteX1" fmla="*/ 627330 w 829737"/>
                <a:gd name="connsiteY1" fmla="*/ 0 h 228600"/>
                <a:gd name="connsiteX2" fmla="*/ 805924 w 829737"/>
                <a:gd name="connsiteY2" fmla="*/ 85724 h 228600"/>
                <a:gd name="connsiteX3" fmla="*/ 829737 w 829737"/>
                <a:gd name="connsiteY3" fmla="*/ 150018 h 228600"/>
                <a:gd name="connsiteX4" fmla="*/ 782111 w 829737"/>
                <a:gd name="connsiteY4" fmla="*/ 195263 h 228600"/>
                <a:gd name="connsiteX5" fmla="*/ 603518 w 829737"/>
                <a:gd name="connsiteY5" fmla="*/ 219074 h 228600"/>
                <a:gd name="connsiteX6" fmla="*/ 453499 w 829737"/>
                <a:gd name="connsiteY6" fmla="*/ 157162 h 228600"/>
                <a:gd name="connsiteX7" fmla="*/ 291574 w 829737"/>
                <a:gd name="connsiteY7" fmla="*/ 192880 h 228600"/>
                <a:gd name="connsiteX8" fmla="*/ 174892 w 829737"/>
                <a:gd name="connsiteY8" fmla="*/ 228600 h 228600"/>
                <a:gd name="connsiteX9" fmla="*/ 17731 w 829737"/>
                <a:gd name="connsiteY9" fmla="*/ 133350 h 228600"/>
                <a:gd name="connsiteX10" fmla="*/ 60592 w 829737"/>
                <a:gd name="connsiteY10" fmla="*/ 0 h 228600"/>
                <a:gd name="connsiteX0" fmla="*/ 60592 w 829737"/>
                <a:gd name="connsiteY0" fmla="*/ 7144 h 235744"/>
                <a:gd name="connsiteX1" fmla="*/ 655905 w 829737"/>
                <a:gd name="connsiteY1" fmla="*/ 0 h 235744"/>
                <a:gd name="connsiteX2" fmla="*/ 805924 w 829737"/>
                <a:gd name="connsiteY2" fmla="*/ 92868 h 235744"/>
                <a:gd name="connsiteX3" fmla="*/ 829737 w 829737"/>
                <a:gd name="connsiteY3" fmla="*/ 157162 h 235744"/>
                <a:gd name="connsiteX4" fmla="*/ 782111 w 829737"/>
                <a:gd name="connsiteY4" fmla="*/ 202407 h 235744"/>
                <a:gd name="connsiteX5" fmla="*/ 603518 w 829737"/>
                <a:gd name="connsiteY5" fmla="*/ 226218 h 235744"/>
                <a:gd name="connsiteX6" fmla="*/ 453499 w 829737"/>
                <a:gd name="connsiteY6" fmla="*/ 164306 h 235744"/>
                <a:gd name="connsiteX7" fmla="*/ 291574 w 829737"/>
                <a:gd name="connsiteY7" fmla="*/ 200024 h 235744"/>
                <a:gd name="connsiteX8" fmla="*/ 174892 w 829737"/>
                <a:gd name="connsiteY8" fmla="*/ 235744 h 235744"/>
                <a:gd name="connsiteX9" fmla="*/ 17731 w 829737"/>
                <a:gd name="connsiteY9" fmla="*/ 140494 h 235744"/>
                <a:gd name="connsiteX10" fmla="*/ 60592 w 829737"/>
                <a:gd name="connsiteY10" fmla="*/ 7144 h 235744"/>
                <a:gd name="connsiteX0" fmla="*/ 60592 w 829737"/>
                <a:gd name="connsiteY0" fmla="*/ 26195 h 254795"/>
                <a:gd name="connsiteX1" fmla="*/ 513031 w 829737"/>
                <a:gd name="connsiteY1" fmla="*/ 0 h 254795"/>
                <a:gd name="connsiteX2" fmla="*/ 655905 w 829737"/>
                <a:gd name="connsiteY2" fmla="*/ 19051 h 254795"/>
                <a:gd name="connsiteX3" fmla="*/ 805924 w 829737"/>
                <a:gd name="connsiteY3" fmla="*/ 111919 h 254795"/>
                <a:gd name="connsiteX4" fmla="*/ 829737 w 829737"/>
                <a:gd name="connsiteY4" fmla="*/ 176213 h 254795"/>
                <a:gd name="connsiteX5" fmla="*/ 782111 w 829737"/>
                <a:gd name="connsiteY5" fmla="*/ 221458 h 254795"/>
                <a:gd name="connsiteX6" fmla="*/ 603518 w 829737"/>
                <a:gd name="connsiteY6" fmla="*/ 245269 h 254795"/>
                <a:gd name="connsiteX7" fmla="*/ 453499 w 829737"/>
                <a:gd name="connsiteY7" fmla="*/ 183357 h 254795"/>
                <a:gd name="connsiteX8" fmla="*/ 291574 w 829737"/>
                <a:gd name="connsiteY8" fmla="*/ 219075 h 254795"/>
                <a:gd name="connsiteX9" fmla="*/ 174892 w 829737"/>
                <a:gd name="connsiteY9" fmla="*/ 254795 h 254795"/>
                <a:gd name="connsiteX10" fmla="*/ 17731 w 829737"/>
                <a:gd name="connsiteY10" fmla="*/ 159545 h 254795"/>
                <a:gd name="connsiteX11" fmla="*/ 60592 w 829737"/>
                <a:gd name="connsiteY11" fmla="*/ 26195 h 254795"/>
                <a:gd name="connsiteX0" fmla="*/ 60592 w 829737"/>
                <a:gd name="connsiteY0" fmla="*/ 48143 h 276743"/>
                <a:gd name="connsiteX1" fmla="*/ 310624 w 829737"/>
                <a:gd name="connsiteY1" fmla="*/ 518 h 276743"/>
                <a:gd name="connsiteX2" fmla="*/ 513031 w 829737"/>
                <a:gd name="connsiteY2" fmla="*/ 21948 h 276743"/>
                <a:gd name="connsiteX3" fmla="*/ 655905 w 829737"/>
                <a:gd name="connsiteY3" fmla="*/ 40999 h 276743"/>
                <a:gd name="connsiteX4" fmla="*/ 805924 w 829737"/>
                <a:gd name="connsiteY4" fmla="*/ 133867 h 276743"/>
                <a:gd name="connsiteX5" fmla="*/ 829737 w 829737"/>
                <a:gd name="connsiteY5" fmla="*/ 198161 h 276743"/>
                <a:gd name="connsiteX6" fmla="*/ 782111 w 829737"/>
                <a:gd name="connsiteY6" fmla="*/ 243406 h 276743"/>
                <a:gd name="connsiteX7" fmla="*/ 603518 w 829737"/>
                <a:gd name="connsiteY7" fmla="*/ 267217 h 276743"/>
                <a:gd name="connsiteX8" fmla="*/ 453499 w 829737"/>
                <a:gd name="connsiteY8" fmla="*/ 205305 h 276743"/>
                <a:gd name="connsiteX9" fmla="*/ 291574 w 829737"/>
                <a:gd name="connsiteY9" fmla="*/ 241023 h 276743"/>
                <a:gd name="connsiteX10" fmla="*/ 174892 w 829737"/>
                <a:gd name="connsiteY10" fmla="*/ 276743 h 276743"/>
                <a:gd name="connsiteX11" fmla="*/ 17731 w 829737"/>
                <a:gd name="connsiteY11" fmla="*/ 181493 h 276743"/>
                <a:gd name="connsiteX12" fmla="*/ 60592 w 829737"/>
                <a:gd name="connsiteY12" fmla="*/ 48143 h 276743"/>
                <a:gd name="connsiteX0" fmla="*/ 60126 w 829271"/>
                <a:gd name="connsiteY0" fmla="*/ 48143 h 276743"/>
                <a:gd name="connsiteX1" fmla="*/ 310158 w 829271"/>
                <a:gd name="connsiteY1" fmla="*/ 518 h 276743"/>
                <a:gd name="connsiteX2" fmla="*/ 512565 w 829271"/>
                <a:gd name="connsiteY2" fmla="*/ 21948 h 276743"/>
                <a:gd name="connsiteX3" fmla="*/ 655439 w 829271"/>
                <a:gd name="connsiteY3" fmla="*/ 40999 h 276743"/>
                <a:gd name="connsiteX4" fmla="*/ 805458 w 829271"/>
                <a:gd name="connsiteY4" fmla="*/ 133867 h 276743"/>
                <a:gd name="connsiteX5" fmla="*/ 829271 w 829271"/>
                <a:gd name="connsiteY5" fmla="*/ 198161 h 276743"/>
                <a:gd name="connsiteX6" fmla="*/ 781645 w 829271"/>
                <a:gd name="connsiteY6" fmla="*/ 243406 h 276743"/>
                <a:gd name="connsiteX7" fmla="*/ 603052 w 829271"/>
                <a:gd name="connsiteY7" fmla="*/ 267217 h 276743"/>
                <a:gd name="connsiteX8" fmla="*/ 453033 w 829271"/>
                <a:gd name="connsiteY8" fmla="*/ 205305 h 276743"/>
                <a:gd name="connsiteX9" fmla="*/ 291108 w 829271"/>
                <a:gd name="connsiteY9" fmla="*/ 241023 h 276743"/>
                <a:gd name="connsiteX10" fmla="*/ 174426 w 829271"/>
                <a:gd name="connsiteY10" fmla="*/ 276743 h 276743"/>
                <a:gd name="connsiteX11" fmla="*/ 17265 w 829271"/>
                <a:gd name="connsiteY11" fmla="*/ 181493 h 276743"/>
                <a:gd name="connsiteX12" fmla="*/ 7740 w 829271"/>
                <a:gd name="connsiteY12" fmla="*/ 64812 h 276743"/>
                <a:gd name="connsiteX13" fmla="*/ 60126 w 829271"/>
                <a:gd name="connsiteY13" fmla="*/ 48143 h 276743"/>
                <a:gd name="connsiteX0" fmla="*/ 60126 w 829271"/>
                <a:gd name="connsiteY0" fmla="*/ 63863 h 292463"/>
                <a:gd name="connsiteX1" fmla="*/ 310158 w 829271"/>
                <a:gd name="connsiteY1" fmla="*/ 16238 h 292463"/>
                <a:gd name="connsiteX2" fmla="*/ 512565 w 829271"/>
                <a:gd name="connsiteY2" fmla="*/ 37668 h 292463"/>
                <a:gd name="connsiteX3" fmla="*/ 655439 w 829271"/>
                <a:gd name="connsiteY3" fmla="*/ 56719 h 292463"/>
                <a:gd name="connsiteX4" fmla="*/ 805458 w 829271"/>
                <a:gd name="connsiteY4" fmla="*/ 149587 h 292463"/>
                <a:gd name="connsiteX5" fmla="*/ 829271 w 829271"/>
                <a:gd name="connsiteY5" fmla="*/ 213881 h 292463"/>
                <a:gd name="connsiteX6" fmla="*/ 781645 w 829271"/>
                <a:gd name="connsiteY6" fmla="*/ 259126 h 292463"/>
                <a:gd name="connsiteX7" fmla="*/ 603052 w 829271"/>
                <a:gd name="connsiteY7" fmla="*/ 282937 h 292463"/>
                <a:gd name="connsiteX8" fmla="*/ 453033 w 829271"/>
                <a:gd name="connsiteY8" fmla="*/ 221025 h 292463"/>
                <a:gd name="connsiteX9" fmla="*/ 291108 w 829271"/>
                <a:gd name="connsiteY9" fmla="*/ 256743 h 292463"/>
                <a:gd name="connsiteX10" fmla="*/ 174426 w 829271"/>
                <a:gd name="connsiteY10" fmla="*/ 292463 h 292463"/>
                <a:gd name="connsiteX11" fmla="*/ 17265 w 829271"/>
                <a:gd name="connsiteY11" fmla="*/ 197213 h 292463"/>
                <a:gd name="connsiteX12" fmla="*/ 7740 w 829271"/>
                <a:gd name="connsiteY12" fmla="*/ 80532 h 292463"/>
                <a:gd name="connsiteX13" fmla="*/ 60126 w 829271"/>
                <a:gd name="connsiteY13" fmla="*/ 63863 h 292463"/>
                <a:gd name="connsiteX0" fmla="*/ 60126 w 829271"/>
                <a:gd name="connsiteY0" fmla="*/ 75250 h 303850"/>
                <a:gd name="connsiteX1" fmla="*/ 310158 w 829271"/>
                <a:gd name="connsiteY1" fmla="*/ 27625 h 303850"/>
                <a:gd name="connsiteX2" fmla="*/ 512565 w 829271"/>
                <a:gd name="connsiteY2" fmla="*/ 49055 h 303850"/>
                <a:gd name="connsiteX3" fmla="*/ 655439 w 829271"/>
                <a:gd name="connsiteY3" fmla="*/ 68106 h 303850"/>
                <a:gd name="connsiteX4" fmla="*/ 805458 w 829271"/>
                <a:gd name="connsiteY4" fmla="*/ 160974 h 303850"/>
                <a:gd name="connsiteX5" fmla="*/ 829271 w 829271"/>
                <a:gd name="connsiteY5" fmla="*/ 225268 h 303850"/>
                <a:gd name="connsiteX6" fmla="*/ 781645 w 829271"/>
                <a:gd name="connsiteY6" fmla="*/ 270513 h 303850"/>
                <a:gd name="connsiteX7" fmla="*/ 603052 w 829271"/>
                <a:gd name="connsiteY7" fmla="*/ 294324 h 303850"/>
                <a:gd name="connsiteX8" fmla="*/ 453033 w 829271"/>
                <a:gd name="connsiteY8" fmla="*/ 232412 h 303850"/>
                <a:gd name="connsiteX9" fmla="*/ 291108 w 829271"/>
                <a:gd name="connsiteY9" fmla="*/ 268130 h 303850"/>
                <a:gd name="connsiteX10" fmla="*/ 174426 w 829271"/>
                <a:gd name="connsiteY10" fmla="*/ 303850 h 303850"/>
                <a:gd name="connsiteX11" fmla="*/ 17265 w 829271"/>
                <a:gd name="connsiteY11" fmla="*/ 208600 h 303850"/>
                <a:gd name="connsiteX12" fmla="*/ 7740 w 829271"/>
                <a:gd name="connsiteY12" fmla="*/ 91919 h 303850"/>
                <a:gd name="connsiteX13" fmla="*/ 60126 w 829271"/>
                <a:gd name="connsiteY13" fmla="*/ 75250 h 303850"/>
                <a:gd name="connsiteX0" fmla="*/ 60126 w 829271"/>
                <a:gd name="connsiteY0" fmla="*/ 75250 h 303850"/>
                <a:gd name="connsiteX1" fmla="*/ 310158 w 829271"/>
                <a:gd name="connsiteY1" fmla="*/ 27625 h 303850"/>
                <a:gd name="connsiteX2" fmla="*/ 512565 w 829271"/>
                <a:gd name="connsiteY2" fmla="*/ 49055 h 303850"/>
                <a:gd name="connsiteX3" fmla="*/ 655439 w 829271"/>
                <a:gd name="connsiteY3" fmla="*/ 68106 h 303850"/>
                <a:gd name="connsiteX4" fmla="*/ 805458 w 829271"/>
                <a:gd name="connsiteY4" fmla="*/ 160974 h 303850"/>
                <a:gd name="connsiteX5" fmla="*/ 829271 w 829271"/>
                <a:gd name="connsiteY5" fmla="*/ 225268 h 303850"/>
                <a:gd name="connsiteX6" fmla="*/ 781645 w 829271"/>
                <a:gd name="connsiteY6" fmla="*/ 270513 h 303850"/>
                <a:gd name="connsiteX7" fmla="*/ 603052 w 829271"/>
                <a:gd name="connsiteY7" fmla="*/ 294324 h 303850"/>
                <a:gd name="connsiteX8" fmla="*/ 453033 w 829271"/>
                <a:gd name="connsiteY8" fmla="*/ 232412 h 303850"/>
                <a:gd name="connsiteX9" fmla="*/ 291108 w 829271"/>
                <a:gd name="connsiteY9" fmla="*/ 268130 h 303850"/>
                <a:gd name="connsiteX10" fmla="*/ 174426 w 829271"/>
                <a:gd name="connsiteY10" fmla="*/ 303850 h 303850"/>
                <a:gd name="connsiteX11" fmla="*/ 17265 w 829271"/>
                <a:gd name="connsiteY11" fmla="*/ 208600 h 303850"/>
                <a:gd name="connsiteX12" fmla="*/ 7740 w 829271"/>
                <a:gd name="connsiteY12" fmla="*/ 91919 h 303850"/>
                <a:gd name="connsiteX13" fmla="*/ 60126 w 829271"/>
                <a:gd name="connsiteY13" fmla="*/ 75250 h 303850"/>
                <a:gd name="connsiteX0" fmla="*/ 60126 w 829271"/>
                <a:gd name="connsiteY0" fmla="*/ 76992 h 305592"/>
                <a:gd name="connsiteX1" fmla="*/ 310158 w 829271"/>
                <a:gd name="connsiteY1" fmla="*/ 29367 h 305592"/>
                <a:gd name="connsiteX2" fmla="*/ 512565 w 829271"/>
                <a:gd name="connsiteY2" fmla="*/ 50797 h 305592"/>
                <a:gd name="connsiteX3" fmla="*/ 655439 w 829271"/>
                <a:gd name="connsiteY3" fmla="*/ 69848 h 305592"/>
                <a:gd name="connsiteX4" fmla="*/ 805458 w 829271"/>
                <a:gd name="connsiteY4" fmla="*/ 162716 h 305592"/>
                <a:gd name="connsiteX5" fmla="*/ 829271 w 829271"/>
                <a:gd name="connsiteY5" fmla="*/ 227010 h 305592"/>
                <a:gd name="connsiteX6" fmla="*/ 781645 w 829271"/>
                <a:gd name="connsiteY6" fmla="*/ 272255 h 305592"/>
                <a:gd name="connsiteX7" fmla="*/ 603052 w 829271"/>
                <a:gd name="connsiteY7" fmla="*/ 296066 h 305592"/>
                <a:gd name="connsiteX8" fmla="*/ 453033 w 829271"/>
                <a:gd name="connsiteY8" fmla="*/ 234154 h 305592"/>
                <a:gd name="connsiteX9" fmla="*/ 291108 w 829271"/>
                <a:gd name="connsiteY9" fmla="*/ 269872 h 305592"/>
                <a:gd name="connsiteX10" fmla="*/ 174426 w 829271"/>
                <a:gd name="connsiteY10" fmla="*/ 305592 h 305592"/>
                <a:gd name="connsiteX11" fmla="*/ 17265 w 829271"/>
                <a:gd name="connsiteY11" fmla="*/ 210342 h 305592"/>
                <a:gd name="connsiteX12" fmla="*/ 7740 w 829271"/>
                <a:gd name="connsiteY12" fmla="*/ 93661 h 305592"/>
                <a:gd name="connsiteX13" fmla="*/ 60126 w 829271"/>
                <a:gd name="connsiteY13" fmla="*/ 76992 h 305592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73245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73245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73245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58958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58958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36765"/>
                <a:gd name="connsiteY0" fmla="*/ 80389 h 308989"/>
                <a:gd name="connsiteX1" fmla="*/ 310158 w 836765"/>
                <a:gd name="connsiteY1" fmla="*/ 32764 h 308989"/>
                <a:gd name="connsiteX2" fmla="*/ 517328 w 836765"/>
                <a:gd name="connsiteY2" fmla="*/ 44669 h 308989"/>
                <a:gd name="connsiteX3" fmla="*/ 655439 w 836765"/>
                <a:gd name="connsiteY3" fmla="*/ 58958 h 308989"/>
                <a:gd name="connsiteX4" fmla="*/ 819746 w 836765"/>
                <a:gd name="connsiteY4" fmla="*/ 144682 h 308989"/>
                <a:gd name="connsiteX5" fmla="*/ 829271 w 836765"/>
                <a:gd name="connsiteY5" fmla="*/ 230407 h 308989"/>
                <a:gd name="connsiteX6" fmla="*/ 781645 w 836765"/>
                <a:gd name="connsiteY6" fmla="*/ 275652 h 308989"/>
                <a:gd name="connsiteX7" fmla="*/ 603052 w 836765"/>
                <a:gd name="connsiteY7" fmla="*/ 299463 h 308989"/>
                <a:gd name="connsiteX8" fmla="*/ 453033 w 836765"/>
                <a:gd name="connsiteY8" fmla="*/ 237551 h 308989"/>
                <a:gd name="connsiteX9" fmla="*/ 291108 w 836765"/>
                <a:gd name="connsiteY9" fmla="*/ 273269 h 308989"/>
                <a:gd name="connsiteX10" fmla="*/ 174426 w 836765"/>
                <a:gd name="connsiteY10" fmla="*/ 308989 h 308989"/>
                <a:gd name="connsiteX11" fmla="*/ 17265 w 836765"/>
                <a:gd name="connsiteY11" fmla="*/ 213739 h 308989"/>
                <a:gd name="connsiteX12" fmla="*/ 7740 w 836765"/>
                <a:gd name="connsiteY12" fmla="*/ 97058 h 308989"/>
                <a:gd name="connsiteX13" fmla="*/ 60126 w 836765"/>
                <a:gd name="connsiteY13" fmla="*/ 80389 h 308989"/>
                <a:gd name="connsiteX0" fmla="*/ 60126 w 925436"/>
                <a:gd name="connsiteY0" fmla="*/ 80389 h 308989"/>
                <a:gd name="connsiteX1" fmla="*/ 310158 w 925436"/>
                <a:gd name="connsiteY1" fmla="*/ 32764 h 308989"/>
                <a:gd name="connsiteX2" fmla="*/ 517328 w 925436"/>
                <a:gd name="connsiteY2" fmla="*/ 44669 h 308989"/>
                <a:gd name="connsiteX3" fmla="*/ 655439 w 925436"/>
                <a:gd name="connsiteY3" fmla="*/ 58958 h 308989"/>
                <a:gd name="connsiteX4" fmla="*/ 819746 w 925436"/>
                <a:gd name="connsiteY4" fmla="*/ 144682 h 308989"/>
                <a:gd name="connsiteX5" fmla="*/ 829271 w 925436"/>
                <a:gd name="connsiteY5" fmla="*/ 230407 h 308989"/>
                <a:gd name="connsiteX6" fmla="*/ 781645 w 925436"/>
                <a:gd name="connsiteY6" fmla="*/ 275652 h 308989"/>
                <a:gd name="connsiteX7" fmla="*/ 603052 w 925436"/>
                <a:gd name="connsiteY7" fmla="*/ 299463 h 308989"/>
                <a:gd name="connsiteX8" fmla="*/ 453033 w 925436"/>
                <a:gd name="connsiteY8" fmla="*/ 237551 h 308989"/>
                <a:gd name="connsiteX9" fmla="*/ 291108 w 925436"/>
                <a:gd name="connsiteY9" fmla="*/ 273269 h 308989"/>
                <a:gd name="connsiteX10" fmla="*/ 174426 w 925436"/>
                <a:gd name="connsiteY10" fmla="*/ 308989 h 308989"/>
                <a:gd name="connsiteX11" fmla="*/ 17265 w 925436"/>
                <a:gd name="connsiteY11" fmla="*/ 213739 h 308989"/>
                <a:gd name="connsiteX12" fmla="*/ 7740 w 925436"/>
                <a:gd name="connsiteY12" fmla="*/ 97058 h 308989"/>
                <a:gd name="connsiteX13" fmla="*/ 60126 w 925436"/>
                <a:gd name="connsiteY13" fmla="*/ 80389 h 308989"/>
                <a:gd name="connsiteX0" fmla="*/ 60126 w 932890"/>
                <a:gd name="connsiteY0" fmla="*/ 80389 h 308989"/>
                <a:gd name="connsiteX1" fmla="*/ 310158 w 932890"/>
                <a:gd name="connsiteY1" fmla="*/ 32764 h 308989"/>
                <a:gd name="connsiteX2" fmla="*/ 517328 w 932890"/>
                <a:gd name="connsiteY2" fmla="*/ 44669 h 308989"/>
                <a:gd name="connsiteX3" fmla="*/ 655439 w 932890"/>
                <a:gd name="connsiteY3" fmla="*/ 58958 h 308989"/>
                <a:gd name="connsiteX4" fmla="*/ 819746 w 932890"/>
                <a:gd name="connsiteY4" fmla="*/ 144682 h 308989"/>
                <a:gd name="connsiteX5" fmla="*/ 829271 w 932890"/>
                <a:gd name="connsiteY5" fmla="*/ 230407 h 308989"/>
                <a:gd name="connsiteX6" fmla="*/ 781645 w 932890"/>
                <a:gd name="connsiteY6" fmla="*/ 275652 h 308989"/>
                <a:gd name="connsiteX7" fmla="*/ 603052 w 932890"/>
                <a:gd name="connsiteY7" fmla="*/ 299463 h 308989"/>
                <a:gd name="connsiteX8" fmla="*/ 453033 w 932890"/>
                <a:gd name="connsiteY8" fmla="*/ 237551 h 308989"/>
                <a:gd name="connsiteX9" fmla="*/ 291108 w 932890"/>
                <a:gd name="connsiteY9" fmla="*/ 273269 h 308989"/>
                <a:gd name="connsiteX10" fmla="*/ 174426 w 932890"/>
                <a:gd name="connsiteY10" fmla="*/ 308989 h 308989"/>
                <a:gd name="connsiteX11" fmla="*/ 17265 w 932890"/>
                <a:gd name="connsiteY11" fmla="*/ 213739 h 308989"/>
                <a:gd name="connsiteX12" fmla="*/ 7740 w 932890"/>
                <a:gd name="connsiteY12" fmla="*/ 97058 h 308989"/>
                <a:gd name="connsiteX13" fmla="*/ 60126 w 932890"/>
                <a:gd name="connsiteY13" fmla="*/ 80389 h 308989"/>
                <a:gd name="connsiteX0" fmla="*/ 60126 w 932890"/>
                <a:gd name="connsiteY0" fmla="*/ 80389 h 308989"/>
                <a:gd name="connsiteX1" fmla="*/ 310158 w 932890"/>
                <a:gd name="connsiteY1" fmla="*/ 32764 h 308989"/>
                <a:gd name="connsiteX2" fmla="*/ 517328 w 932890"/>
                <a:gd name="connsiteY2" fmla="*/ 44669 h 308989"/>
                <a:gd name="connsiteX3" fmla="*/ 655439 w 932890"/>
                <a:gd name="connsiteY3" fmla="*/ 58958 h 308989"/>
                <a:gd name="connsiteX4" fmla="*/ 819746 w 932890"/>
                <a:gd name="connsiteY4" fmla="*/ 144682 h 308989"/>
                <a:gd name="connsiteX5" fmla="*/ 829271 w 932890"/>
                <a:gd name="connsiteY5" fmla="*/ 230407 h 308989"/>
                <a:gd name="connsiteX6" fmla="*/ 781645 w 932890"/>
                <a:gd name="connsiteY6" fmla="*/ 275652 h 308989"/>
                <a:gd name="connsiteX7" fmla="*/ 603052 w 932890"/>
                <a:gd name="connsiteY7" fmla="*/ 299463 h 308989"/>
                <a:gd name="connsiteX8" fmla="*/ 453033 w 932890"/>
                <a:gd name="connsiteY8" fmla="*/ 237551 h 308989"/>
                <a:gd name="connsiteX9" fmla="*/ 291108 w 932890"/>
                <a:gd name="connsiteY9" fmla="*/ 273269 h 308989"/>
                <a:gd name="connsiteX10" fmla="*/ 174426 w 932890"/>
                <a:gd name="connsiteY10" fmla="*/ 308989 h 308989"/>
                <a:gd name="connsiteX11" fmla="*/ 17265 w 932890"/>
                <a:gd name="connsiteY11" fmla="*/ 213739 h 308989"/>
                <a:gd name="connsiteX12" fmla="*/ 7740 w 932890"/>
                <a:gd name="connsiteY12" fmla="*/ 97058 h 308989"/>
                <a:gd name="connsiteX13" fmla="*/ 60126 w 932890"/>
                <a:gd name="connsiteY13" fmla="*/ 80389 h 308989"/>
                <a:gd name="connsiteX0" fmla="*/ 60126 w 932890"/>
                <a:gd name="connsiteY0" fmla="*/ 80389 h 308989"/>
                <a:gd name="connsiteX1" fmla="*/ 310158 w 932890"/>
                <a:gd name="connsiteY1" fmla="*/ 32764 h 308989"/>
                <a:gd name="connsiteX2" fmla="*/ 517328 w 932890"/>
                <a:gd name="connsiteY2" fmla="*/ 44669 h 308989"/>
                <a:gd name="connsiteX3" fmla="*/ 655439 w 932890"/>
                <a:gd name="connsiteY3" fmla="*/ 58958 h 308989"/>
                <a:gd name="connsiteX4" fmla="*/ 819746 w 932890"/>
                <a:gd name="connsiteY4" fmla="*/ 144682 h 308989"/>
                <a:gd name="connsiteX5" fmla="*/ 829271 w 932890"/>
                <a:gd name="connsiteY5" fmla="*/ 230407 h 308989"/>
                <a:gd name="connsiteX6" fmla="*/ 781645 w 932890"/>
                <a:gd name="connsiteY6" fmla="*/ 275652 h 308989"/>
                <a:gd name="connsiteX7" fmla="*/ 603052 w 932890"/>
                <a:gd name="connsiteY7" fmla="*/ 299463 h 308989"/>
                <a:gd name="connsiteX8" fmla="*/ 453033 w 932890"/>
                <a:gd name="connsiteY8" fmla="*/ 237551 h 308989"/>
                <a:gd name="connsiteX9" fmla="*/ 291108 w 932890"/>
                <a:gd name="connsiteY9" fmla="*/ 273269 h 308989"/>
                <a:gd name="connsiteX10" fmla="*/ 174426 w 932890"/>
                <a:gd name="connsiteY10" fmla="*/ 308989 h 308989"/>
                <a:gd name="connsiteX11" fmla="*/ 17265 w 932890"/>
                <a:gd name="connsiteY11" fmla="*/ 213739 h 308989"/>
                <a:gd name="connsiteX12" fmla="*/ 7740 w 932890"/>
                <a:gd name="connsiteY12" fmla="*/ 97058 h 308989"/>
                <a:gd name="connsiteX13" fmla="*/ 60126 w 932890"/>
                <a:gd name="connsiteY13" fmla="*/ 80389 h 308989"/>
                <a:gd name="connsiteX0" fmla="*/ 60126 w 932890"/>
                <a:gd name="connsiteY0" fmla="*/ 80389 h 347892"/>
                <a:gd name="connsiteX1" fmla="*/ 310158 w 932890"/>
                <a:gd name="connsiteY1" fmla="*/ 32764 h 347892"/>
                <a:gd name="connsiteX2" fmla="*/ 517328 w 932890"/>
                <a:gd name="connsiteY2" fmla="*/ 44669 h 347892"/>
                <a:gd name="connsiteX3" fmla="*/ 655439 w 932890"/>
                <a:gd name="connsiteY3" fmla="*/ 58958 h 347892"/>
                <a:gd name="connsiteX4" fmla="*/ 819746 w 932890"/>
                <a:gd name="connsiteY4" fmla="*/ 144682 h 347892"/>
                <a:gd name="connsiteX5" fmla="*/ 829271 w 932890"/>
                <a:gd name="connsiteY5" fmla="*/ 230407 h 347892"/>
                <a:gd name="connsiteX6" fmla="*/ 781645 w 932890"/>
                <a:gd name="connsiteY6" fmla="*/ 275652 h 347892"/>
                <a:gd name="connsiteX7" fmla="*/ 603052 w 932890"/>
                <a:gd name="connsiteY7" fmla="*/ 299463 h 347892"/>
                <a:gd name="connsiteX8" fmla="*/ 453033 w 932890"/>
                <a:gd name="connsiteY8" fmla="*/ 237551 h 347892"/>
                <a:gd name="connsiteX9" fmla="*/ 291108 w 932890"/>
                <a:gd name="connsiteY9" fmla="*/ 273269 h 347892"/>
                <a:gd name="connsiteX10" fmla="*/ 174426 w 932890"/>
                <a:gd name="connsiteY10" fmla="*/ 308989 h 347892"/>
                <a:gd name="connsiteX11" fmla="*/ 17265 w 932890"/>
                <a:gd name="connsiteY11" fmla="*/ 213739 h 347892"/>
                <a:gd name="connsiteX12" fmla="*/ 7740 w 932890"/>
                <a:gd name="connsiteY12" fmla="*/ 97058 h 347892"/>
                <a:gd name="connsiteX13" fmla="*/ 60126 w 932890"/>
                <a:gd name="connsiteY13" fmla="*/ 80389 h 347892"/>
                <a:gd name="connsiteX0" fmla="*/ 60126 w 932890"/>
                <a:gd name="connsiteY0" fmla="*/ 80389 h 355214"/>
                <a:gd name="connsiteX1" fmla="*/ 310158 w 932890"/>
                <a:gd name="connsiteY1" fmla="*/ 32764 h 355214"/>
                <a:gd name="connsiteX2" fmla="*/ 517328 w 932890"/>
                <a:gd name="connsiteY2" fmla="*/ 44669 h 355214"/>
                <a:gd name="connsiteX3" fmla="*/ 655439 w 932890"/>
                <a:gd name="connsiteY3" fmla="*/ 58958 h 355214"/>
                <a:gd name="connsiteX4" fmla="*/ 819746 w 932890"/>
                <a:gd name="connsiteY4" fmla="*/ 144682 h 355214"/>
                <a:gd name="connsiteX5" fmla="*/ 829271 w 932890"/>
                <a:gd name="connsiteY5" fmla="*/ 230407 h 355214"/>
                <a:gd name="connsiteX6" fmla="*/ 781645 w 932890"/>
                <a:gd name="connsiteY6" fmla="*/ 275652 h 355214"/>
                <a:gd name="connsiteX7" fmla="*/ 603052 w 932890"/>
                <a:gd name="connsiteY7" fmla="*/ 299463 h 355214"/>
                <a:gd name="connsiteX8" fmla="*/ 453033 w 932890"/>
                <a:gd name="connsiteY8" fmla="*/ 237551 h 355214"/>
                <a:gd name="connsiteX9" fmla="*/ 291108 w 932890"/>
                <a:gd name="connsiteY9" fmla="*/ 273269 h 355214"/>
                <a:gd name="connsiteX10" fmla="*/ 174426 w 932890"/>
                <a:gd name="connsiteY10" fmla="*/ 308989 h 355214"/>
                <a:gd name="connsiteX11" fmla="*/ 17265 w 932890"/>
                <a:gd name="connsiteY11" fmla="*/ 213739 h 355214"/>
                <a:gd name="connsiteX12" fmla="*/ 7740 w 932890"/>
                <a:gd name="connsiteY12" fmla="*/ 97058 h 355214"/>
                <a:gd name="connsiteX13" fmla="*/ 60126 w 932890"/>
                <a:gd name="connsiteY13" fmla="*/ 80389 h 355214"/>
                <a:gd name="connsiteX0" fmla="*/ 60126 w 932890"/>
                <a:gd name="connsiteY0" fmla="*/ 80389 h 343090"/>
                <a:gd name="connsiteX1" fmla="*/ 310158 w 932890"/>
                <a:gd name="connsiteY1" fmla="*/ 32764 h 343090"/>
                <a:gd name="connsiteX2" fmla="*/ 517328 w 932890"/>
                <a:gd name="connsiteY2" fmla="*/ 44669 h 343090"/>
                <a:gd name="connsiteX3" fmla="*/ 655439 w 932890"/>
                <a:gd name="connsiteY3" fmla="*/ 58958 h 343090"/>
                <a:gd name="connsiteX4" fmla="*/ 819746 w 932890"/>
                <a:gd name="connsiteY4" fmla="*/ 144682 h 343090"/>
                <a:gd name="connsiteX5" fmla="*/ 829271 w 932890"/>
                <a:gd name="connsiteY5" fmla="*/ 230407 h 343090"/>
                <a:gd name="connsiteX6" fmla="*/ 781645 w 932890"/>
                <a:gd name="connsiteY6" fmla="*/ 275652 h 343090"/>
                <a:gd name="connsiteX7" fmla="*/ 603052 w 932890"/>
                <a:gd name="connsiteY7" fmla="*/ 299463 h 343090"/>
                <a:gd name="connsiteX8" fmla="*/ 453033 w 932890"/>
                <a:gd name="connsiteY8" fmla="*/ 237551 h 343090"/>
                <a:gd name="connsiteX9" fmla="*/ 291108 w 932890"/>
                <a:gd name="connsiteY9" fmla="*/ 273269 h 343090"/>
                <a:gd name="connsiteX10" fmla="*/ 174426 w 932890"/>
                <a:gd name="connsiteY10" fmla="*/ 308989 h 343090"/>
                <a:gd name="connsiteX11" fmla="*/ 17265 w 932890"/>
                <a:gd name="connsiteY11" fmla="*/ 213739 h 343090"/>
                <a:gd name="connsiteX12" fmla="*/ 7740 w 932890"/>
                <a:gd name="connsiteY12" fmla="*/ 97058 h 343090"/>
                <a:gd name="connsiteX13" fmla="*/ 60126 w 932890"/>
                <a:gd name="connsiteY13" fmla="*/ 80389 h 343090"/>
                <a:gd name="connsiteX0" fmla="*/ 60126 w 932890"/>
                <a:gd name="connsiteY0" fmla="*/ 80389 h 343090"/>
                <a:gd name="connsiteX1" fmla="*/ 310158 w 932890"/>
                <a:gd name="connsiteY1" fmla="*/ 32764 h 343090"/>
                <a:gd name="connsiteX2" fmla="*/ 517328 w 932890"/>
                <a:gd name="connsiteY2" fmla="*/ 44669 h 343090"/>
                <a:gd name="connsiteX3" fmla="*/ 655439 w 932890"/>
                <a:gd name="connsiteY3" fmla="*/ 58958 h 343090"/>
                <a:gd name="connsiteX4" fmla="*/ 819746 w 932890"/>
                <a:gd name="connsiteY4" fmla="*/ 144682 h 343090"/>
                <a:gd name="connsiteX5" fmla="*/ 829271 w 932890"/>
                <a:gd name="connsiteY5" fmla="*/ 230407 h 343090"/>
                <a:gd name="connsiteX6" fmla="*/ 781645 w 932890"/>
                <a:gd name="connsiteY6" fmla="*/ 275652 h 343090"/>
                <a:gd name="connsiteX7" fmla="*/ 603052 w 932890"/>
                <a:gd name="connsiteY7" fmla="*/ 299463 h 343090"/>
                <a:gd name="connsiteX8" fmla="*/ 453033 w 932890"/>
                <a:gd name="connsiteY8" fmla="*/ 237551 h 343090"/>
                <a:gd name="connsiteX9" fmla="*/ 291108 w 932890"/>
                <a:gd name="connsiteY9" fmla="*/ 273269 h 343090"/>
                <a:gd name="connsiteX10" fmla="*/ 174426 w 932890"/>
                <a:gd name="connsiteY10" fmla="*/ 308989 h 343090"/>
                <a:gd name="connsiteX11" fmla="*/ 17265 w 932890"/>
                <a:gd name="connsiteY11" fmla="*/ 213739 h 343090"/>
                <a:gd name="connsiteX12" fmla="*/ 7740 w 932890"/>
                <a:gd name="connsiteY12" fmla="*/ 97058 h 343090"/>
                <a:gd name="connsiteX13" fmla="*/ 60126 w 932890"/>
                <a:gd name="connsiteY13" fmla="*/ 80389 h 343090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106443 w 979207"/>
                <a:gd name="connsiteY0" fmla="*/ 80389 h 352716"/>
                <a:gd name="connsiteX1" fmla="*/ 356475 w 979207"/>
                <a:gd name="connsiteY1" fmla="*/ 32764 h 352716"/>
                <a:gd name="connsiteX2" fmla="*/ 563645 w 979207"/>
                <a:gd name="connsiteY2" fmla="*/ 44669 h 352716"/>
                <a:gd name="connsiteX3" fmla="*/ 701756 w 979207"/>
                <a:gd name="connsiteY3" fmla="*/ 58958 h 352716"/>
                <a:gd name="connsiteX4" fmla="*/ 866063 w 979207"/>
                <a:gd name="connsiteY4" fmla="*/ 144682 h 352716"/>
                <a:gd name="connsiteX5" fmla="*/ 875588 w 979207"/>
                <a:gd name="connsiteY5" fmla="*/ 230407 h 352716"/>
                <a:gd name="connsiteX6" fmla="*/ 827962 w 979207"/>
                <a:gd name="connsiteY6" fmla="*/ 275652 h 352716"/>
                <a:gd name="connsiteX7" fmla="*/ 649369 w 979207"/>
                <a:gd name="connsiteY7" fmla="*/ 299463 h 352716"/>
                <a:gd name="connsiteX8" fmla="*/ 499350 w 979207"/>
                <a:gd name="connsiteY8" fmla="*/ 237551 h 352716"/>
                <a:gd name="connsiteX9" fmla="*/ 337425 w 979207"/>
                <a:gd name="connsiteY9" fmla="*/ 273269 h 352716"/>
                <a:gd name="connsiteX10" fmla="*/ 220743 w 979207"/>
                <a:gd name="connsiteY10" fmla="*/ 308989 h 352716"/>
                <a:gd name="connsiteX11" fmla="*/ 63582 w 979207"/>
                <a:gd name="connsiteY11" fmla="*/ 213739 h 352716"/>
                <a:gd name="connsiteX12" fmla="*/ 54057 w 979207"/>
                <a:gd name="connsiteY12" fmla="*/ 97058 h 352716"/>
                <a:gd name="connsiteX13" fmla="*/ 106443 w 979207"/>
                <a:gd name="connsiteY13" fmla="*/ 80389 h 352716"/>
                <a:gd name="connsiteX0" fmla="*/ 106443 w 979207"/>
                <a:gd name="connsiteY0" fmla="*/ 80389 h 352716"/>
                <a:gd name="connsiteX1" fmla="*/ 356475 w 979207"/>
                <a:gd name="connsiteY1" fmla="*/ 32764 h 352716"/>
                <a:gd name="connsiteX2" fmla="*/ 563645 w 979207"/>
                <a:gd name="connsiteY2" fmla="*/ 44669 h 352716"/>
                <a:gd name="connsiteX3" fmla="*/ 701756 w 979207"/>
                <a:gd name="connsiteY3" fmla="*/ 58958 h 352716"/>
                <a:gd name="connsiteX4" fmla="*/ 866063 w 979207"/>
                <a:gd name="connsiteY4" fmla="*/ 144682 h 352716"/>
                <a:gd name="connsiteX5" fmla="*/ 875588 w 979207"/>
                <a:gd name="connsiteY5" fmla="*/ 230407 h 352716"/>
                <a:gd name="connsiteX6" fmla="*/ 827962 w 979207"/>
                <a:gd name="connsiteY6" fmla="*/ 275652 h 352716"/>
                <a:gd name="connsiteX7" fmla="*/ 649369 w 979207"/>
                <a:gd name="connsiteY7" fmla="*/ 299463 h 352716"/>
                <a:gd name="connsiteX8" fmla="*/ 499350 w 979207"/>
                <a:gd name="connsiteY8" fmla="*/ 237551 h 352716"/>
                <a:gd name="connsiteX9" fmla="*/ 337425 w 979207"/>
                <a:gd name="connsiteY9" fmla="*/ 273269 h 352716"/>
                <a:gd name="connsiteX10" fmla="*/ 220743 w 979207"/>
                <a:gd name="connsiteY10" fmla="*/ 308989 h 352716"/>
                <a:gd name="connsiteX11" fmla="*/ 63582 w 979207"/>
                <a:gd name="connsiteY11" fmla="*/ 213739 h 352716"/>
                <a:gd name="connsiteX12" fmla="*/ 54057 w 979207"/>
                <a:gd name="connsiteY12" fmla="*/ 97058 h 352716"/>
                <a:gd name="connsiteX13" fmla="*/ 106443 w 979207"/>
                <a:gd name="connsiteY13" fmla="*/ 80389 h 352716"/>
                <a:gd name="connsiteX0" fmla="*/ 120731 w 979207"/>
                <a:gd name="connsiteY0" fmla="*/ 69306 h 353539"/>
                <a:gd name="connsiteX1" fmla="*/ 356475 w 979207"/>
                <a:gd name="connsiteY1" fmla="*/ 33587 h 353539"/>
                <a:gd name="connsiteX2" fmla="*/ 563645 w 979207"/>
                <a:gd name="connsiteY2" fmla="*/ 45492 h 353539"/>
                <a:gd name="connsiteX3" fmla="*/ 701756 w 979207"/>
                <a:gd name="connsiteY3" fmla="*/ 59781 h 353539"/>
                <a:gd name="connsiteX4" fmla="*/ 866063 w 979207"/>
                <a:gd name="connsiteY4" fmla="*/ 145505 h 353539"/>
                <a:gd name="connsiteX5" fmla="*/ 875588 w 979207"/>
                <a:gd name="connsiteY5" fmla="*/ 231230 h 353539"/>
                <a:gd name="connsiteX6" fmla="*/ 827962 w 979207"/>
                <a:gd name="connsiteY6" fmla="*/ 276475 h 353539"/>
                <a:gd name="connsiteX7" fmla="*/ 649369 w 979207"/>
                <a:gd name="connsiteY7" fmla="*/ 300286 h 353539"/>
                <a:gd name="connsiteX8" fmla="*/ 499350 w 979207"/>
                <a:gd name="connsiteY8" fmla="*/ 238374 h 353539"/>
                <a:gd name="connsiteX9" fmla="*/ 337425 w 979207"/>
                <a:gd name="connsiteY9" fmla="*/ 274092 h 353539"/>
                <a:gd name="connsiteX10" fmla="*/ 220743 w 979207"/>
                <a:gd name="connsiteY10" fmla="*/ 309812 h 353539"/>
                <a:gd name="connsiteX11" fmla="*/ 63582 w 979207"/>
                <a:gd name="connsiteY11" fmla="*/ 214562 h 353539"/>
                <a:gd name="connsiteX12" fmla="*/ 54057 w 979207"/>
                <a:gd name="connsiteY12" fmla="*/ 97881 h 353539"/>
                <a:gd name="connsiteX13" fmla="*/ 120731 w 979207"/>
                <a:gd name="connsiteY13" fmla="*/ 69306 h 353539"/>
                <a:gd name="connsiteX0" fmla="*/ 120731 w 979207"/>
                <a:gd name="connsiteY0" fmla="*/ 75946 h 360179"/>
                <a:gd name="connsiteX1" fmla="*/ 356475 w 979207"/>
                <a:gd name="connsiteY1" fmla="*/ 40227 h 360179"/>
                <a:gd name="connsiteX2" fmla="*/ 563645 w 979207"/>
                <a:gd name="connsiteY2" fmla="*/ 52132 h 360179"/>
                <a:gd name="connsiteX3" fmla="*/ 701756 w 979207"/>
                <a:gd name="connsiteY3" fmla="*/ 66421 h 360179"/>
                <a:gd name="connsiteX4" fmla="*/ 866063 w 979207"/>
                <a:gd name="connsiteY4" fmla="*/ 152145 h 360179"/>
                <a:gd name="connsiteX5" fmla="*/ 875588 w 979207"/>
                <a:gd name="connsiteY5" fmla="*/ 237870 h 360179"/>
                <a:gd name="connsiteX6" fmla="*/ 827962 w 979207"/>
                <a:gd name="connsiteY6" fmla="*/ 283115 h 360179"/>
                <a:gd name="connsiteX7" fmla="*/ 649369 w 979207"/>
                <a:gd name="connsiteY7" fmla="*/ 306926 h 360179"/>
                <a:gd name="connsiteX8" fmla="*/ 499350 w 979207"/>
                <a:gd name="connsiteY8" fmla="*/ 245014 h 360179"/>
                <a:gd name="connsiteX9" fmla="*/ 337425 w 979207"/>
                <a:gd name="connsiteY9" fmla="*/ 280732 h 360179"/>
                <a:gd name="connsiteX10" fmla="*/ 220743 w 979207"/>
                <a:gd name="connsiteY10" fmla="*/ 316452 h 360179"/>
                <a:gd name="connsiteX11" fmla="*/ 63582 w 979207"/>
                <a:gd name="connsiteY11" fmla="*/ 221202 h 360179"/>
                <a:gd name="connsiteX12" fmla="*/ 54057 w 979207"/>
                <a:gd name="connsiteY12" fmla="*/ 104521 h 360179"/>
                <a:gd name="connsiteX13" fmla="*/ 120731 w 979207"/>
                <a:gd name="connsiteY13" fmla="*/ 75946 h 360179"/>
                <a:gd name="connsiteX0" fmla="*/ 120731 w 979207"/>
                <a:gd name="connsiteY0" fmla="*/ 75946 h 360179"/>
                <a:gd name="connsiteX1" fmla="*/ 356475 w 979207"/>
                <a:gd name="connsiteY1" fmla="*/ 40227 h 360179"/>
                <a:gd name="connsiteX2" fmla="*/ 563645 w 979207"/>
                <a:gd name="connsiteY2" fmla="*/ 52132 h 360179"/>
                <a:gd name="connsiteX3" fmla="*/ 701756 w 979207"/>
                <a:gd name="connsiteY3" fmla="*/ 66421 h 360179"/>
                <a:gd name="connsiteX4" fmla="*/ 866063 w 979207"/>
                <a:gd name="connsiteY4" fmla="*/ 152145 h 360179"/>
                <a:gd name="connsiteX5" fmla="*/ 875588 w 979207"/>
                <a:gd name="connsiteY5" fmla="*/ 237870 h 360179"/>
                <a:gd name="connsiteX6" fmla="*/ 827962 w 979207"/>
                <a:gd name="connsiteY6" fmla="*/ 283115 h 360179"/>
                <a:gd name="connsiteX7" fmla="*/ 649369 w 979207"/>
                <a:gd name="connsiteY7" fmla="*/ 306926 h 360179"/>
                <a:gd name="connsiteX8" fmla="*/ 499350 w 979207"/>
                <a:gd name="connsiteY8" fmla="*/ 245014 h 360179"/>
                <a:gd name="connsiteX9" fmla="*/ 337425 w 979207"/>
                <a:gd name="connsiteY9" fmla="*/ 280732 h 360179"/>
                <a:gd name="connsiteX10" fmla="*/ 220743 w 979207"/>
                <a:gd name="connsiteY10" fmla="*/ 316452 h 360179"/>
                <a:gd name="connsiteX11" fmla="*/ 63582 w 979207"/>
                <a:gd name="connsiteY11" fmla="*/ 221202 h 360179"/>
                <a:gd name="connsiteX12" fmla="*/ 54057 w 979207"/>
                <a:gd name="connsiteY12" fmla="*/ 104521 h 360179"/>
                <a:gd name="connsiteX13" fmla="*/ 120731 w 979207"/>
                <a:gd name="connsiteY13" fmla="*/ 75946 h 360179"/>
                <a:gd name="connsiteX0" fmla="*/ 120731 w 979207"/>
                <a:gd name="connsiteY0" fmla="*/ 75946 h 360179"/>
                <a:gd name="connsiteX1" fmla="*/ 356475 w 979207"/>
                <a:gd name="connsiteY1" fmla="*/ 40227 h 360179"/>
                <a:gd name="connsiteX2" fmla="*/ 563645 w 979207"/>
                <a:gd name="connsiteY2" fmla="*/ 52132 h 360179"/>
                <a:gd name="connsiteX3" fmla="*/ 701756 w 979207"/>
                <a:gd name="connsiteY3" fmla="*/ 66421 h 360179"/>
                <a:gd name="connsiteX4" fmla="*/ 866063 w 979207"/>
                <a:gd name="connsiteY4" fmla="*/ 152145 h 360179"/>
                <a:gd name="connsiteX5" fmla="*/ 875588 w 979207"/>
                <a:gd name="connsiteY5" fmla="*/ 237870 h 360179"/>
                <a:gd name="connsiteX6" fmla="*/ 827962 w 979207"/>
                <a:gd name="connsiteY6" fmla="*/ 283115 h 360179"/>
                <a:gd name="connsiteX7" fmla="*/ 649369 w 979207"/>
                <a:gd name="connsiteY7" fmla="*/ 306926 h 360179"/>
                <a:gd name="connsiteX8" fmla="*/ 499350 w 979207"/>
                <a:gd name="connsiteY8" fmla="*/ 245014 h 360179"/>
                <a:gd name="connsiteX9" fmla="*/ 337425 w 979207"/>
                <a:gd name="connsiteY9" fmla="*/ 280732 h 360179"/>
                <a:gd name="connsiteX10" fmla="*/ 220743 w 979207"/>
                <a:gd name="connsiteY10" fmla="*/ 316452 h 360179"/>
                <a:gd name="connsiteX11" fmla="*/ 63582 w 979207"/>
                <a:gd name="connsiteY11" fmla="*/ 221202 h 360179"/>
                <a:gd name="connsiteX12" fmla="*/ 54057 w 979207"/>
                <a:gd name="connsiteY12" fmla="*/ 104521 h 360179"/>
                <a:gd name="connsiteX13" fmla="*/ 120731 w 979207"/>
                <a:gd name="connsiteY13" fmla="*/ 75946 h 360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9207" h="360179">
                  <a:moveTo>
                    <a:pt x="120731" y="75946"/>
                  </a:moveTo>
                  <a:cubicBezTo>
                    <a:pt x="224315" y="-51054"/>
                    <a:pt x="276306" y="13637"/>
                    <a:pt x="356475" y="40227"/>
                  </a:cubicBezTo>
                  <a:cubicBezTo>
                    <a:pt x="439024" y="-14145"/>
                    <a:pt x="487048" y="5699"/>
                    <a:pt x="563645" y="52132"/>
                  </a:cubicBezTo>
                  <a:cubicBezTo>
                    <a:pt x="597775" y="-21687"/>
                    <a:pt x="689056" y="18796"/>
                    <a:pt x="701756" y="66421"/>
                  </a:cubicBezTo>
                  <a:cubicBezTo>
                    <a:pt x="856934" y="17208"/>
                    <a:pt x="832329" y="127142"/>
                    <a:pt x="866063" y="152145"/>
                  </a:cubicBezTo>
                  <a:cubicBezTo>
                    <a:pt x="1099823" y="200961"/>
                    <a:pt x="903369" y="229932"/>
                    <a:pt x="875588" y="237870"/>
                  </a:cubicBezTo>
                  <a:cubicBezTo>
                    <a:pt x="993063" y="324389"/>
                    <a:pt x="848600" y="291846"/>
                    <a:pt x="827962" y="283115"/>
                  </a:cubicBezTo>
                  <a:cubicBezTo>
                    <a:pt x="793434" y="401781"/>
                    <a:pt x="664053" y="333119"/>
                    <a:pt x="649369" y="306926"/>
                  </a:cubicBezTo>
                  <a:cubicBezTo>
                    <a:pt x="587059" y="433132"/>
                    <a:pt x="499350" y="302957"/>
                    <a:pt x="499350" y="245014"/>
                  </a:cubicBezTo>
                  <a:cubicBezTo>
                    <a:pt x="461250" y="389476"/>
                    <a:pt x="362031" y="306529"/>
                    <a:pt x="337425" y="280732"/>
                  </a:cubicBezTo>
                  <a:cubicBezTo>
                    <a:pt x="334250" y="366458"/>
                    <a:pt x="252493" y="335501"/>
                    <a:pt x="220743" y="316452"/>
                  </a:cubicBezTo>
                  <a:cubicBezTo>
                    <a:pt x="73105" y="343440"/>
                    <a:pt x="79457" y="247396"/>
                    <a:pt x="63582" y="221202"/>
                  </a:cubicBezTo>
                  <a:cubicBezTo>
                    <a:pt x="-69769" y="119999"/>
                    <a:pt x="46913" y="126746"/>
                    <a:pt x="54057" y="104521"/>
                  </a:cubicBezTo>
                  <a:cubicBezTo>
                    <a:pt x="13576" y="-1047"/>
                    <a:pt x="90966" y="58880"/>
                    <a:pt x="120731" y="75946"/>
                  </a:cubicBezTo>
                  <a:close/>
                </a:path>
              </a:pathLst>
            </a:custGeom>
            <a:solidFill>
              <a:srgbClr val="AA451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33401999-09A2-6C3A-32EF-AE93CC52CB1F}"/>
                </a:ext>
              </a:extLst>
            </p:cNvPr>
            <p:cNvSpPr/>
            <p:nvPr/>
          </p:nvSpPr>
          <p:spPr>
            <a:xfrm>
              <a:off x="4679156" y="4326960"/>
              <a:ext cx="342900" cy="128359"/>
            </a:xfrm>
            <a:custGeom>
              <a:avLst/>
              <a:gdLst>
                <a:gd name="connsiteX0" fmla="*/ 0 w 342900"/>
                <a:gd name="connsiteY0" fmla="*/ 47835 h 133560"/>
                <a:gd name="connsiteX1" fmla="*/ 97632 w 342900"/>
                <a:gd name="connsiteY1" fmla="*/ 210 h 133560"/>
                <a:gd name="connsiteX2" fmla="*/ 173832 w 342900"/>
                <a:gd name="connsiteY2" fmla="*/ 64504 h 133560"/>
                <a:gd name="connsiteX3" fmla="*/ 342900 w 342900"/>
                <a:gd name="connsiteY3" fmla="*/ 133560 h 133560"/>
                <a:gd name="connsiteX4" fmla="*/ 342900 w 342900"/>
                <a:gd name="connsiteY4" fmla="*/ 133560 h 133560"/>
                <a:gd name="connsiteX0" fmla="*/ 0 w 342900"/>
                <a:gd name="connsiteY0" fmla="*/ 0 h 85725"/>
                <a:gd name="connsiteX1" fmla="*/ 173832 w 342900"/>
                <a:gd name="connsiteY1" fmla="*/ 16669 h 85725"/>
                <a:gd name="connsiteX2" fmla="*/ 342900 w 342900"/>
                <a:gd name="connsiteY2" fmla="*/ 85725 h 85725"/>
                <a:gd name="connsiteX3" fmla="*/ 342900 w 342900"/>
                <a:gd name="connsiteY3" fmla="*/ 85725 h 85725"/>
                <a:gd name="connsiteX0" fmla="*/ 0 w 342900"/>
                <a:gd name="connsiteY0" fmla="*/ 36525 h 122250"/>
                <a:gd name="connsiteX1" fmla="*/ 173832 w 342900"/>
                <a:gd name="connsiteY1" fmla="*/ 53194 h 122250"/>
                <a:gd name="connsiteX2" fmla="*/ 342900 w 342900"/>
                <a:gd name="connsiteY2" fmla="*/ 122250 h 122250"/>
                <a:gd name="connsiteX3" fmla="*/ 342900 w 342900"/>
                <a:gd name="connsiteY3" fmla="*/ 122250 h 122250"/>
                <a:gd name="connsiteX0" fmla="*/ 0 w 342900"/>
                <a:gd name="connsiteY0" fmla="*/ 41401 h 127126"/>
                <a:gd name="connsiteX1" fmla="*/ 173832 w 342900"/>
                <a:gd name="connsiteY1" fmla="*/ 58070 h 127126"/>
                <a:gd name="connsiteX2" fmla="*/ 342900 w 342900"/>
                <a:gd name="connsiteY2" fmla="*/ 127126 h 127126"/>
                <a:gd name="connsiteX3" fmla="*/ 342900 w 342900"/>
                <a:gd name="connsiteY3" fmla="*/ 127126 h 127126"/>
                <a:gd name="connsiteX0" fmla="*/ 0 w 342900"/>
                <a:gd name="connsiteY0" fmla="*/ 30507 h 116232"/>
                <a:gd name="connsiteX1" fmla="*/ 173832 w 342900"/>
                <a:gd name="connsiteY1" fmla="*/ 47176 h 116232"/>
                <a:gd name="connsiteX2" fmla="*/ 342900 w 342900"/>
                <a:gd name="connsiteY2" fmla="*/ 116232 h 116232"/>
                <a:gd name="connsiteX3" fmla="*/ 342900 w 342900"/>
                <a:gd name="connsiteY3" fmla="*/ 116232 h 116232"/>
                <a:gd name="connsiteX0" fmla="*/ 0 w 342900"/>
                <a:gd name="connsiteY0" fmla="*/ 0 h 85725"/>
                <a:gd name="connsiteX1" fmla="*/ 342900 w 342900"/>
                <a:gd name="connsiteY1" fmla="*/ 85725 h 85725"/>
                <a:gd name="connsiteX2" fmla="*/ 342900 w 342900"/>
                <a:gd name="connsiteY2" fmla="*/ 85725 h 85725"/>
                <a:gd name="connsiteX0" fmla="*/ 0 w 342900"/>
                <a:gd name="connsiteY0" fmla="*/ 0 h 85725"/>
                <a:gd name="connsiteX1" fmla="*/ 164307 w 342900"/>
                <a:gd name="connsiteY1" fmla="*/ 28575 h 85725"/>
                <a:gd name="connsiteX2" fmla="*/ 342900 w 342900"/>
                <a:gd name="connsiteY2" fmla="*/ 85725 h 85725"/>
                <a:gd name="connsiteX3" fmla="*/ 342900 w 342900"/>
                <a:gd name="connsiteY3" fmla="*/ 85725 h 85725"/>
                <a:gd name="connsiteX0" fmla="*/ 0 w 342900"/>
                <a:gd name="connsiteY0" fmla="*/ 15330 h 101055"/>
                <a:gd name="connsiteX1" fmla="*/ 164307 w 342900"/>
                <a:gd name="connsiteY1" fmla="*/ 43905 h 101055"/>
                <a:gd name="connsiteX2" fmla="*/ 342900 w 342900"/>
                <a:gd name="connsiteY2" fmla="*/ 101055 h 101055"/>
                <a:gd name="connsiteX3" fmla="*/ 342900 w 342900"/>
                <a:gd name="connsiteY3" fmla="*/ 101055 h 101055"/>
                <a:gd name="connsiteX0" fmla="*/ 0 w 342900"/>
                <a:gd name="connsiteY0" fmla="*/ 42634 h 128359"/>
                <a:gd name="connsiteX1" fmla="*/ 164307 w 342900"/>
                <a:gd name="connsiteY1" fmla="*/ 71209 h 128359"/>
                <a:gd name="connsiteX2" fmla="*/ 342900 w 342900"/>
                <a:gd name="connsiteY2" fmla="*/ 128359 h 128359"/>
                <a:gd name="connsiteX3" fmla="*/ 342900 w 342900"/>
                <a:gd name="connsiteY3" fmla="*/ 128359 h 128359"/>
                <a:gd name="connsiteX0" fmla="*/ 0 w 342900"/>
                <a:gd name="connsiteY0" fmla="*/ 42634 h 128359"/>
                <a:gd name="connsiteX1" fmla="*/ 164307 w 342900"/>
                <a:gd name="connsiteY1" fmla="*/ 71209 h 128359"/>
                <a:gd name="connsiteX2" fmla="*/ 342900 w 342900"/>
                <a:gd name="connsiteY2" fmla="*/ 128359 h 128359"/>
                <a:gd name="connsiteX3" fmla="*/ 342900 w 342900"/>
                <a:gd name="connsiteY3" fmla="*/ 128359 h 128359"/>
                <a:gd name="connsiteX0" fmla="*/ 0 w 342900"/>
                <a:gd name="connsiteY0" fmla="*/ 42634 h 128359"/>
                <a:gd name="connsiteX1" fmla="*/ 164307 w 342900"/>
                <a:gd name="connsiteY1" fmla="*/ 71209 h 128359"/>
                <a:gd name="connsiteX2" fmla="*/ 342900 w 342900"/>
                <a:gd name="connsiteY2" fmla="*/ 128359 h 128359"/>
                <a:gd name="connsiteX3" fmla="*/ 342900 w 342900"/>
                <a:gd name="connsiteY3" fmla="*/ 128359 h 12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128359">
                  <a:moveTo>
                    <a:pt x="0" y="42634"/>
                  </a:moveTo>
                  <a:cubicBezTo>
                    <a:pt x="40482" y="-20072"/>
                    <a:pt x="152400" y="-16104"/>
                    <a:pt x="164307" y="71209"/>
                  </a:cubicBezTo>
                  <a:cubicBezTo>
                    <a:pt x="197644" y="47396"/>
                    <a:pt x="300038" y="-19279"/>
                    <a:pt x="342900" y="128359"/>
                  </a:cubicBezTo>
                  <a:lnTo>
                    <a:pt x="342900" y="128359"/>
                  </a:lnTo>
                </a:path>
              </a:pathLst>
            </a:custGeom>
            <a:solidFill>
              <a:srgbClr val="AA451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03CF841C-F87D-77F8-6231-D7741FEF21C4}"/>
                </a:ext>
              </a:extLst>
            </p:cNvPr>
            <p:cNvSpPr/>
            <p:nvPr/>
          </p:nvSpPr>
          <p:spPr>
            <a:xfrm>
              <a:off x="5007769" y="4360041"/>
              <a:ext cx="73819" cy="42889"/>
            </a:xfrm>
            <a:custGeom>
              <a:avLst/>
              <a:gdLst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0 w 73819"/>
                <a:gd name="connsiteY0" fmla="*/ 41400 h 41400"/>
                <a:gd name="connsiteX1" fmla="*/ 73819 w 73819"/>
                <a:gd name="connsiteY1" fmla="*/ 5682 h 41400"/>
                <a:gd name="connsiteX2" fmla="*/ 73819 w 73819"/>
                <a:gd name="connsiteY2" fmla="*/ 5682 h 41400"/>
                <a:gd name="connsiteX0" fmla="*/ 0 w 73819"/>
                <a:gd name="connsiteY0" fmla="*/ 42889 h 42889"/>
                <a:gd name="connsiteX1" fmla="*/ 73819 w 73819"/>
                <a:gd name="connsiteY1" fmla="*/ 7171 h 42889"/>
                <a:gd name="connsiteX2" fmla="*/ 73819 w 73819"/>
                <a:gd name="connsiteY2" fmla="*/ 7171 h 4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19" h="42889">
                  <a:moveTo>
                    <a:pt x="0" y="42889"/>
                  </a:moveTo>
                  <a:cubicBezTo>
                    <a:pt x="17463" y="16696"/>
                    <a:pt x="49213" y="-14261"/>
                    <a:pt x="73819" y="7171"/>
                  </a:cubicBezTo>
                  <a:lnTo>
                    <a:pt x="73819" y="71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B6C402EF-9214-8CF7-CA5C-01BFE2552C53}"/>
                </a:ext>
              </a:extLst>
            </p:cNvPr>
            <p:cNvSpPr/>
            <p:nvPr/>
          </p:nvSpPr>
          <p:spPr>
            <a:xfrm>
              <a:off x="4933950" y="4295776"/>
              <a:ext cx="73819" cy="35718"/>
            </a:xfrm>
            <a:custGeom>
              <a:avLst/>
              <a:gdLst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19" h="35718">
                  <a:moveTo>
                    <a:pt x="0" y="35718"/>
                  </a:moveTo>
                  <a:cubicBezTo>
                    <a:pt x="19843" y="2381"/>
                    <a:pt x="49213" y="0"/>
                    <a:pt x="73819" y="0"/>
                  </a:cubicBezTo>
                  <a:lnTo>
                    <a:pt x="7381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82679A85-714A-886B-1DCE-207C9989CD4B}"/>
                </a:ext>
              </a:extLst>
            </p:cNvPr>
            <p:cNvSpPr/>
            <p:nvPr/>
          </p:nvSpPr>
          <p:spPr>
            <a:xfrm>
              <a:off x="4727970" y="4259108"/>
              <a:ext cx="52387" cy="28498"/>
            </a:xfrm>
            <a:custGeom>
              <a:avLst/>
              <a:gdLst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52387 w 126206"/>
                <a:gd name="connsiteY0" fmla="*/ 35718 h 35718"/>
                <a:gd name="connsiteX1" fmla="*/ 126206 w 126206"/>
                <a:gd name="connsiteY1" fmla="*/ 0 h 35718"/>
                <a:gd name="connsiteX2" fmla="*/ 0 w 126206"/>
                <a:gd name="connsiteY2" fmla="*/ 9525 h 35718"/>
                <a:gd name="connsiteX0" fmla="*/ 52387 w 52387"/>
                <a:gd name="connsiteY0" fmla="*/ 26193 h 26193"/>
                <a:gd name="connsiteX1" fmla="*/ 0 w 52387"/>
                <a:gd name="connsiteY1" fmla="*/ 0 h 26193"/>
                <a:gd name="connsiteX0" fmla="*/ 52387 w 52387"/>
                <a:gd name="connsiteY0" fmla="*/ 26193 h 27708"/>
                <a:gd name="connsiteX1" fmla="*/ 0 w 52387"/>
                <a:gd name="connsiteY1" fmla="*/ 0 h 27708"/>
                <a:gd name="connsiteX0" fmla="*/ 52387 w 52387"/>
                <a:gd name="connsiteY0" fmla="*/ 26193 h 28498"/>
                <a:gd name="connsiteX1" fmla="*/ 0 w 52387"/>
                <a:gd name="connsiteY1" fmla="*/ 0 h 28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" h="28498">
                  <a:moveTo>
                    <a:pt x="52387" y="26193"/>
                  </a:moveTo>
                  <a:cubicBezTo>
                    <a:pt x="25400" y="34130"/>
                    <a:pt x="10318" y="2063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9B77A8-5754-690D-A313-9E8460B41E6C}"/>
              </a:ext>
            </a:extLst>
          </p:cNvPr>
          <p:cNvGrpSpPr/>
          <p:nvPr/>
        </p:nvGrpSpPr>
        <p:grpSpPr>
          <a:xfrm>
            <a:off x="7395155" y="272042"/>
            <a:ext cx="4336255" cy="6265899"/>
            <a:chOff x="2988470" y="111483"/>
            <a:chExt cx="4336255" cy="626589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08445C-35D2-E390-0C95-B355F2D81AA4}"/>
                </a:ext>
              </a:extLst>
            </p:cNvPr>
            <p:cNvGrpSpPr/>
            <p:nvPr/>
          </p:nvGrpSpPr>
          <p:grpSpPr>
            <a:xfrm rot="20956633">
              <a:off x="5218316" y="3007286"/>
              <a:ext cx="1286320" cy="3280013"/>
              <a:chOff x="9480993" y="2793272"/>
              <a:chExt cx="1286320" cy="3280013"/>
            </a:xfrm>
          </p:grpSpPr>
          <p:sp>
            <p:nvSpPr>
              <p:cNvPr id="40" name="Rectangle 11">
                <a:extLst>
                  <a:ext uri="{FF2B5EF4-FFF2-40B4-BE49-F238E27FC236}">
                    <a16:creationId xmlns:a16="http://schemas.microsoft.com/office/drawing/2014/main" id="{FF097955-0BC7-D69D-D668-3AF3A429EA75}"/>
                  </a:ext>
                </a:extLst>
              </p:cNvPr>
              <p:cNvSpPr/>
              <p:nvPr/>
            </p:nvSpPr>
            <p:spPr>
              <a:xfrm rot="20655425">
                <a:off x="9480993" y="2793272"/>
                <a:ext cx="560325" cy="1247919"/>
              </a:xfrm>
              <a:custGeom>
                <a:avLst/>
                <a:gdLst>
                  <a:gd name="connsiteX0" fmla="*/ 0 w 333743"/>
                  <a:gd name="connsiteY0" fmla="*/ 0 h 825644"/>
                  <a:gd name="connsiteX1" fmla="*/ 333743 w 333743"/>
                  <a:gd name="connsiteY1" fmla="*/ 0 h 825644"/>
                  <a:gd name="connsiteX2" fmla="*/ 333743 w 333743"/>
                  <a:gd name="connsiteY2" fmla="*/ 825644 h 825644"/>
                  <a:gd name="connsiteX3" fmla="*/ 0 w 333743"/>
                  <a:gd name="connsiteY3" fmla="*/ 825644 h 825644"/>
                  <a:gd name="connsiteX4" fmla="*/ 0 w 333743"/>
                  <a:gd name="connsiteY4" fmla="*/ 0 h 825644"/>
                  <a:gd name="connsiteX0" fmla="*/ 0 w 511543"/>
                  <a:gd name="connsiteY0" fmla="*/ 0 h 1095519"/>
                  <a:gd name="connsiteX1" fmla="*/ 511543 w 511543"/>
                  <a:gd name="connsiteY1" fmla="*/ 269875 h 1095519"/>
                  <a:gd name="connsiteX2" fmla="*/ 511543 w 511543"/>
                  <a:gd name="connsiteY2" fmla="*/ 1095519 h 1095519"/>
                  <a:gd name="connsiteX3" fmla="*/ 177800 w 511543"/>
                  <a:gd name="connsiteY3" fmla="*/ 1095519 h 1095519"/>
                  <a:gd name="connsiteX4" fmla="*/ 0 w 511543"/>
                  <a:gd name="connsiteY4" fmla="*/ 0 h 1095519"/>
                  <a:gd name="connsiteX0" fmla="*/ 6171 w 517714"/>
                  <a:gd name="connsiteY0" fmla="*/ 0 h 1095519"/>
                  <a:gd name="connsiteX1" fmla="*/ 517714 w 517714"/>
                  <a:gd name="connsiteY1" fmla="*/ 269875 h 1095519"/>
                  <a:gd name="connsiteX2" fmla="*/ 517714 w 517714"/>
                  <a:gd name="connsiteY2" fmla="*/ 1095519 h 1095519"/>
                  <a:gd name="connsiteX3" fmla="*/ 183971 w 517714"/>
                  <a:gd name="connsiteY3" fmla="*/ 1095519 h 1095519"/>
                  <a:gd name="connsiteX4" fmla="*/ 6171 w 517714"/>
                  <a:gd name="connsiteY4" fmla="*/ 0 h 1095519"/>
                  <a:gd name="connsiteX0" fmla="*/ 4192 w 515735"/>
                  <a:gd name="connsiteY0" fmla="*/ 0 h 1222519"/>
                  <a:gd name="connsiteX1" fmla="*/ 515735 w 515735"/>
                  <a:gd name="connsiteY1" fmla="*/ 269875 h 1222519"/>
                  <a:gd name="connsiteX2" fmla="*/ 515735 w 515735"/>
                  <a:gd name="connsiteY2" fmla="*/ 1095519 h 1222519"/>
                  <a:gd name="connsiteX3" fmla="*/ 270892 w 515735"/>
                  <a:gd name="connsiteY3" fmla="*/ 1222519 h 1222519"/>
                  <a:gd name="connsiteX4" fmla="*/ 4192 w 515735"/>
                  <a:gd name="connsiteY4" fmla="*/ 0 h 1222519"/>
                  <a:gd name="connsiteX0" fmla="*/ 9840 w 521383"/>
                  <a:gd name="connsiteY0" fmla="*/ 0 h 1222519"/>
                  <a:gd name="connsiteX1" fmla="*/ 521383 w 521383"/>
                  <a:gd name="connsiteY1" fmla="*/ 269875 h 1222519"/>
                  <a:gd name="connsiteX2" fmla="*/ 521383 w 521383"/>
                  <a:gd name="connsiteY2" fmla="*/ 1095519 h 1222519"/>
                  <a:gd name="connsiteX3" fmla="*/ 276540 w 521383"/>
                  <a:gd name="connsiteY3" fmla="*/ 1222519 h 1222519"/>
                  <a:gd name="connsiteX4" fmla="*/ 9840 w 521383"/>
                  <a:gd name="connsiteY4" fmla="*/ 0 h 1222519"/>
                  <a:gd name="connsiteX0" fmla="*/ 8981 w 520524"/>
                  <a:gd name="connsiteY0" fmla="*/ 0 h 1222519"/>
                  <a:gd name="connsiteX1" fmla="*/ 520524 w 520524"/>
                  <a:gd name="connsiteY1" fmla="*/ 269875 h 1222519"/>
                  <a:gd name="connsiteX2" fmla="*/ 520524 w 520524"/>
                  <a:gd name="connsiteY2" fmla="*/ 1095519 h 1222519"/>
                  <a:gd name="connsiteX3" fmla="*/ 275681 w 520524"/>
                  <a:gd name="connsiteY3" fmla="*/ 1222519 h 1222519"/>
                  <a:gd name="connsiteX4" fmla="*/ 8981 w 520524"/>
                  <a:gd name="connsiteY4" fmla="*/ 0 h 1222519"/>
                  <a:gd name="connsiteX0" fmla="*/ 8981 w 545924"/>
                  <a:gd name="connsiteY0" fmla="*/ 0 h 1232044"/>
                  <a:gd name="connsiteX1" fmla="*/ 520524 w 545924"/>
                  <a:gd name="connsiteY1" fmla="*/ 269875 h 1232044"/>
                  <a:gd name="connsiteX2" fmla="*/ 545924 w 545924"/>
                  <a:gd name="connsiteY2" fmla="*/ 1232044 h 1232044"/>
                  <a:gd name="connsiteX3" fmla="*/ 275681 w 545924"/>
                  <a:gd name="connsiteY3" fmla="*/ 1222519 h 1232044"/>
                  <a:gd name="connsiteX4" fmla="*/ 8981 w 545924"/>
                  <a:gd name="connsiteY4" fmla="*/ 0 h 1232044"/>
                  <a:gd name="connsiteX0" fmla="*/ 8981 w 558624"/>
                  <a:gd name="connsiteY0" fmla="*/ 0 h 1232044"/>
                  <a:gd name="connsiteX1" fmla="*/ 558624 w 558624"/>
                  <a:gd name="connsiteY1" fmla="*/ 260350 h 1232044"/>
                  <a:gd name="connsiteX2" fmla="*/ 545924 w 558624"/>
                  <a:gd name="connsiteY2" fmla="*/ 1232044 h 1232044"/>
                  <a:gd name="connsiteX3" fmla="*/ 275681 w 558624"/>
                  <a:gd name="connsiteY3" fmla="*/ 1222519 h 1232044"/>
                  <a:gd name="connsiteX4" fmla="*/ 8981 w 558624"/>
                  <a:gd name="connsiteY4" fmla="*/ 0 h 1232044"/>
                  <a:gd name="connsiteX0" fmla="*/ 8981 w 558624"/>
                  <a:gd name="connsiteY0" fmla="*/ 0 h 1247919"/>
                  <a:gd name="connsiteX1" fmla="*/ 558624 w 558624"/>
                  <a:gd name="connsiteY1" fmla="*/ 260350 h 1247919"/>
                  <a:gd name="connsiteX2" fmla="*/ 545924 w 558624"/>
                  <a:gd name="connsiteY2" fmla="*/ 1232044 h 1247919"/>
                  <a:gd name="connsiteX3" fmla="*/ 275681 w 558624"/>
                  <a:gd name="connsiteY3" fmla="*/ 1247919 h 1247919"/>
                  <a:gd name="connsiteX4" fmla="*/ 8981 w 558624"/>
                  <a:gd name="connsiteY4" fmla="*/ 0 h 1247919"/>
                  <a:gd name="connsiteX0" fmla="*/ 8603 w 558246"/>
                  <a:gd name="connsiteY0" fmla="*/ 0 h 1247919"/>
                  <a:gd name="connsiteX1" fmla="*/ 558246 w 558246"/>
                  <a:gd name="connsiteY1" fmla="*/ 260350 h 1247919"/>
                  <a:gd name="connsiteX2" fmla="*/ 545546 w 558246"/>
                  <a:gd name="connsiteY2" fmla="*/ 1232044 h 1247919"/>
                  <a:gd name="connsiteX3" fmla="*/ 275303 w 558246"/>
                  <a:gd name="connsiteY3" fmla="*/ 1247919 h 1247919"/>
                  <a:gd name="connsiteX4" fmla="*/ 8603 w 558246"/>
                  <a:gd name="connsiteY4" fmla="*/ 0 h 1247919"/>
                  <a:gd name="connsiteX0" fmla="*/ 9391 w 559034"/>
                  <a:gd name="connsiteY0" fmla="*/ 0 h 1247919"/>
                  <a:gd name="connsiteX1" fmla="*/ 559034 w 559034"/>
                  <a:gd name="connsiteY1" fmla="*/ 260350 h 1247919"/>
                  <a:gd name="connsiteX2" fmla="*/ 546334 w 559034"/>
                  <a:gd name="connsiteY2" fmla="*/ 1232044 h 1247919"/>
                  <a:gd name="connsiteX3" fmla="*/ 276091 w 559034"/>
                  <a:gd name="connsiteY3" fmla="*/ 1247919 h 1247919"/>
                  <a:gd name="connsiteX4" fmla="*/ 9391 w 559034"/>
                  <a:gd name="connsiteY4" fmla="*/ 0 h 1247919"/>
                  <a:gd name="connsiteX0" fmla="*/ 0 w 549643"/>
                  <a:gd name="connsiteY0" fmla="*/ 0 h 1247919"/>
                  <a:gd name="connsiteX1" fmla="*/ 549643 w 549643"/>
                  <a:gd name="connsiteY1" fmla="*/ 260350 h 1247919"/>
                  <a:gd name="connsiteX2" fmla="*/ 536943 w 549643"/>
                  <a:gd name="connsiteY2" fmla="*/ 1232044 h 1247919"/>
                  <a:gd name="connsiteX3" fmla="*/ 266700 w 549643"/>
                  <a:gd name="connsiteY3" fmla="*/ 1247919 h 1247919"/>
                  <a:gd name="connsiteX4" fmla="*/ 0 w 549643"/>
                  <a:gd name="connsiteY4" fmla="*/ 0 h 1247919"/>
                  <a:gd name="connsiteX0" fmla="*/ 10975 w 560618"/>
                  <a:gd name="connsiteY0" fmla="*/ 0 h 1247919"/>
                  <a:gd name="connsiteX1" fmla="*/ 560618 w 560618"/>
                  <a:gd name="connsiteY1" fmla="*/ 260350 h 1247919"/>
                  <a:gd name="connsiteX2" fmla="*/ 547918 w 560618"/>
                  <a:gd name="connsiteY2" fmla="*/ 1232044 h 1247919"/>
                  <a:gd name="connsiteX3" fmla="*/ 277675 w 560618"/>
                  <a:gd name="connsiteY3" fmla="*/ 1247919 h 1247919"/>
                  <a:gd name="connsiteX4" fmla="*/ 10975 w 560618"/>
                  <a:gd name="connsiteY4" fmla="*/ 0 h 1247919"/>
                  <a:gd name="connsiteX0" fmla="*/ 10682 w 560325"/>
                  <a:gd name="connsiteY0" fmla="*/ 0 h 1247919"/>
                  <a:gd name="connsiteX1" fmla="*/ 560325 w 560325"/>
                  <a:gd name="connsiteY1" fmla="*/ 260350 h 1247919"/>
                  <a:gd name="connsiteX2" fmla="*/ 547625 w 560325"/>
                  <a:gd name="connsiteY2" fmla="*/ 1232044 h 1247919"/>
                  <a:gd name="connsiteX3" fmla="*/ 286907 w 560325"/>
                  <a:gd name="connsiteY3" fmla="*/ 1247919 h 1247919"/>
                  <a:gd name="connsiteX4" fmla="*/ 10682 w 560325"/>
                  <a:gd name="connsiteY4" fmla="*/ 0 h 124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325" h="1247919">
                    <a:moveTo>
                      <a:pt x="10682" y="0"/>
                    </a:moveTo>
                    <a:lnTo>
                      <a:pt x="560325" y="260350"/>
                    </a:lnTo>
                    <a:lnTo>
                      <a:pt x="547625" y="1232044"/>
                    </a:lnTo>
                    <a:lnTo>
                      <a:pt x="286907" y="1247919"/>
                    </a:lnTo>
                    <a:cubicBezTo>
                      <a:pt x="243515" y="1155796"/>
                      <a:pt x="-60226" y="939848"/>
                      <a:pt x="10682" y="0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12">
                <a:extLst>
                  <a:ext uri="{FF2B5EF4-FFF2-40B4-BE49-F238E27FC236}">
                    <a16:creationId xmlns:a16="http://schemas.microsoft.com/office/drawing/2014/main" id="{854D1A38-2512-28C3-BBEA-045A9F216913}"/>
                  </a:ext>
                </a:extLst>
              </p:cNvPr>
              <p:cNvSpPr/>
              <p:nvPr/>
            </p:nvSpPr>
            <p:spPr>
              <a:xfrm rot="20248284">
                <a:off x="9945419" y="3924312"/>
                <a:ext cx="339427" cy="426179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13">
                <a:extLst>
                  <a:ext uri="{FF2B5EF4-FFF2-40B4-BE49-F238E27FC236}">
                    <a16:creationId xmlns:a16="http://schemas.microsoft.com/office/drawing/2014/main" id="{2559AB8A-595C-0DD7-C230-826EEA85321A}"/>
                  </a:ext>
                </a:extLst>
              </p:cNvPr>
              <p:cNvSpPr/>
              <p:nvPr/>
            </p:nvSpPr>
            <p:spPr>
              <a:xfrm rot="20740872">
                <a:off x="10244851" y="4247621"/>
                <a:ext cx="250163" cy="1522965"/>
              </a:xfrm>
              <a:custGeom>
                <a:avLst/>
                <a:gdLst>
                  <a:gd name="connsiteX0" fmla="*/ 0 w 205425"/>
                  <a:gd name="connsiteY0" fmla="*/ 0 h 1269426"/>
                  <a:gd name="connsiteX1" fmla="*/ 205425 w 205425"/>
                  <a:gd name="connsiteY1" fmla="*/ 0 h 1269426"/>
                  <a:gd name="connsiteX2" fmla="*/ 205425 w 205425"/>
                  <a:gd name="connsiteY2" fmla="*/ 1269426 h 1269426"/>
                  <a:gd name="connsiteX3" fmla="*/ 0 w 205425"/>
                  <a:gd name="connsiteY3" fmla="*/ 1269426 h 1269426"/>
                  <a:gd name="connsiteX4" fmla="*/ 0 w 205425"/>
                  <a:gd name="connsiteY4" fmla="*/ 0 h 1269426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376882"/>
                  <a:gd name="connsiteY0" fmla="*/ 0 h 1533445"/>
                  <a:gd name="connsiteX1" fmla="*/ 279661 w 376882"/>
                  <a:gd name="connsiteY1" fmla="*/ 0 h 1533445"/>
                  <a:gd name="connsiteX2" fmla="*/ 376882 w 376882"/>
                  <a:gd name="connsiteY2" fmla="*/ 1533445 h 1533445"/>
                  <a:gd name="connsiteX3" fmla="*/ 0 w 376882"/>
                  <a:gd name="connsiteY3" fmla="*/ 1367380 h 1533445"/>
                  <a:gd name="connsiteX4" fmla="*/ 74236 w 376882"/>
                  <a:gd name="connsiteY4" fmla="*/ 0 h 1533445"/>
                  <a:gd name="connsiteX0" fmla="*/ 74236 w 310895"/>
                  <a:gd name="connsiteY0" fmla="*/ 0 h 1367380"/>
                  <a:gd name="connsiteX1" fmla="*/ 279661 w 310895"/>
                  <a:gd name="connsiteY1" fmla="*/ 0 h 1367380"/>
                  <a:gd name="connsiteX2" fmla="*/ 310895 w 310895"/>
                  <a:gd name="connsiteY2" fmla="*/ 1289623 h 1367380"/>
                  <a:gd name="connsiteX3" fmla="*/ 0 w 310895"/>
                  <a:gd name="connsiteY3" fmla="*/ 1367380 h 1367380"/>
                  <a:gd name="connsiteX4" fmla="*/ 74236 w 310895"/>
                  <a:gd name="connsiteY4" fmla="*/ 0 h 1367380"/>
                  <a:gd name="connsiteX0" fmla="*/ 74236 w 311432"/>
                  <a:gd name="connsiteY0" fmla="*/ 0 h 1492922"/>
                  <a:gd name="connsiteX1" fmla="*/ 279661 w 311432"/>
                  <a:gd name="connsiteY1" fmla="*/ 0 h 1492922"/>
                  <a:gd name="connsiteX2" fmla="*/ 311432 w 311432"/>
                  <a:gd name="connsiteY2" fmla="*/ 1492922 h 1492922"/>
                  <a:gd name="connsiteX3" fmla="*/ 0 w 311432"/>
                  <a:gd name="connsiteY3" fmla="*/ 1367380 h 1492922"/>
                  <a:gd name="connsiteX4" fmla="*/ 74236 w 311432"/>
                  <a:gd name="connsiteY4" fmla="*/ 0 h 1492922"/>
                  <a:gd name="connsiteX0" fmla="*/ 12967 w 250163"/>
                  <a:gd name="connsiteY0" fmla="*/ 0 h 1492922"/>
                  <a:gd name="connsiteX1" fmla="*/ 218392 w 250163"/>
                  <a:gd name="connsiteY1" fmla="*/ 0 h 1492922"/>
                  <a:gd name="connsiteX2" fmla="*/ 250163 w 250163"/>
                  <a:gd name="connsiteY2" fmla="*/ 1492922 h 1492922"/>
                  <a:gd name="connsiteX3" fmla="*/ 0 w 250163"/>
                  <a:gd name="connsiteY3" fmla="*/ 1435447 h 1492922"/>
                  <a:gd name="connsiteX4" fmla="*/ 12967 w 250163"/>
                  <a:gd name="connsiteY4" fmla="*/ 0 h 1492922"/>
                  <a:gd name="connsiteX0" fmla="*/ 12967 w 250163"/>
                  <a:gd name="connsiteY0" fmla="*/ 0 h 1492922"/>
                  <a:gd name="connsiteX1" fmla="*/ 218392 w 250163"/>
                  <a:gd name="connsiteY1" fmla="*/ 0 h 1492922"/>
                  <a:gd name="connsiteX2" fmla="*/ 250163 w 250163"/>
                  <a:gd name="connsiteY2" fmla="*/ 1492922 h 1492922"/>
                  <a:gd name="connsiteX3" fmla="*/ 0 w 250163"/>
                  <a:gd name="connsiteY3" fmla="*/ 1435447 h 1492922"/>
                  <a:gd name="connsiteX4" fmla="*/ 12967 w 250163"/>
                  <a:gd name="connsiteY4" fmla="*/ 0 h 1492922"/>
                  <a:gd name="connsiteX0" fmla="*/ 12967 w 250163"/>
                  <a:gd name="connsiteY0" fmla="*/ 0 h 1492922"/>
                  <a:gd name="connsiteX1" fmla="*/ 218392 w 250163"/>
                  <a:gd name="connsiteY1" fmla="*/ 0 h 1492922"/>
                  <a:gd name="connsiteX2" fmla="*/ 250163 w 250163"/>
                  <a:gd name="connsiteY2" fmla="*/ 1492922 h 1492922"/>
                  <a:gd name="connsiteX3" fmla="*/ 0 w 250163"/>
                  <a:gd name="connsiteY3" fmla="*/ 1435447 h 1492922"/>
                  <a:gd name="connsiteX4" fmla="*/ 12967 w 250163"/>
                  <a:gd name="connsiteY4" fmla="*/ 0 h 1492922"/>
                  <a:gd name="connsiteX0" fmla="*/ 12967 w 250163"/>
                  <a:gd name="connsiteY0" fmla="*/ 30043 h 1522965"/>
                  <a:gd name="connsiteX1" fmla="*/ 216230 w 250163"/>
                  <a:gd name="connsiteY1" fmla="*/ 0 h 1522965"/>
                  <a:gd name="connsiteX2" fmla="*/ 250163 w 250163"/>
                  <a:gd name="connsiteY2" fmla="*/ 1522965 h 1522965"/>
                  <a:gd name="connsiteX3" fmla="*/ 0 w 250163"/>
                  <a:gd name="connsiteY3" fmla="*/ 1465490 h 1522965"/>
                  <a:gd name="connsiteX4" fmla="*/ 12967 w 250163"/>
                  <a:gd name="connsiteY4" fmla="*/ 30043 h 1522965"/>
                  <a:gd name="connsiteX0" fmla="*/ 13113 w 250163"/>
                  <a:gd name="connsiteY0" fmla="*/ 589 h 1522965"/>
                  <a:gd name="connsiteX1" fmla="*/ 216230 w 250163"/>
                  <a:gd name="connsiteY1" fmla="*/ 0 h 1522965"/>
                  <a:gd name="connsiteX2" fmla="*/ 250163 w 250163"/>
                  <a:gd name="connsiteY2" fmla="*/ 1522965 h 1522965"/>
                  <a:gd name="connsiteX3" fmla="*/ 0 w 250163"/>
                  <a:gd name="connsiteY3" fmla="*/ 1465490 h 1522965"/>
                  <a:gd name="connsiteX4" fmla="*/ 13113 w 250163"/>
                  <a:gd name="connsiteY4" fmla="*/ 589 h 152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163" h="1522965">
                    <a:moveTo>
                      <a:pt x="13113" y="589"/>
                    </a:moveTo>
                    <a:lnTo>
                      <a:pt x="216230" y="0"/>
                    </a:lnTo>
                    <a:cubicBezTo>
                      <a:pt x="226820" y="497641"/>
                      <a:pt x="187748" y="1228364"/>
                      <a:pt x="250163" y="1522965"/>
                    </a:cubicBezTo>
                    <a:lnTo>
                      <a:pt x="0" y="1465490"/>
                    </a:lnTo>
                    <a:cubicBezTo>
                      <a:pt x="140433" y="1021435"/>
                      <a:pt x="72520" y="390258"/>
                      <a:pt x="13113" y="589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 14">
                <a:extLst>
                  <a:ext uri="{FF2B5EF4-FFF2-40B4-BE49-F238E27FC236}">
                    <a16:creationId xmlns:a16="http://schemas.microsoft.com/office/drawing/2014/main" id="{30AF21FA-46AD-7EEC-F0E7-B04A0AA8479B}"/>
                  </a:ext>
                </a:extLst>
              </p:cNvPr>
              <p:cNvSpPr/>
              <p:nvPr/>
            </p:nvSpPr>
            <p:spPr>
              <a:xfrm>
                <a:off x="9636539" y="5671375"/>
                <a:ext cx="1130774" cy="401910"/>
              </a:xfrm>
              <a:custGeom>
                <a:avLst/>
                <a:gdLst>
                  <a:gd name="connsiteX0" fmla="*/ 0 w 313002"/>
                  <a:gd name="connsiteY0" fmla="*/ 0 h 134300"/>
                  <a:gd name="connsiteX1" fmla="*/ 313002 w 313002"/>
                  <a:gd name="connsiteY1" fmla="*/ 0 h 134300"/>
                  <a:gd name="connsiteX2" fmla="*/ 313002 w 313002"/>
                  <a:gd name="connsiteY2" fmla="*/ 134300 h 134300"/>
                  <a:gd name="connsiteX3" fmla="*/ 0 w 313002"/>
                  <a:gd name="connsiteY3" fmla="*/ 134300 h 134300"/>
                  <a:gd name="connsiteX4" fmla="*/ 0 w 313002"/>
                  <a:gd name="connsiteY4" fmla="*/ 0 h 134300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84540"/>
                  <a:gd name="connsiteY0" fmla="*/ 0 h 305750"/>
                  <a:gd name="connsiteX1" fmla="*/ 1179777 w 1184540"/>
                  <a:gd name="connsiteY1" fmla="*/ 0 h 305750"/>
                  <a:gd name="connsiteX2" fmla="*/ 1184540 w 1184540"/>
                  <a:gd name="connsiteY2" fmla="*/ 305750 h 305750"/>
                  <a:gd name="connsiteX3" fmla="*/ 0 w 1184540"/>
                  <a:gd name="connsiteY3" fmla="*/ 253363 h 305750"/>
                  <a:gd name="connsiteX4" fmla="*/ 866775 w 1184540"/>
                  <a:gd name="connsiteY4" fmla="*/ 0 h 305750"/>
                  <a:gd name="connsiteX0" fmla="*/ 866775 w 1206270"/>
                  <a:gd name="connsiteY0" fmla="*/ 0 h 305750"/>
                  <a:gd name="connsiteX1" fmla="*/ 1179777 w 1206270"/>
                  <a:gd name="connsiteY1" fmla="*/ 0 h 305750"/>
                  <a:gd name="connsiteX2" fmla="*/ 1184540 w 1206270"/>
                  <a:gd name="connsiteY2" fmla="*/ 305750 h 305750"/>
                  <a:gd name="connsiteX3" fmla="*/ 0 w 1206270"/>
                  <a:gd name="connsiteY3" fmla="*/ 253363 h 305750"/>
                  <a:gd name="connsiteX4" fmla="*/ 866775 w 1206270"/>
                  <a:gd name="connsiteY4" fmla="*/ 0 h 305750"/>
                  <a:gd name="connsiteX0" fmla="*/ 866775 w 1206270"/>
                  <a:gd name="connsiteY0" fmla="*/ 0 h 305750"/>
                  <a:gd name="connsiteX1" fmla="*/ 1179777 w 1206270"/>
                  <a:gd name="connsiteY1" fmla="*/ 0 h 305750"/>
                  <a:gd name="connsiteX2" fmla="*/ 1184540 w 1206270"/>
                  <a:gd name="connsiteY2" fmla="*/ 305750 h 305750"/>
                  <a:gd name="connsiteX3" fmla="*/ 0 w 1206270"/>
                  <a:gd name="connsiteY3" fmla="*/ 253363 h 305750"/>
                  <a:gd name="connsiteX4" fmla="*/ 866775 w 1206270"/>
                  <a:gd name="connsiteY4" fmla="*/ 0 h 305750"/>
                  <a:gd name="connsiteX0" fmla="*/ 866775 w 1206270"/>
                  <a:gd name="connsiteY0" fmla="*/ 0 h 313615"/>
                  <a:gd name="connsiteX1" fmla="*/ 1179777 w 1206270"/>
                  <a:gd name="connsiteY1" fmla="*/ 0 h 313615"/>
                  <a:gd name="connsiteX2" fmla="*/ 1184540 w 1206270"/>
                  <a:gd name="connsiteY2" fmla="*/ 305750 h 313615"/>
                  <a:gd name="connsiteX3" fmla="*/ 0 w 1206270"/>
                  <a:gd name="connsiteY3" fmla="*/ 253363 h 313615"/>
                  <a:gd name="connsiteX4" fmla="*/ 866775 w 1206270"/>
                  <a:gd name="connsiteY4" fmla="*/ 0 h 313615"/>
                  <a:gd name="connsiteX0" fmla="*/ 866903 w 1206398"/>
                  <a:gd name="connsiteY0" fmla="*/ 0 h 323016"/>
                  <a:gd name="connsiteX1" fmla="*/ 1179905 w 1206398"/>
                  <a:gd name="connsiteY1" fmla="*/ 0 h 323016"/>
                  <a:gd name="connsiteX2" fmla="*/ 1184668 w 1206398"/>
                  <a:gd name="connsiteY2" fmla="*/ 305750 h 323016"/>
                  <a:gd name="connsiteX3" fmla="*/ 827480 w 1206398"/>
                  <a:gd name="connsiteY3" fmla="*/ 266699 h 323016"/>
                  <a:gd name="connsiteX4" fmla="*/ 128 w 1206398"/>
                  <a:gd name="connsiteY4" fmla="*/ 253363 h 323016"/>
                  <a:gd name="connsiteX5" fmla="*/ 866903 w 1206398"/>
                  <a:gd name="connsiteY5" fmla="*/ 0 h 323016"/>
                  <a:gd name="connsiteX0" fmla="*/ 866903 w 1206398"/>
                  <a:gd name="connsiteY0" fmla="*/ 0 h 315332"/>
                  <a:gd name="connsiteX1" fmla="*/ 1179905 w 1206398"/>
                  <a:gd name="connsiteY1" fmla="*/ 0 h 315332"/>
                  <a:gd name="connsiteX2" fmla="*/ 1184668 w 1206398"/>
                  <a:gd name="connsiteY2" fmla="*/ 305750 h 315332"/>
                  <a:gd name="connsiteX3" fmla="*/ 827480 w 1206398"/>
                  <a:gd name="connsiteY3" fmla="*/ 266699 h 315332"/>
                  <a:gd name="connsiteX4" fmla="*/ 128 w 1206398"/>
                  <a:gd name="connsiteY4" fmla="*/ 253363 h 315332"/>
                  <a:gd name="connsiteX5" fmla="*/ 866903 w 1206398"/>
                  <a:gd name="connsiteY5" fmla="*/ 0 h 315332"/>
                  <a:gd name="connsiteX0" fmla="*/ 866903 w 1185381"/>
                  <a:gd name="connsiteY0" fmla="*/ 0 h 311116"/>
                  <a:gd name="connsiteX1" fmla="*/ 1179905 w 1185381"/>
                  <a:gd name="connsiteY1" fmla="*/ 0 h 311116"/>
                  <a:gd name="connsiteX2" fmla="*/ 1151331 w 1185381"/>
                  <a:gd name="connsiteY2" fmla="*/ 300988 h 311116"/>
                  <a:gd name="connsiteX3" fmla="*/ 827480 w 1185381"/>
                  <a:gd name="connsiteY3" fmla="*/ 266699 h 311116"/>
                  <a:gd name="connsiteX4" fmla="*/ 128 w 1185381"/>
                  <a:gd name="connsiteY4" fmla="*/ 253363 h 311116"/>
                  <a:gd name="connsiteX5" fmla="*/ 866903 w 1185381"/>
                  <a:gd name="connsiteY5" fmla="*/ 0 h 311116"/>
                  <a:gd name="connsiteX0" fmla="*/ 866903 w 1192561"/>
                  <a:gd name="connsiteY0" fmla="*/ 0 h 311116"/>
                  <a:gd name="connsiteX1" fmla="*/ 1179905 w 1192561"/>
                  <a:gd name="connsiteY1" fmla="*/ 0 h 311116"/>
                  <a:gd name="connsiteX2" fmla="*/ 1151331 w 1192561"/>
                  <a:gd name="connsiteY2" fmla="*/ 300988 h 311116"/>
                  <a:gd name="connsiteX3" fmla="*/ 827480 w 1192561"/>
                  <a:gd name="connsiteY3" fmla="*/ 266699 h 311116"/>
                  <a:gd name="connsiteX4" fmla="*/ 128 w 1192561"/>
                  <a:gd name="connsiteY4" fmla="*/ 253363 h 311116"/>
                  <a:gd name="connsiteX5" fmla="*/ 866903 w 1192561"/>
                  <a:gd name="connsiteY5" fmla="*/ 0 h 311116"/>
                  <a:gd name="connsiteX0" fmla="*/ 866903 w 1192561"/>
                  <a:gd name="connsiteY0" fmla="*/ 0 h 316963"/>
                  <a:gd name="connsiteX1" fmla="*/ 1179905 w 1192561"/>
                  <a:gd name="connsiteY1" fmla="*/ 0 h 316963"/>
                  <a:gd name="connsiteX2" fmla="*/ 1151331 w 1192561"/>
                  <a:gd name="connsiteY2" fmla="*/ 300988 h 316963"/>
                  <a:gd name="connsiteX3" fmla="*/ 827480 w 1192561"/>
                  <a:gd name="connsiteY3" fmla="*/ 266699 h 316963"/>
                  <a:gd name="connsiteX4" fmla="*/ 128 w 1192561"/>
                  <a:gd name="connsiteY4" fmla="*/ 253363 h 316963"/>
                  <a:gd name="connsiteX5" fmla="*/ 866903 w 1192561"/>
                  <a:gd name="connsiteY5" fmla="*/ 0 h 316963"/>
                  <a:gd name="connsiteX0" fmla="*/ 866903 w 1202406"/>
                  <a:gd name="connsiteY0" fmla="*/ 0 h 316963"/>
                  <a:gd name="connsiteX1" fmla="*/ 1179905 w 1202406"/>
                  <a:gd name="connsiteY1" fmla="*/ 0 h 316963"/>
                  <a:gd name="connsiteX2" fmla="*/ 1151331 w 1202406"/>
                  <a:gd name="connsiteY2" fmla="*/ 300988 h 316963"/>
                  <a:gd name="connsiteX3" fmla="*/ 827480 w 1202406"/>
                  <a:gd name="connsiteY3" fmla="*/ 266699 h 316963"/>
                  <a:gd name="connsiteX4" fmla="*/ 128 w 1202406"/>
                  <a:gd name="connsiteY4" fmla="*/ 253363 h 316963"/>
                  <a:gd name="connsiteX5" fmla="*/ 866903 w 1202406"/>
                  <a:gd name="connsiteY5" fmla="*/ 0 h 316963"/>
                  <a:gd name="connsiteX0" fmla="*/ 891648 w 1227151"/>
                  <a:gd name="connsiteY0" fmla="*/ 0 h 376266"/>
                  <a:gd name="connsiteX1" fmla="*/ 1204650 w 1227151"/>
                  <a:gd name="connsiteY1" fmla="*/ 0 h 376266"/>
                  <a:gd name="connsiteX2" fmla="*/ 1176076 w 1227151"/>
                  <a:gd name="connsiteY2" fmla="*/ 300988 h 376266"/>
                  <a:gd name="connsiteX3" fmla="*/ 852225 w 1227151"/>
                  <a:gd name="connsiteY3" fmla="*/ 266699 h 376266"/>
                  <a:gd name="connsiteX4" fmla="*/ 271200 w 1227151"/>
                  <a:gd name="connsiteY4" fmla="*/ 376235 h 376266"/>
                  <a:gd name="connsiteX5" fmla="*/ 24873 w 1227151"/>
                  <a:gd name="connsiteY5" fmla="*/ 253363 h 376266"/>
                  <a:gd name="connsiteX6" fmla="*/ 891648 w 1227151"/>
                  <a:gd name="connsiteY6" fmla="*/ 0 h 376266"/>
                  <a:gd name="connsiteX0" fmla="*/ 898589 w 1234092"/>
                  <a:gd name="connsiteY0" fmla="*/ 0 h 377167"/>
                  <a:gd name="connsiteX1" fmla="*/ 1211591 w 1234092"/>
                  <a:gd name="connsiteY1" fmla="*/ 0 h 377167"/>
                  <a:gd name="connsiteX2" fmla="*/ 1183017 w 1234092"/>
                  <a:gd name="connsiteY2" fmla="*/ 300988 h 377167"/>
                  <a:gd name="connsiteX3" fmla="*/ 859166 w 1234092"/>
                  <a:gd name="connsiteY3" fmla="*/ 266699 h 377167"/>
                  <a:gd name="connsiteX4" fmla="*/ 278141 w 1234092"/>
                  <a:gd name="connsiteY4" fmla="*/ 376235 h 377167"/>
                  <a:gd name="connsiteX5" fmla="*/ 278142 w 1234092"/>
                  <a:gd name="connsiteY5" fmla="*/ 247647 h 377167"/>
                  <a:gd name="connsiteX6" fmla="*/ 31814 w 1234092"/>
                  <a:gd name="connsiteY6" fmla="*/ 253363 h 377167"/>
                  <a:gd name="connsiteX7" fmla="*/ 898589 w 1234092"/>
                  <a:gd name="connsiteY7" fmla="*/ 0 h 377167"/>
                  <a:gd name="connsiteX0" fmla="*/ 871304 w 1206807"/>
                  <a:gd name="connsiteY0" fmla="*/ 0 h 377167"/>
                  <a:gd name="connsiteX1" fmla="*/ 1184306 w 1206807"/>
                  <a:gd name="connsiteY1" fmla="*/ 0 h 377167"/>
                  <a:gd name="connsiteX2" fmla="*/ 1155732 w 1206807"/>
                  <a:gd name="connsiteY2" fmla="*/ 300988 h 377167"/>
                  <a:gd name="connsiteX3" fmla="*/ 831881 w 1206807"/>
                  <a:gd name="connsiteY3" fmla="*/ 266699 h 377167"/>
                  <a:gd name="connsiteX4" fmla="*/ 250856 w 1206807"/>
                  <a:gd name="connsiteY4" fmla="*/ 376235 h 377167"/>
                  <a:gd name="connsiteX5" fmla="*/ 250857 w 1206807"/>
                  <a:gd name="connsiteY5" fmla="*/ 247647 h 377167"/>
                  <a:gd name="connsiteX6" fmla="*/ 4529 w 1206807"/>
                  <a:gd name="connsiteY6" fmla="*/ 253363 h 377167"/>
                  <a:gd name="connsiteX7" fmla="*/ 871304 w 1206807"/>
                  <a:gd name="connsiteY7" fmla="*/ 0 h 377167"/>
                  <a:gd name="connsiteX0" fmla="*/ 871304 w 1226289"/>
                  <a:gd name="connsiteY0" fmla="*/ 0 h 377167"/>
                  <a:gd name="connsiteX1" fmla="*/ 1184306 w 1226289"/>
                  <a:gd name="connsiteY1" fmla="*/ 0 h 377167"/>
                  <a:gd name="connsiteX2" fmla="*/ 1184307 w 1226289"/>
                  <a:gd name="connsiteY2" fmla="*/ 240663 h 377167"/>
                  <a:gd name="connsiteX3" fmla="*/ 831881 w 1226289"/>
                  <a:gd name="connsiteY3" fmla="*/ 266699 h 377167"/>
                  <a:gd name="connsiteX4" fmla="*/ 250856 w 1226289"/>
                  <a:gd name="connsiteY4" fmla="*/ 376235 h 377167"/>
                  <a:gd name="connsiteX5" fmla="*/ 250857 w 1226289"/>
                  <a:gd name="connsiteY5" fmla="*/ 247647 h 377167"/>
                  <a:gd name="connsiteX6" fmla="*/ 4529 w 1226289"/>
                  <a:gd name="connsiteY6" fmla="*/ 253363 h 377167"/>
                  <a:gd name="connsiteX7" fmla="*/ 871304 w 1226289"/>
                  <a:gd name="connsiteY7" fmla="*/ 0 h 377167"/>
                  <a:gd name="connsiteX0" fmla="*/ 871304 w 1218170"/>
                  <a:gd name="connsiteY0" fmla="*/ 0 h 377167"/>
                  <a:gd name="connsiteX1" fmla="*/ 1146206 w 1218170"/>
                  <a:gd name="connsiteY1" fmla="*/ 6350 h 377167"/>
                  <a:gd name="connsiteX2" fmla="*/ 1184307 w 1218170"/>
                  <a:gd name="connsiteY2" fmla="*/ 240663 h 377167"/>
                  <a:gd name="connsiteX3" fmla="*/ 831881 w 1218170"/>
                  <a:gd name="connsiteY3" fmla="*/ 266699 h 377167"/>
                  <a:gd name="connsiteX4" fmla="*/ 250856 w 1218170"/>
                  <a:gd name="connsiteY4" fmla="*/ 376235 h 377167"/>
                  <a:gd name="connsiteX5" fmla="*/ 250857 w 1218170"/>
                  <a:gd name="connsiteY5" fmla="*/ 247647 h 377167"/>
                  <a:gd name="connsiteX6" fmla="*/ 4529 w 1218170"/>
                  <a:gd name="connsiteY6" fmla="*/ 253363 h 377167"/>
                  <a:gd name="connsiteX7" fmla="*/ 871304 w 1218170"/>
                  <a:gd name="connsiteY7" fmla="*/ 0 h 377167"/>
                  <a:gd name="connsiteX0" fmla="*/ 871304 w 1218170"/>
                  <a:gd name="connsiteY0" fmla="*/ 0 h 377167"/>
                  <a:gd name="connsiteX1" fmla="*/ 1146206 w 1218170"/>
                  <a:gd name="connsiteY1" fmla="*/ 6350 h 377167"/>
                  <a:gd name="connsiteX2" fmla="*/ 1184307 w 1218170"/>
                  <a:gd name="connsiteY2" fmla="*/ 240663 h 377167"/>
                  <a:gd name="connsiteX3" fmla="*/ 831881 w 1218170"/>
                  <a:gd name="connsiteY3" fmla="*/ 279399 h 377167"/>
                  <a:gd name="connsiteX4" fmla="*/ 250856 w 1218170"/>
                  <a:gd name="connsiteY4" fmla="*/ 376235 h 377167"/>
                  <a:gd name="connsiteX5" fmla="*/ 250857 w 1218170"/>
                  <a:gd name="connsiteY5" fmla="*/ 247647 h 377167"/>
                  <a:gd name="connsiteX6" fmla="*/ 4529 w 1218170"/>
                  <a:gd name="connsiteY6" fmla="*/ 253363 h 377167"/>
                  <a:gd name="connsiteX7" fmla="*/ 871304 w 1218170"/>
                  <a:gd name="connsiteY7" fmla="*/ 0 h 377167"/>
                  <a:gd name="connsiteX0" fmla="*/ 871304 w 1218170"/>
                  <a:gd name="connsiteY0" fmla="*/ 0 h 377167"/>
                  <a:gd name="connsiteX1" fmla="*/ 1146206 w 1218170"/>
                  <a:gd name="connsiteY1" fmla="*/ 6350 h 377167"/>
                  <a:gd name="connsiteX2" fmla="*/ 1184307 w 1218170"/>
                  <a:gd name="connsiteY2" fmla="*/ 259713 h 377167"/>
                  <a:gd name="connsiteX3" fmla="*/ 831881 w 1218170"/>
                  <a:gd name="connsiteY3" fmla="*/ 279399 h 377167"/>
                  <a:gd name="connsiteX4" fmla="*/ 250856 w 1218170"/>
                  <a:gd name="connsiteY4" fmla="*/ 376235 h 377167"/>
                  <a:gd name="connsiteX5" fmla="*/ 250857 w 1218170"/>
                  <a:gd name="connsiteY5" fmla="*/ 247647 h 377167"/>
                  <a:gd name="connsiteX6" fmla="*/ 4529 w 1218170"/>
                  <a:gd name="connsiteY6" fmla="*/ 253363 h 377167"/>
                  <a:gd name="connsiteX7" fmla="*/ 871304 w 1218170"/>
                  <a:gd name="connsiteY7" fmla="*/ 0 h 377167"/>
                  <a:gd name="connsiteX0" fmla="*/ 871304 w 1218170"/>
                  <a:gd name="connsiteY0" fmla="*/ 0 h 402415"/>
                  <a:gd name="connsiteX1" fmla="*/ 1146206 w 1218170"/>
                  <a:gd name="connsiteY1" fmla="*/ 6350 h 402415"/>
                  <a:gd name="connsiteX2" fmla="*/ 1184307 w 1218170"/>
                  <a:gd name="connsiteY2" fmla="*/ 259713 h 402415"/>
                  <a:gd name="connsiteX3" fmla="*/ 831881 w 1218170"/>
                  <a:gd name="connsiteY3" fmla="*/ 279399 h 402415"/>
                  <a:gd name="connsiteX4" fmla="*/ 85756 w 1218170"/>
                  <a:gd name="connsiteY4" fmla="*/ 401635 h 402415"/>
                  <a:gd name="connsiteX5" fmla="*/ 250857 w 1218170"/>
                  <a:gd name="connsiteY5" fmla="*/ 247647 h 402415"/>
                  <a:gd name="connsiteX6" fmla="*/ 4529 w 1218170"/>
                  <a:gd name="connsiteY6" fmla="*/ 253363 h 402415"/>
                  <a:gd name="connsiteX7" fmla="*/ 871304 w 1218170"/>
                  <a:gd name="connsiteY7" fmla="*/ 0 h 402415"/>
                  <a:gd name="connsiteX0" fmla="*/ 870562 w 1217428"/>
                  <a:gd name="connsiteY0" fmla="*/ 0 h 402158"/>
                  <a:gd name="connsiteX1" fmla="*/ 1145464 w 1217428"/>
                  <a:gd name="connsiteY1" fmla="*/ 6350 h 402158"/>
                  <a:gd name="connsiteX2" fmla="*/ 1183565 w 1217428"/>
                  <a:gd name="connsiteY2" fmla="*/ 259713 h 402158"/>
                  <a:gd name="connsiteX3" fmla="*/ 831139 w 1217428"/>
                  <a:gd name="connsiteY3" fmla="*/ 279399 h 402158"/>
                  <a:gd name="connsiteX4" fmla="*/ 85014 w 1217428"/>
                  <a:gd name="connsiteY4" fmla="*/ 401635 h 402158"/>
                  <a:gd name="connsiteX5" fmla="*/ 304090 w 1217428"/>
                  <a:gd name="connsiteY5" fmla="*/ 171447 h 402158"/>
                  <a:gd name="connsiteX6" fmla="*/ 3787 w 1217428"/>
                  <a:gd name="connsiteY6" fmla="*/ 253363 h 402158"/>
                  <a:gd name="connsiteX7" fmla="*/ 870562 w 1217428"/>
                  <a:gd name="connsiteY7" fmla="*/ 0 h 402158"/>
                  <a:gd name="connsiteX0" fmla="*/ 811997 w 1158863"/>
                  <a:gd name="connsiteY0" fmla="*/ 0 h 402158"/>
                  <a:gd name="connsiteX1" fmla="*/ 1086899 w 1158863"/>
                  <a:gd name="connsiteY1" fmla="*/ 6350 h 402158"/>
                  <a:gd name="connsiteX2" fmla="*/ 1125000 w 1158863"/>
                  <a:gd name="connsiteY2" fmla="*/ 259713 h 402158"/>
                  <a:gd name="connsiteX3" fmla="*/ 772574 w 1158863"/>
                  <a:gd name="connsiteY3" fmla="*/ 279399 h 402158"/>
                  <a:gd name="connsiteX4" fmla="*/ 26449 w 1158863"/>
                  <a:gd name="connsiteY4" fmla="*/ 401635 h 402158"/>
                  <a:gd name="connsiteX5" fmla="*/ 245525 w 1158863"/>
                  <a:gd name="connsiteY5" fmla="*/ 171447 h 402158"/>
                  <a:gd name="connsiteX6" fmla="*/ 275422 w 1158863"/>
                  <a:gd name="connsiteY6" fmla="*/ 120013 h 402158"/>
                  <a:gd name="connsiteX7" fmla="*/ 811997 w 1158863"/>
                  <a:gd name="connsiteY7" fmla="*/ 0 h 402158"/>
                  <a:gd name="connsiteX0" fmla="*/ 811997 w 1158863"/>
                  <a:gd name="connsiteY0" fmla="*/ 0 h 402158"/>
                  <a:gd name="connsiteX1" fmla="*/ 1086899 w 1158863"/>
                  <a:gd name="connsiteY1" fmla="*/ 6350 h 402158"/>
                  <a:gd name="connsiteX2" fmla="*/ 1125000 w 1158863"/>
                  <a:gd name="connsiteY2" fmla="*/ 259713 h 402158"/>
                  <a:gd name="connsiteX3" fmla="*/ 772574 w 1158863"/>
                  <a:gd name="connsiteY3" fmla="*/ 279399 h 402158"/>
                  <a:gd name="connsiteX4" fmla="*/ 26449 w 1158863"/>
                  <a:gd name="connsiteY4" fmla="*/ 401635 h 402158"/>
                  <a:gd name="connsiteX5" fmla="*/ 245525 w 1158863"/>
                  <a:gd name="connsiteY5" fmla="*/ 171447 h 402158"/>
                  <a:gd name="connsiteX6" fmla="*/ 275422 w 1158863"/>
                  <a:gd name="connsiteY6" fmla="*/ 120013 h 402158"/>
                  <a:gd name="connsiteX7" fmla="*/ 811997 w 1158863"/>
                  <a:gd name="connsiteY7" fmla="*/ 0 h 402158"/>
                  <a:gd name="connsiteX0" fmla="*/ 811997 w 1158863"/>
                  <a:gd name="connsiteY0" fmla="*/ 0 h 402158"/>
                  <a:gd name="connsiteX1" fmla="*/ 1086899 w 1158863"/>
                  <a:gd name="connsiteY1" fmla="*/ 6350 h 402158"/>
                  <a:gd name="connsiteX2" fmla="*/ 1125000 w 1158863"/>
                  <a:gd name="connsiteY2" fmla="*/ 259713 h 402158"/>
                  <a:gd name="connsiteX3" fmla="*/ 772574 w 1158863"/>
                  <a:gd name="connsiteY3" fmla="*/ 279399 h 402158"/>
                  <a:gd name="connsiteX4" fmla="*/ 26449 w 1158863"/>
                  <a:gd name="connsiteY4" fmla="*/ 401635 h 402158"/>
                  <a:gd name="connsiteX5" fmla="*/ 245525 w 1158863"/>
                  <a:gd name="connsiteY5" fmla="*/ 171447 h 402158"/>
                  <a:gd name="connsiteX6" fmla="*/ 275422 w 1158863"/>
                  <a:gd name="connsiteY6" fmla="*/ 120013 h 402158"/>
                  <a:gd name="connsiteX7" fmla="*/ 811997 w 1158863"/>
                  <a:gd name="connsiteY7" fmla="*/ 0 h 402158"/>
                  <a:gd name="connsiteX0" fmla="*/ 811997 w 1158863"/>
                  <a:gd name="connsiteY0" fmla="*/ 0 h 402180"/>
                  <a:gd name="connsiteX1" fmla="*/ 1086899 w 1158863"/>
                  <a:gd name="connsiteY1" fmla="*/ 6350 h 402180"/>
                  <a:gd name="connsiteX2" fmla="*/ 1125000 w 1158863"/>
                  <a:gd name="connsiteY2" fmla="*/ 259713 h 402180"/>
                  <a:gd name="connsiteX3" fmla="*/ 772574 w 1158863"/>
                  <a:gd name="connsiteY3" fmla="*/ 279399 h 402180"/>
                  <a:gd name="connsiteX4" fmla="*/ 26449 w 1158863"/>
                  <a:gd name="connsiteY4" fmla="*/ 401635 h 402180"/>
                  <a:gd name="connsiteX5" fmla="*/ 245525 w 1158863"/>
                  <a:gd name="connsiteY5" fmla="*/ 180972 h 402180"/>
                  <a:gd name="connsiteX6" fmla="*/ 275422 w 1158863"/>
                  <a:gd name="connsiteY6" fmla="*/ 120013 h 402180"/>
                  <a:gd name="connsiteX7" fmla="*/ 811997 w 1158863"/>
                  <a:gd name="connsiteY7" fmla="*/ 0 h 402180"/>
                  <a:gd name="connsiteX0" fmla="*/ 785548 w 1132414"/>
                  <a:gd name="connsiteY0" fmla="*/ 0 h 401663"/>
                  <a:gd name="connsiteX1" fmla="*/ 1060450 w 1132414"/>
                  <a:gd name="connsiteY1" fmla="*/ 6350 h 401663"/>
                  <a:gd name="connsiteX2" fmla="*/ 1098551 w 1132414"/>
                  <a:gd name="connsiteY2" fmla="*/ 259713 h 401663"/>
                  <a:gd name="connsiteX3" fmla="*/ 746125 w 1132414"/>
                  <a:gd name="connsiteY3" fmla="*/ 279399 h 401663"/>
                  <a:gd name="connsiteX4" fmla="*/ 0 w 1132414"/>
                  <a:gd name="connsiteY4" fmla="*/ 401635 h 401663"/>
                  <a:gd name="connsiteX5" fmla="*/ 219076 w 1132414"/>
                  <a:gd name="connsiteY5" fmla="*/ 180972 h 401663"/>
                  <a:gd name="connsiteX6" fmla="*/ 248973 w 1132414"/>
                  <a:gd name="connsiteY6" fmla="*/ 120013 h 401663"/>
                  <a:gd name="connsiteX7" fmla="*/ 785548 w 1132414"/>
                  <a:gd name="connsiteY7" fmla="*/ 0 h 401663"/>
                  <a:gd name="connsiteX0" fmla="*/ 785548 w 1132414"/>
                  <a:gd name="connsiteY0" fmla="*/ 0 h 401635"/>
                  <a:gd name="connsiteX1" fmla="*/ 1060450 w 1132414"/>
                  <a:gd name="connsiteY1" fmla="*/ 6350 h 401635"/>
                  <a:gd name="connsiteX2" fmla="*/ 1098551 w 1132414"/>
                  <a:gd name="connsiteY2" fmla="*/ 259713 h 401635"/>
                  <a:gd name="connsiteX3" fmla="*/ 746125 w 1132414"/>
                  <a:gd name="connsiteY3" fmla="*/ 279399 h 401635"/>
                  <a:gd name="connsiteX4" fmla="*/ 0 w 1132414"/>
                  <a:gd name="connsiteY4" fmla="*/ 401635 h 401635"/>
                  <a:gd name="connsiteX5" fmla="*/ 219076 w 1132414"/>
                  <a:gd name="connsiteY5" fmla="*/ 180972 h 401635"/>
                  <a:gd name="connsiteX6" fmla="*/ 248973 w 1132414"/>
                  <a:gd name="connsiteY6" fmla="*/ 120013 h 401635"/>
                  <a:gd name="connsiteX7" fmla="*/ 785548 w 1132414"/>
                  <a:gd name="connsiteY7" fmla="*/ 0 h 401635"/>
                  <a:gd name="connsiteX0" fmla="*/ 785548 w 1132414"/>
                  <a:gd name="connsiteY0" fmla="*/ 0 h 407120"/>
                  <a:gd name="connsiteX1" fmla="*/ 1060450 w 1132414"/>
                  <a:gd name="connsiteY1" fmla="*/ 6350 h 407120"/>
                  <a:gd name="connsiteX2" fmla="*/ 1098551 w 1132414"/>
                  <a:gd name="connsiteY2" fmla="*/ 259713 h 407120"/>
                  <a:gd name="connsiteX3" fmla="*/ 746125 w 1132414"/>
                  <a:gd name="connsiteY3" fmla="*/ 279399 h 407120"/>
                  <a:gd name="connsiteX4" fmla="*/ 415847 w 1132414"/>
                  <a:gd name="connsiteY4" fmla="*/ 355054 h 407120"/>
                  <a:gd name="connsiteX5" fmla="*/ 0 w 1132414"/>
                  <a:gd name="connsiteY5" fmla="*/ 401635 h 407120"/>
                  <a:gd name="connsiteX6" fmla="*/ 219076 w 1132414"/>
                  <a:gd name="connsiteY6" fmla="*/ 180972 h 407120"/>
                  <a:gd name="connsiteX7" fmla="*/ 248973 w 1132414"/>
                  <a:gd name="connsiteY7" fmla="*/ 120013 h 407120"/>
                  <a:gd name="connsiteX8" fmla="*/ 785548 w 1132414"/>
                  <a:gd name="connsiteY8" fmla="*/ 0 h 407120"/>
                  <a:gd name="connsiteX0" fmla="*/ 785548 w 1132414"/>
                  <a:gd name="connsiteY0" fmla="*/ 0 h 404675"/>
                  <a:gd name="connsiteX1" fmla="*/ 1060450 w 1132414"/>
                  <a:gd name="connsiteY1" fmla="*/ 6350 h 404675"/>
                  <a:gd name="connsiteX2" fmla="*/ 1098551 w 1132414"/>
                  <a:gd name="connsiteY2" fmla="*/ 259713 h 404675"/>
                  <a:gd name="connsiteX3" fmla="*/ 746125 w 1132414"/>
                  <a:gd name="connsiteY3" fmla="*/ 279399 h 404675"/>
                  <a:gd name="connsiteX4" fmla="*/ 415847 w 1132414"/>
                  <a:gd name="connsiteY4" fmla="*/ 355054 h 404675"/>
                  <a:gd name="connsiteX5" fmla="*/ 0 w 1132414"/>
                  <a:gd name="connsiteY5" fmla="*/ 401635 h 404675"/>
                  <a:gd name="connsiteX6" fmla="*/ 219076 w 1132414"/>
                  <a:gd name="connsiteY6" fmla="*/ 180972 h 404675"/>
                  <a:gd name="connsiteX7" fmla="*/ 248973 w 1132414"/>
                  <a:gd name="connsiteY7" fmla="*/ 120013 h 404675"/>
                  <a:gd name="connsiteX8" fmla="*/ 785548 w 1132414"/>
                  <a:gd name="connsiteY8" fmla="*/ 0 h 404675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48973 w 1132414"/>
                  <a:gd name="connsiteY7" fmla="*/ 120013 h 401910"/>
                  <a:gd name="connsiteX8" fmla="*/ 785548 w 1132414"/>
                  <a:gd name="connsiteY8" fmla="*/ 0 h 401910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48973 w 1132414"/>
                  <a:gd name="connsiteY7" fmla="*/ 120013 h 401910"/>
                  <a:gd name="connsiteX8" fmla="*/ 785548 w 1132414"/>
                  <a:gd name="connsiteY8" fmla="*/ 0 h 401910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58498 w 1132414"/>
                  <a:gd name="connsiteY7" fmla="*/ 113663 h 401910"/>
                  <a:gd name="connsiteX8" fmla="*/ 785548 w 1132414"/>
                  <a:gd name="connsiteY8" fmla="*/ 0 h 401910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58498 w 1132414"/>
                  <a:gd name="connsiteY7" fmla="*/ 113663 h 401910"/>
                  <a:gd name="connsiteX8" fmla="*/ 785548 w 1132414"/>
                  <a:gd name="connsiteY8" fmla="*/ 0 h 401910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58498 w 1132414"/>
                  <a:gd name="connsiteY7" fmla="*/ 113663 h 401910"/>
                  <a:gd name="connsiteX8" fmla="*/ 785548 w 1132414"/>
                  <a:gd name="connsiteY8" fmla="*/ 0 h 401910"/>
                  <a:gd name="connsiteX0" fmla="*/ 785548 w 1129078"/>
                  <a:gd name="connsiteY0" fmla="*/ 0 h 401910"/>
                  <a:gd name="connsiteX1" fmla="*/ 1039019 w 1129078"/>
                  <a:gd name="connsiteY1" fmla="*/ 6350 h 401910"/>
                  <a:gd name="connsiteX2" fmla="*/ 1098551 w 1129078"/>
                  <a:gd name="connsiteY2" fmla="*/ 259713 h 401910"/>
                  <a:gd name="connsiteX3" fmla="*/ 746125 w 1129078"/>
                  <a:gd name="connsiteY3" fmla="*/ 279399 h 401910"/>
                  <a:gd name="connsiteX4" fmla="*/ 415847 w 1129078"/>
                  <a:gd name="connsiteY4" fmla="*/ 355054 h 401910"/>
                  <a:gd name="connsiteX5" fmla="*/ 0 w 1129078"/>
                  <a:gd name="connsiteY5" fmla="*/ 401635 h 401910"/>
                  <a:gd name="connsiteX6" fmla="*/ 219076 w 1129078"/>
                  <a:gd name="connsiteY6" fmla="*/ 180972 h 401910"/>
                  <a:gd name="connsiteX7" fmla="*/ 258498 w 1129078"/>
                  <a:gd name="connsiteY7" fmla="*/ 113663 h 401910"/>
                  <a:gd name="connsiteX8" fmla="*/ 785548 w 1129078"/>
                  <a:gd name="connsiteY8" fmla="*/ 0 h 401910"/>
                  <a:gd name="connsiteX0" fmla="*/ 785548 w 1133123"/>
                  <a:gd name="connsiteY0" fmla="*/ 0 h 401910"/>
                  <a:gd name="connsiteX1" fmla="*/ 1039019 w 1133123"/>
                  <a:gd name="connsiteY1" fmla="*/ 6350 h 401910"/>
                  <a:gd name="connsiteX2" fmla="*/ 1098551 w 1133123"/>
                  <a:gd name="connsiteY2" fmla="*/ 259713 h 401910"/>
                  <a:gd name="connsiteX3" fmla="*/ 746125 w 1133123"/>
                  <a:gd name="connsiteY3" fmla="*/ 279399 h 401910"/>
                  <a:gd name="connsiteX4" fmla="*/ 415847 w 1133123"/>
                  <a:gd name="connsiteY4" fmla="*/ 355054 h 401910"/>
                  <a:gd name="connsiteX5" fmla="*/ 0 w 1133123"/>
                  <a:gd name="connsiteY5" fmla="*/ 401635 h 401910"/>
                  <a:gd name="connsiteX6" fmla="*/ 219076 w 1133123"/>
                  <a:gd name="connsiteY6" fmla="*/ 180972 h 401910"/>
                  <a:gd name="connsiteX7" fmla="*/ 258498 w 1133123"/>
                  <a:gd name="connsiteY7" fmla="*/ 113663 h 401910"/>
                  <a:gd name="connsiteX8" fmla="*/ 785548 w 1133123"/>
                  <a:gd name="connsiteY8" fmla="*/ 0 h 401910"/>
                  <a:gd name="connsiteX0" fmla="*/ 785548 w 1130058"/>
                  <a:gd name="connsiteY0" fmla="*/ 0 h 401910"/>
                  <a:gd name="connsiteX1" fmla="*/ 1019969 w 1130058"/>
                  <a:gd name="connsiteY1" fmla="*/ 9525 h 401910"/>
                  <a:gd name="connsiteX2" fmla="*/ 1098551 w 1130058"/>
                  <a:gd name="connsiteY2" fmla="*/ 259713 h 401910"/>
                  <a:gd name="connsiteX3" fmla="*/ 746125 w 1130058"/>
                  <a:gd name="connsiteY3" fmla="*/ 279399 h 401910"/>
                  <a:gd name="connsiteX4" fmla="*/ 415847 w 1130058"/>
                  <a:gd name="connsiteY4" fmla="*/ 355054 h 401910"/>
                  <a:gd name="connsiteX5" fmla="*/ 0 w 1130058"/>
                  <a:gd name="connsiteY5" fmla="*/ 401635 h 401910"/>
                  <a:gd name="connsiteX6" fmla="*/ 219076 w 1130058"/>
                  <a:gd name="connsiteY6" fmla="*/ 180972 h 401910"/>
                  <a:gd name="connsiteX7" fmla="*/ 258498 w 1130058"/>
                  <a:gd name="connsiteY7" fmla="*/ 113663 h 401910"/>
                  <a:gd name="connsiteX8" fmla="*/ 785548 w 1130058"/>
                  <a:gd name="connsiteY8" fmla="*/ 0 h 401910"/>
                  <a:gd name="connsiteX0" fmla="*/ 785548 w 1132304"/>
                  <a:gd name="connsiteY0" fmla="*/ 0 h 401910"/>
                  <a:gd name="connsiteX1" fmla="*/ 1034257 w 1132304"/>
                  <a:gd name="connsiteY1" fmla="*/ 9525 h 401910"/>
                  <a:gd name="connsiteX2" fmla="*/ 1098551 w 1132304"/>
                  <a:gd name="connsiteY2" fmla="*/ 259713 h 401910"/>
                  <a:gd name="connsiteX3" fmla="*/ 746125 w 1132304"/>
                  <a:gd name="connsiteY3" fmla="*/ 279399 h 401910"/>
                  <a:gd name="connsiteX4" fmla="*/ 415847 w 1132304"/>
                  <a:gd name="connsiteY4" fmla="*/ 355054 h 401910"/>
                  <a:gd name="connsiteX5" fmla="*/ 0 w 1132304"/>
                  <a:gd name="connsiteY5" fmla="*/ 401635 h 401910"/>
                  <a:gd name="connsiteX6" fmla="*/ 219076 w 1132304"/>
                  <a:gd name="connsiteY6" fmla="*/ 180972 h 401910"/>
                  <a:gd name="connsiteX7" fmla="*/ 258498 w 1132304"/>
                  <a:gd name="connsiteY7" fmla="*/ 113663 h 401910"/>
                  <a:gd name="connsiteX8" fmla="*/ 785548 w 1132304"/>
                  <a:gd name="connsiteY8" fmla="*/ 0 h 401910"/>
                  <a:gd name="connsiteX0" fmla="*/ 785548 w 1130774"/>
                  <a:gd name="connsiteY0" fmla="*/ 0 h 401910"/>
                  <a:gd name="connsiteX1" fmla="*/ 1024732 w 1130774"/>
                  <a:gd name="connsiteY1" fmla="*/ 9525 h 401910"/>
                  <a:gd name="connsiteX2" fmla="*/ 1098551 w 1130774"/>
                  <a:gd name="connsiteY2" fmla="*/ 259713 h 401910"/>
                  <a:gd name="connsiteX3" fmla="*/ 746125 w 1130774"/>
                  <a:gd name="connsiteY3" fmla="*/ 279399 h 401910"/>
                  <a:gd name="connsiteX4" fmla="*/ 415847 w 1130774"/>
                  <a:gd name="connsiteY4" fmla="*/ 355054 h 401910"/>
                  <a:gd name="connsiteX5" fmla="*/ 0 w 1130774"/>
                  <a:gd name="connsiteY5" fmla="*/ 401635 h 401910"/>
                  <a:gd name="connsiteX6" fmla="*/ 219076 w 1130774"/>
                  <a:gd name="connsiteY6" fmla="*/ 180972 h 401910"/>
                  <a:gd name="connsiteX7" fmla="*/ 258498 w 1130774"/>
                  <a:gd name="connsiteY7" fmla="*/ 113663 h 401910"/>
                  <a:gd name="connsiteX8" fmla="*/ 785548 w 1130774"/>
                  <a:gd name="connsiteY8" fmla="*/ 0 h 401910"/>
                  <a:gd name="connsiteX0" fmla="*/ 785548 w 1130774"/>
                  <a:gd name="connsiteY0" fmla="*/ 0 h 401910"/>
                  <a:gd name="connsiteX1" fmla="*/ 1024732 w 1130774"/>
                  <a:gd name="connsiteY1" fmla="*/ 9525 h 401910"/>
                  <a:gd name="connsiteX2" fmla="*/ 1098551 w 1130774"/>
                  <a:gd name="connsiteY2" fmla="*/ 259713 h 401910"/>
                  <a:gd name="connsiteX3" fmla="*/ 746125 w 1130774"/>
                  <a:gd name="connsiteY3" fmla="*/ 279399 h 401910"/>
                  <a:gd name="connsiteX4" fmla="*/ 415847 w 1130774"/>
                  <a:gd name="connsiteY4" fmla="*/ 355054 h 401910"/>
                  <a:gd name="connsiteX5" fmla="*/ 0 w 1130774"/>
                  <a:gd name="connsiteY5" fmla="*/ 401635 h 401910"/>
                  <a:gd name="connsiteX6" fmla="*/ 219076 w 1130774"/>
                  <a:gd name="connsiteY6" fmla="*/ 180972 h 401910"/>
                  <a:gd name="connsiteX7" fmla="*/ 258498 w 1130774"/>
                  <a:gd name="connsiteY7" fmla="*/ 113663 h 401910"/>
                  <a:gd name="connsiteX8" fmla="*/ 785548 w 1130774"/>
                  <a:gd name="connsiteY8" fmla="*/ 0 h 401910"/>
                  <a:gd name="connsiteX0" fmla="*/ 785548 w 1130774"/>
                  <a:gd name="connsiteY0" fmla="*/ 0 h 401910"/>
                  <a:gd name="connsiteX1" fmla="*/ 1024732 w 1130774"/>
                  <a:gd name="connsiteY1" fmla="*/ 9525 h 401910"/>
                  <a:gd name="connsiteX2" fmla="*/ 1098551 w 1130774"/>
                  <a:gd name="connsiteY2" fmla="*/ 259713 h 401910"/>
                  <a:gd name="connsiteX3" fmla="*/ 746125 w 1130774"/>
                  <a:gd name="connsiteY3" fmla="*/ 279399 h 401910"/>
                  <a:gd name="connsiteX4" fmla="*/ 415847 w 1130774"/>
                  <a:gd name="connsiteY4" fmla="*/ 355054 h 401910"/>
                  <a:gd name="connsiteX5" fmla="*/ 0 w 1130774"/>
                  <a:gd name="connsiteY5" fmla="*/ 401635 h 401910"/>
                  <a:gd name="connsiteX6" fmla="*/ 219076 w 1130774"/>
                  <a:gd name="connsiteY6" fmla="*/ 180972 h 401910"/>
                  <a:gd name="connsiteX7" fmla="*/ 258498 w 1130774"/>
                  <a:gd name="connsiteY7" fmla="*/ 113663 h 401910"/>
                  <a:gd name="connsiteX8" fmla="*/ 785548 w 1130774"/>
                  <a:gd name="connsiteY8" fmla="*/ 0 h 40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74" h="401910">
                    <a:moveTo>
                      <a:pt x="785548" y="0"/>
                    </a:moveTo>
                    <a:lnTo>
                      <a:pt x="1024732" y="9525"/>
                    </a:lnTo>
                    <a:cubicBezTo>
                      <a:pt x="1054895" y="104298"/>
                      <a:pt x="1192213" y="153034"/>
                      <a:pt x="1098551" y="259713"/>
                    </a:cubicBezTo>
                    <a:cubicBezTo>
                      <a:pt x="992983" y="307337"/>
                      <a:pt x="943548" y="288130"/>
                      <a:pt x="746125" y="279399"/>
                    </a:cubicBezTo>
                    <a:cubicBezTo>
                      <a:pt x="631812" y="287881"/>
                      <a:pt x="540201" y="334681"/>
                      <a:pt x="415847" y="355054"/>
                    </a:cubicBezTo>
                    <a:cubicBezTo>
                      <a:pt x="167668" y="321452"/>
                      <a:pt x="32266" y="407365"/>
                      <a:pt x="0" y="401635"/>
                    </a:cubicBezTo>
                    <a:cubicBezTo>
                      <a:pt x="45244" y="198435"/>
                      <a:pt x="260130" y="201451"/>
                      <a:pt x="219076" y="180972"/>
                    </a:cubicBezTo>
                    <a:cubicBezTo>
                      <a:pt x="211359" y="120805"/>
                      <a:pt x="232877" y="125568"/>
                      <a:pt x="258498" y="113663"/>
                    </a:cubicBezTo>
                    <a:cubicBezTo>
                      <a:pt x="399785" y="64134"/>
                      <a:pt x="680773" y="214629"/>
                      <a:pt x="785548" y="0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Oval 12">
                <a:extLst>
                  <a:ext uri="{FF2B5EF4-FFF2-40B4-BE49-F238E27FC236}">
                    <a16:creationId xmlns:a16="http://schemas.microsoft.com/office/drawing/2014/main" id="{A0D4392C-6C84-3BAC-57B9-DC3D0644BBDF}"/>
                  </a:ext>
                </a:extLst>
              </p:cNvPr>
              <p:cNvSpPr/>
              <p:nvPr/>
            </p:nvSpPr>
            <p:spPr>
              <a:xfrm rot="20570730">
                <a:off x="9998000" y="4044971"/>
                <a:ext cx="290699" cy="305688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Oval 12">
                <a:extLst>
                  <a:ext uri="{FF2B5EF4-FFF2-40B4-BE49-F238E27FC236}">
                    <a16:creationId xmlns:a16="http://schemas.microsoft.com/office/drawing/2014/main" id="{3FA4C24B-BCE8-2305-82AF-99A155F76EE6}"/>
                  </a:ext>
                </a:extLst>
              </p:cNvPr>
              <p:cNvSpPr/>
              <p:nvPr/>
            </p:nvSpPr>
            <p:spPr>
              <a:xfrm rot="19814898">
                <a:off x="9941675" y="3779584"/>
                <a:ext cx="229811" cy="382879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12">
                <a:extLst>
                  <a:ext uri="{FF2B5EF4-FFF2-40B4-BE49-F238E27FC236}">
                    <a16:creationId xmlns:a16="http://schemas.microsoft.com/office/drawing/2014/main" id="{9168E6C2-D6A0-CA3E-8219-E430FB408DED}"/>
                  </a:ext>
                </a:extLst>
              </p:cNvPr>
              <p:cNvSpPr/>
              <p:nvPr/>
            </p:nvSpPr>
            <p:spPr>
              <a:xfrm rot="20927774">
                <a:off x="10426502" y="5616351"/>
                <a:ext cx="239468" cy="245406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12F3413-DE3B-DFA5-1E5C-93361CB5D9BC}"/>
                  </a:ext>
                </a:extLst>
              </p:cNvPr>
              <p:cNvSpPr/>
              <p:nvPr/>
            </p:nvSpPr>
            <p:spPr>
              <a:xfrm rot="20867988">
                <a:off x="9625688" y="5913725"/>
                <a:ext cx="198620" cy="140155"/>
              </a:xfrm>
              <a:custGeom>
                <a:avLst/>
                <a:gdLst>
                  <a:gd name="connsiteX0" fmla="*/ 194423 w 198620"/>
                  <a:gd name="connsiteY0" fmla="*/ 0 h 140155"/>
                  <a:gd name="connsiteX1" fmla="*/ 198620 w 198620"/>
                  <a:gd name="connsiteY1" fmla="*/ 70526 h 140155"/>
                  <a:gd name="connsiteX2" fmla="*/ 195337 w 198620"/>
                  <a:gd name="connsiteY2" fmla="*/ 125686 h 140155"/>
                  <a:gd name="connsiteX3" fmla="*/ 189325 w 198620"/>
                  <a:gd name="connsiteY3" fmla="*/ 125575 h 140155"/>
                  <a:gd name="connsiteX4" fmla="*/ 4529 w 198620"/>
                  <a:gd name="connsiteY4" fmla="*/ 137028 h 140155"/>
                  <a:gd name="connsiteX5" fmla="*/ 183346 w 198620"/>
                  <a:gd name="connsiteY5" fmla="*/ 1853 h 140155"/>
                  <a:gd name="connsiteX6" fmla="*/ 194423 w 198620"/>
                  <a:gd name="connsiteY6" fmla="*/ 0 h 140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620" h="140155">
                    <a:moveTo>
                      <a:pt x="194423" y="0"/>
                    </a:moveTo>
                    <a:lnTo>
                      <a:pt x="198620" y="70526"/>
                    </a:lnTo>
                    <a:lnTo>
                      <a:pt x="195337" y="125686"/>
                    </a:lnTo>
                    <a:lnTo>
                      <a:pt x="189325" y="125575"/>
                    </a:lnTo>
                    <a:cubicBezTo>
                      <a:pt x="104732" y="127651"/>
                      <a:pt x="-25997" y="147743"/>
                      <a:pt x="4529" y="137028"/>
                    </a:cubicBezTo>
                    <a:cubicBezTo>
                      <a:pt x="42232" y="63527"/>
                      <a:pt x="106129" y="23562"/>
                      <a:pt x="183346" y="1853"/>
                    </a:cubicBezTo>
                    <a:lnTo>
                      <a:pt x="194423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88F8BB5-E57F-A8B8-1D5B-E2B7A4FB222F}"/>
                  </a:ext>
                </a:extLst>
              </p:cNvPr>
              <p:cNvSpPr/>
              <p:nvPr/>
            </p:nvSpPr>
            <p:spPr>
              <a:xfrm rot="19779215" flipV="1">
                <a:off x="9875440" y="5772432"/>
                <a:ext cx="285750" cy="161925"/>
              </a:xfrm>
              <a:custGeom>
                <a:avLst/>
                <a:gdLst>
                  <a:gd name="connsiteX0" fmla="*/ 0 w 285750"/>
                  <a:gd name="connsiteY0" fmla="*/ 161925 h 161925"/>
                  <a:gd name="connsiteX1" fmla="*/ 100013 w 285750"/>
                  <a:gd name="connsiteY1" fmla="*/ 52387 h 161925"/>
                  <a:gd name="connsiteX2" fmla="*/ 285750 w 285750"/>
                  <a:gd name="connsiteY2" fmla="*/ 0 h 161925"/>
                  <a:gd name="connsiteX3" fmla="*/ 285750 w 285750"/>
                  <a:gd name="connsiteY3" fmla="*/ 0 h 161925"/>
                  <a:gd name="connsiteX4" fmla="*/ 285750 w 285750"/>
                  <a:gd name="connsiteY4" fmla="*/ 0 h 161925"/>
                  <a:gd name="connsiteX5" fmla="*/ 285750 w 285750"/>
                  <a:gd name="connsiteY5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5750" h="161925">
                    <a:moveTo>
                      <a:pt x="0" y="161925"/>
                    </a:moveTo>
                    <a:cubicBezTo>
                      <a:pt x="26194" y="120649"/>
                      <a:pt x="52388" y="79374"/>
                      <a:pt x="100013" y="52387"/>
                    </a:cubicBezTo>
                    <a:cubicBezTo>
                      <a:pt x="147638" y="25400"/>
                      <a:pt x="285750" y="0"/>
                      <a:pt x="285750" y="0"/>
                    </a:cubicBezTo>
                    <a:lnTo>
                      <a:pt x="285750" y="0"/>
                    </a:lnTo>
                    <a:lnTo>
                      <a:pt x="285750" y="0"/>
                    </a:lnTo>
                    <a:lnTo>
                      <a:pt x="285750" y="0"/>
                    </a:lnTo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Rectangle 34">
              <a:extLst>
                <a:ext uri="{FF2B5EF4-FFF2-40B4-BE49-F238E27FC236}">
                  <a16:creationId xmlns:a16="http://schemas.microsoft.com/office/drawing/2014/main" id="{52C2B681-817F-1585-FDC6-39A9D85780EA}"/>
                </a:ext>
              </a:extLst>
            </p:cNvPr>
            <p:cNvSpPr/>
            <p:nvPr/>
          </p:nvSpPr>
          <p:spPr>
            <a:xfrm>
              <a:off x="3290541" y="111483"/>
              <a:ext cx="1229285" cy="3182887"/>
            </a:xfrm>
            <a:custGeom>
              <a:avLst/>
              <a:gdLst>
                <a:gd name="connsiteX0" fmla="*/ 0 w 368490"/>
                <a:gd name="connsiteY0" fmla="*/ 0 h 87277"/>
                <a:gd name="connsiteX1" fmla="*/ 368490 w 368490"/>
                <a:gd name="connsiteY1" fmla="*/ 0 h 87277"/>
                <a:gd name="connsiteX2" fmla="*/ 368490 w 368490"/>
                <a:gd name="connsiteY2" fmla="*/ 87277 h 87277"/>
                <a:gd name="connsiteX3" fmla="*/ 0 w 368490"/>
                <a:gd name="connsiteY3" fmla="*/ 87277 h 87277"/>
                <a:gd name="connsiteX4" fmla="*/ 0 w 368490"/>
                <a:gd name="connsiteY4" fmla="*/ 0 h 87277"/>
                <a:gd name="connsiteX0" fmla="*/ 0 w 368490"/>
                <a:gd name="connsiteY0" fmla="*/ 467056 h 554333"/>
                <a:gd name="connsiteX1" fmla="*/ 368490 w 368490"/>
                <a:gd name="connsiteY1" fmla="*/ 467056 h 554333"/>
                <a:gd name="connsiteX2" fmla="*/ 368490 w 368490"/>
                <a:gd name="connsiteY2" fmla="*/ 554333 h 554333"/>
                <a:gd name="connsiteX3" fmla="*/ 0 w 368490"/>
                <a:gd name="connsiteY3" fmla="*/ 554333 h 554333"/>
                <a:gd name="connsiteX4" fmla="*/ 0 w 368490"/>
                <a:gd name="connsiteY4" fmla="*/ 467056 h 554333"/>
                <a:gd name="connsiteX0" fmla="*/ 265308 w 633798"/>
                <a:gd name="connsiteY0" fmla="*/ 502243 h 589520"/>
                <a:gd name="connsiteX1" fmla="*/ 633798 w 633798"/>
                <a:gd name="connsiteY1" fmla="*/ 502243 h 589520"/>
                <a:gd name="connsiteX2" fmla="*/ 633798 w 633798"/>
                <a:gd name="connsiteY2" fmla="*/ 589520 h 589520"/>
                <a:gd name="connsiteX3" fmla="*/ 265308 w 633798"/>
                <a:gd name="connsiteY3" fmla="*/ 589520 h 589520"/>
                <a:gd name="connsiteX4" fmla="*/ 265308 w 633798"/>
                <a:gd name="connsiteY4" fmla="*/ 502243 h 589520"/>
                <a:gd name="connsiteX0" fmla="*/ 256856 w 625346"/>
                <a:gd name="connsiteY0" fmla="*/ 704882 h 792159"/>
                <a:gd name="connsiteX1" fmla="*/ 625346 w 625346"/>
                <a:gd name="connsiteY1" fmla="*/ 704882 h 792159"/>
                <a:gd name="connsiteX2" fmla="*/ 625346 w 625346"/>
                <a:gd name="connsiteY2" fmla="*/ 792159 h 792159"/>
                <a:gd name="connsiteX3" fmla="*/ 256856 w 625346"/>
                <a:gd name="connsiteY3" fmla="*/ 792159 h 792159"/>
                <a:gd name="connsiteX4" fmla="*/ 256856 w 625346"/>
                <a:gd name="connsiteY4" fmla="*/ 704882 h 792159"/>
                <a:gd name="connsiteX0" fmla="*/ 262440 w 630930"/>
                <a:gd name="connsiteY0" fmla="*/ 747140 h 834417"/>
                <a:gd name="connsiteX1" fmla="*/ 630930 w 630930"/>
                <a:gd name="connsiteY1" fmla="*/ 747140 h 834417"/>
                <a:gd name="connsiteX2" fmla="*/ 630930 w 630930"/>
                <a:gd name="connsiteY2" fmla="*/ 834417 h 834417"/>
                <a:gd name="connsiteX3" fmla="*/ 262440 w 630930"/>
                <a:gd name="connsiteY3" fmla="*/ 834417 h 834417"/>
                <a:gd name="connsiteX4" fmla="*/ 262440 w 630930"/>
                <a:gd name="connsiteY4" fmla="*/ 747140 h 834417"/>
                <a:gd name="connsiteX0" fmla="*/ 311434 w 679924"/>
                <a:gd name="connsiteY0" fmla="*/ 765603 h 852880"/>
                <a:gd name="connsiteX1" fmla="*/ 679924 w 679924"/>
                <a:gd name="connsiteY1" fmla="*/ 765603 h 852880"/>
                <a:gd name="connsiteX2" fmla="*/ 679924 w 679924"/>
                <a:gd name="connsiteY2" fmla="*/ 852880 h 852880"/>
                <a:gd name="connsiteX3" fmla="*/ 311434 w 679924"/>
                <a:gd name="connsiteY3" fmla="*/ 852880 h 852880"/>
                <a:gd name="connsiteX4" fmla="*/ 311434 w 679924"/>
                <a:gd name="connsiteY4" fmla="*/ 765603 h 852880"/>
                <a:gd name="connsiteX0" fmla="*/ 286375 w 661232"/>
                <a:gd name="connsiteY0" fmla="*/ 782472 h 869749"/>
                <a:gd name="connsiteX1" fmla="*/ 654865 w 661232"/>
                <a:gd name="connsiteY1" fmla="*/ 782472 h 869749"/>
                <a:gd name="connsiteX2" fmla="*/ 654865 w 661232"/>
                <a:gd name="connsiteY2" fmla="*/ 869749 h 869749"/>
                <a:gd name="connsiteX3" fmla="*/ 286375 w 661232"/>
                <a:gd name="connsiteY3" fmla="*/ 869749 h 869749"/>
                <a:gd name="connsiteX4" fmla="*/ 286375 w 661232"/>
                <a:gd name="connsiteY4" fmla="*/ 782472 h 869749"/>
                <a:gd name="connsiteX0" fmla="*/ 299857 w 668454"/>
                <a:gd name="connsiteY0" fmla="*/ 740307 h 827584"/>
                <a:gd name="connsiteX1" fmla="*/ 668347 w 668454"/>
                <a:gd name="connsiteY1" fmla="*/ 740307 h 827584"/>
                <a:gd name="connsiteX2" fmla="*/ 668347 w 668454"/>
                <a:gd name="connsiteY2" fmla="*/ 827584 h 827584"/>
                <a:gd name="connsiteX3" fmla="*/ 299857 w 668454"/>
                <a:gd name="connsiteY3" fmla="*/ 827584 h 827584"/>
                <a:gd name="connsiteX4" fmla="*/ 299857 w 668454"/>
                <a:gd name="connsiteY4" fmla="*/ 740307 h 827584"/>
                <a:gd name="connsiteX0" fmla="*/ 299857 w 1230322"/>
                <a:gd name="connsiteY0" fmla="*/ 740307 h 2675434"/>
                <a:gd name="connsiteX1" fmla="*/ 668347 w 1230322"/>
                <a:gd name="connsiteY1" fmla="*/ 740307 h 2675434"/>
                <a:gd name="connsiteX2" fmla="*/ 1230322 w 1230322"/>
                <a:gd name="connsiteY2" fmla="*/ 2675434 h 2675434"/>
                <a:gd name="connsiteX3" fmla="*/ 299857 w 1230322"/>
                <a:gd name="connsiteY3" fmla="*/ 827584 h 2675434"/>
                <a:gd name="connsiteX4" fmla="*/ 299857 w 1230322"/>
                <a:gd name="connsiteY4" fmla="*/ 740307 h 2675434"/>
                <a:gd name="connsiteX0" fmla="*/ 299857 w 1230322"/>
                <a:gd name="connsiteY0" fmla="*/ 740307 h 3180259"/>
                <a:gd name="connsiteX1" fmla="*/ 668347 w 1230322"/>
                <a:gd name="connsiteY1" fmla="*/ 740307 h 3180259"/>
                <a:gd name="connsiteX2" fmla="*/ 1230322 w 1230322"/>
                <a:gd name="connsiteY2" fmla="*/ 2675434 h 3180259"/>
                <a:gd name="connsiteX3" fmla="*/ 766582 w 1230322"/>
                <a:gd name="connsiteY3" fmla="*/ 3180259 h 3180259"/>
                <a:gd name="connsiteX4" fmla="*/ 299857 w 1230322"/>
                <a:gd name="connsiteY4" fmla="*/ 740307 h 3180259"/>
                <a:gd name="connsiteX0" fmla="*/ 299857 w 1230322"/>
                <a:gd name="connsiteY0" fmla="*/ 740307 h 3180259"/>
                <a:gd name="connsiteX1" fmla="*/ 668347 w 1230322"/>
                <a:gd name="connsiteY1" fmla="*/ 740307 h 3180259"/>
                <a:gd name="connsiteX2" fmla="*/ 1230322 w 1230322"/>
                <a:gd name="connsiteY2" fmla="*/ 2675434 h 3180259"/>
                <a:gd name="connsiteX3" fmla="*/ 766582 w 1230322"/>
                <a:gd name="connsiteY3" fmla="*/ 3180259 h 3180259"/>
                <a:gd name="connsiteX4" fmla="*/ 299857 w 1230322"/>
                <a:gd name="connsiteY4" fmla="*/ 740307 h 3180259"/>
                <a:gd name="connsiteX0" fmla="*/ 298301 w 1238291"/>
                <a:gd name="connsiteY0" fmla="*/ 767382 h 3169234"/>
                <a:gd name="connsiteX1" fmla="*/ 676316 w 1238291"/>
                <a:gd name="connsiteY1" fmla="*/ 729282 h 3169234"/>
                <a:gd name="connsiteX2" fmla="*/ 1238291 w 1238291"/>
                <a:gd name="connsiteY2" fmla="*/ 2664409 h 3169234"/>
                <a:gd name="connsiteX3" fmla="*/ 774551 w 1238291"/>
                <a:gd name="connsiteY3" fmla="*/ 3169234 h 3169234"/>
                <a:gd name="connsiteX4" fmla="*/ 298301 w 1238291"/>
                <a:gd name="connsiteY4" fmla="*/ 767382 h 3169234"/>
                <a:gd name="connsiteX0" fmla="*/ 298301 w 1238291"/>
                <a:gd name="connsiteY0" fmla="*/ 767382 h 3169234"/>
                <a:gd name="connsiteX1" fmla="*/ 676316 w 1238291"/>
                <a:gd name="connsiteY1" fmla="*/ 729282 h 3169234"/>
                <a:gd name="connsiteX2" fmla="*/ 1238291 w 1238291"/>
                <a:gd name="connsiteY2" fmla="*/ 2664409 h 3169234"/>
                <a:gd name="connsiteX3" fmla="*/ 774551 w 1238291"/>
                <a:gd name="connsiteY3" fmla="*/ 3169234 h 3169234"/>
                <a:gd name="connsiteX4" fmla="*/ 298301 w 1238291"/>
                <a:gd name="connsiteY4" fmla="*/ 767382 h 3169234"/>
                <a:gd name="connsiteX0" fmla="*/ 289295 w 1229285"/>
                <a:gd name="connsiteY0" fmla="*/ 781035 h 3182887"/>
                <a:gd name="connsiteX1" fmla="*/ 724460 w 1229285"/>
                <a:gd name="connsiteY1" fmla="*/ 723885 h 3182887"/>
                <a:gd name="connsiteX2" fmla="*/ 1229285 w 1229285"/>
                <a:gd name="connsiteY2" fmla="*/ 2678062 h 3182887"/>
                <a:gd name="connsiteX3" fmla="*/ 765545 w 1229285"/>
                <a:gd name="connsiteY3" fmla="*/ 3182887 h 3182887"/>
                <a:gd name="connsiteX4" fmla="*/ 289295 w 1229285"/>
                <a:gd name="connsiteY4" fmla="*/ 781035 h 3182887"/>
                <a:gd name="connsiteX0" fmla="*/ 289295 w 1229285"/>
                <a:gd name="connsiteY0" fmla="*/ 781035 h 3182887"/>
                <a:gd name="connsiteX1" fmla="*/ 724460 w 1229285"/>
                <a:gd name="connsiteY1" fmla="*/ 723885 h 3182887"/>
                <a:gd name="connsiteX2" fmla="*/ 1229285 w 1229285"/>
                <a:gd name="connsiteY2" fmla="*/ 2678062 h 3182887"/>
                <a:gd name="connsiteX3" fmla="*/ 765545 w 1229285"/>
                <a:gd name="connsiteY3" fmla="*/ 3182887 h 3182887"/>
                <a:gd name="connsiteX4" fmla="*/ 289295 w 1229285"/>
                <a:gd name="connsiteY4" fmla="*/ 781035 h 3182887"/>
                <a:gd name="connsiteX0" fmla="*/ 289295 w 1229285"/>
                <a:gd name="connsiteY0" fmla="*/ 781035 h 3182887"/>
                <a:gd name="connsiteX1" fmla="*/ 724460 w 1229285"/>
                <a:gd name="connsiteY1" fmla="*/ 723885 h 3182887"/>
                <a:gd name="connsiteX2" fmla="*/ 1229285 w 1229285"/>
                <a:gd name="connsiteY2" fmla="*/ 2678062 h 3182887"/>
                <a:gd name="connsiteX3" fmla="*/ 765545 w 1229285"/>
                <a:gd name="connsiteY3" fmla="*/ 3182887 h 3182887"/>
                <a:gd name="connsiteX4" fmla="*/ 289295 w 1229285"/>
                <a:gd name="connsiteY4" fmla="*/ 781035 h 318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9285" h="3182887">
                  <a:moveTo>
                    <a:pt x="289295" y="781035"/>
                  </a:moveTo>
                  <a:cubicBezTo>
                    <a:pt x="-561984" y="554709"/>
                    <a:pt x="737823" y="-822293"/>
                    <a:pt x="724460" y="723885"/>
                  </a:cubicBezTo>
                  <a:cubicBezTo>
                    <a:pt x="597460" y="2308727"/>
                    <a:pt x="841935" y="2664845"/>
                    <a:pt x="1229285" y="2678062"/>
                  </a:cubicBezTo>
                  <a:lnTo>
                    <a:pt x="765545" y="3182887"/>
                  </a:lnTo>
                  <a:cubicBezTo>
                    <a:pt x="371845" y="3102995"/>
                    <a:pt x="435345" y="918077"/>
                    <a:pt x="289295" y="781035"/>
                  </a:cubicBezTo>
                  <a:close/>
                </a:path>
              </a:pathLst>
            </a:custGeom>
            <a:solidFill>
              <a:srgbClr val="F6BF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35">
              <a:extLst>
                <a:ext uri="{FF2B5EF4-FFF2-40B4-BE49-F238E27FC236}">
                  <a16:creationId xmlns:a16="http://schemas.microsoft.com/office/drawing/2014/main" id="{C40EDF88-310E-5127-F777-D3805A4C2D7A}"/>
                </a:ext>
              </a:extLst>
            </p:cNvPr>
            <p:cNvSpPr/>
            <p:nvPr/>
          </p:nvSpPr>
          <p:spPr>
            <a:xfrm rot="178178">
              <a:off x="3540919" y="351583"/>
              <a:ext cx="199231" cy="132913"/>
            </a:xfrm>
            <a:custGeom>
              <a:avLst/>
              <a:gdLst>
                <a:gd name="connsiteX0" fmla="*/ 0 w 257175"/>
                <a:gd name="connsiteY0" fmla="*/ 104775 h 209550"/>
                <a:gd name="connsiteX1" fmla="*/ 128588 w 257175"/>
                <a:gd name="connsiteY1" fmla="*/ 0 h 209550"/>
                <a:gd name="connsiteX2" fmla="*/ 257176 w 257175"/>
                <a:gd name="connsiteY2" fmla="*/ 104775 h 209550"/>
                <a:gd name="connsiteX3" fmla="*/ 128588 w 257175"/>
                <a:gd name="connsiteY3" fmla="*/ 209550 h 209550"/>
                <a:gd name="connsiteX4" fmla="*/ 0 w 257175"/>
                <a:gd name="connsiteY4" fmla="*/ 104775 h 209550"/>
                <a:gd name="connsiteX0" fmla="*/ 0 w 257176"/>
                <a:gd name="connsiteY0" fmla="*/ 104775 h 117871"/>
                <a:gd name="connsiteX1" fmla="*/ 128588 w 257176"/>
                <a:gd name="connsiteY1" fmla="*/ 0 h 117871"/>
                <a:gd name="connsiteX2" fmla="*/ 257176 w 257176"/>
                <a:gd name="connsiteY2" fmla="*/ 104775 h 117871"/>
                <a:gd name="connsiteX3" fmla="*/ 0 w 257176"/>
                <a:gd name="connsiteY3" fmla="*/ 104775 h 117871"/>
                <a:gd name="connsiteX0" fmla="*/ 0 w 257176"/>
                <a:gd name="connsiteY0" fmla="*/ 104775 h 126963"/>
                <a:gd name="connsiteX1" fmla="*/ 128588 w 257176"/>
                <a:gd name="connsiteY1" fmla="*/ 0 h 126963"/>
                <a:gd name="connsiteX2" fmla="*/ 257176 w 257176"/>
                <a:gd name="connsiteY2" fmla="*/ 104775 h 126963"/>
                <a:gd name="connsiteX3" fmla="*/ 0 w 257176"/>
                <a:gd name="connsiteY3" fmla="*/ 104775 h 126963"/>
                <a:gd name="connsiteX0" fmla="*/ 7360 w 264536"/>
                <a:gd name="connsiteY0" fmla="*/ 104775 h 140738"/>
                <a:gd name="connsiteX1" fmla="*/ 135948 w 264536"/>
                <a:gd name="connsiteY1" fmla="*/ 0 h 140738"/>
                <a:gd name="connsiteX2" fmla="*/ 264536 w 264536"/>
                <a:gd name="connsiteY2" fmla="*/ 104775 h 140738"/>
                <a:gd name="connsiteX3" fmla="*/ 7360 w 264536"/>
                <a:gd name="connsiteY3" fmla="*/ 104775 h 140738"/>
                <a:gd name="connsiteX0" fmla="*/ 7360 w 264536"/>
                <a:gd name="connsiteY0" fmla="*/ 104775 h 149931"/>
                <a:gd name="connsiteX1" fmla="*/ 135948 w 264536"/>
                <a:gd name="connsiteY1" fmla="*/ 0 h 149931"/>
                <a:gd name="connsiteX2" fmla="*/ 264536 w 264536"/>
                <a:gd name="connsiteY2" fmla="*/ 104775 h 149931"/>
                <a:gd name="connsiteX3" fmla="*/ 7360 w 264536"/>
                <a:gd name="connsiteY3" fmla="*/ 104775 h 149931"/>
                <a:gd name="connsiteX0" fmla="*/ 3340 w 273216"/>
                <a:gd name="connsiteY0" fmla="*/ 105578 h 111600"/>
                <a:gd name="connsiteX1" fmla="*/ 131928 w 273216"/>
                <a:gd name="connsiteY1" fmla="*/ 803 h 111600"/>
                <a:gd name="connsiteX2" fmla="*/ 273216 w 273216"/>
                <a:gd name="connsiteY2" fmla="*/ 73828 h 111600"/>
                <a:gd name="connsiteX3" fmla="*/ 3340 w 273216"/>
                <a:gd name="connsiteY3" fmla="*/ 105578 h 111600"/>
                <a:gd name="connsiteX0" fmla="*/ 4977 w 274853"/>
                <a:gd name="connsiteY0" fmla="*/ 106163 h 112185"/>
                <a:gd name="connsiteX1" fmla="*/ 133565 w 274853"/>
                <a:gd name="connsiteY1" fmla="*/ 1388 h 112185"/>
                <a:gd name="connsiteX2" fmla="*/ 274853 w 274853"/>
                <a:gd name="connsiteY2" fmla="*/ 74413 h 112185"/>
                <a:gd name="connsiteX3" fmla="*/ 4977 w 274853"/>
                <a:gd name="connsiteY3" fmla="*/ 106163 h 11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853" h="112185">
                  <a:moveTo>
                    <a:pt x="4977" y="106163"/>
                  </a:moveTo>
                  <a:cubicBezTo>
                    <a:pt x="-18571" y="93992"/>
                    <a:pt x="44280" y="8886"/>
                    <a:pt x="133565" y="1388"/>
                  </a:cubicBezTo>
                  <a:cubicBezTo>
                    <a:pt x="222850" y="-6110"/>
                    <a:pt x="274853" y="16547"/>
                    <a:pt x="274853" y="74413"/>
                  </a:cubicBezTo>
                  <a:cubicBezTo>
                    <a:pt x="224847" y="114100"/>
                    <a:pt x="28525" y="118334"/>
                    <a:pt x="4977" y="10616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37">
              <a:extLst>
                <a:ext uri="{FF2B5EF4-FFF2-40B4-BE49-F238E27FC236}">
                  <a16:creationId xmlns:a16="http://schemas.microsoft.com/office/drawing/2014/main" id="{2C26AE94-73B1-3720-9E2E-36BBBCEA4718}"/>
                </a:ext>
              </a:extLst>
            </p:cNvPr>
            <p:cNvSpPr/>
            <p:nvPr/>
          </p:nvSpPr>
          <p:spPr>
            <a:xfrm>
              <a:off x="3127372" y="653451"/>
              <a:ext cx="326294" cy="167011"/>
            </a:xfrm>
            <a:custGeom>
              <a:avLst/>
              <a:gdLst>
                <a:gd name="connsiteX0" fmla="*/ 0 w 326231"/>
                <a:gd name="connsiteY0" fmla="*/ 69339 h 138677"/>
                <a:gd name="connsiteX1" fmla="*/ 163116 w 326231"/>
                <a:gd name="connsiteY1" fmla="*/ 0 h 138677"/>
                <a:gd name="connsiteX2" fmla="*/ 326232 w 326231"/>
                <a:gd name="connsiteY2" fmla="*/ 69339 h 138677"/>
                <a:gd name="connsiteX3" fmla="*/ 163116 w 326231"/>
                <a:gd name="connsiteY3" fmla="*/ 138678 h 138677"/>
                <a:gd name="connsiteX4" fmla="*/ 0 w 326231"/>
                <a:gd name="connsiteY4" fmla="*/ 69339 h 138677"/>
                <a:gd name="connsiteX0" fmla="*/ 0 w 326232"/>
                <a:gd name="connsiteY0" fmla="*/ 69339 h 78006"/>
                <a:gd name="connsiteX1" fmla="*/ 163116 w 326232"/>
                <a:gd name="connsiteY1" fmla="*/ 0 h 78006"/>
                <a:gd name="connsiteX2" fmla="*/ 326232 w 326232"/>
                <a:gd name="connsiteY2" fmla="*/ 69339 h 78006"/>
                <a:gd name="connsiteX3" fmla="*/ 0 w 326232"/>
                <a:gd name="connsiteY3" fmla="*/ 69339 h 78006"/>
                <a:gd name="connsiteX0" fmla="*/ 77 w 326321"/>
                <a:gd name="connsiteY0" fmla="*/ 69339 h 128511"/>
                <a:gd name="connsiteX1" fmla="*/ 163193 w 326321"/>
                <a:gd name="connsiteY1" fmla="*/ 0 h 128511"/>
                <a:gd name="connsiteX2" fmla="*/ 326309 w 326321"/>
                <a:gd name="connsiteY2" fmla="*/ 69339 h 128511"/>
                <a:gd name="connsiteX3" fmla="*/ 180207 w 326321"/>
                <a:gd name="connsiteY3" fmla="*/ 128511 h 128511"/>
                <a:gd name="connsiteX4" fmla="*/ 77 w 326321"/>
                <a:gd name="connsiteY4" fmla="*/ 69339 h 128511"/>
                <a:gd name="connsiteX0" fmla="*/ 54 w 326294"/>
                <a:gd name="connsiteY0" fmla="*/ 70808 h 129980"/>
                <a:gd name="connsiteX1" fmla="*/ 163170 w 326294"/>
                <a:gd name="connsiteY1" fmla="*/ 1469 h 129980"/>
                <a:gd name="connsiteX2" fmla="*/ 326286 w 326294"/>
                <a:gd name="connsiteY2" fmla="*/ 27946 h 129980"/>
                <a:gd name="connsiteX3" fmla="*/ 180184 w 326294"/>
                <a:gd name="connsiteY3" fmla="*/ 129980 h 129980"/>
                <a:gd name="connsiteX4" fmla="*/ 54 w 326294"/>
                <a:gd name="connsiteY4" fmla="*/ 70808 h 129980"/>
                <a:gd name="connsiteX0" fmla="*/ 54 w 326294"/>
                <a:gd name="connsiteY0" fmla="*/ 70808 h 130358"/>
                <a:gd name="connsiteX1" fmla="*/ 163170 w 326294"/>
                <a:gd name="connsiteY1" fmla="*/ 1469 h 130358"/>
                <a:gd name="connsiteX2" fmla="*/ 326286 w 326294"/>
                <a:gd name="connsiteY2" fmla="*/ 27946 h 130358"/>
                <a:gd name="connsiteX3" fmla="*/ 180184 w 326294"/>
                <a:gd name="connsiteY3" fmla="*/ 129980 h 130358"/>
                <a:gd name="connsiteX4" fmla="*/ 54 w 326294"/>
                <a:gd name="connsiteY4" fmla="*/ 70808 h 130358"/>
                <a:gd name="connsiteX0" fmla="*/ 54 w 326294"/>
                <a:gd name="connsiteY0" fmla="*/ 70808 h 167011"/>
                <a:gd name="connsiteX1" fmla="*/ 163170 w 326294"/>
                <a:gd name="connsiteY1" fmla="*/ 1469 h 167011"/>
                <a:gd name="connsiteX2" fmla="*/ 326286 w 326294"/>
                <a:gd name="connsiteY2" fmla="*/ 27946 h 167011"/>
                <a:gd name="connsiteX3" fmla="*/ 180184 w 326294"/>
                <a:gd name="connsiteY3" fmla="*/ 129980 h 167011"/>
                <a:gd name="connsiteX4" fmla="*/ 54 w 326294"/>
                <a:gd name="connsiteY4" fmla="*/ 70808 h 16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294" h="167011">
                  <a:moveTo>
                    <a:pt x="54" y="70808"/>
                  </a:moveTo>
                  <a:cubicBezTo>
                    <a:pt x="-2782" y="49390"/>
                    <a:pt x="108798" y="8613"/>
                    <a:pt x="163170" y="1469"/>
                  </a:cubicBezTo>
                  <a:cubicBezTo>
                    <a:pt x="217542" y="-5675"/>
                    <a:pt x="327419" y="14862"/>
                    <a:pt x="326286" y="27946"/>
                  </a:cubicBezTo>
                  <a:cubicBezTo>
                    <a:pt x="325153" y="41030"/>
                    <a:pt x="272656" y="137123"/>
                    <a:pt x="180184" y="129980"/>
                  </a:cubicBezTo>
                  <a:cubicBezTo>
                    <a:pt x="104381" y="232374"/>
                    <a:pt x="2890" y="92226"/>
                    <a:pt x="54" y="70808"/>
                  </a:cubicBezTo>
                  <a:close/>
                </a:path>
              </a:pathLst>
            </a:custGeom>
            <a:solidFill>
              <a:srgbClr val="6B44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7AC4F752-292B-D9A7-7C9C-0C74F144E001}"/>
                </a:ext>
              </a:extLst>
            </p:cNvPr>
            <p:cNvSpPr/>
            <p:nvPr/>
          </p:nvSpPr>
          <p:spPr>
            <a:xfrm>
              <a:off x="3956009" y="2508368"/>
              <a:ext cx="3368716" cy="1641594"/>
            </a:xfrm>
            <a:custGeom>
              <a:avLst/>
              <a:gdLst>
                <a:gd name="connsiteX0" fmla="*/ 0 w 1800225"/>
                <a:gd name="connsiteY0" fmla="*/ 0 h 639618"/>
                <a:gd name="connsiteX1" fmla="*/ 1800225 w 1800225"/>
                <a:gd name="connsiteY1" fmla="*/ 0 h 639618"/>
                <a:gd name="connsiteX2" fmla="*/ 1800225 w 1800225"/>
                <a:gd name="connsiteY2" fmla="*/ 639618 h 639618"/>
                <a:gd name="connsiteX3" fmla="*/ 0 w 1800225"/>
                <a:gd name="connsiteY3" fmla="*/ 639618 h 639618"/>
                <a:gd name="connsiteX4" fmla="*/ 0 w 1800225"/>
                <a:gd name="connsiteY4" fmla="*/ 0 h 639618"/>
                <a:gd name="connsiteX0" fmla="*/ 1524000 w 1800225"/>
                <a:gd name="connsiteY0" fmla="*/ 0 h 944418"/>
                <a:gd name="connsiteX1" fmla="*/ 1800225 w 1800225"/>
                <a:gd name="connsiteY1" fmla="*/ 304800 h 944418"/>
                <a:gd name="connsiteX2" fmla="*/ 1800225 w 1800225"/>
                <a:gd name="connsiteY2" fmla="*/ 944418 h 944418"/>
                <a:gd name="connsiteX3" fmla="*/ 0 w 1800225"/>
                <a:gd name="connsiteY3" fmla="*/ 944418 h 944418"/>
                <a:gd name="connsiteX4" fmla="*/ 1524000 w 1800225"/>
                <a:gd name="connsiteY4" fmla="*/ 0 h 944418"/>
                <a:gd name="connsiteX0" fmla="*/ 1524000 w 1800225"/>
                <a:gd name="connsiteY0" fmla="*/ 0 h 944418"/>
                <a:gd name="connsiteX1" fmla="*/ 1800225 w 1800225"/>
                <a:gd name="connsiteY1" fmla="*/ 304800 h 944418"/>
                <a:gd name="connsiteX2" fmla="*/ 1800225 w 1800225"/>
                <a:gd name="connsiteY2" fmla="*/ 944418 h 944418"/>
                <a:gd name="connsiteX3" fmla="*/ 0 w 1800225"/>
                <a:gd name="connsiteY3" fmla="*/ 944418 h 944418"/>
                <a:gd name="connsiteX4" fmla="*/ 161925 w 1800225"/>
                <a:gd name="connsiteY4" fmla="*/ 161925 h 944418"/>
                <a:gd name="connsiteX5" fmla="*/ 1524000 w 1800225"/>
                <a:gd name="connsiteY5" fmla="*/ 0 h 944418"/>
                <a:gd name="connsiteX0" fmla="*/ 1405475 w 1681700"/>
                <a:gd name="connsiteY0" fmla="*/ 0 h 1249218"/>
                <a:gd name="connsiteX1" fmla="*/ 1681700 w 1681700"/>
                <a:gd name="connsiteY1" fmla="*/ 304800 h 1249218"/>
                <a:gd name="connsiteX2" fmla="*/ 1681700 w 1681700"/>
                <a:gd name="connsiteY2" fmla="*/ 944418 h 1249218"/>
                <a:gd name="connsiteX3" fmla="*/ 252950 w 1681700"/>
                <a:gd name="connsiteY3" fmla="*/ 1249218 h 1249218"/>
                <a:gd name="connsiteX4" fmla="*/ 43400 w 1681700"/>
                <a:gd name="connsiteY4" fmla="*/ 161925 h 1249218"/>
                <a:gd name="connsiteX5" fmla="*/ 1405475 w 1681700"/>
                <a:gd name="connsiteY5" fmla="*/ 0 h 1249218"/>
                <a:gd name="connsiteX0" fmla="*/ 1702372 w 1978597"/>
                <a:gd name="connsiteY0" fmla="*/ 0 h 1249218"/>
                <a:gd name="connsiteX1" fmla="*/ 1978597 w 1978597"/>
                <a:gd name="connsiteY1" fmla="*/ 304800 h 1249218"/>
                <a:gd name="connsiteX2" fmla="*/ 1978597 w 1978597"/>
                <a:gd name="connsiteY2" fmla="*/ 944418 h 1249218"/>
                <a:gd name="connsiteX3" fmla="*/ 549847 w 1978597"/>
                <a:gd name="connsiteY3" fmla="*/ 1249218 h 1249218"/>
                <a:gd name="connsiteX4" fmla="*/ 340297 w 1978597"/>
                <a:gd name="connsiteY4" fmla="*/ 161925 h 1249218"/>
                <a:gd name="connsiteX5" fmla="*/ 1702372 w 1978597"/>
                <a:gd name="connsiteY5" fmla="*/ 0 h 1249218"/>
                <a:gd name="connsiteX0" fmla="*/ 1778041 w 2054266"/>
                <a:gd name="connsiteY0" fmla="*/ 0 h 1249218"/>
                <a:gd name="connsiteX1" fmla="*/ 2054266 w 2054266"/>
                <a:gd name="connsiteY1" fmla="*/ 304800 h 1249218"/>
                <a:gd name="connsiteX2" fmla="*/ 2054266 w 2054266"/>
                <a:gd name="connsiteY2" fmla="*/ 944418 h 1249218"/>
                <a:gd name="connsiteX3" fmla="*/ 625516 w 2054266"/>
                <a:gd name="connsiteY3" fmla="*/ 1249218 h 1249218"/>
                <a:gd name="connsiteX4" fmla="*/ 415966 w 2054266"/>
                <a:gd name="connsiteY4" fmla="*/ 161925 h 1249218"/>
                <a:gd name="connsiteX5" fmla="*/ 1778041 w 2054266"/>
                <a:gd name="connsiteY5" fmla="*/ 0 h 1249218"/>
                <a:gd name="connsiteX0" fmla="*/ 1778041 w 2054266"/>
                <a:gd name="connsiteY0" fmla="*/ 225307 h 1474525"/>
                <a:gd name="connsiteX1" fmla="*/ 2054266 w 2054266"/>
                <a:gd name="connsiteY1" fmla="*/ 530107 h 1474525"/>
                <a:gd name="connsiteX2" fmla="*/ 2054266 w 2054266"/>
                <a:gd name="connsiteY2" fmla="*/ 1169725 h 1474525"/>
                <a:gd name="connsiteX3" fmla="*/ 625516 w 2054266"/>
                <a:gd name="connsiteY3" fmla="*/ 1474525 h 1474525"/>
                <a:gd name="connsiteX4" fmla="*/ 415966 w 2054266"/>
                <a:gd name="connsiteY4" fmla="*/ 387232 h 1474525"/>
                <a:gd name="connsiteX5" fmla="*/ 1778041 w 2054266"/>
                <a:gd name="connsiteY5" fmla="*/ 225307 h 1474525"/>
                <a:gd name="connsiteX0" fmla="*/ 1778041 w 3311566"/>
                <a:gd name="connsiteY0" fmla="*/ 225307 h 1474525"/>
                <a:gd name="connsiteX1" fmla="*/ 3311566 w 3311566"/>
                <a:gd name="connsiteY1" fmla="*/ 863482 h 1474525"/>
                <a:gd name="connsiteX2" fmla="*/ 2054266 w 3311566"/>
                <a:gd name="connsiteY2" fmla="*/ 1169725 h 1474525"/>
                <a:gd name="connsiteX3" fmla="*/ 625516 w 3311566"/>
                <a:gd name="connsiteY3" fmla="*/ 1474525 h 1474525"/>
                <a:gd name="connsiteX4" fmla="*/ 415966 w 3311566"/>
                <a:gd name="connsiteY4" fmla="*/ 387232 h 1474525"/>
                <a:gd name="connsiteX5" fmla="*/ 1778041 w 3311566"/>
                <a:gd name="connsiteY5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2054266 w 3330616"/>
                <a:gd name="connsiteY3" fmla="*/ 1169725 h 1474525"/>
                <a:gd name="connsiteX4" fmla="*/ 625516 w 3330616"/>
                <a:gd name="connsiteY4" fmla="*/ 1474525 h 1474525"/>
                <a:gd name="connsiteX5" fmla="*/ 415966 w 3330616"/>
                <a:gd name="connsiteY5" fmla="*/ 387232 h 1474525"/>
                <a:gd name="connsiteX6" fmla="*/ 1778041 w 3330616"/>
                <a:gd name="connsiteY6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2054266 w 3330616"/>
                <a:gd name="connsiteY3" fmla="*/ 1169725 h 1474525"/>
                <a:gd name="connsiteX4" fmla="*/ 625516 w 3330616"/>
                <a:gd name="connsiteY4" fmla="*/ 1474525 h 1474525"/>
                <a:gd name="connsiteX5" fmla="*/ 415966 w 3330616"/>
                <a:gd name="connsiteY5" fmla="*/ 387232 h 1474525"/>
                <a:gd name="connsiteX6" fmla="*/ 1778041 w 3330616"/>
                <a:gd name="connsiteY6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054266 w 3330616"/>
                <a:gd name="connsiteY4" fmla="*/ 1169725 h 1474525"/>
                <a:gd name="connsiteX5" fmla="*/ 625516 w 3330616"/>
                <a:gd name="connsiteY5" fmla="*/ 1474525 h 1474525"/>
                <a:gd name="connsiteX6" fmla="*/ 415966 w 3330616"/>
                <a:gd name="connsiteY6" fmla="*/ 387232 h 1474525"/>
                <a:gd name="connsiteX7" fmla="*/ 1778041 w 3330616"/>
                <a:gd name="connsiteY7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054266 w 3330616"/>
                <a:gd name="connsiteY4" fmla="*/ 1169725 h 1474525"/>
                <a:gd name="connsiteX5" fmla="*/ 625516 w 3330616"/>
                <a:gd name="connsiteY5" fmla="*/ 1474525 h 1474525"/>
                <a:gd name="connsiteX6" fmla="*/ 415966 w 3330616"/>
                <a:gd name="connsiteY6" fmla="*/ 387232 h 1474525"/>
                <a:gd name="connsiteX7" fmla="*/ 1778041 w 3330616"/>
                <a:gd name="connsiteY7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054266 w 3330616"/>
                <a:gd name="connsiteY5" fmla="*/ 1169725 h 1474525"/>
                <a:gd name="connsiteX6" fmla="*/ 625516 w 3330616"/>
                <a:gd name="connsiteY6" fmla="*/ 1474525 h 1474525"/>
                <a:gd name="connsiteX7" fmla="*/ 415966 w 3330616"/>
                <a:gd name="connsiteY7" fmla="*/ 387232 h 1474525"/>
                <a:gd name="connsiteX8" fmla="*/ 1778041 w 3330616"/>
                <a:gd name="connsiteY8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054266 w 3330616"/>
                <a:gd name="connsiteY5" fmla="*/ 1169725 h 1474525"/>
                <a:gd name="connsiteX6" fmla="*/ 625516 w 3330616"/>
                <a:gd name="connsiteY6" fmla="*/ 1474525 h 1474525"/>
                <a:gd name="connsiteX7" fmla="*/ 415966 w 3330616"/>
                <a:gd name="connsiteY7" fmla="*/ 387232 h 1474525"/>
                <a:gd name="connsiteX8" fmla="*/ 1778041 w 3330616"/>
                <a:gd name="connsiteY8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054266 w 3330616"/>
                <a:gd name="connsiteY5" fmla="*/ 1169725 h 1474525"/>
                <a:gd name="connsiteX6" fmla="*/ 625516 w 3330616"/>
                <a:gd name="connsiteY6" fmla="*/ 1474525 h 1474525"/>
                <a:gd name="connsiteX7" fmla="*/ 415966 w 3330616"/>
                <a:gd name="connsiteY7" fmla="*/ 387232 h 1474525"/>
                <a:gd name="connsiteX8" fmla="*/ 1778041 w 3330616"/>
                <a:gd name="connsiteY8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054266 w 3330616"/>
                <a:gd name="connsiteY5" fmla="*/ 1169725 h 1474525"/>
                <a:gd name="connsiteX6" fmla="*/ 625516 w 3330616"/>
                <a:gd name="connsiteY6" fmla="*/ 1474525 h 1474525"/>
                <a:gd name="connsiteX7" fmla="*/ 415966 w 3330616"/>
                <a:gd name="connsiteY7" fmla="*/ 387232 h 1474525"/>
                <a:gd name="connsiteX8" fmla="*/ 1778041 w 3330616"/>
                <a:gd name="connsiteY8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054266 w 3330616"/>
                <a:gd name="connsiteY5" fmla="*/ 1169725 h 1474525"/>
                <a:gd name="connsiteX6" fmla="*/ 625516 w 3330616"/>
                <a:gd name="connsiteY6" fmla="*/ 1474525 h 1474525"/>
                <a:gd name="connsiteX7" fmla="*/ 415966 w 3330616"/>
                <a:gd name="connsiteY7" fmla="*/ 387232 h 1474525"/>
                <a:gd name="connsiteX8" fmla="*/ 1778041 w 3330616"/>
                <a:gd name="connsiteY8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054266 w 3330616"/>
                <a:gd name="connsiteY6" fmla="*/ 1169725 h 1474525"/>
                <a:gd name="connsiteX7" fmla="*/ 625516 w 3330616"/>
                <a:gd name="connsiteY7" fmla="*/ 1474525 h 1474525"/>
                <a:gd name="connsiteX8" fmla="*/ 415966 w 3330616"/>
                <a:gd name="connsiteY8" fmla="*/ 387232 h 1474525"/>
                <a:gd name="connsiteX9" fmla="*/ 1778041 w 3330616"/>
                <a:gd name="connsiteY9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054266 w 3330616"/>
                <a:gd name="connsiteY6" fmla="*/ 1169725 h 1474525"/>
                <a:gd name="connsiteX7" fmla="*/ 625516 w 3330616"/>
                <a:gd name="connsiteY7" fmla="*/ 1474525 h 1474525"/>
                <a:gd name="connsiteX8" fmla="*/ 415966 w 3330616"/>
                <a:gd name="connsiteY8" fmla="*/ 387232 h 1474525"/>
                <a:gd name="connsiteX9" fmla="*/ 1778041 w 3330616"/>
                <a:gd name="connsiteY9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625516 w 3330616"/>
                <a:gd name="connsiteY7" fmla="*/ 1474525 h 1474525"/>
                <a:gd name="connsiteX8" fmla="*/ 415966 w 3330616"/>
                <a:gd name="connsiteY8" fmla="*/ 387232 h 1474525"/>
                <a:gd name="connsiteX9" fmla="*/ 1778041 w 3330616"/>
                <a:gd name="connsiteY9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625516 w 3330616"/>
                <a:gd name="connsiteY7" fmla="*/ 1474525 h 1474525"/>
                <a:gd name="connsiteX8" fmla="*/ 415966 w 3330616"/>
                <a:gd name="connsiteY8" fmla="*/ 387232 h 1474525"/>
                <a:gd name="connsiteX9" fmla="*/ 1778041 w 3330616"/>
                <a:gd name="connsiteY9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1949491 w 3330616"/>
                <a:gd name="connsiteY7" fmla="*/ 1463558 h 1474525"/>
                <a:gd name="connsiteX8" fmla="*/ 625516 w 3330616"/>
                <a:gd name="connsiteY8" fmla="*/ 1474525 h 1474525"/>
                <a:gd name="connsiteX9" fmla="*/ 415966 w 3330616"/>
                <a:gd name="connsiteY9" fmla="*/ 387232 h 1474525"/>
                <a:gd name="connsiteX10" fmla="*/ 1778041 w 3330616"/>
                <a:gd name="connsiteY10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1949491 w 3330616"/>
                <a:gd name="connsiteY7" fmla="*/ 1463558 h 1474525"/>
                <a:gd name="connsiteX8" fmla="*/ 625516 w 3330616"/>
                <a:gd name="connsiteY8" fmla="*/ 1474525 h 1474525"/>
                <a:gd name="connsiteX9" fmla="*/ 415966 w 3330616"/>
                <a:gd name="connsiteY9" fmla="*/ 387232 h 1474525"/>
                <a:gd name="connsiteX10" fmla="*/ 1778041 w 3330616"/>
                <a:gd name="connsiteY10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1949491 w 3330616"/>
                <a:gd name="connsiteY7" fmla="*/ 1463558 h 1474525"/>
                <a:gd name="connsiteX8" fmla="*/ 625516 w 3330616"/>
                <a:gd name="connsiteY8" fmla="*/ 1474525 h 1474525"/>
                <a:gd name="connsiteX9" fmla="*/ 415966 w 3330616"/>
                <a:gd name="connsiteY9" fmla="*/ 387232 h 1474525"/>
                <a:gd name="connsiteX10" fmla="*/ 1778041 w 3330616"/>
                <a:gd name="connsiteY10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1949491 w 3330616"/>
                <a:gd name="connsiteY7" fmla="*/ 1463558 h 1474525"/>
                <a:gd name="connsiteX8" fmla="*/ 630279 w 3330616"/>
                <a:gd name="connsiteY8" fmla="*/ 1263533 h 1474525"/>
                <a:gd name="connsiteX9" fmla="*/ 625516 w 3330616"/>
                <a:gd name="connsiteY9" fmla="*/ 1474525 h 1474525"/>
                <a:gd name="connsiteX10" fmla="*/ 415966 w 3330616"/>
                <a:gd name="connsiteY10" fmla="*/ 387232 h 1474525"/>
                <a:gd name="connsiteX11" fmla="*/ 1778041 w 3330616"/>
                <a:gd name="connsiteY11" fmla="*/ 225307 h 1474525"/>
                <a:gd name="connsiteX0" fmla="*/ 1778041 w 3330616"/>
                <a:gd name="connsiteY0" fmla="*/ 225307 h 1634353"/>
                <a:gd name="connsiteX1" fmla="*/ 3330616 w 3330616"/>
                <a:gd name="connsiteY1" fmla="*/ 511058 h 1634353"/>
                <a:gd name="connsiteX2" fmla="*/ 3311566 w 3330616"/>
                <a:gd name="connsiteY2" fmla="*/ 863482 h 1634353"/>
                <a:gd name="connsiteX3" fmla="*/ 3035341 w 3330616"/>
                <a:gd name="connsiteY3" fmla="*/ 863483 h 1634353"/>
                <a:gd name="connsiteX4" fmla="*/ 2663866 w 3330616"/>
                <a:gd name="connsiteY4" fmla="*/ 749183 h 1634353"/>
                <a:gd name="connsiteX5" fmla="*/ 2430504 w 3330616"/>
                <a:gd name="connsiteY5" fmla="*/ 906346 h 1634353"/>
                <a:gd name="connsiteX6" fmla="*/ 2268579 w 3330616"/>
                <a:gd name="connsiteY6" fmla="*/ 1203063 h 1634353"/>
                <a:gd name="connsiteX7" fmla="*/ 1949491 w 3330616"/>
                <a:gd name="connsiteY7" fmla="*/ 1463558 h 1634353"/>
                <a:gd name="connsiteX8" fmla="*/ 630279 w 3330616"/>
                <a:gd name="connsiteY8" fmla="*/ 1263533 h 1634353"/>
                <a:gd name="connsiteX9" fmla="*/ 625516 w 3330616"/>
                <a:gd name="connsiteY9" fmla="*/ 1474525 h 1634353"/>
                <a:gd name="connsiteX10" fmla="*/ 415966 w 3330616"/>
                <a:gd name="connsiteY10" fmla="*/ 387232 h 1634353"/>
                <a:gd name="connsiteX11" fmla="*/ 1778041 w 3330616"/>
                <a:gd name="connsiteY11" fmla="*/ 225307 h 1634353"/>
                <a:gd name="connsiteX0" fmla="*/ 1778041 w 3330616"/>
                <a:gd name="connsiteY0" fmla="*/ 225307 h 1641594"/>
                <a:gd name="connsiteX1" fmla="*/ 3330616 w 3330616"/>
                <a:gd name="connsiteY1" fmla="*/ 511058 h 1641594"/>
                <a:gd name="connsiteX2" fmla="*/ 3311566 w 3330616"/>
                <a:gd name="connsiteY2" fmla="*/ 863482 h 1641594"/>
                <a:gd name="connsiteX3" fmla="*/ 3035341 w 3330616"/>
                <a:gd name="connsiteY3" fmla="*/ 863483 h 1641594"/>
                <a:gd name="connsiteX4" fmla="*/ 2663866 w 3330616"/>
                <a:gd name="connsiteY4" fmla="*/ 749183 h 1641594"/>
                <a:gd name="connsiteX5" fmla="*/ 2430504 w 3330616"/>
                <a:gd name="connsiteY5" fmla="*/ 906346 h 1641594"/>
                <a:gd name="connsiteX6" fmla="*/ 2268579 w 3330616"/>
                <a:gd name="connsiteY6" fmla="*/ 1203063 h 1641594"/>
                <a:gd name="connsiteX7" fmla="*/ 1949491 w 3330616"/>
                <a:gd name="connsiteY7" fmla="*/ 1463558 h 1641594"/>
                <a:gd name="connsiteX8" fmla="*/ 630279 w 3330616"/>
                <a:gd name="connsiteY8" fmla="*/ 1263533 h 1641594"/>
                <a:gd name="connsiteX9" fmla="*/ 625516 w 3330616"/>
                <a:gd name="connsiteY9" fmla="*/ 1474525 h 1641594"/>
                <a:gd name="connsiteX10" fmla="*/ 415966 w 3330616"/>
                <a:gd name="connsiteY10" fmla="*/ 387232 h 1641594"/>
                <a:gd name="connsiteX11" fmla="*/ 1778041 w 3330616"/>
                <a:gd name="connsiteY11" fmla="*/ 225307 h 1641594"/>
                <a:gd name="connsiteX0" fmla="*/ 1778041 w 3330616"/>
                <a:gd name="connsiteY0" fmla="*/ 225307 h 1641594"/>
                <a:gd name="connsiteX1" fmla="*/ 3330616 w 3330616"/>
                <a:gd name="connsiteY1" fmla="*/ 511058 h 1641594"/>
                <a:gd name="connsiteX2" fmla="*/ 3168691 w 3330616"/>
                <a:gd name="connsiteY2" fmla="*/ 492007 h 1641594"/>
                <a:gd name="connsiteX3" fmla="*/ 3311566 w 3330616"/>
                <a:gd name="connsiteY3" fmla="*/ 863482 h 1641594"/>
                <a:gd name="connsiteX4" fmla="*/ 3035341 w 3330616"/>
                <a:gd name="connsiteY4" fmla="*/ 863483 h 1641594"/>
                <a:gd name="connsiteX5" fmla="*/ 2663866 w 3330616"/>
                <a:gd name="connsiteY5" fmla="*/ 749183 h 1641594"/>
                <a:gd name="connsiteX6" fmla="*/ 2430504 w 3330616"/>
                <a:gd name="connsiteY6" fmla="*/ 906346 h 1641594"/>
                <a:gd name="connsiteX7" fmla="*/ 2268579 w 3330616"/>
                <a:gd name="connsiteY7" fmla="*/ 1203063 h 1641594"/>
                <a:gd name="connsiteX8" fmla="*/ 1949491 w 3330616"/>
                <a:gd name="connsiteY8" fmla="*/ 1463558 h 1641594"/>
                <a:gd name="connsiteX9" fmla="*/ 630279 w 3330616"/>
                <a:gd name="connsiteY9" fmla="*/ 1263533 h 1641594"/>
                <a:gd name="connsiteX10" fmla="*/ 625516 w 3330616"/>
                <a:gd name="connsiteY10" fmla="*/ 1474525 h 1641594"/>
                <a:gd name="connsiteX11" fmla="*/ 415966 w 3330616"/>
                <a:gd name="connsiteY11" fmla="*/ 387232 h 1641594"/>
                <a:gd name="connsiteX12" fmla="*/ 1778041 w 3330616"/>
                <a:gd name="connsiteY12" fmla="*/ 225307 h 1641594"/>
                <a:gd name="connsiteX0" fmla="*/ 1778041 w 3330616"/>
                <a:gd name="connsiteY0" fmla="*/ 225307 h 1641594"/>
                <a:gd name="connsiteX1" fmla="*/ 3330616 w 3330616"/>
                <a:gd name="connsiteY1" fmla="*/ 511058 h 1641594"/>
                <a:gd name="connsiteX2" fmla="*/ 3168691 w 3330616"/>
                <a:gd name="connsiteY2" fmla="*/ 492007 h 1641594"/>
                <a:gd name="connsiteX3" fmla="*/ 3311566 w 3330616"/>
                <a:gd name="connsiteY3" fmla="*/ 863482 h 1641594"/>
                <a:gd name="connsiteX4" fmla="*/ 3035341 w 3330616"/>
                <a:gd name="connsiteY4" fmla="*/ 863483 h 1641594"/>
                <a:gd name="connsiteX5" fmla="*/ 2663866 w 3330616"/>
                <a:gd name="connsiteY5" fmla="*/ 749183 h 1641594"/>
                <a:gd name="connsiteX6" fmla="*/ 2430504 w 3330616"/>
                <a:gd name="connsiteY6" fmla="*/ 906346 h 1641594"/>
                <a:gd name="connsiteX7" fmla="*/ 2268579 w 3330616"/>
                <a:gd name="connsiteY7" fmla="*/ 1203063 h 1641594"/>
                <a:gd name="connsiteX8" fmla="*/ 1949491 w 3330616"/>
                <a:gd name="connsiteY8" fmla="*/ 1463558 h 1641594"/>
                <a:gd name="connsiteX9" fmla="*/ 630279 w 3330616"/>
                <a:gd name="connsiteY9" fmla="*/ 1263533 h 1641594"/>
                <a:gd name="connsiteX10" fmla="*/ 625516 w 3330616"/>
                <a:gd name="connsiteY10" fmla="*/ 1474525 h 1641594"/>
                <a:gd name="connsiteX11" fmla="*/ 415966 w 3330616"/>
                <a:gd name="connsiteY11" fmla="*/ 387232 h 1641594"/>
                <a:gd name="connsiteX12" fmla="*/ 1778041 w 3330616"/>
                <a:gd name="connsiteY12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035341 w 3368716"/>
                <a:gd name="connsiteY4" fmla="*/ 863483 h 1641594"/>
                <a:gd name="connsiteX5" fmla="*/ 2663866 w 3368716"/>
                <a:gd name="connsiteY5" fmla="*/ 749183 h 1641594"/>
                <a:gd name="connsiteX6" fmla="*/ 2430504 w 3368716"/>
                <a:gd name="connsiteY6" fmla="*/ 906346 h 1641594"/>
                <a:gd name="connsiteX7" fmla="*/ 2268579 w 3368716"/>
                <a:gd name="connsiteY7" fmla="*/ 1203063 h 1641594"/>
                <a:gd name="connsiteX8" fmla="*/ 1949491 w 3368716"/>
                <a:gd name="connsiteY8" fmla="*/ 1463558 h 1641594"/>
                <a:gd name="connsiteX9" fmla="*/ 630279 w 3368716"/>
                <a:gd name="connsiteY9" fmla="*/ 1263533 h 1641594"/>
                <a:gd name="connsiteX10" fmla="*/ 625516 w 3368716"/>
                <a:gd name="connsiteY10" fmla="*/ 1474525 h 1641594"/>
                <a:gd name="connsiteX11" fmla="*/ 415966 w 3368716"/>
                <a:gd name="connsiteY11" fmla="*/ 387232 h 1641594"/>
                <a:gd name="connsiteX12" fmla="*/ 1778041 w 3368716"/>
                <a:gd name="connsiteY12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035341 w 3368716"/>
                <a:gd name="connsiteY4" fmla="*/ 863483 h 1641594"/>
                <a:gd name="connsiteX5" fmla="*/ 2663866 w 3368716"/>
                <a:gd name="connsiteY5" fmla="*/ 749183 h 1641594"/>
                <a:gd name="connsiteX6" fmla="*/ 2430504 w 3368716"/>
                <a:gd name="connsiteY6" fmla="*/ 906346 h 1641594"/>
                <a:gd name="connsiteX7" fmla="*/ 2268579 w 3368716"/>
                <a:gd name="connsiteY7" fmla="*/ 1203063 h 1641594"/>
                <a:gd name="connsiteX8" fmla="*/ 1949491 w 3368716"/>
                <a:gd name="connsiteY8" fmla="*/ 1463558 h 1641594"/>
                <a:gd name="connsiteX9" fmla="*/ 630279 w 3368716"/>
                <a:gd name="connsiteY9" fmla="*/ 1263533 h 1641594"/>
                <a:gd name="connsiteX10" fmla="*/ 625516 w 3368716"/>
                <a:gd name="connsiteY10" fmla="*/ 1474525 h 1641594"/>
                <a:gd name="connsiteX11" fmla="*/ 415966 w 3368716"/>
                <a:gd name="connsiteY11" fmla="*/ 387232 h 1641594"/>
                <a:gd name="connsiteX12" fmla="*/ 1778041 w 3368716"/>
                <a:gd name="connsiteY12" fmla="*/ 225307 h 1641594"/>
                <a:gd name="connsiteX0" fmla="*/ 1778041 w 3373605"/>
                <a:gd name="connsiteY0" fmla="*/ 225307 h 1641594"/>
                <a:gd name="connsiteX1" fmla="*/ 3330616 w 3373605"/>
                <a:gd name="connsiteY1" fmla="*/ 511058 h 1641594"/>
                <a:gd name="connsiteX2" fmla="*/ 3168691 w 3373605"/>
                <a:gd name="connsiteY2" fmla="*/ 492007 h 1641594"/>
                <a:gd name="connsiteX3" fmla="*/ 3368716 w 3373605"/>
                <a:gd name="connsiteY3" fmla="*/ 815857 h 1641594"/>
                <a:gd name="connsiteX4" fmla="*/ 3273466 w 3373605"/>
                <a:gd name="connsiteY4" fmla="*/ 892057 h 1641594"/>
                <a:gd name="connsiteX5" fmla="*/ 3035341 w 3373605"/>
                <a:gd name="connsiteY5" fmla="*/ 863483 h 1641594"/>
                <a:gd name="connsiteX6" fmla="*/ 2663866 w 3373605"/>
                <a:gd name="connsiteY6" fmla="*/ 749183 h 1641594"/>
                <a:gd name="connsiteX7" fmla="*/ 2430504 w 3373605"/>
                <a:gd name="connsiteY7" fmla="*/ 906346 h 1641594"/>
                <a:gd name="connsiteX8" fmla="*/ 2268579 w 3373605"/>
                <a:gd name="connsiteY8" fmla="*/ 1203063 h 1641594"/>
                <a:gd name="connsiteX9" fmla="*/ 1949491 w 3373605"/>
                <a:gd name="connsiteY9" fmla="*/ 1463558 h 1641594"/>
                <a:gd name="connsiteX10" fmla="*/ 630279 w 3373605"/>
                <a:gd name="connsiteY10" fmla="*/ 1263533 h 1641594"/>
                <a:gd name="connsiteX11" fmla="*/ 625516 w 3373605"/>
                <a:gd name="connsiteY11" fmla="*/ 1474525 h 1641594"/>
                <a:gd name="connsiteX12" fmla="*/ 415966 w 3373605"/>
                <a:gd name="connsiteY12" fmla="*/ 387232 h 1641594"/>
                <a:gd name="connsiteX13" fmla="*/ 1778041 w 3373605"/>
                <a:gd name="connsiteY13" fmla="*/ 225307 h 1641594"/>
                <a:gd name="connsiteX0" fmla="*/ 1778041 w 3373605"/>
                <a:gd name="connsiteY0" fmla="*/ 225307 h 1641594"/>
                <a:gd name="connsiteX1" fmla="*/ 3330616 w 3373605"/>
                <a:gd name="connsiteY1" fmla="*/ 511058 h 1641594"/>
                <a:gd name="connsiteX2" fmla="*/ 3168691 w 3373605"/>
                <a:gd name="connsiteY2" fmla="*/ 492007 h 1641594"/>
                <a:gd name="connsiteX3" fmla="*/ 3368716 w 3373605"/>
                <a:gd name="connsiteY3" fmla="*/ 815857 h 1641594"/>
                <a:gd name="connsiteX4" fmla="*/ 3273466 w 3373605"/>
                <a:gd name="connsiteY4" fmla="*/ 892057 h 1641594"/>
                <a:gd name="connsiteX5" fmla="*/ 3035341 w 3373605"/>
                <a:gd name="connsiteY5" fmla="*/ 863483 h 1641594"/>
                <a:gd name="connsiteX6" fmla="*/ 2663866 w 3373605"/>
                <a:gd name="connsiteY6" fmla="*/ 749183 h 1641594"/>
                <a:gd name="connsiteX7" fmla="*/ 2430504 w 3373605"/>
                <a:gd name="connsiteY7" fmla="*/ 906346 h 1641594"/>
                <a:gd name="connsiteX8" fmla="*/ 2268579 w 3373605"/>
                <a:gd name="connsiteY8" fmla="*/ 1203063 h 1641594"/>
                <a:gd name="connsiteX9" fmla="*/ 1949491 w 3373605"/>
                <a:gd name="connsiteY9" fmla="*/ 1463558 h 1641594"/>
                <a:gd name="connsiteX10" fmla="*/ 630279 w 3373605"/>
                <a:gd name="connsiteY10" fmla="*/ 1263533 h 1641594"/>
                <a:gd name="connsiteX11" fmla="*/ 625516 w 3373605"/>
                <a:gd name="connsiteY11" fmla="*/ 1474525 h 1641594"/>
                <a:gd name="connsiteX12" fmla="*/ 415966 w 3373605"/>
                <a:gd name="connsiteY12" fmla="*/ 387232 h 1641594"/>
                <a:gd name="connsiteX13" fmla="*/ 1778041 w 3373605"/>
                <a:gd name="connsiteY13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273466 w 3368716"/>
                <a:gd name="connsiteY4" fmla="*/ 892057 h 1641594"/>
                <a:gd name="connsiteX5" fmla="*/ 3035341 w 3368716"/>
                <a:gd name="connsiteY5" fmla="*/ 863483 h 1641594"/>
                <a:gd name="connsiteX6" fmla="*/ 2663866 w 3368716"/>
                <a:gd name="connsiteY6" fmla="*/ 749183 h 1641594"/>
                <a:gd name="connsiteX7" fmla="*/ 2430504 w 3368716"/>
                <a:gd name="connsiteY7" fmla="*/ 906346 h 1641594"/>
                <a:gd name="connsiteX8" fmla="*/ 2268579 w 3368716"/>
                <a:gd name="connsiteY8" fmla="*/ 1203063 h 1641594"/>
                <a:gd name="connsiteX9" fmla="*/ 1949491 w 3368716"/>
                <a:gd name="connsiteY9" fmla="*/ 1463558 h 1641594"/>
                <a:gd name="connsiteX10" fmla="*/ 630279 w 3368716"/>
                <a:gd name="connsiteY10" fmla="*/ 1263533 h 1641594"/>
                <a:gd name="connsiteX11" fmla="*/ 625516 w 3368716"/>
                <a:gd name="connsiteY11" fmla="*/ 1474525 h 1641594"/>
                <a:gd name="connsiteX12" fmla="*/ 415966 w 3368716"/>
                <a:gd name="connsiteY12" fmla="*/ 387232 h 1641594"/>
                <a:gd name="connsiteX13" fmla="*/ 1778041 w 3368716"/>
                <a:gd name="connsiteY13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273466 w 3368716"/>
                <a:gd name="connsiteY4" fmla="*/ 892057 h 1641594"/>
                <a:gd name="connsiteX5" fmla="*/ 3035341 w 3368716"/>
                <a:gd name="connsiteY5" fmla="*/ 863483 h 1641594"/>
                <a:gd name="connsiteX6" fmla="*/ 2663866 w 3368716"/>
                <a:gd name="connsiteY6" fmla="*/ 749183 h 1641594"/>
                <a:gd name="connsiteX7" fmla="*/ 2430504 w 3368716"/>
                <a:gd name="connsiteY7" fmla="*/ 906346 h 1641594"/>
                <a:gd name="connsiteX8" fmla="*/ 2268579 w 3368716"/>
                <a:gd name="connsiteY8" fmla="*/ 1203063 h 1641594"/>
                <a:gd name="connsiteX9" fmla="*/ 1949491 w 3368716"/>
                <a:gd name="connsiteY9" fmla="*/ 1463558 h 1641594"/>
                <a:gd name="connsiteX10" fmla="*/ 630279 w 3368716"/>
                <a:gd name="connsiteY10" fmla="*/ 1263533 h 1641594"/>
                <a:gd name="connsiteX11" fmla="*/ 625516 w 3368716"/>
                <a:gd name="connsiteY11" fmla="*/ 1474525 h 1641594"/>
                <a:gd name="connsiteX12" fmla="*/ 415966 w 3368716"/>
                <a:gd name="connsiteY12" fmla="*/ 387232 h 1641594"/>
                <a:gd name="connsiteX13" fmla="*/ 1778041 w 3368716"/>
                <a:gd name="connsiteY13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273466 w 3368716"/>
                <a:gd name="connsiteY4" fmla="*/ 892057 h 1641594"/>
                <a:gd name="connsiteX5" fmla="*/ 3035341 w 3368716"/>
                <a:gd name="connsiteY5" fmla="*/ 863483 h 1641594"/>
                <a:gd name="connsiteX6" fmla="*/ 2663866 w 3368716"/>
                <a:gd name="connsiteY6" fmla="*/ 749183 h 1641594"/>
                <a:gd name="connsiteX7" fmla="*/ 2430504 w 3368716"/>
                <a:gd name="connsiteY7" fmla="*/ 906346 h 1641594"/>
                <a:gd name="connsiteX8" fmla="*/ 2268579 w 3368716"/>
                <a:gd name="connsiteY8" fmla="*/ 1203063 h 1641594"/>
                <a:gd name="connsiteX9" fmla="*/ 1949491 w 3368716"/>
                <a:gd name="connsiteY9" fmla="*/ 1463558 h 1641594"/>
                <a:gd name="connsiteX10" fmla="*/ 630279 w 3368716"/>
                <a:gd name="connsiteY10" fmla="*/ 1263533 h 1641594"/>
                <a:gd name="connsiteX11" fmla="*/ 625516 w 3368716"/>
                <a:gd name="connsiteY11" fmla="*/ 1474525 h 1641594"/>
                <a:gd name="connsiteX12" fmla="*/ 415966 w 3368716"/>
                <a:gd name="connsiteY12" fmla="*/ 387232 h 1641594"/>
                <a:gd name="connsiteX13" fmla="*/ 1778041 w 3368716"/>
                <a:gd name="connsiteY13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273466 w 3368716"/>
                <a:gd name="connsiteY4" fmla="*/ 892057 h 1641594"/>
                <a:gd name="connsiteX5" fmla="*/ 3035341 w 3368716"/>
                <a:gd name="connsiteY5" fmla="*/ 863483 h 1641594"/>
                <a:gd name="connsiteX6" fmla="*/ 2663866 w 3368716"/>
                <a:gd name="connsiteY6" fmla="*/ 749183 h 1641594"/>
                <a:gd name="connsiteX7" fmla="*/ 2430504 w 3368716"/>
                <a:gd name="connsiteY7" fmla="*/ 906346 h 1641594"/>
                <a:gd name="connsiteX8" fmla="*/ 2268579 w 3368716"/>
                <a:gd name="connsiteY8" fmla="*/ 1203063 h 1641594"/>
                <a:gd name="connsiteX9" fmla="*/ 1949491 w 3368716"/>
                <a:gd name="connsiteY9" fmla="*/ 1463558 h 1641594"/>
                <a:gd name="connsiteX10" fmla="*/ 630279 w 3368716"/>
                <a:gd name="connsiteY10" fmla="*/ 1263533 h 1641594"/>
                <a:gd name="connsiteX11" fmla="*/ 625516 w 3368716"/>
                <a:gd name="connsiteY11" fmla="*/ 1474525 h 1641594"/>
                <a:gd name="connsiteX12" fmla="*/ 415966 w 3368716"/>
                <a:gd name="connsiteY12" fmla="*/ 387232 h 1641594"/>
                <a:gd name="connsiteX13" fmla="*/ 1778041 w 3368716"/>
                <a:gd name="connsiteY13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235366 w 3368716"/>
                <a:gd name="connsiteY4" fmla="*/ 841257 h 1641594"/>
                <a:gd name="connsiteX5" fmla="*/ 3035341 w 3368716"/>
                <a:gd name="connsiteY5" fmla="*/ 863483 h 1641594"/>
                <a:gd name="connsiteX6" fmla="*/ 2663866 w 3368716"/>
                <a:gd name="connsiteY6" fmla="*/ 749183 h 1641594"/>
                <a:gd name="connsiteX7" fmla="*/ 2430504 w 3368716"/>
                <a:gd name="connsiteY7" fmla="*/ 906346 h 1641594"/>
                <a:gd name="connsiteX8" fmla="*/ 2268579 w 3368716"/>
                <a:gd name="connsiteY8" fmla="*/ 1203063 h 1641594"/>
                <a:gd name="connsiteX9" fmla="*/ 1949491 w 3368716"/>
                <a:gd name="connsiteY9" fmla="*/ 1463558 h 1641594"/>
                <a:gd name="connsiteX10" fmla="*/ 630279 w 3368716"/>
                <a:gd name="connsiteY10" fmla="*/ 1263533 h 1641594"/>
                <a:gd name="connsiteX11" fmla="*/ 625516 w 3368716"/>
                <a:gd name="connsiteY11" fmla="*/ 1474525 h 1641594"/>
                <a:gd name="connsiteX12" fmla="*/ 415966 w 3368716"/>
                <a:gd name="connsiteY12" fmla="*/ 387232 h 1641594"/>
                <a:gd name="connsiteX13" fmla="*/ 1778041 w 3368716"/>
                <a:gd name="connsiteY13" fmla="*/ 225307 h 164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68716" h="1641594">
                  <a:moveTo>
                    <a:pt x="1778041" y="225307"/>
                  </a:moveTo>
                  <a:cubicBezTo>
                    <a:pt x="2044741" y="333257"/>
                    <a:pt x="2940091" y="-492242"/>
                    <a:pt x="3330616" y="511058"/>
                  </a:cubicBezTo>
                  <a:cubicBezTo>
                    <a:pt x="3329029" y="553920"/>
                    <a:pt x="3308390" y="592020"/>
                    <a:pt x="3168691" y="492007"/>
                  </a:cubicBezTo>
                  <a:cubicBezTo>
                    <a:pt x="3235366" y="599957"/>
                    <a:pt x="3321091" y="655520"/>
                    <a:pt x="3368716" y="815857"/>
                  </a:cubicBezTo>
                  <a:cubicBezTo>
                    <a:pt x="3325060" y="857132"/>
                    <a:pt x="3290928" y="833319"/>
                    <a:pt x="3235366" y="841257"/>
                  </a:cubicBezTo>
                  <a:cubicBezTo>
                    <a:pt x="3165516" y="1068270"/>
                    <a:pt x="3142497" y="890470"/>
                    <a:pt x="3035341" y="863483"/>
                  </a:cubicBezTo>
                  <a:cubicBezTo>
                    <a:pt x="2909929" y="957146"/>
                    <a:pt x="2949616" y="1050808"/>
                    <a:pt x="2663866" y="749183"/>
                  </a:cubicBezTo>
                  <a:cubicBezTo>
                    <a:pt x="2562266" y="756327"/>
                    <a:pt x="2789279" y="955319"/>
                    <a:pt x="2430504" y="906346"/>
                  </a:cubicBezTo>
                  <a:cubicBezTo>
                    <a:pt x="2405104" y="1033586"/>
                    <a:pt x="2568616" y="1108367"/>
                    <a:pt x="2268579" y="1203063"/>
                  </a:cubicBezTo>
                  <a:cubicBezTo>
                    <a:pt x="2171741" y="1304182"/>
                    <a:pt x="2346366" y="1476739"/>
                    <a:pt x="1949491" y="1463558"/>
                  </a:cubicBezTo>
                  <a:cubicBezTo>
                    <a:pt x="1870116" y="1488958"/>
                    <a:pt x="1062079" y="1957270"/>
                    <a:pt x="630279" y="1263533"/>
                  </a:cubicBezTo>
                  <a:lnTo>
                    <a:pt x="625516" y="1474525"/>
                  </a:lnTo>
                  <a:cubicBezTo>
                    <a:pt x="415966" y="1426419"/>
                    <a:pt x="-536534" y="597263"/>
                    <a:pt x="415966" y="387232"/>
                  </a:cubicBezTo>
                  <a:cubicBezTo>
                    <a:pt x="727116" y="-409693"/>
                    <a:pt x="1324016" y="279282"/>
                    <a:pt x="1778041" y="225307"/>
                  </a:cubicBezTo>
                  <a:close/>
                </a:path>
              </a:pathLst>
            </a:custGeom>
            <a:solidFill>
              <a:srgbClr val="57372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0799983-DBBD-AA99-42FA-CE5C4744FDC3}"/>
                </a:ext>
              </a:extLst>
            </p:cNvPr>
            <p:cNvGrpSpPr/>
            <p:nvPr/>
          </p:nvGrpSpPr>
          <p:grpSpPr>
            <a:xfrm>
              <a:off x="3856671" y="3131599"/>
              <a:ext cx="1660558" cy="3245783"/>
              <a:chOff x="7933043" y="2984779"/>
              <a:chExt cx="1660558" cy="3245783"/>
            </a:xfrm>
          </p:grpSpPr>
          <p:sp>
            <p:nvSpPr>
              <p:cNvPr id="31" name="Rectangle 11">
                <a:extLst>
                  <a:ext uri="{FF2B5EF4-FFF2-40B4-BE49-F238E27FC236}">
                    <a16:creationId xmlns:a16="http://schemas.microsoft.com/office/drawing/2014/main" id="{137B6E82-DB6A-FFD1-5D30-6583F3EF7A97}"/>
                  </a:ext>
                </a:extLst>
              </p:cNvPr>
              <p:cNvSpPr/>
              <p:nvPr/>
            </p:nvSpPr>
            <p:spPr>
              <a:xfrm>
                <a:off x="8976309" y="2984779"/>
                <a:ext cx="560325" cy="1247919"/>
              </a:xfrm>
              <a:custGeom>
                <a:avLst/>
                <a:gdLst>
                  <a:gd name="connsiteX0" fmla="*/ 0 w 333743"/>
                  <a:gd name="connsiteY0" fmla="*/ 0 h 825644"/>
                  <a:gd name="connsiteX1" fmla="*/ 333743 w 333743"/>
                  <a:gd name="connsiteY1" fmla="*/ 0 h 825644"/>
                  <a:gd name="connsiteX2" fmla="*/ 333743 w 333743"/>
                  <a:gd name="connsiteY2" fmla="*/ 825644 h 825644"/>
                  <a:gd name="connsiteX3" fmla="*/ 0 w 333743"/>
                  <a:gd name="connsiteY3" fmla="*/ 825644 h 825644"/>
                  <a:gd name="connsiteX4" fmla="*/ 0 w 333743"/>
                  <a:gd name="connsiteY4" fmla="*/ 0 h 825644"/>
                  <a:gd name="connsiteX0" fmla="*/ 0 w 511543"/>
                  <a:gd name="connsiteY0" fmla="*/ 0 h 1095519"/>
                  <a:gd name="connsiteX1" fmla="*/ 511543 w 511543"/>
                  <a:gd name="connsiteY1" fmla="*/ 269875 h 1095519"/>
                  <a:gd name="connsiteX2" fmla="*/ 511543 w 511543"/>
                  <a:gd name="connsiteY2" fmla="*/ 1095519 h 1095519"/>
                  <a:gd name="connsiteX3" fmla="*/ 177800 w 511543"/>
                  <a:gd name="connsiteY3" fmla="*/ 1095519 h 1095519"/>
                  <a:gd name="connsiteX4" fmla="*/ 0 w 511543"/>
                  <a:gd name="connsiteY4" fmla="*/ 0 h 1095519"/>
                  <a:gd name="connsiteX0" fmla="*/ 6171 w 517714"/>
                  <a:gd name="connsiteY0" fmla="*/ 0 h 1095519"/>
                  <a:gd name="connsiteX1" fmla="*/ 517714 w 517714"/>
                  <a:gd name="connsiteY1" fmla="*/ 269875 h 1095519"/>
                  <a:gd name="connsiteX2" fmla="*/ 517714 w 517714"/>
                  <a:gd name="connsiteY2" fmla="*/ 1095519 h 1095519"/>
                  <a:gd name="connsiteX3" fmla="*/ 183971 w 517714"/>
                  <a:gd name="connsiteY3" fmla="*/ 1095519 h 1095519"/>
                  <a:gd name="connsiteX4" fmla="*/ 6171 w 517714"/>
                  <a:gd name="connsiteY4" fmla="*/ 0 h 1095519"/>
                  <a:gd name="connsiteX0" fmla="*/ 4192 w 515735"/>
                  <a:gd name="connsiteY0" fmla="*/ 0 h 1222519"/>
                  <a:gd name="connsiteX1" fmla="*/ 515735 w 515735"/>
                  <a:gd name="connsiteY1" fmla="*/ 269875 h 1222519"/>
                  <a:gd name="connsiteX2" fmla="*/ 515735 w 515735"/>
                  <a:gd name="connsiteY2" fmla="*/ 1095519 h 1222519"/>
                  <a:gd name="connsiteX3" fmla="*/ 270892 w 515735"/>
                  <a:gd name="connsiteY3" fmla="*/ 1222519 h 1222519"/>
                  <a:gd name="connsiteX4" fmla="*/ 4192 w 515735"/>
                  <a:gd name="connsiteY4" fmla="*/ 0 h 1222519"/>
                  <a:gd name="connsiteX0" fmla="*/ 9840 w 521383"/>
                  <a:gd name="connsiteY0" fmla="*/ 0 h 1222519"/>
                  <a:gd name="connsiteX1" fmla="*/ 521383 w 521383"/>
                  <a:gd name="connsiteY1" fmla="*/ 269875 h 1222519"/>
                  <a:gd name="connsiteX2" fmla="*/ 521383 w 521383"/>
                  <a:gd name="connsiteY2" fmla="*/ 1095519 h 1222519"/>
                  <a:gd name="connsiteX3" fmla="*/ 276540 w 521383"/>
                  <a:gd name="connsiteY3" fmla="*/ 1222519 h 1222519"/>
                  <a:gd name="connsiteX4" fmla="*/ 9840 w 521383"/>
                  <a:gd name="connsiteY4" fmla="*/ 0 h 1222519"/>
                  <a:gd name="connsiteX0" fmla="*/ 8981 w 520524"/>
                  <a:gd name="connsiteY0" fmla="*/ 0 h 1222519"/>
                  <a:gd name="connsiteX1" fmla="*/ 520524 w 520524"/>
                  <a:gd name="connsiteY1" fmla="*/ 269875 h 1222519"/>
                  <a:gd name="connsiteX2" fmla="*/ 520524 w 520524"/>
                  <a:gd name="connsiteY2" fmla="*/ 1095519 h 1222519"/>
                  <a:gd name="connsiteX3" fmla="*/ 275681 w 520524"/>
                  <a:gd name="connsiteY3" fmla="*/ 1222519 h 1222519"/>
                  <a:gd name="connsiteX4" fmla="*/ 8981 w 520524"/>
                  <a:gd name="connsiteY4" fmla="*/ 0 h 1222519"/>
                  <a:gd name="connsiteX0" fmla="*/ 8981 w 545924"/>
                  <a:gd name="connsiteY0" fmla="*/ 0 h 1232044"/>
                  <a:gd name="connsiteX1" fmla="*/ 520524 w 545924"/>
                  <a:gd name="connsiteY1" fmla="*/ 269875 h 1232044"/>
                  <a:gd name="connsiteX2" fmla="*/ 545924 w 545924"/>
                  <a:gd name="connsiteY2" fmla="*/ 1232044 h 1232044"/>
                  <a:gd name="connsiteX3" fmla="*/ 275681 w 545924"/>
                  <a:gd name="connsiteY3" fmla="*/ 1222519 h 1232044"/>
                  <a:gd name="connsiteX4" fmla="*/ 8981 w 545924"/>
                  <a:gd name="connsiteY4" fmla="*/ 0 h 1232044"/>
                  <a:gd name="connsiteX0" fmla="*/ 8981 w 558624"/>
                  <a:gd name="connsiteY0" fmla="*/ 0 h 1232044"/>
                  <a:gd name="connsiteX1" fmla="*/ 558624 w 558624"/>
                  <a:gd name="connsiteY1" fmla="*/ 260350 h 1232044"/>
                  <a:gd name="connsiteX2" fmla="*/ 545924 w 558624"/>
                  <a:gd name="connsiteY2" fmla="*/ 1232044 h 1232044"/>
                  <a:gd name="connsiteX3" fmla="*/ 275681 w 558624"/>
                  <a:gd name="connsiteY3" fmla="*/ 1222519 h 1232044"/>
                  <a:gd name="connsiteX4" fmla="*/ 8981 w 558624"/>
                  <a:gd name="connsiteY4" fmla="*/ 0 h 1232044"/>
                  <a:gd name="connsiteX0" fmla="*/ 8981 w 558624"/>
                  <a:gd name="connsiteY0" fmla="*/ 0 h 1247919"/>
                  <a:gd name="connsiteX1" fmla="*/ 558624 w 558624"/>
                  <a:gd name="connsiteY1" fmla="*/ 260350 h 1247919"/>
                  <a:gd name="connsiteX2" fmla="*/ 545924 w 558624"/>
                  <a:gd name="connsiteY2" fmla="*/ 1232044 h 1247919"/>
                  <a:gd name="connsiteX3" fmla="*/ 275681 w 558624"/>
                  <a:gd name="connsiteY3" fmla="*/ 1247919 h 1247919"/>
                  <a:gd name="connsiteX4" fmla="*/ 8981 w 558624"/>
                  <a:gd name="connsiteY4" fmla="*/ 0 h 1247919"/>
                  <a:gd name="connsiteX0" fmla="*/ 8603 w 558246"/>
                  <a:gd name="connsiteY0" fmla="*/ 0 h 1247919"/>
                  <a:gd name="connsiteX1" fmla="*/ 558246 w 558246"/>
                  <a:gd name="connsiteY1" fmla="*/ 260350 h 1247919"/>
                  <a:gd name="connsiteX2" fmla="*/ 545546 w 558246"/>
                  <a:gd name="connsiteY2" fmla="*/ 1232044 h 1247919"/>
                  <a:gd name="connsiteX3" fmla="*/ 275303 w 558246"/>
                  <a:gd name="connsiteY3" fmla="*/ 1247919 h 1247919"/>
                  <a:gd name="connsiteX4" fmla="*/ 8603 w 558246"/>
                  <a:gd name="connsiteY4" fmla="*/ 0 h 1247919"/>
                  <a:gd name="connsiteX0" fmla="*/ 9391 w 559034"/>
                  <a:gd name="connsiteY0" fmla="*/ 0 h 1247919"/>
                  <a:gd name="connsiteX1" fmla="*/ 559034 w 559034"/>
                  <a:gd name="connsiteY1" fmla="*/ 260350 h 1247919"/>
                  <a:gd name="connsiteX2" fmla="*/ 546334 w 559034"/>
                  <a:gd name="connsiteY2" fmla="*/ 1232044 h 1247919"/>
                  <a:gd name="connsiteX3" fmla="*/ 276091 w 559034"/>
                  <a:gd name="connsiteY3" fmla="*/ 1247919 h 1247919"/>
                  <a:gd name="connsiteX4" fmla="*/ 9391 w 559034"/>
                  <a:gd name="connsiteY4" fmla="*/ 0 h 1247919"/>
                  <a:gd name="connsiteX0" fmla="*/ 0 w 549643"/>
                  <a:gd name="connsiteY0" fmla="*/ 0 h 1247919"/>
                  <a:gd name="connsiteX1" fmla="*/ 549643 w 549643"/>
                  <a:gd name="connsiteY1" fmla="*/ 260350 h 1247919"/>
                  <a:gd name="connsiteX2" fmla="*/ 536943 w 549643"/>
                  <a:gd name="connsiteY2" fmla="*/ 1232044 h 1247919"/>
                  <a:gd name="connsiteX3" fmla="*/ 266700 w 549643"/>
                  <a:gd name="connsiteY3" fmla="*/ 1247919 h 1247919"/>
                  <a:gd name="connsiteX4" fmla="*/ 0 w 549643"/>
                  <a:gd name="connsiteY4" fmla="*/ 0 h 1247919"/>
                  <a:gd name="connsiteX0" fmla="*/ 10975 w 560618"/>
                  <a:gd name="connsiteY0" fmla="*/ 0 h 1247919"/>
                  <a:gd name="connsiteX1" fmla="*/ 560618 w 560618"/>
                  <a:gd name="connsiteY1" fmla="*/ 260350 h 1247919"/>
                  <a:gd name="connsiteX2" fmla="*/ 547918 w 560618"/>
                  <a:gd name="connsiteY2" fmla="*/ 1232044 h 1247919"/>
                  <a:gd name="connsiteX3" fmla="*/ 277675 w 560618"/>
                  <a:gd name="connsiteY3" fmla="*/ 1247919 h 1247919"/>
                  <a:gd name="connsiteX4" fmla="*/ 10975 w 560618"/>
                  <a:gd name="connsiteY4" fmla="*/ 0 h 1247919"/>
                  <a:gd name="connsiteX0" fmla="*/ 10682 w 560325"/>
                  <a:gd name="connsiteY0" fmla="*/ 0 h 1247919"/>
                  <a:gd name="connsiteX1" fmla="*/ 560325 w 560325"/>
                  <a:gd name="connsiteY1" fmla="*/ 260350 h 1247919"/>
                  <a:gd name="connsiteX2" fmla="*/ 547625 w 560325"/>
                  <a:gd name="connsiteY2" fmla="*/ 1232044 h 1247919"/>
                  <a:gd name="connsiteX3" fmla="*/ 286907 w 560325"/>
                  <a:gd name="connsiteY3" fmla="*/ 1247919 h 1247919"/>
                  <a:gd name="connsiteX4" fmla="*/ 10682 w 560325"/>
                  <a:gd name="connsiteY4" fmla="*/ 0 h 124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325" h="1247919">
                    <a:moveTo>
                      <a:pt x="10682" y="0"/>
                    </a:moveTo>
                    <a:lnTo>
                      <a:pt x="560325" y="260350"/>
                    </a:lnTo>
                    <a:lnTo>
                      <a:pt x="547625" y="1232044"/>
                    </a:lnTo>
                    <a:lnTo>
                      <a:pt x="286907" y="1247919"/>
                    </a:lnTo>
                    <a:cubicBezTo>
                      <a:pt x="243515" y="1155796"/>
                      <a:pt x="-60226" y="939848"/>
                      <a:pt x="10682" y="0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Oval 12">
                <a:extLst>
                  <a:ext uri="{FF2B5EF4-FFF2-40B4-BE49-F238E27FC236}">
                    <a16:creationId xmlns:a16="http://schemas.microsoft.com/office/drawing/2014/main" id="{39B9973D-C1F4-9500-EC4B-CDF0F043B95B}"/>
                  </a:ext>
                </a:extLst>
              </p:cNvPr>
              <p:cNvSpPr/>
              <p:nvPr/>
            </p:nvSpPr>
            <p:spPr>
              <a:xfrm>
                <a:off x="9207837" y="4178851"/>
                <a:ext cx="385764" cy="484359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13">
                <a:extLst>
                  <a:ext uri="{FF2B5EF4-FFF2-40B4-BE49-F238E27FC236}">
                    <a16:creationId xmlns:a16="http://schemas.microsoft.com/office/drawing/2014/main" id="{C1DBCD86-1213-A39A-D7ED-30097BED0F47}"/>
                  </a:ext>
                </a:extLst>
              </p:cNvPr>
              <p:cNvSpPr/>
              <p:nvPr/>
            </p:nvSpPr>
            <p:spPr>
              <a:xfrm rot="1038277">
                <a:off x="9011663" y="4532819"/>
                <a:ext cx="310895" cy="1441251"/>
              </a:xfrm>
              <a:custGeom>
                <a:avLst/>
                <a:gdLst>
                  <a:gd name="connsiteX0" fmla="*/ 0 w 205425"/>
                  <a:gd name="connsiteY0" fmla="*/ 0 h 1269426"/>
                  <a:gd name="connsiteX1" fmla="*/ 205425 w 205425"/>
                  <a:gd name="connsiteY1" fmla="*/ 0 h 1269426"/>
                  <a:gd name="connsiteX2" fmla="*/ 205425 w 205425"/>
                  <a:gd name="connsiteY2" fmla="*/ 1269426 h 1269426"/>
                  <a:gd name="connsiteX3" fmla="*/ 0 w 205425"/>
                  <a:gd name="connsiteY3" fmla="*/ 1269426 h 1269426"/>
                  <a:gd name="connsiteX4" fmla="*/ 0 w 205425"/>
                  <a:gd name="connsiteY4" fmla="*/ 0 h 1269426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376882"/>
                  <a:gd name="connsiteY0" fmla="*/ 0 h 1533445"/>
                  <a:gd name="connsiteX1" fmla="*/ 279661 w 376882"/>
                  <a:gd name="connsiteY1" fmla="*/ 0 h 1533445"/>
                  <a:gd name="connsiteX2" fmla="*/ 376882 w 376882"/>
                  <a:gd name="connsiteY2" fmla="*/ 1533445 h 1533445"/>
                  <a:gd name="connsiteX3" fmla="*/ 0 w 376882"/>
                  <a:gd name="connsiteY3" fmla="*/ 1367380 h 1533445"/>
                  <a:gd name="connsiteX4" fmla="*/ 74236 w 376882"/>
                  <a:gd name="connsiteY4" fmla="*/ 0 h 1533445"/>
                  <a:gd name="connsiteX0" fmla="*/ 74236 w 310895"/>
                  <a:gd name="connsiteY0" fmla="*/ 0 h 1367380"/>
                  <a:gd name="connsiteX1" fmla="*/ 279661 w 310895"/>
                  <a:gd name="connsiteY1" fmla="*/ 0 h 1367380"/>
                  <a:gd name="connsiteX2" fmla="*/ 310895 w 310895"/>
                  <a:gd name="connsiteY2" fmla="*/ 1289623 h 1367380"/>
                  <a:gd name="connsiteX3" fmla="*/ 0 w 310895"/>
                  <a:gd name="connsiteY3" fmla="*/ 1367380 h 1367380"/>
                  <a:gd name="connsiteX4" fmla="*/ 74236 w 310895"/>
                  <a:gd name="connsiteY4" fmla="*/ 0 h 1367380"/>
                  <a:gd name="connsiteX0" fmla="*/ 74236 w 310895"/>
                  <a:gd name="connsiteY0" fmla="*/ 73871 h 1441251"/>
                  <a:gd name="connsiteX1" fmla="*/ 276599 w 310895"/>
                  <a:gd name="connsiteY1" fmla="*/ 0 h 1441251"/>
                  <a:gd name="connsiteX2" fmla="*/ 310895 w 310895"/>
                  <a:gd name="connsiteY2" fmla="*/ 1363494 h 1441251"/>
                  <a:gd name="connsiteX3" fmla="*/ 0 w 310895"/>
                  <a:gd name="connsiteY3" fmla="*/ 1441251 h 1441251"/>
                  <a:gd name="connsiteX4" fmla="*/ 74236 w 310895"/>
                  <a:gd name="connsiteY4" fmla="*/ 73871 h 144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0895" h="1441251">
                    <a:moveTo>
                      <a:pt x="74236" y="73871"/>
                    </a:moveTo>
                    <a:lnTo>
                      <a:pt x="276599" y="0"/>
                    </a:lnTo>
                    <a:lnTo>
                      <a:pt x="310895" y="1363494"/>
                    </a:lnTo>
                    <a:lnTo>
                      <a:pt x="0" y="1441251"/>
                    </a:lnTo>
                    <a:cubicBezTo>
                      <a:pt x="111960" y="993205"/>
                      <a:pt x="133643" y="463540"/>
                      <a:pt x="74236" y="7387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14">
                <a:extLst>
                  <a:ext uri="{FF2B5EF4-FFF2-40B4-BE49-F238E27FC236}">
                    <a16:creationId xmlns:a16="http://schemas.microsoft.com/office/drawing/2014/main" id="{012CB85D-FB71-F16E-702F-9DF2E1ED3E00}"/>
                  </a:ext>
                </a:extLst>
              </p:cNvPr>
              <p:cNvSpPr/>
              <p:nvPr/>
            </p:nvSpPr>
            <p:spPr>
              <a:xfrm>
                <a:off x="7933043" y="5853395"/>
                <a:ext cx="1209364" cy="377167"/>
              </a:xfrm>
              <a:custGeom>
                <a:avLst/>
                <a:gdLst>
                  <a:gd name="connsiteX0" fmla="*/ 0 w 313002"/>
                  <a:gd name="connsiteY0" fmla="*/ 0 h 134300"/>
                  <a:gd name="connsiteX1" fmla="*/ 313002 w 313002"/>
                  <a:gd name="connsiteY1" fmla="*/ 0 h 134300"/>
                  <a:gd name="connsiteX2" fmla="*/ 313002 w 313002"/>
                  <a:gd name="connsiteY2" fmla="*/ 134300 h 134300"/>
                  <a:gd name="connsiteX3" fmla="*/ 0 w 313002"/>
                  <a:gd name="connsiteY3" fmla="*/ 134300 h 134300"/>
                  <a:gd name="connsiteX4" fmla="*/ 0 w 313002"/>
                  <a:gd name="connsiteY4" fmla="*/ 0 h 134300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84540"/>
                  <a:gd name="connsiteY0" fmla="*/ 0 h 305750"/>
                  <a:gd name="connsiteX1" fmla="*/ 1179777 w 1184540"/>
                  <a:gd name="connsiteY1" fmla="*/ 0 h 305750"/>
                  <a:gd name="connsiteX2" fmla="*/ 1184540 w 1184540"/>
                  <a:gd name="connsiteY2" fmla="*/ 305750 h 305750"/>
                  <a:gd name="connsiteX3" fmla="*/ 0 w 1184540"/>
                  <a:gd name="connsiteY3" fmla="*/ 253363 h 305750"/>
                  <a:gd name="connsiteX4" fmla="*/ 866775 w 1184540"/>
                  <a:gd name="connsiteY4" fmla="*/ 0 h 305750"/>
                  <a:gd name="connsiteX0" fmla="*/ 866775 w 1206270"/>
                  <a:gd name="connsiteY0" fmla="*/ 0 h 305750"/>
                  <a:gd name="connsiteX1" fmla="*/ 1179777 w 1206270"/>
                  <a:gd name="connsiteY1" fmla="*/ 0 h 305750"/>
                  <a:gd name="connsiteX2" fmla="*/ 1184540 w 1206270"/>
                  <a:gd name="connsiteY2" fmla="*/ 305750 h 305750"/>
                  <a:gd name="connsiteX3" fmla="*/ 0 w 1206270"/>
                  <a:gd name="connsiteY3" fmla="*/ 253363 h 305750"/>
                  <a:gd name="connsiteX4" fmla="*/ 866775 w 1206270"/>
                  <a:gd name="connsiteY4" fmla="*/ 0 h 305750"/>
                  <a:gd name="connsiteX0" fmla="*/ 866775 w 1206270"/>
                  <a:gd name="connsiteY0" fmla="*/ 0 h 305750"/>
                  <a:gd name="connsiteX1" fmla="*/ 1179777 w 1206270"/>
                  <a:gd name="connsiteY1" fmla="*/ 0 h 305750"/>
                  <a:gd name="connsiteX2" fmla="*/ 1184540 w 1206270"/>
                  <a:gd name="connsiteY2" fmla="*/ 305750 h 305750"/>
                  <a:gd name="connsiteX3" fmla="*/ 0 w 1206270"/>
                  <a:gd name="connsiteY3" fmla="*/ 253363 h 305750"/>
                  <a:gd name="connsiteX4" fmla="*/ 866775 w 1206270"/>
                  <a:gd name="connsiteY4" fmla="*/ 0 h 305750"/>
                  <a:gd name="connsiteX0" fmla="*/ 866775 w 1206270"/>
                  <a:gd name="connsiteY0" fmla="*/ 0 h 313615"/>
                  <a:gd name="connsiteX1" fmla="*/ 1179777 w 1206270"/>
                  <a:gd name="connsiteY1" fmla="*/ 0 h 313615"/>
                  <a:gd name="connsiteX2" fmla="*/ 1184540 w 1206270"/>
                  <a:gd name="connsiteY2" fmla="*/ 305750 h 313615"/>
                  <a:gd name="connsiteX3" fmla="*/ 0 w 1206270"/>
                  <a:gd name="connsiteY3" fmla="*/ 253363 h 313615"/>
                  <a:gd name="connsiteX4" fmla="*/ 866775 w 1206270"/>
                  <a:gd name="connsiteY4" fmla="*/ 0 h 313615"/>
                  <a:gd name="connsiteX0" fmla="*/ 866903 w 1206398"/>
                  <a:gd name="connsiteY0" fmla="*/ 0 h 323016"/>
                  <a:gd name="connsiteX1" fmla="*/ 1179905 w 1206398"/>
                  <a:gd name="connsiteY1" fmla="*/ 0 h 323016"/>
                  <a:gd name="connsiteX2" fmla="*/ 1184668 w 1206398"/>
                  <a:gd name="connsiteY2" fmla="*/ 305750 h 323016"/>
                  <a:gd name="connsiteX3" fmla="*/ 827480 w 1206398"/>
                  <a:gd name="connsiteY3" fmla="*/ 266699 h 323016"/>
                  <a:gd name="connsiteX4" fmla="*/ 128 w 1206398"/>
                  <a:gd name="connsiteY4" fmla="*/ 253363 h 323016"/>
                  <a:gd name="connsiteX5" fmla="*/ 866903 w 1206398"/>
                  <a:gd name="connsiteY5" fmla="*/ 0 h 323016"/>
                  <a:gd name="connsiteX0" fmla="*/ 866903 w 1206398"/>
                  <a:gd name="connsiteY0" fmla="*/ 0 h 315332"/>
                  <a:gd name="connsiteX1" fmla="*/ 1179905 w 1206398"/>
                  <a:gd name="connsiteY1" fmla="*/ 0 h 315332"/>
                  <a:gd name="connsiteX2" fmla="*/ 1184668 w 1206398"/>
                  <a:gd name="connsiteY2" fmla="*/ 305750 h 315332"/>
                  <a:gd name="connsiteX3" fmla="*/ 827480 w 1206398"/>
                  <a:gd name="connsiteY3" fmla="*/ 266699 h 315332"/>
                  <a:gd name="connsiteX4" fmla="*/ 128 w 1206398"/>
                  <a:gd name="connsiteY4" fmla="*/ 253363 h 315332"/>
                  <a:gd name="connsiteX5" fmla="*/ 866903 w 1206398"/>
                  <a:gd name="connsiteY5" fmla="*/ 0 h 315332"/>
                  <a:gd name="connsiteX0" fmla="*/ 866903 w 1185381"/>
                  <a:gd name="connsiteY0" fmla="*/ 0 h 311116"/>
                  <a:gd name="connsiteX1" fmla="*/ 1179905 w 1185381"/>
                  <a:gd name="connsiteY1" fmla="*/ 0 h 311116"/>
                  <a:gd name="connsiteX2" fmla="*/ 1151331 w 1185381"/>
                  <a:gd name="connsiteY2" fmla="*/ 300988 h 311116"/>
                  <a:gd name="connsiteX3" fmla="*/ 827480 w 1185381"/>
                  <a:gd name="connsiteY3" fmla="*/ 266699 h 311116"/>
                  <a:gd name="connsiteX4" fmla="*/ 128 w 1185381"/>
                  <a:gd name="connsiteY4" fmla="*/ 253363 h 311116"/>
                  <a:gd name="connsiteX5" fmla="*/ 866903 w 1185381"/>
                  <a:gd name="connsiteY5" fmla="*/ 0 h 311116"/>
                  <a:gd name="connsiteX0" fmla="*/ 866903 w 1192561"/>
                  <a:gd name="connsiteY0" fmla="*/ 0 h 311116"/>
                  <a:gd name="connsiteX1" fmla="*/ 1179905 w 1192561"/>
                  <a:gd name="connsiteY1" fmla="*/ 0 h 311116"/>
                  <a:gd name="connsiteX2" fmla="*/ 1151331 w 1192561"/>
                  <a:gd name="connsiteY2" fmla="*/ 300988 h 311116"/>
                  <a:gd name="connsiteX3" fmla="*/ 827480 w 1192561"/>
                  <a:gd name="connsiteY3" fmla="*/ 266699 h 311116"/>
                  <a:gd name="connsiteX4" fmla="*/ 128 w 1192561"/>
                  <a:gd name="connsiteY4" fmla="*/ 253363 h 311116"/>
                  <a:gd name="connsiteX5" fmla="*/ 866903 w 1192561"/>
                  <a:gd name="connsiteY5" fmla="*/ 0 h 311116"/>
                  <a:gd name="connsiteX0" fmla="*/ 866903 w 1192561"/>
                  <a:gd name="connsiteY0" fmla="*/ 0 h 316963"/>
                  <a:gd name="connsiteX1" fmla="*/ 1179905 w 1192561"/>
                  <a:gd name="connsiteY1" fmla="*/ 0 h 316963"/>
                  <a:gd name="connsiteX2" fmla="*/ 1151331 w 1192561"/>
                  <a:gd name="connsiteY2" fmla="*/ 300988 h 316963"/>
                  <a:gd name="connsiteX3" fmla="*/ 827480 w 1192561"/>
                  <a:gd name="connsiteY3" fmla="*/ 266699 h 316963"/>
                  <a:gd name="connsiteX4" fmla="*/ 128 w 1192561"/>
                  <a:gd name="connsiteY4" fmla="*/ 253363 h 316963"/>
                  <a:gd name="connsiteX5" fmla="*/ 866903 w 1192561"/>
                  <a:gd name="connsiteY5" fmla="*/ 0 h 316963"/>
                  <a:gd name="connsiteX0" fmla="*/ 866903 w 1202406"/>
                  <a:gd name="connsiteY0" fmla="*/ 0 h 316963"/>
                  <a:gd name="connsiteX1" fmla="*/ 1179905 w 1202406"/>
                  <a:gd name="connsiteY1" fmla="*/ 0 h 316963"/>
                  <a:gd name="connsiteX2" fmla="*/ 1151331 w 1202406"/>
                  <a:gd name="connsiteY2" fmla="*/ 300988 h 316963"/>
                  <a:gd name="connsiteX3" fmla="*/ 827480 w 1202406"/>
                  <a:gd name="connsiteY3" fmla="*/ 266699 h 316963"/>
                  <a:gd name="connsiteX4" fmla="*/ 128 w 1202406"/>
                  <a:gd name="connsiteY4" fmla="*/ 253363 h 316963"/>
                  <a:gd name="connsiteX5" fmla="*/ 866903 w 1202406"/>
                  <a:gd name="connsiteY5" fmla="*/ 0 h 316963"/>
                  <a:gd name="connsiteX0" fmla="*/ 891648 w 1227151"/>
                  <a:gd name="connsiteY0" fmla="*/ 0 h 376266"/>
                  <a:gd name="connsiteX1" fmla="*/ 1204650 w 1227151"/>
                  <a:gd name="connsiteY1" fmla="*/ 0 h 376266"/>
                  <a:gd name="connsiteX2" fmla="*/ 1176076 w 1227151"/>
                  <a:gd name="connsiteY2" fmla="*/ 300988 h 376266"/>
                  <a:gd name="connsiteX3" fmla="*/ 852225 w 1227151"/>
                  <a:gd name="connsiteY3" fmla="*/ 266699 h 376266"/>
                  <a:gd name="connsiteX4" fmla="*/ 271200 w 1227151"/>
                  <a:gd name="connsiteY4" fmla="*/ 376235 h 376266"/>
                  <a:gd name="connsiteX5" fmla="*/ 24873 w 1227151"/>
                  <a:gd name="connsiteY5" fmla="*/ 253363 h 376266"/>
                  <a:gd name="connsiteX6" fmla="*/ 891648 w 1227151"/>
                  <a:gd name="connsiteY6" fmla="*/ 0 h 376266"/>
                  <a:gd name="connsiteX0" fmla="*/ 898589 w 1234092"/>
                  <a:gd name="connsiteY0" fmla="*/ 0 h 377167"/>
                  <a:gd name="connsiteX1" fmla="*/ 1211591 w 1234092"/>
                  <a:gd name="connsiteY1" fmla="*/ 0 h 377167"/>
                  <a:gd name="connsiteX2" fmla="*/ 1183017 w 1234092"/>
                  <a:gd name="connsiteY2" fmla="*/ 300988 h 377167"/>
                  <a:gd name="connsiteX3" fmla="*/ 859166 w 1234092"/>
                  <a:gd name="connsiteY3" fmla="*/ 266699 h 377167"/>
                  <a:gd name="connsiteX4" fmla="*/ 278141 w 1234092"/>
                  <a:gd name="connsiteY4" fmla="*/ 376235 h 377167"/>
                  <a:gd name="connsiteX5" fmla="*/ 278142 w 1234092"/>
                  <a:gd name="connsiteY5" fmla="*/ 247647 h 377167"/>
                  <a:gd name="connsiteX6" fmla="*/ 31814 w 1234092"/>
                  <a:gd name="connsiteY6" fmla="*/ 253363 h 377167"/>
                  <a:gd name="connsiteX7" fmla="*/ 898589 w 1234092"/>
                  <a:gd name="connsiteY7" fmla="*/ 0 h 377167"/>
                  <a:gd name="connsiteX0" fmla="*/ 871304 w 1206807"/>
                  <a:gd name="connsiteY0" fmla="*/ 0 h 377167"/>
                  <a:gd name="connsiteX1" fmla="*/ 1184306 w 1206807"/>
                  <a:gd name="connsiteY1" fmla="*/ 0 h 377167"/>
                  <a:gd name="connsiteX2" fmla="*/ 1155732 w 1206807"/>
                  <a:gd name="connsiteY2" fmla="*/ 300988 h 377167"/>
                  <a:gd name="connsiteX3" fmla="*/ 831881 w 1206807"/>
                  <a:gd name="connsiteY3" fmla="*/ 266699 h 377167"/>
                  <a:gd name="connsiteX4" fmla="*/ 250856 w 1206807"/>
                  <a:gd name="connsiteY4" fmla="*/ 376235 h 377167"/>
                  <a:gd name="connsiteX5" fmla="*/ 250857 w 1206807"/>
                  <a:gd name="connsiteY5" fmla="*/ 247647 h 377167"/>
                  <a:gd name="connsiteX6" fmla="*/ 4529 w 1206807"/>
                  <a:gd name="connsiteY6" fmla="*/ 253363 h 377167"/>
                  <a:gd name="connsiteX7" fmla="*/ 871304 w 1206807"/>
                  <a:gd name="connsiteY7" fmla="*/ 0 h 377167"/>
                  <a:gd name="connsiteX0" fmla="*/ 890354 w 1206807"/>
                  <a:gd name="connsiteY0" fmla="*/ 3175 h 377167"/>
                  <a:gd name="connsiteX1" fmla="*/ 1184306 w 1206807"/>
                  <a:gd name="connsiteY1" fmla="*/ 0 h 377167"/>
                  <a:gd name="connsiteX2" fmla="*/ 1155732 w 1206807"/>
                  <a:gd name="connsiteY2" fmla="*/ 300988 h 377167"/>
                  <a:gd name="connsiteX3" fmla="*/ 831881 w 1206807"/>
                  <a:gd name="connsiteY3" fmla="*/ 266699 h 377167"/>
                  <a:gd name="connsiteX4" fmla="*/ 250856 w 1206807"/>
                  <a:gd name="connsiteY4" fmla="*/ 376235 h 377167"/>
                  <a:gd name="connsiteX5" fmla="*/ 250857 w 1206807"/>
                  <a:gd name="connsiteY5" fmla="*/ 247647 h 377167"/>
                  <a:gd name="connsiteX6" fmla="*/ 4529 w 1206807"/>
                  <a:gd name="connsiteY6" fmla="*/ 253363 h 377167"/>
                  <a:gd name="connsiteX7" fmla="*/ 890354 w 1206807"/>
                  <a:gd name="connsiteY7" fmla="*/ 3175 h 377167"/>
                  <a:gd name="connsiteX0" fmla="*/ 890354 w 1209364"/>
                  <a:gd name="connsiteY0" fmla="*/ 3175 h 377167"/>
                  <a:gd name="connsiteX1" fmla="*/ 1190656 w 1209364"/>
                  <a:gd name="connsiteY1" fmla="*/ 0 h 377167"/>
                  <a:gd name="connsiteX2" fmla="*/ 1155732 w 1209364"/>
                  <a:gd name="connsiteY2" fmla="*/ 300988 h 377167"/>
                  <a:gd name="connsiteX3" fmla="*/ 831881 w 1209364"/>
                  <a:gd name="connsiteY3" fmla="*/ 266699 h 377167"/>
                  <a:gd name="connsiteX4" fmla="*/ 250856 w 1209364"/>
                  <a:gd name="connsiteY4" fmla="*/ 376235 h 377167"/>
                  <a:gd name="connsiteX5" fmla="*/ 250857 w 1209364"/>
                  <a:gd name="connsiteY5" fmla="*/ 247647 h 377167"/>
                  <a:gd name="connsiteX6" fmla="*/ 4529 w 1209364"/>
                  <a:gd name="connsiteY6" fmla="*/ 253363 h 377167"/>
                  <a:gd name="connsiteX7" fmla="*/ 890354 w 1209364"/>
                  <a:gd name="connsiteY7" fmla="*/ 3175 h 377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9364" h="377167">
                    <a:moveTo>
                      <a:pt x="890354" y="3175"/>
                    </a:moveTo>
                    <a:lnTo>
                      <a:pt x="1190656" y="0"/>
                    </a:lnTo>
                    <a:cubicBezTo>
                      <a:pt x="1192244" y="101917"/>
                      <a:pt x="1249394" y="194309"/>
                      <a:pt x="1155732" y="300988"/>
                    </a:cubicBezTo>
                    <a:cubicBezTo>
                      <a:pt x="1050164" y="348612"/>
                      <a:pt x="1029304" y="275430"/>
                      <a:pt x="831881" y="266699"/>
                    </a:cubicBezTo>
                    <a:cubicBezTo>
                      <a:pt x="688212" y="262572"/>
                      <a:pt x="388748" y="378458"/>
                      <a:pt x="250856" y="376235"/>
                    </a:cubicBezTo>
                    <a:cubicBezTo>
                      <a:pt x="121475" y="388935"/>
                      <a:pt x="291911" y="268126"/>
                      <a:pt x="250857" y="247647"/>
                    </a:cubicBezTo>
                    <a:cubicBezTo>
                      <a:pt x="209803" y="227168"/>
                      <a:pt x="-36173" y="267649"/>
                      <a:pt x="4529" y="253363"/>
                    </a:cubicBezTo>
                    <a:cubicBezTo>
                      <a:pt x="155341" y="-40641"/>
                      <a:pt x="725254" y="201929"/>
                      <a:pt x="890354" y="3175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48F2FFC-FD05-0214-93E2-81C08BEE3422}"/>
                  </a:ext>
                </a:extLst>
              </p:cNvPr>
              <p:cNvSpPr/>
              <p:nvPr/>
            </p:nvSpPr>
            <p:spPr>
              <a:xfrm>
                <a:off x="8137633" y="6041978"/>
                <a:ext cx="285750" cy="161925"/>
              </a:xfrm>
              <a:custGeom>
                <a:avLst/>
                <a:gdLst>
                  <a:gd name="connsiteX0" fmla="*/ 0 w 285750"/>
                  <a:gd name="connsiteY0" fmla="*/ 161925 h 161925"/>
                  <a:gd name="connsiteX1" fmla="*/ 100013 w 285750"/>
                  <a:gd name="connsiteY1" fmla="*/ 52387 h 161925"/>
                  <a:gd name="connsiteX2" fmla="*/ 285750 w 285750"/>
                  <a:gd name="connsiteY2" fmla="*/ 0 h 161925"/>
                  <a:gd name="connsiteX3" fmla="*/ 285750 w 285750"/>
                  <a:gd name="connsiteY3" fmla="*/ 0 h 161925"/>
                  <a:gd name="connsiteX4" fmla="*/ 285750 w 285750"/>
                  <a:gd name="connsiteY4" fmla="*/ 0 h 161925"/>
                  <a:gd name="connsiteX5" fmla="*/ 285750 w 285750"/>
                  <a:gd name="connsiteY5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5750" h="161925">
                    <a:moveTo>
                      <a:pt x="0" y="161925"/>
                    </a:moveTo>
                    <a:cubicBezTo>
                      <a:pt x="26194" y="120649"/>
                      <a:pt x="52388" y="79374"/>
                      <a:pt x="100013" y="52387"/>
                    </a:cubicBezTo>
                    <a:cubicBezTo>
                      <a:pt x="147638" y="25400"/>
                      <a:pt x="285750" y="0"/>
                      <a:pt x="285750" y="0"/>
                    </a:cubicBezTo>
                    <a:lnTo>
                      <a:pt x="285750" y="0"/>
                    </a:lnTo>
                    <a:lnTo>
                      <a:pt x="285750" y="0"/>
                    </a:lnTo>
                    <a:lnTo>
                      <a:pt x="285750" y="0"/>
                    </a:lnTo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12">
                <a:extLst>
                  <a:ext uri="{FF2B5EF4-FFF2-40B4-BE49-F238E27FC236}">
                    <a16:creationId xmlns:a16="http://schemas.microsoft.com/office/drawing/2014/main" id="{B79D9E7E-9539-1557-2E11-83CB453BC086}"/>
                  </a:ext>
                </a:extLst>
              </p:cNvPr>
              <p:cNvSpPr/>
              <p:nvPr/>
            </p:nvSpPr>
            <p:spPr>
              <a:xfrm rot="706300">
                <a:off x="9248800" y="4364900"/>
                <a:ext cx="290699" cy="305688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12">
                <a:extLst>
                  <a:ext uri="{FF2B5EF4-FFF2-40B4-BE49-F238E27FC236}">
                    <a16:creationId xmlns:a16="http://schemas.microsoft.com/office/drawing/2014/main" id="{C0A3BB6A-EDBF-519B-6C13-654192AA16E6}"/>
                  </a:ext>
                </a:extLst>
              </p:cNvPr>
              <p:cNvSpPr/>
              <p:nvPr/>
            </p:nvSpPr>
            <p:spPr>
              <a:xfrm rot="20983858">
                <a:off x="9263505" y="4137311"/>
                <a:ext cx="290699" cy="382879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12">
                <a:extLst>
                  <a:ext uri="{FF2B5EF4-FFF2-40B4-BE49-F238E27FC236}">
                    <a16:creationId xmlns:a16="http://schemas.microsoft.com/office/drawing/2014/main" id="{203A711F-52A3-2690-C996-1A6607F5CB7A}"/>
                  </a:ext>
                </a:extLst>
              </p:cNvPr>
              <p:cNvSpPr/>
              <p:nvPr/>
            </p:nvSpPr>
            <p:spPr>
              <a:xfrm rot="1634124">
                <a:off x="8848597" y="5698235"/>
                <a:ext cx="268410" cy="312023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  <a:gd name="connsiteX0" fmla="*/ 54500 w 440264"/>
                  <a:gd name="connsiteY0" fmla="*/ 243131 h 615839"/>
                  <a:gd name="connsiteX1" fmla="*/ 247382 w 440264"/>
                  <a:gd name="connsiteY1" fmla="*/ 1903 h 615839"/>
                  <a:gd name="connsiteX2" fmla="*/ 440264 w 440264"/>
                  <a:gd name="connsiteY2" fmla="*/ 243131 h 615839"/>
                  <a:gd name="connsiteX3" fmla="*/ 247382 w 440264"/>
                  <a:gd name="connsiteY3" fmla="*/ 484359 h 615839"/>
                  <a:gd name="connsiteX4" fmla="*/ 12615 w 440264"/>
                  <a:gd name="connsiteY4" fmla="*/ 606706 h 615839"/>
                  <a:gd name="connsiteX5" fmla="*/ 54500 w 440264"/>
                  <a:gd name="connsiteY5" fmla="*/ 243131 h 615839"/>
                  <a:gd name="connsiteX0" fmla="*/ 58314 w 444078"/>
                  <a:gd name="connsiteY0" fmla="*/ 243131 h 615841"/>
                  <a:gd name="connsiteX1" fmla="*/ 251196 w 444078"/>
                  <a:gd name="connsiteY1" fmla="*/ 1903 h 615841"/>
                  <a:gd name="connsiteX2" fmla="*/ 444078 w 444078"/>
                  <a:gd name="connsiteY2" fmla="*/ 243131 h 615841"/>
                  <a:gd name="connsiteX3" fmla="*/ 251196 w 444078"/>
                  <a:gd name="connsiteY3" fmla="*/ 484359 h 615841"/>
                  <a:gd name="connsiteX4" fmla="*/ 16429 w 444078"/>
                  <a:gd name="connsiteY4" fmla="*/ 606706 h 615841"/>
                  <a:gd name="connsiteX5" fmla="*/ 58314 w 444078"/>
                  <a:gd name="connsiteY5" fmla="*/ 243131 h 615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078" h="615841">
                    <a:moveTo>
                      <a:pt x="58314" y="243131"/>
                    </a:moveTo>
                    <a:cubicBezTo>
                      <a:pt x="116760" y="135754"/>
                      <a:pt x="66089" y="20953"/>
                      <a:pt x="251196" y="1903"/>
                    </a:cubicBezTo>
                    <a:cubicBezTo>
                      <a:pt x="436303" y="-17147"/>
                      <a:pt x="444078" y="109904"/>
                      <a:pt x="444078" y="243131"/>
                    </a:cubicBezTo>
                    <a:cubicBezTo>
                      <a:pt x="444078" y="376358"/>
                      <a:pt x="322471" y="423763"/>
                      <a:pt x="251196" y="484359"/>
                    </a:cubicBezTo>
                    <a:cubicBezTo>
                      <a:pt x="179921" y="544955"/>
                      <a:pt x="48576" y="646911"/>
                      <a:pt x="16429" y="606706"/>
                    </a:cubicBezTo>
                    <a:cubicBezTo>
                      <a:pt x="-15718" y="566501"/>
                      <a:pt x="-132" y="350508"/>
                      <a:pt x="58314" y="24313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0040569-786C-8C8A-A62C-E1E3DBFCA545}"/>
                  </a:ext>
                </a:extLst>
              </p:cNvPr>
              <p:cNvSpPr/>
              <p:nvPr/>
            </p:nvSpPr>
            <p:spPr>
              <a:xfrm>
                <a:off x="7933043" y="5971900"/>
                <a:ext cx="198620" cy="140155"/>
              </a:xfrm>
              <a:custGeom>
                <a:avLst/>
                <a:gdLst>
                  <a:gd name="connsiteX0" fmla="*/ 194423 w 198620"/>
                  <a:gd name="connsiteY0" fmla="*/ 0 h 140155"/>
                  <a:gd name="connsiteX1" fmla="*/ 198620 w 198620"/>
                  <a:gd name="connsiteY1" fmla="*/ 70526 h 140155"/>
                  <a:gd name="connsiteX2" fmla="*/ 195337 w 198620"/>
                  <a:gd name="connsiteY2" fmla="*/ 125686 h 140155"/>
                  <a:gd name="connsiteX3" fmla="*/ 189325 w 198620"/>
                  <a:gd name="connsiteY3" fmla="*/ 125575 h 140155"/>
                  <a:gd name="connsiteX4" fmla="*/ 4529 w 198620"/>
                  <a:gd name="connsiteY4" fmla="*/ 137028 h 140155"/>
                  <a:gd name="connsiteX5" fmla="*/ 183346 w 198620"/>
                  <a:gd name="connsiteY5" fmla="*/ 1853 h 140155"/>
                  <a:gd name="connsiteX6" fmla="*/ 194423 w 198620"/>
                  <a:gd name="connsiteY6" fmla="*/ 0 h 140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620" h="140155">
                    <a:moveTo>
                      <a:pt x="194423" y="0"/>
                    </a:moveTo>
                    <a:lnTo>
                      <a:pt x="198620" y="70526"/>
                    </a:lnTo>
                    <a:lnTo>
                      <a:pt x="195337" y="125686"/>
                    </a:lnTo>
                    <a:lnTo>
                      <a:pt x="189325" y="125575"/>
                    </a:lnTo>
                    <a:cubicBezTo>
                      <a:pt x="104732" y="127651"/>
                      <a:pt x="-25997" y="147743"/>
                      <a:pt x="4529" y="137028"/>
                    </a:cubicBezTo>
                    <a:cubicBezTo>
                      <a:pt x="42232" y="63527"/>
                      <a:pt x="106129" y="23562"/>
                      <a:pt x="183346" y="1853"/>
                    </a:cubicBezTo>
                    <a:lnTo>
                      <a:pt x="194423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A10E9D1-E803-B441-2169-7B25DE1748A2}"/>
                </a:ext>
              </a:extLst>
            </p:cNvPr>
            <p:cNvGrpSpPr/>
            <p:nvPr/>
          </p:nvGrpSpPr>
          <p:grpSpPr>
            <a:xfrm>
              <a:off x="4452916" y="2813716"/>
              <a:ext cx="1742862" cy="1171587"/>
              <a:chOff x="4519827" y="2738428"/>
              <a:chExt cx="1742862" cy="1171587"/>
            </a:xfrm>
          </p:grpSpPr>
          <p:sp>
            <p:nvSpPr>
              <p:cNvPr id="28" name="Rectangle 40">
                <a:extLst>
                  <a:ext uri="{FF2B5EF4-FFF2-40B4-BE49-F238E27FC236}">
                    <a16:creationId xmlns:a16="http://schemas.microsoft.com/office/drawing/2014/main" id="{DD06BCCD-5ED0-34D6-3B9E-CDC94B94A420}"/>
                  </a:ext>
                </a:extLst>
              </p:cNvPr>
              <p:cNvSpPr/>
              <p:nvPr/>
            </p:nvSpPr>
            <p:spPr>
              <a:xfrm>
                <a:off x="4519827" y="2831781"/>
                <a:ext cx="1742862" cy="1078234"/>
              </a:xfrm>
              <a:custGeom>
                <a:avLst/>
                <a:gdLst>
                  <a:gd name="connsiteX0" fmla="*/ 0 w 1314237"/>
                  <a:gd name="connsiteY0" fmla="*/ 0 h 229909"/>
                  <a:gd name="connsiteX1" fmla="*/ 1314237 w 1314237"/>
                  <a:gd name="connsiteY1" fmla="*/ 0 h 229909"/>
                  <a:gd name="connsiteX2" fmla="*/ 1314237 w 1314237"/>
                  <a:gd name="connsiteY2" fmla="*/ 229909 h 229909"/>
                  <a:gd name="connsiteX3" fmla="*/ 0 w 1314237"/>
                  <a:gd name="connsiteY3" fmla="*/ 229909 h 229909"/>
                  <a:gd name="connsiteX4" fmla="*/ 0 w 1314237"/>
                  <a:gd name="connsiteY4" fmla="*/ 0 h 2299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0 w 1314237"/>
                  <a:gd name="connsiteY3" fmla="*/ 344209 h 344209"/>
                  <a:gd name="connsiteX4" fmla="*/ 0 w 1314237"/>
                  <a:gd name="connsiteY4" fmla="*/ 114300 h 3442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180975 w 1314237"/>
                  <a:gd name="connsiteY3" fmla="*/ 144184 h 344209"/>
                  <a:gd name="connsiteX4" fmla="*/ 0 w 1314237"/>
                  <a:gd name="connsiteY4" fmla="*/ 114300 h 3442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523662 w 1314237"/>
                  <a:gd name="connsiteY3" fmla="*/ 268009 h 344209"/>
                  <a:gd name="connsiteX4" fmla="*/ 180975 w 1314237"/>
                  <a:gd name="connsiteY4" fmla="*/ 144184 h 344209"/>
                  <a:gd name="connsiteX5" fmla="*/ 0 w 1314237"/>
                  <a:gd name="connsiteY5" fmla="*/ 114300 h 344209"/>
                  <a:gd name="connsiteX0" fmla="*/ 0 w 1314237"/>
                  <a:gd name="connsiteY0" fmla="*/ 114300 h 346661"/>
                  <a:gd name="connsiteX1" fmla="*/ 1080874 w 1314237"/>
                  <a:gd name="connsiteY1" fmla="*/ 0 h 346661"/>
                  <a:gd name="connsiteX2" fmla="*/ 1314237 w 1314237"/>
                  <a:gd name="connsiteY2" fmla="*/ 344209 h 346661"/>
                  <a:gd name="connsiteX3" fmla="*/ 523662 w 1314237"/>
                  <a:gd name="connsiteY3" fmla="*/ 268009 h 346661"/>
                  <a:gd name="connsiteX4" fmla="*/ 180975 w 1314237"/>
                  <a:gd name="connsiteY4" fmla="*/ 144184 h 346661"/>
                  <a:gd name="connsiteX5" fmla="*/ 0 w 1314237"/>
                  <a:gd name="connsiteY5" fmla="*/ 114300 h 346661"/>
                  <a:gd name="connsiteX0" fmla="*/ 0 w 1314237"/>
                  <a:gd name="connsiteY0" fmla="*/ 114300 h 462009"/>
                  <a:gd name="connsiteX1" fmla="*/ 1080874 w 1314237"/>
                  <a:gd name="connsiteY1" fmla="*/ 0 h 462009"/>
                  <a:gd name="connsiteX2" fmla="*/ 1314237 w 1314237"/>
                  <a:gd name="connsiteY2" fmla="*/ 344209 h 462009"/>
                  <a:gd name="connsiteX3" fmla="*/ 523662 w 1314237"/>
                  <a:gd name="connsiteY3" fmla="*/ 268009 h 462009"/>
                  <a:gd name="connsiteX4" fmla="*/ 180975 w 1314237"/>
                  <a:gd name="connsiteY4" fmla="*/ 144184 h 462009"/>
                  <a:gd name="connsiteX5" fmla="*/ 0 w 1314237"/>
                  <a:gd name="connsiteY5" fmla="*/ 114300 h 462009"/>
                  <a:gd name="connsiteX0" fmla="*/ 0 w 1314237"/>
                  <a:gd name="connsiteY0" fmla="*/ 114300 h 494285"/>
                  <a:gd name="connsiteX1" fmla="*/ 1080874 w 1314237"/>
                  <a:gd name="connsiteY1" fmla="*/ 0 h 494285"/>
                  <a:gd name="connsiteX2" fmla="*/ 1314237 w 1314237"/>
                  <a:gd name="connsiteY2" fmla="*/ 344209 h 494285"/>
                  <a:gd name="connsiteX3" fmla="*/ 523662 w 1314237"/>
                  <a:gd name="connsiteY3" fmla="*/ 268009 h 494285"/>
                  <a:gd name="connsiteX4" fmla="*/ 180975 w 1314237"/>
                  <a:gd name="connsiteY4" fmla="*/ 144184 h 494285"/>
                  <a:gd name="connsiteX5" fmla="*/ 0 w 1314237"/>
                  <a:gd name="connsiteY5" fmla="*/ 114300 h 494285"/>
                  <a:gd name="connsiteX0" fmla="*/ 0 w 1314237"/>
                  <a:gd name="connsiteY0" fmla="*/ 114300 h 554694"/>
                  <a:gd name="connsiteX1" fmla="*/ 1080874 w 1314237"/>
                  <a:gd name="connsiteY1" fmla="*/ 0 h 554694"/>
                  <a:gd name="connsiteX2" fmla="*/ 1314237 w 1314237"/>
                  <a:gd name="connsiteY2" fmla="*/ 344209 h 554694"/>
                  <a:gd name="connsiteX3" fmla="*/ 523662 w 1314237"/>
                  <a:gd name="connsiteY3" fmla="*/ 268009 h 554694"/>
                  <a:gd name="connsiteX4" fmla="*/ 180975 w 1314237"/>
                  <a:gd name="connsiteY4" fmla="*/ 144184 h 554694"/>
                  <a:gd name="connsiteX5" fmla="*/ 0 w 1314237"/>
                  <a:gd name="connsiteY5" fmla="*/ 114300 h 554694"/>
                  <a:gd name="connsiteX0" fmla="*/ 0 w 1314237"/>
                  <a:gd name="connsiteY0" fmla="*/ 114300 h 554694"/>
                  <a:gd name="connsiteX1" fmla="*/ 1080874 w 1314237"/>
                  <a:gd name="connsiteY1" fmla="*/ 0 h 554694"/>
                  <a:gd name="connsiteX2" fmla="*/ 1314237 w 1314237"/>
                  <a:gd name="connsiteY2" fmla="*/ 344209 h 554694"/>
                  <a:gd name="connsiteX3" fmla="*/ 761787 w 1314237"/>
                  <a:gd name="connsiteY3" fmla="*/ 387070 h 554694"/>
                  <a:gd name="connsiteX4" fmla="*/ 523662 w 1314237"/>
                  <a:gd name="connsiteY4" fmla="*/ 268009 h 554694"/>
                  <a:gd name="connsiteX5" fmla="*/ 180975 w 1314237"/>
                  <a:gd name="connsiteY5" fmla="*/ 144184 h 554694"/>
                  <a:gd name="connsiteX6" fmla="*/ 0 w 1314237"/>
                  <a:gd name="connsiteY6" fmla="*/ 114300 h 554694"/>
                  <a:gd name="connsiteX0" fmla="*/ 0 w 1314237"/>
                  <a:gd name="connsiteY0" fmla="*/ 114300 h 568314"/>
                  <a:gd name="connsiteX1" fmla="*/ 1080874 w 1314237"/>
                  <a:gd name="connsiteY1" fmla="*/ 0 h 568314"/>
                  <a:gd name="connsiteX2" fmla="*/ 1314237 w 1314237"/>
                  <a:gd name="connsiteY2" fmla="*/ 344209 h 568314"/>
                  <a:gd name="connsiteX3" fmla="*/ 761787 w 1314237"/>
                  <a:gd name="connsiteY3" fmla="*/ 387070 h 568314"/>
                  <a:gd name="connsiteX4" fmla="*/ 523662 w 1314237"/>
                  <a:gd name="connsiteY4" fmla="*/ 268009 h 568314"/>
                  <a:gd name="connsiteX5" fmla="*/ 180975 w 1314237"/>
                  <a:gd name="connsiteY5" fmla="*/ 144184 h 568314"/>
                  <a:gd name="connsiteX6" fmla="*/ 0 w 1314237"/>
                  <a:gd name="connsiteY6" fmla="*/ 114300 h 568314"/>
                  <a:gd name="connsiteX0" fmla="*/ 0 w 1314237"/>
                  <a:gd name="connsiteY0" fmla="*/ 114300 h 580030"/>
                  <a:gd name="connsiteX1" fmla="*/ 1080874 w 1314237"/>
                  <a:gd name="connsiteY1" fmla="*/ 0 h 580030"/>
                  <a:gd name="connsiteX2" fmla="*/ 1314237 w 1314237"/>
                  <a:gd name="connsiteY2" fmla="*/ 344209 h 580030"/>
                  <a:gd name="connsiteX3" fmla="*/ 761787 w 1314237"/>
                  <a:gd name="connsiteY3" fmla="*/ 387070 h 580030"/>
                  <a:gd name="connsiteX4" fmla="*/ 523662 w 1314237"/>
                  <a:gd name="connsiteY4" fmla="*/ 268009 h 580030"/>
                  <a:gd name="connsiteX5" fmla="*/ 180975 w 1314237"/>
                  <a:gd name="connsiteY5" fmla="*/ 144184 h 580030"/>
                  <a:gd name="connsiteX6" fmla="*/ 0 w 1314237"/>
                  <a:gd name="connsiteY6" fmla="*/ 114300 h 580030"/>
                  <a:gd name="connsiteX0" fmla="*/ 0 w 1314237"/>
                  <a:gd name="connsiteY0" fmla="*/ 114300 h 580030"/>
                  <a:gd name="connsiteX1" fmla="*/ 1080874 w 1314237"/>
                  <a:gd name="connsiteY1" fmla="*/ 0 h 580030"/>
                  <a:gd name="connsiteX2" fmla="*/ 1314237 w 1314237"/>
                  <a:gd name="connsiteY2" fmla="*/ 344209 h 580030"/>
                  <a:gd name="connsiteX3" fmla="*/ 976099 w 1314237"/>
                  <a:gd name="connsiteY3" fmla="*/ 296583 h 580030"/>
                  <a:gd name="connsiteX4" fmla="*/ 761787 w 1314237"/>
                  <a:gd name="connsiteY4" fmla="*/ 387070 h 580030"/>
                  <a:gd name="connsiteX5" fmla="*/ 523662 w 1314237"/>
                  <a:gd name="connsiteY5" fmla="*/ 268009 h 580030"/>
                  <a:gd name="connsiteX6" fmla="*/ 180975 w 1314237"/>
                  <a:gd name="connsiteY6" fmla="*/ 144184 h 580030"/>
                  <a:gd name="connsiteX7" fmla="*/ 0 w 1314237"/>
                  <a:gd name="connsiteY7" fmla="*/ 114300 h 580030"/>
                  <a:gd name="connsiteX0" fmla="*/ 0 w 1314237"/>
                  <a:gd name="connsiteY0" fmla="*/ 114300 h 906979"/>
                  <a:gd name="connsiteX1" fmla="*/ 1080874 w 1314237"/>
                  <a:gd name="connsiteY1" fmla="*/ 0 h 906979"/>
                  <a:gd name="connsiteX2" fmla="*/ 1314237 w 1314237"/>
                  <a:gd name="connsiteY2" fmla="*/ 344209 h 906979"/>
                  <a:gd name="connsiteX3" fmla="*/ 976099 w 1314237"/>
                  <a:gd name="connsiteY3" fmla="*/ 296583 h 906979"/>
                  <a:gd name="connsiteX4" fmla="*/ 761787 w 1314237"/>
                  <a:gd name="connsiteY4" fmla="*/ 387070 h 906979"/>
                  <a:gd name="connsiteX5" fmla="*/ 523662 w 1314237"/>
                  <a:gd name="connsiteY5" fmla="*/ 268009 h 906979"/>
                  <a:gd name="connsiteX6" fmla="*/ 180975 w 1314237"/>
                  <a:gd name="connsiteY6" fmla="*/ 144184 h 906979"/>
                  <a:gd name="connsiteX7" fmla="*/ 0 w 1314237"/>
                  <a:gd name="connsiteY7" fmla="*/ 114300 h 906979"/>
                  <a:gd name="connsiteX0" fmla="*/ 0 w 1314237"/>
                  <a:gd name="connsiteY0" fmla="*/ 114300 h 906979"/>
                  <a:gd name="connsiteX1" fmla="*/ 1080874 w 1314237"/>
                  <a:gd name="connsiteY1" fmla="*/ 0 h 906979"/>
                  <a:gd name="connsiteX2" fmla="*/ 1314237 w 1314237"/>
                  <a:gd name="connsiteY2" fmla="*/ 344209 h 906979"/>
                  <a:gd name="connsiteX3" fmla="*/ 976099 w 1314237"/>
                  <a:gd name="connsiteY3" fmla="*/ 296583 h 906979"/>
                  <a:gd name="connsiteX4" fmla="*/ 761787 w 1314237"/>
                  <a:gd name="connsiteY4" fmla="*/ 387070 h 906979"/>
                  <a:gd name="connsiteX5" fmla="*/ 523662 w 1314237"/>
                  <a:gd name="connsiteY5" fmla="*/ 268009 h 906979"/>
                  <a:gd name="connsiteX6" fmla="*/ 180975 w 1314237"/>
                  <a:gd name="connsiteY6" fmla="*/ 144184 h 906979"/>
                  <a:gd name="connsiteX7" fmla="*/ 0 w 1314237"/>
                  <a:gd name="connsiteY7" fmla="*/ 114300 h 906979"/>
                  <a:gd name="connsiteX0" fmla="*/ 0 w 1314237"/>
                  <a:gd name="connsiteY0" fmla="*/ 114300 h 935448"/>
                  <a:gd name="connsiteX1" fmla="*/ 1080874 w 1314237"/>
                  <a:gd name="connsiteY1" fmla="*/ 0 h 935448"/>
                  <a:gd name="connsiteX2" fmla="*/ 1314237 w 1314237"/>
                  <a:gd name="connsiteY2" fmla="*/ 344209 h 935448"/>
                  <a:gd name="connsiteX3" fmla="*/ 976099 w 1314237"/>
                  <a:gd name="connsiteY3" fmla="*/ 296583 h 935448"/>
                  <a:gd name="connsiteX4" fmla="*/ 761787 w 1314237"/>
                  <a:gd name="connsiteY4" fmla="*/ 387070 h 935448"/>
                  <a:gd name="connsiteX5" fmla="*/ 523662 w 1314237"/>
                  <a:gd name="connsiteY5" fmla="*/ 268009 h 935448"/>
                  <a:gd name="connsiteX6" fmla="*/ 180975 w 1314237"/>
                  <a:gd name="connsiteY6" fmla="*/ 144184 h 935448"/>
                  <a:gd name="connsiteX7" fmla="*/ 0 w 1314237"/>
                  <a:gd name="connsiteY7" fmla="*/ 114300 h 935448"/>
                  <a:gd name="connsiteX0" fmla="*/ 0 w 1314237"/>
                  <a:gd name="connsiteY0" fmla="*/ 114300 h 857856"/>
                  <a:gd name="connsiteX1" fmla="*/ 1080874 w 1314237"/>
                  <a:gd name="connsiteY1" fmla="*/ 0 h 857856"/>
                  <a:gd name="connsiteX2" fmla="*/ 1314237 w 1314237"/>
                  <a:gd name="connsiteY2" fmla="*/ 344209 h 857856"/>
                  <a:gd name="connsiteX3" fmla="*/ 976099 w 1314237"/>
                  <a:gd name="connsiteY3" fmla="*/ 296583 h 857856"/>
                  <a:gd name="connsiteX4" fmla="*/ 761787 w 1314237"/>
                  <a:gd name="connsiteY4" fmla="*/ 387070 h 857856"/>
                  <a:gd name="connsiteX5" fmla="*/ 523662 w 1314237"/>
                  <a:gd name="connsiteY5" fmla="*/ 268009 h 857856"/>
                  <a:gd name="connsiteX6" fmla="*/ 180975 w 1314237"/>
                  <a:gd name="connsiteY6" fmla="*/ 144184 h 857856"/>
                  <a:gd name="connsiteX7" fmla="*/ 0 w 1314237"/>
                  <a:gd name="connsiteY7" fmla="*/ 114300 h 857856"/>
                  <a:gd name="connsiteX0" fmla="*/ 0 w 1314237"/>
                  <a:gd name="connsiteY0" fmla="*/ 114300 h 1049268"/>
                  <a:gd name="connsiteX1" fmla="*/ 1080874 w 1314237"/>
                  <a:gd name="connsiteY1" fmla="*/ 0 h 1049268"/>
                  <a:gd name="connsiteX2" fmla="*/ 1314237 w 1314237"/>
                  <a:gd name="connsiteY2" fmla="*/ 344209 h 1049268"/>
                  <a:gd name="connsiteX3" fmla="*/ 976099 w 1314237"/>
                  <a:gd name="connsiteY3" fmla="*/ 296583 h 1049268"/>
                  <a:gd name="connsiteX4" fmla="*/ 761787 w 1314237"/>
                  <a:gd name="connsiteY4" fmla="*/ 387070 h 1049268"/>
                  <a:gd name="connsiteX5" fmla="*/ 523662 w 1314237"/>
                  <a:gd name="connsiteY5" fmla="*/ 268009 h 1049268"/>
                  <a:gd name="connsiteX6" fmla="*/ 180975 w 1314237"/>
                  <a:gd name="connsiteY6" fmla="*/ 144184 h 1049268"/>
                  <a:gd name="connsiteX7" fmla="*/ 0 w 1314237"/>
                  <a:gd name="connsiteY7" fmla="*/ 114300 h 1049268"/>
                  <a:gd name="connsiteX0" fmla="*/ 0 w 1255732"/>
                  <a:gd name="connsiteY0" fmla="*/ 114300 h 1037553"/>
                  <a:gd name="connsiteX1" fmla="*/ 1080874 w 1255732"/>
                  <a:gd name="connsiteY1" fmla="*/ 0 h 1037553"/>
                  <a:gd name="connsiteX2" fmla="*/ 1242799 w 1255732"/>
                  <a:gd name="connsiteY2" fmla="*/ 301346 h 1037553"/>
                  <a:gd name="connsiteX3" fmla="*/ 976099 w 1255732"/>
                  <a:gd name="connsiteY3" fmla="*/ 296583 h 1037553"/>
                  <a:gd name="connsiteX4" fmla="*/ 761787 w 1255732"/>
                  <a:gd name="connsiteY4" fmla="*/ 387070 h 1037553"/>
                  <a:gd name="connsiteX5" fmla="*/ 523662 w 1255732"/>
                  <a:gd name="connsiteY5" fmla="*/ 268009 h 1037553"/>
                  <a:gd name="connsiteX6" fmla="*/ 180975 w 1255732"/>
                  <a:gd name="connsiteY6" fmla="*/ 144184 h 1037553"/>
                  <a:gd name="connsiteX7" fmla="*/ 0 w 1255732"/>
                  <a:gd name="connsiteY7" fmla="*/ 114300 h 1037553"/>
                  <a:gd name="connsiteX0" fmla="*/ 0 w 1353822"/>
                  <a:gd name="connsiteY0" fmla="*/ 114300 h 1050847"/>
                  <a:gd name="connsiteX1" fmla="*/ 1080874 w 1353822"/>
                  <a:gd name="connsiteY1" fmla="*/ 0 h 1050847"/>
                  <a:gd name="connsiteX2" fmla="*/ 1242799 w 1353822"/>
                  <a:gd name="connsiteY2" fmla="*/ 301346 h 1050847"/>
                  <a:gd name="connsiteX3" fmla="*/ 976099 w 1353822"/>
                  <a:gd name="connsiteY3" fmla="*/ 296583 h 1050847"/>
                  <a:gd name="connsiteX4" fmla="*/ 761787 w 1353822"/>
                  <a:gd name="connsiteY4" fmla="*/ 387070 h 1050847"/>
                  <a:gd name="connsiteX5" fmla="*/ 523662 w 1353822"/>
                  <a:gd name="connsiteY5" fmla="*/ 268009 h 1050847"/>
                  <a:gd name="connsiteX6" fmla="*/ 180975 w 1353822"/>
                  <a:gd name="connsiteY6" fmla="*/ 144184 h 1050847"/>
                  <a:gd name="connsiteX7" fmla="*/ 0 w 1353822"/>
                  <a:gd name="connsiteY7" fmla="*/ 114300 h 1050847"/>
                  <a:gd name="connsiteX0" fmla="*/ 0 w 1278987"/>
                  <a:gd name="connsiteY0" fmla="*/ 114300 h 1039533"/>
                  <a:gd name="connsiteX1" fmla="*/ 1080874 w 1278987"/>
                  <a:gd name="connsiteY1" fmla="*/ 0 h 1039533"/>
                  <a:gd name="connsiteX2" fmla="*/ 1242799 w 1278987"/>
                  <a:gd name="connsiteY2" fmla="*/ 301346 h 1039533"/>
                  <a:gd name="connsiteX3" fmla="*/ 1252324 w 1278987"/>
                  <a:gd name="connsiteY3" fmla="*/ 1039533 h 1039533"/>
                  <a:gd name="connsiteX4" fmla="*/ 976099 w 1278987"/>
                  <a:gd name="connsiteY4" fmla="*/ 296583 h 1039533"/>
                  <a:gd name="connsiteX5" fmla="*/ 761787 w 1278987"/>
                  <a:gd name="connsiteY5" fmla="*/ 387070 h 1039533"/>
                  <a:gd name="connsiteX6" fmla="*/ 523662 w 1278987"/>
                  <a:gd name="connsiteY6" fmla="*/ 268009 h 1039533"/>
                  <a:gd name="connsiteX7" fmla="*/ 180975 w 1278987"/>
                  <a:gd name="connsiteY7" fmla="*/ 144184 h 1039533"/>
                  <a:gd name="connsiteX8" fmla="*/ 0 w 1278987"/>
                  <a:gd name="connsiteY8" fmla="*/ 114300 h 1039533"/>
                  <a:gd name="connsiteX0" fmla="*/ 0 w 1347219"/>
                  <a:gd name="connsiteY0" fmla="*/ 114300 h 1039533"/>
                  <a:gd name="connsiteX1" fmla="*/ 1080874 w 1347219"/>
                  <a:gd name="connsiteY1" fmla="*/ 0 h 1039533"/>
                  <a:gd name="connsiteX2" fmla="*/ 1242799 w 1347219"/>
                  <a:gd name="connsiteY2" fmla="*/ 301346 h 1039533"/>
                  <a:gd name="connsiteX3" fmla="*/ 1252324 w 1347219"/>
                  <a:gd name="connsiteY3" fmla="*/ 1039533 h 1039533"/>
                  <a:gd name="connsiteX4" fmla="*/ 976099 w 1347219"/>
                  <a:gd name="connsiteY4" fmla="*/ 296583 h 1039533"/>
                  <a:gd name="connsiteX5" fmla="*/ 761787 w 1347219"/>
                  <a:gd name="connsiteY5" fmla="*/ 387070 h 1039533"/>
                  <a:gd name="connsiteX6" fmla="*/ 523662 w 1347219"/>
                  <a:gd name="connsiteY6" fmla="*/ 268009 h 1039533"/>
                  <a:gd name="connsiteX7" fmla="*/ 180975 w 1347219"/>
                  <a:gd name="connsiteY7" fmla="*/ 144184 h 1039533"/>
                  <a:gd name="connsiteX8" fmla="*/ 0 w 1347219"/>
                  <a:gd name="connsiteY8" fmla="*/ 114300 h 1039533"/>
                  <a:gd name="connsiteX0" fmla="*/ 0 w 1347219"/>
                  <a:gd name="connsiteY0" fmla="*/ 114300 h 1040380"/>
                  <a:gd name="connsiteX1" fmla="*/ 1080874 w 1347219"/>
                  <a:gd name="connsiteY1" fmla="*/ 0 h 1040380"/>
                  <a:gd name="connsiteX2" fmla="*/ 1242799 w 1347219"/>
                  <a:gd name="connsiteY2" fmla="*/ 301346 h 1040380"/>
                  <a:gd name="connsiteX3" fmla="*/ 1252324 w 1347219"/>
                  <a:gd name="connsiteY3" fmla="*/ 1039533 h 1040380"/>
                  <a:gd name="connsiteX4" fmla="*/ 976099 w 1347219"/>
                  <a:gd name="connsiteY4" fmla="*/ 296583 h 1040380"/>
                  <a:gd name="connsiteX5" fmla="*/ 761787 w 1347219"/>
                  <a:gd name="connsiteY5" fmla="*/ 387070 h 1040380"/>
                  <a:gd name="connsiteX6" fmla="*/ 523662 w 1347219"/>
                  <a:gd name="connsiteY6" fmla="*/ 268009 h 1040380"/>
                  <a:gd name="connsiteX7" fmla="*/ 180975 w 1347219"/>
                  <a:gd name="connsiteY7" fmla="*/ 144184 h 1040380"/>
                  <a:gd name="connsiteX8" fmla="*/ 0 w 1347219"/>
                  <a:gd name="connsiteY8" fmla="*/ 114300 h 1040380"/>
                  <a:gd name="connsiteX0" fmla="*/ 0 w 1547608"/>
                  <a:gd name="connsiteY0" fmla="*/ 114300 h 1059479"/>
                  <a:gd name="connsiteX1" fmla="*/ 1080874 w 1547608"/>
                  <a:gd name="connsiteY1" fmla="*/ 0 h 1059479"/>
                  <a:gd name="connsiteX2" fmla="*/ 1242799 w 1547608"/>
                  <a:gd name="connsiteY2" fmla="*/ 301346 h 1059479"/>
                  <a:gd name="connsiteX3" fmla="*/ 1547600 w 1547608"/>
                  <a:gd name="connsiteY3" fmla="*/ 853794 h 1059479"/>
                  <a:gd name="connsiteX4" fmla="*/ 1252324 w 1547608"/>
                  <a:gd name="connsiteY4" fmla="*/ 1039533 h 1059479"/>
                  <a:gd name="connsiteX5" fmla="*/ 976099 w 1547608"/>
                  <a:gd name="connsiteY5" fmla="*/ 296583 h 1059479"/>
                  <a:gd name="connsiteX6" fmla="*/ 761787 w 1547608"/>
                  <a:gd name="connsiteY6" fmla="*/ 387070 h 1059479"/>
                  <a:gd name="connsiteX7" fmla="*/ 523662 w 1547608"/>
                  <a:gd name="connsiteY7" fmla="*/ 268009 h 1059479"/>
                  <a:gd name="connsiteX8" fmla="*/ 180975 w 1547608"/>
                  <a:gd name="connsiteY8" fmla="*/ 144184 h 1059479"/>
                  <a:gd name="connsiteX9" fmla="*/ 0 w 1547608"/>
                  <a:gd name="connsiteY9" fmla="*/ 114300 h 1059479"/>
                  <a:gd name="connsiteX0" fmla="*/ 0 w 1550968"/>
                  <a:gd name="connsiteY0" fmla="*/ 114300 h 1062622"/>
                  <a:gd name="connsiteX1" fmla="*/ 1080874 w 1550968"/>
                  <a:gd name="connsiteY1" fmla="*/ 0 h 1062622"/>
                  <a:gd name="connsiteX2" fmla="*/ 1242799 w 1550968"/>
                  <a:gd name="connsiteY2" fmla="*/ 301346 h 1062622"/>
                  <a:gd name="connsiteX3" fmla="*/ 1547600 w 1550968"/>
                  <a:gd name="connsiteY3" fmla="*/ 853794 h 1062622"/>
                  <a:gd name="connsiteX4" fmla="*/ 1347574 w 1550968"/>
                  <a:gd name="connsiteY4" fmla="*/ 749019 h 1062622"/>
                  <a:gd name="connsiteX5" fmla="*/ 1252324 w 1550968"/>
                  <a:gd name="connsiteY5" fmla="*/ 1039533 h 1062622"/>
                  <a:gd name="connsiteX6" fmla="*/ 976099 w 1550968"/>
                  <a:gd name="connsiteY6" fmla="*/ 296583 h 1062622"/>
                  <a:gd name="connsiteX7" fmla="*/ 761787 w 1550968"/>
                  <a:gd name="connsiteY7" fmla="*/ 387070 h 1062622"/>
                  <a:gd name="connsiteX8" fmla="*/ 523662 w 1550968"/>
                  <a:gd name="connsiteY8" fmla="*/ 268009 h 1062622"/>
                  <a:gd name="connsiteX9" fmla="*/ 180975 w 1550968"/>
                  <a:gd name="connsiteY9" fmla="*/ 144184 h 1062622"/>
                  <a:gd name="connsiteX10" fmla="*/ 0 w 1550968"/>
                  <a:gd name="connsiteY10" fmla="*/ 114300 h 1062622"/>
                  <a:gd name="connsiteX0" fmla="*/ 0 w 1550968"/>
                  <a:gd name="connsiteY0" fmla="*/ 114300 h 1040380"/>
                  <a:gd name="connsiteX1" fmla="*/ 1080874 w 1550968"/>
                  <a:gd name="connsiteY1" fmla="*/ 0 h 1040380"/>
                  <a:gd name="connsiteX2" fmla="*/ 1242799 w 1550968"/>
                  <a:gd name="connsiteY2" fmla="*/ 301346 h 1040380"/>
                  <a:gd name="connsiteX3" fmla="*/ 1547600 w 1550968"/>
                  <a:gd name="connsiteY3" fmla="*/ 853794 h 1040380"/>
                  <a:gd name="connsiteX4" fmla="*/ 1347574 w 1550968"/>
                  <a:gd name="connsiteY4" fmla="*/ 749019 h 1040380"/>
                  <a:gd name="connsiteX5" fmla="*/ 1252324 w 1550968"/>
                  <a:gd name="connsiteY5" fmla="*/ 1039533 h 1040380"/>
                  <a:gd name="connsiteX6" fmla="*/ 976099 w 1550968"/>
                  <a:gd name="connsiteY6" fmla="*/ 296583 h 1040380"/>
                  <a:gd name="connsiteX7" fmla="*/ 761787 w 1550968"/>
                  <a:gd name="connsiteY7" fmla="*/ 387070 h 1040380"/>
                  <a:gd name="connsiteX8" fmla="*/ 523662 w 1550968"/>
                  <a:gd name="connsiteY8" fmla="*/ 268009 h 1040380"/>
                  <a:gd name="connsiteX9" fmla="*/ 180975 w 1550968"/>
                  <a:gd name="connsiteY9" fmla="*/ 144184 h 1040380"/>
                  <a:gd name="connsiteX10" fmla="*/ 0 w 1550968"/>
                  <a:gd name="connsiteY10" fmla="*/ 114300 h 1040380"/>
                  <a:gd name="connsiteX0" fmla="*/ 0 w 1550968"/>
                  <a:gd name="connsiteY0" fmla="*/ 114300 h 1039533"/>
                  <a:gd name="connsiteX1" fmla="*/ 1080874 w 1550968"/>
                  <a:gd name="connsiteY1" fmla="*/ 0 h 1039533"/>
                  <a:gd name="connsiteX2" fmla="*/ 1242799 w 1550968"/>
                  <a:gd name="connsiteY2" fmla="*/ 301346 h 1039533"/>
                  <a:gd name="connsiteX3" fmla="*/ 1547600 w 1550968"/>
                  <a:gd name="connsiteY3" fmla="*/ 853794 h 1039533"/>
                  <a:gd name="connsiteX4" fmla="*/ 1347574 w 1550968"/>
                  <a:gd name="connsiteY4" fmla="*/ 749019 h 1039533"/>
                  <a:gd name="connsiteX5" fmla="*/ 1252324 w 1550968"/>
                  <a:gd name="connsiteY5" fmla="*/ 1039533 h 1039533"/>
                  <a:gd name="connsiteX6" fmla="*/ 976099 w 1550968"/>
                  <a:gd name="connsiteY6" fmla="*/ 296583 h 1039533"/>
                  <a:gd name="connsiteX7" fmla="*/ 761787 w 1550968"/>
                  <a:gd name="connsiteY7" fmla="*/ 387070 h 1039533"/>
                  <a:gd name="connsiteX8" fmla="*/ 523662 w 1550968"/>
                  <a:gd name="connsiteY8" fmla="*/ 268009 h 1039533"/>
                  <a:gd name="connsiteX9" fmla="*/ 180975 w 1550968"/>
                  <a:gd name="connsiteY9" fmla="*/ 144184 h 1039533"/>
                  <a:gd name="connsiteX10" fmla="*/ 0 w 1550968"/>
                  <a:gd name="connsiteY10" fmla="*/ 114300 h 1039533"/>
                  <a:gd name="connsiteX0" fmla="*/ 0 w 1550968"/>
                  <a:gd name="connsiteY0" fmla="*/ 114300 h 1039533"/>
                  <a:gd name="connsiteX1" fmla="*/ 1080874 w 1550968"/>
                  <a:gd name="connsiteY1" fmla="*/ 0 h 1039533"/>
                  <a:gd name="connsiteX2" fmla="*/ 1242799 w 1550968"/>
                  <a:gd name="connsiteY2" fmla="*/ 301346 h 1039533"/>
                  <a:gd name="connsiteX3" fmla="*/ 1547600 w 1550968"/>
                  <a:gd name="connsiteY3" fmla="*/ 891894 h 1039533"/>
                  <a:gd name="connsiteX4" fmla="*/ 1347574 w 1550968"/>
                  <a:gd name="connsiteY4" fmla="*/ 749019 h 1039533"/>
                  <a:gd name="connsiteX5" fmla="*/ 1252324 w 1550968"/>
                  <a:gd name="connsiteY5" fmla="*/ 1039533 h 1039533"/>
                  <a:gd name="connsiteX6" fmla="*/ 976099 w 1550968"/>
                  <a:gd name="connsiteY6" fmla="*/ 296583 h 1039533"/>
                  <a:gd name="connsiteX7" fmla="*/ 761787 w 1550968"/>
                  <a:gd name="connsiteY7" fmla="*/ 387070 h 1039533"/>
                  <a:gd name="connsiteX8" fmla="*/ 523662 w 1550968"/>
                  <a:gd name="connsiteY8" fmla="*/ 268009 h 1039533"/>
                  <a:gd name="connsiteX9" fmla="*/ 180975 w 1550968"/>
                  <a:gd name="connsiteY9" fmla="*/ 144184 h 1039533"/>
                  <a:gd name="connsiteX10" fmla="*/ 0 w 1550968"/>
                  <a:gd name="connsiteY10" fmla="*/ 114300 h 1039533"/>
                  <a:gd name="connsiteX0" fmla="*/ 0 w 1578258"/>
                  <a:gd name="connsiteY0" fmla="*/ 114300 h 1039533"/>
                  <a:gd name="connsiteX1" fmla="*/ 1080874 w 1578258"/>
                  <a:gd name="connsiteY1" fmla="*/ 0 h 1039533"/>
                  <a:gd name="connsiteX2" fmla="*/ 1561887 w 1578258"/>
                  <a:gd name="connsiteY2" fmla="*/ 434696 h 1039533"/>
                  <a:gd name="connsiteX3" fmla="*/ 1547600 w 1578258"/>
                  <a:gd name="connsiteY3" fmla="*/ 891894 h 1039533"/>
                  <a:gd name="connsiteX4" fmla="*/ 1347574 w 1578258"/>
                  <a:gd name="connsiteY4" fmla="*/ 749019 h 1039533"/>
                  <a:gd name="connsiteX5" fmla="*/ 1252324 w 1578258"/>
                  <a:gd name="connsiteY5" fmla="*/ 1039533 h 1039533"/>
                  <a:gd name="connsiteX6" fmla="*/ 976099 w 1578258"/>
                  <a:gd name="connsiteY6" fmla="*/ 296583 h 1039533"/>
                  <a:gd name="connsiteX7" fmla="*/ 761787 w 1578258"/>
                  <a:gd name="connsiteY7" fmla="*/ 387070 h 1039533"/>
                  <a:gd name="connsiteX8" fmla="*/ 523662 w 1578258"/>
                  <a:gd name="connsiteY8" fmla="*/ 268009 h 1039533"/>
                  <a:gd name="connsiteX9" fmla="*/ 180975 w 1578258"/>
                  <a:gd name="connsiteY9" fmla="*/ 144184 h 1039533"/>
                  <a:gd name="connsiteX10" fmla="*/ 0 w 1578258"/>
                  <a:gd name="connsiteY10" fmla="*/ 114300 h 1039533"/>
                  <a:gd name="connsiteX0" fmla="*/ 0 w 1578258"/>
                  <a:gd name="connsiteY0" fmla="*/ 104775 h 1030008"/>
                  <a:gd name="connsiteX1" fmla="*/ 995149 w 1578258"/>
                  <a:gd name="connsiteY1" fmla="*/ 0 h 1030008"/>
                  <a:gd name="connsiteX2" fmla="*/ 1561887 w 1578258"/>
                  <a:gd name="connsiteY2" fmla="*/ 425171 h 1030008"/>
                  <a:gd name="connsiteX3" fmla="*/ 1547600 w 1578258"/>
                  <a:gd name="connsiteY3" fmla="*/ 882369 h 1030008"/>
                  <a:gd name="connsiteX4" fmla="*/ 1347574 w 1578258"/>
                  <a:gd name="connsiteY4" fmla="*/ 739494 h 1030008"/>
                  <a:gd name="connsiteX5" fmla="*/ 1252324 w 1578258"/>
                  <a:gd name="connsiteY5" fmla="*/ 1030008 h 1030008"/>
                  <a:gd name="connsiteX6" fmla="*/ 976099 w 1578258"/>
                  <a:gd name="connsiteY6" fmla="*/ 287058 h 1030008"/>
                  <a:gd name="connsiteX7" fmla="*/ 761787 w 1578258"/>
                  <a:gd name="connsiteY7" fmla="*/ 377545 h 1030008"/>
                  <a:gd name="connsiteX8" fmla="*/ 523662 w 1578258"/>
                  <a:gd name="connsiteY8" fmla="*/ 258484 h 1030008"/>
                  <a:gd name="connsiteX9" fmla="*/ 180975 w 1578258"/>
                  <a:gd name="connsiteY9" fmla="*/ 134659 h 1030008"/>
                  <a:gd name="connsiteX10" fmla="*/ 0 w 1578258"/>
                  <a:gd name="connsiteY10" fmla="*/ 104775 h 1030008"/>
                  <a:gd name="connsiteX0" fmla="*/ 0 w 1578258"/>
                  <a:gd name="connsiteY0" fmla="*/ 158007 h 1083240"/>
                  <a:gd name="connsiteX1" fmla="*/ 995149 w 1578258"/>
                  <a:gd name="connsiteY1" fmla="*/ 53232 h 1083240"/>
                  <a:gd name="connsiteX2" fmla="*/ 1561887 w 1578258"/>
                  <a:gd name="connsiteY2" fmla="*/ 478403 h 1083240"/>
                  <a:gd name="connsiteX3" fmla="*/ 1547600 w 1578258"/>
                  <a:gd name="connsiteY3" fmla="*/ 935601 h 1083240"/>
                  <a:gd name="connsiteX4" fmla="*/ 1347574 w 1578258"/>
                  <a:gd name="connsiteY4" fmla="*/ 792726 h 1083240"/>
                  <a:gd name="connsiteX5" fmla="*/ 1252324 w 1578258"/>
                  <a:gd name="connsiteY5" fmla="*/ 1083240 h 1083240"/>
                  <a:gd name="connsiteX6" fmla="*/ 976099 w 1578258"/>
                  <a:gd name="connsiteY6" fmla="*/ 340290 h 1083240"/>
                  <a:gd name="connsiteX7" fmla="*/ 761787 w 1578258"/>
                  <a:gd name="connsiteY7" fmla="*/ 430777 h 1083240"/>
                  <a:gd name="connsiteX8" fmla="*/ 523662 w 1578258"/>
                  <a:gd name="connsiteY8" fmla="*/ 311716 h 1083240"/>
                  <a:gd name="connsiteX9" fmla="*/ 180975 w 1578258"/>
                  <a:gd name="connsiteY9" fmla="*/ 187891 h 1083240"/>
                  <a:gd name="connsiteX10" fmla="*/ 0 w 1578258"/>
                  <a:gd name="connsiteY10" fmla="*/ 158007 h 1083240"/>
                  <a:gd name="connsiteX0" fmla="*/ 0 w 1738619"/>
                  <a:gd name="connsiteY0" fmla="*/ 153127 h 1078360"/>
                  <a:gd name="connsiteX1" fmla="*/ 995149 w 1738619"/>
                  <a:gd name="connsiteY1" fmla="*/ 48352 h 1078360"/>
                  <a:gd name="connsiteX2" fmla="*/ 1561887 w 1738619"/>
                  <a:gd name="connsiteY2" fmla="*/ 473523 h 1078360"/>
                  <a:gd name="connsiteX3" fmla="*/ 1547600 w 1738619"/>
                  <a:gd name="connsiteY3" fmla="*/ 930721 h 1078360"/>
                  <a:gd name="connsiteX4" fmla="*/ 1347574 w 1738619"/>
                  <a:gd name="connsiteY4" fmla="*/ 787846 h 1078360"/>
                  <a:gd name="connsiteX5" fmla="*/ 1252324 w 1738619"/>
                  <a:gd name="connsiteY5" fmla="*/ 1078360 h 1078360"/>
                  <a:gd name="connsiteX6" fmla="*/ 976099 w 1738619"/>
                  <a:gd name="connsiteY6" fmla="*/ 335410 h 1078360"/>
                  <a:gd name="connsiteX7" fmla="*/ 761787 w 1738619"/>
                  <a:gd name="connsiteY7" fmla="*/ 425897 h 1078360"/>
                  <a:gd name="connsiteX8" fmla="*/ 523662 w 1738619"/>
                  <a:gd name="connsiteY8" fmla="*/ 306836 h 1078360"/>
                  <a:gd name="connsiteX9" fmla="*/ 180975 w 1738619"/>
                  <a:gd name="connsiteY9" fmla="*/ 183011 h 1078360"/>
                  <a:gd name="connsiteX10" fmla="*/ 0 w 1738619"/>
                  <a:gd name="connsiteY10" fmla="*/ 153127 h 1078360"/>
                  <a:gd name="connsiteX0" fmla="*/ 0 w 1764382"/>
                  <a:gd name="connsiteY0" fmla="*/ 104775 h 1030008"/>
                  <a:gd name="connsiteX1" fmla="*/ 995149 w 1764382"/>
                  <a:gd name="connsiteY1" fmla="*/ 0 h 1030008"/>
                  <a:gd name="connsiteX2" fmla="*/ 1742862 w 1764382"/>
                  <a:gd name="connsiteY2" fmla="*/ 325156 h 1030008"/>
                  <a:gd name="connsiteX3" fmla="*/ 1561887 w 1764382"/>
                  <a:gd name="connsiteY3" fmla="*/ 425171 h 1030008"/>
                  <a:gd name="connsiteX4" fmla="*/ 1547600 w 1764382"/>
                  <a:gd name="connsiteY4" fmla="*/ 882369 h 1030008"/>
                  <a:gd name="connsiteX5" fmla="*/ 1347574 w 1764382"/>
                  <a:gd name="connsiteY5" fmla="*/ 739494 h 1030008"/>
                  <a:gd name="connsiteX6" fmla="*/ 1252324 w 1764382"/>
                  <a:gd name="connsiteY6" fmla="*/ 1030008 h 1030008"/>
                  <a:gd name="connsiteX7" fmla="*/ 976099 w 1764382"/>
                  <a:gd name="connsiteY7" fmla="*/ 287058 h 1030008"/>
                  <a:gd name="connsiteX8" fmla="*/ 761787 w 1764382"/>
                  <a:gd name="connsiteY8" fmla="*/ 377545 h 1030008"/>
                  <a:gd name="connsiteX9" fmla="*/ 523662 w 1764382"/>
                  <a:gd name="connsiteY9" fmla="*/ 258484 h 1030008"/>
                  <a:gd name="connsiteX10" fmla="*/ 180975 w 1764382"/>
                  <a:gd name="connsiteY10" fmla="*/ 134659 h 1030008"/>
                  <a:gd name="connsiteX11" fmla="*/ 0 w 1764382"/>
                  <a:gd name="connsiteY11" fmla="*/ 104775 h 1030008"/>
                  <a:gd name="connsiteX0" fmla="*/ 0 w 1764382"/>
                  <a:gd name="connsiteY0" fmla="*/ 104775 h 1030008"/>
                  <a:gd name="connsiteX1" fmla="*/ 995149 w 1764382"/>
                  <a:gd name="connsiteY1" fmla="*/ 0 h 1030008"/>
                  <a:gd name="connsiteX2" fmla="*/ 1742862 w 1764382"/>
                  <a:gd name="connsiteY2" fmla="*/ 325156 h 1030008"/>
                  <a:gd name="connsiteX3" fmla="*/ 1561887 w 1764382"/>
                  <a:gd name="connsiteY3" fmla="*/ 425171 h 1030008"/>
                  <a:gd name="connsiteX4" fmla="*/ 1547600 w 1764382"/>
                  <a:gd name="connsiteY4" fmla="*/ 882369 h 1030008"/>
                  <a:gd name="connsiteX5" fmla="*/ 1347574 w 1764382"/>
                  <a:gd name="connsiteY5" fmla="*/ 739494 h 1030008"/>
                  <a:gd name="connsiteX6" fmla="*/ 1252324 w 1764382"/>
                  <a:gd name="connsiteY6" fmla="*/ 1030008 h 1030008"/>
                  <a:gd name="connsiteX7" fmla="*/ 976099 w 1764382"/>
                  <a:gd name="connsiteY7" fmla="*/ 287058 h 1030008"/>
                  <a:gd name="connsiteX8" fmla="*/ 761787 w 1764382"/>
                  <a:gd name="connsiteY8" fmla="*/ 377545 h 1030008"/>
                  <a:gd name="connsiteX9" fmla="*/ 523662 w 1764382"/>
                  <a:gd name="connsiteY9" fmla="*/ 258484 h 1030008"/>
                  <a:gd name="connsiteX10" fmla="*/ 180975 w 1764382"/>
                  <a:gd name="connsiteY10" fmla="*/ 134659 h 1030008"/>
                  <a:gd name="connsiteX11" fmla="*/ 0 w 1764382"/>
                  <a:gd name="connsiteY11" fmla="*/ 104775 h 1030008"/>
                  <a:gd name="connsiteX0" fmla="*/ 0 w 1764382"/>
                  <a:gd name="connsiteY0" fmla="*/ 153001 h 1078234"/>
                  <a:gd name="connsiteX1" fmla="*/ 995149 w 1764382"/>
                  <a:gd name="connsiteY1" fmla="*/ 48226 h 1078234"/>
                  <a:gd name="connsiteX2" fmla="*/ 1742862 w 1764382"/>
                  <a:gd name="connsiteY2" fmla="*/ 373382 h 1078234"/>
                  <a:gd name="connsiteX3" fmla="*/ 1561887 w 1764382"/>
                  <a:gd name="connsiteY3" fmla="*/ 473397 h 1078234"/>
                  <a:gd name="connsiteX4" fmla="*/ 1547600 w 1764382"/>
                  <a:gd name="connsiteY4" fmla="*/ 930595 h 1078234"/>
                  <a:gd name="connsiteX5" fmla="*/ 1347574 w 1764382"/>
                  <a:gd name="connsiteY5" fmla="*/ 787720 h 1078234"/>
                  <a:gd name="connsiteX6" fmla="*/ 1252324 w 1764382"/>
                  <a:gd name="connsiteY6" fmla="*/ 1078234 h 1078234"/>
                  <a:gd name="connsiteX7" fmla="*/ 976099 w 1764382"/>
                  <a:gd name="connsiteY7" fmla="*/ 335284 h 1078234"/>
                  <a:gd name="connsiteX8" fmla="*/ 761787 w 1764382"/>
                  <a:gd name="connsiteY8" fmla="*/ 425771 h 1078234"/>
                  <a:gd name="connsiteX9" fmla="*/ 523662 w 1764382"/>
                  <a:gd name="connsiteY9" fmla="*/ 306710 h 1078234"/>
                  <a:gd name="connsiteX10" fmla="*/ 180975 w 1764382"/>
                  <a:gd name="connsiteY10" fmla="*/ 182885 h 1078234"/>
                  <a:gd name="connsiteX11" fmla="*/ 0 w 176438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42862" h="1078234">
                    <a:moveTo>
                      <a:pt x="0" y="153001"/>
                    </a:moveTo>
                    <a:lnTo>
                      <a:pt x="995149" y="48226"/>
                    </a:lnTo>
                    <a:cubicBezTo>
                      <a:pt x="1192757" y="-66650"/>
                      <a:pt x="1548394" y="16770"/>
                      <a:pt x="1742862" y="373382"/>
                    </a:cubicBezTo>
                    <a:cubicBezTo>
                      <a:pt x="1680155" y="463294"/>
                      <a:pt x="1577762" y="428946"/>
                      <a:pt x="1561887" y="473397"/>
                    </a:cubicBezTo>
                    <a:cubicBezTo>
                      <a:pt x="1606337" y="594265"/>
                      <a:pt x="1546013" y="807564"/>
                      <a:pt x="1547600" y="930595"/>
                    </a:cubicBezTo>
                    <a:cubicBezTo>
                      <a:pt x="1577762" y="1048863"/>
                      <a:pt x="1396787" y="756764"/>
                      <a:pt x="1347574" y="787720"/>
                    </a:cubicBezTo>
                    <a:cubicBezTo>
                      <a:pt x="1298361" y="818676"/>
                      <a:pt x="1284074" y="1044896"/>
                      <a:pt x="1252324" y="1078234"/>
                    </a:cubicBezTo>
                    <a:cubicBezTo>
                      <a:pt x="1188824" y="1058390"/>
                      <a:pt x="1066586" y="442440"/>
                      <a:pt x="976099" y="335284"/>
                    </a:cubicBezTo>
                    <a:cubicBezTo>
                      <a:pt x="1255499" y="1466376"/>
                      <a:pt x="834018" y="560708"/>
                      <a:pt x="761787" y="425771"/>
                    </a:cubicBezTo>
                    <a:cubicBezTo>
                      <a:pt x="877676" y="889321"/>
                      <a:pt x="603001" y="392434"/>
                      <a:pt x="523662" y="306710"/>
                    </a:cubicBezTo>
                    <a:cubicBezTo>
                      <a:pt x="533258" y="479748"/>
                      <a:pt x="723829" y="914723"/>
                      <a:pt x="180975" y="182885"/>
                    </a:cubicBezTo>
                    <a:cubicBezTo>
                      <a:pt x="349250" y="558686"/>
                      <a:pt x="193675" y="663024"/>
                      <a:pt x="0" y="153001"/>
                    </a:cubicBezTo>
                    <a:close/>
                  </a:path>
                </a:pathLst>
              </a:custGeom>
              <a:solidFill>
                <a:srgbClr val="57372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40">
                <a:extLst>
                  <a:ext uri="{FF2B5EF4-FFF2-40B4-BE49-F238E27FC236}">
                    <a16:creationId xmlns:a16="http://schemas.microsoft.com/office/drawing/2014/main" id="{A14AFF1C-0B4C-9ED6-9F9A-E8AAB10E28D2}"/>
                  </a:ext>
                </a:extLst>
              </p:cNvPr>
              <p:cNvSpPr/>
              <p:nvPr/>
            </p:nvSpPr>
            <p:spPr>
              <a:xfrm>
                <a:off x="4619165" y="2797814"/>
                <a:ext cx="1580774" cy="977957"/>
              </a:xfrm>
              <a:custGeom>
                <a:avLst/>
                <a:gdLst>
                  <a:gd name="connsiteX0" fmla="*/ 0 w 1314237"/>
                  <a:gd name="connsiteY0" fmla="*/ 0 h 229909"/>
                  <a:gd name="connsiteX1" fmla="*/ 1314237 w 1314237"/>
                  <a:gd name="connsiteY1" fmla="*/ 0 h 229909"/>
                  <a:gd name="connsiteX2" fmla="*/ 1314237 w 1314237"/>
                  <a:gd name="connsiteY2" fmla="*/ 229909 h 229909"/>
                  <a:gd name="connsiteX3" fmla="*/ 0 w 1314237"/>
                  <a:gd name="connsiteY3" fmla="*/ 229909 h 229909"/>
                  <a:gd name="connsiteX4" fmla="*/ 0 w 1314237"/>
                  <a:gd name="connsiteY4" fmla="*/ 0 h 2299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0 w 1314237"/>
                  <a:gd name="connsiteY3" fmla="*/ 344209 h 344209"/>
                  <a:gd name="connsiteX4" fmla="*/ 0 w 1314237"/>
                  <a:gd name="connsiteY4" fmla="*/ 114300 h 3442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180975 w 1314237"/>
                  <a:gd name="connsiteY3" fmla="*/ 144184 h 344209"/>
                  <a:gd name="connsiteX4" fmla="*/ 0 w 1314237"/>
                  <a:gd name="connsiteY4" fmla="*/ 114300 h 3442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523662 w 1314237"/>
                  <a:gd name="connsiteY3" fmla="*/ 268009 h 344209"/>
                  <a:gd name="connsiteX4" fmla="*/ 180975 w 1314237"/>
                  <a:gd name="connsiteY4" fmla="*/ 144184 h 344209"/>
                  <a:gd name="connsiteX5" fmla="*/ 0 w 1314237"/>
                  <a:gd name="connsiteY5" fmla="*/ 114300 h 344209"/>
                  <a:gd name="connsiteX0" fmla="*/ 0 w 1314237"/>
                  <a:gd name="connsiteY0" fmla="*/ 114300 h 346661"/>
                  <a:gd name="connsiteX1" fmla="*/ 1080874 w 1314237"/>
                  <a:gd name="connsiteY1" fmla="*/ 0 h 346661"/>
                  <a:gd name="connsiteX2" fmla="*/ 1314237 w 1314237"/>
                  <a:gd name="connsiteY2" fmla="*/ 344209 h 346661"/>
                  <a:gd name="connsiteX3" fmla="*/ 523662 w 1314237"/>
                  <a:gd name="connsiteY3" fmla="*/ 268009 h 346661"/>
                  <a:gd name="connsiteX4" fmla="*/ 180975 w 1314237"/>
                  <a:gd name="connsiteY4" fmla="*/ 144184 h 346661"/>
                  <a:gd name="connsiteX5" fmla="*/ 0 w 1314237"/>
                  <a:gd name="connsiteY5" fmla="*/ 114300 h 346661"/>
                  <a:gd name="connsiteX0" fmla="*/ 0 w 1314237"/>
                  <a:gd name="connsiteY0" fmla="*/ 114300 h 462009"/>
                  <a:gd name="connsiteX1" fmla="*/ 1080874 w 1314237"/>
                  <a:gd name="connsiteY1" fmla="*/ 0 h 462009"/>
                  <a:gd name="connsiteX2" fmla="*/ 1314237 w 1314237"/>
                  <a:gd name="connsiteY2" fmla="*/ 344209 h 462009"/>
                  <a:gd name="connsiteX3" fmla="*/ 523662 w 1314237"/>
                  <a:gd name="connsiteY3" fmla="*/ 268009 h 462009"/>
                  <a:gd name="connsiteX4" fmla="*/ 180975 w 1314237"/>
                  <a:gd name="connsiteY4" fmla="*/ 144184 h 462009"/>
                  <a:gd name="connsiteX5" fmla="*/ 0 w 1314237"/>
                  <a:gd name="connsiteY5" fmla="*/ 114300 h 462009"/>
                  <a:gd name="connsiteX0" fmla="*/ 0 w 1314237"/>
                  <a:gd name="connsiteY0" fmla="*/ 114300 h 494285"/>
                  <a:gd name="connsiteX1" fmla="*/ 1080874 w 1314237"/>
                  <a:gd name="connsiteY1" fmla="*/ 0 h 494285"/>
                  <a:gd name="connsiteX2" fmla="*/ 1314237 w 1314237"/>
                  <a:gd name="connsiteY2" fmla="*/ 344209 h 494285"/>
                  <a:gd name="connsiteX3" fmla="*/ 523662 w 1314237"/>
                  <a:gd name="connsiteY3" fmla="*/ 268009 h 494285"/>
                  <a:gd name="connsiteX4" fmla="*/ 180975 w 1314237"/>
                  <a:gd name="connsiteY4" fmla="*/ 144184 h 494285"/>
                  <a:gd name="connsiteX5" fmla="*/ 0 w 1314237"/>
                  <a:gd name="connsiteY5" fmla="*/ 114300 h 494285"/>
                  <a:gd name="connsiteX0" fmla="*/ 0 w 1314237"/>
                  <a:gd name="connsiteY0" fmla="*/ 114300 h 554694"/>
                  <a:gd name="connsiteX1" fmla="*/ 1080874 w 1314237"/>
                  <a:gd name="connsiteY1" fmla="*/ 0 h 554694"/>
                  <a:gd name="connsiteX2" fmla="*/ 1314237 w 1314237"/>
                  <a:gd name="connsiteY2" fmla="*/ 344209 h 554694"/>
                  <a:gd name="connsiteX3" fmla="*/ 523662 w 1314237"/>
                  <a:gd name="connsiteY3" fmla="*/ 268009 h 554694"/>
                  <a:gd name="connsiteX4" fmla="*/ 180975 w 1314237"/>
                  <a:gd name="connsiteY4" fmla="*/ 144184 h 554694"/>
                  <a:gd name="connsiteX5" fmla="*/ 0 w 1314237"/>
                  <a:gd name="connsiteY5" fmla="*/ 114300 h 554694"/>
                  <a:gd name="connsiteX0" fmla="*/ 0 w 1314237"/>
                  <a:gd name="connsiteY0" fmla="*/ 114300 h 554694"/>
                  <a:gd name="connsiteX1" fmla="*/ 1080874 w 1314237"/>
                  <a:gd name="connsiteY1" fmla="*/ 0 h 554694"/>
                  <a:gd name="connsiteX2" fmla="*/ 1314237 w 1314237"/>
                  <a:gd name="connsiteY2" fmla="*/ 344209 h 554694"/>
                  <a:gd name="connsiteX3" fmla="*/ 761787 w 1314237"/>
                  <a:gd name="connsiteY3" fmla="*/ 387070 h 554694"/>
                  <a:gd name="connsiteX4" fmla="*/ 523662 w 1314237"/>
                  <a:gd name="connsiteY4" fmla="*/ 268009 h 554694"/>
                  <a:gd name="connsiteX5" fmla="*/ 180975 w 1314237"/>
                  <a:gd name="connsiteY5" fmla="*/ 144184 h 554694"/>
                  <a:gd name="connsiteX6" fmla="*/ 0 w 1314237"/>
                  <a:gd name="connsiteY6" fmla="*/ 114300 h 554694"/>
                  <a:gd name="connsiteX0" fmla="*/ 0 w 1314237"/>
                  <a:gd name="connsiteY0" fmla="*/ 114300 h 568314"/>
                  <a:gd name="connsiteX1" fmla="*/ 1080874 w 1314237"/>
                  <a:gd name="connsiteY1" fmla="*/ 0 h 568314"/>
                  <a:gd name="connsiteX2" fmla="*/ 1314237 w 1314237"/>
                  <a:gd name="connsiteY2" fmla="*/ 344209 h 568314"/>
                  <a:gd name="connsiteX3" fmla="*/ 761787 w 1314237"/>
                  <a:gd name="connsiteY3" fmla="*/ 387070 h 568314"/>
                  <a:gd name="connsiteX4" fmla="*/ 523662 w 1314237"/>
                  <a:gd name="connsiteY4" fmla="*/ 268009 h 568314"/>
                  <a:gd name="connsiteX5" fmla="*/ 180975 w 1314237"/>
                  <a:gd name="connsiteY5" fmla="*/ 144184 h 568314"/>
                  <a:gd name="connsiteX6" fmla="*/ 0 w 1314237"/>
                  <a:gd name="connsiteY6" fmla="*/ 114300 h 568314"/>
                  <a:gd name="connsiteX0" fmla="*/ 0 w 1314237"/>
                  <a:gd name="connsiteY0" fmla="*/ 114300 h 580030"/>
                  <a:gd name="connsiteX1" fmla="*/ 1080874 w 1314237"/>
                  <a:gd name="connsiteY1" fmla="*/ 0 h 580030"/>
                  <a:gd name="connsiteX2" fmla="*/ 1314237 w 1314237"/>
                  <a:gd name="connsiteY2" fmla="*/ 344209 h 580030"/>
                  <a:gd name="connsiteX3" fmla="*/ 761787 w 1314237"/>
                  <a:gd name="connsiteY3" fmla="*/ 387070 h 580030"/>
                  <a:gd name="connsiteX4" fmla="*/ 523662 w 1314237"/>
                  <a:gd name="connsiteY4" fmla="*/ 268009 h 580030"/>
                  <a:gd name="connsiteX5" fmla="*/ 180975 w 1314237"/>
                  <a:gd name="connsiteY5" fmla="*/ 144184 h 580030"/>
                  <a:gd name="connsiteX6" fmla="*/ 0 w 1314237"/>
                  <a:gd name="connsiteY6" fmla="*/ 114300 h 580030"/>
                  <a:gd name="connsiteX0" fmla="*/ 0 w 1314237"/>
                  <a:gd name="connsiteY0" fmla="*/ 114300 h 580030"/>
                  <a:gd name="connsiteX1" fmla="*/ 1080874 w 1314237"/>
                  <a:gd name="connsiteY1" fmla="*/ 0 h 580030"/>
                  <a:gd name="connsiteX2" fmla="*/ 1314237 w 1314237"/>
                  <a:gd name="connsiteY2" fmla="*/ 344209 h 580030"/>
                  <a:gd name="connsiteX3" fmla="*/ 976099 w 1314237"/>
                  <a:gd name="connsiteY3" fmla="*/ 296583 h 580030"/>
                  <a:gd name="connsiteX4" fmla="*/ 761787 w 1314237"/>
                  <a:gd name="connsiteY4" fmla="*/ 387070 h 580030"/>
                  <a:gd name="connsiteX5" fmla="*/ 523662 w 1314237"/>
                  <a:gd name="connsiteY5" fmla="*/ 268009 h 580030"/>
                  <a:gd name="connsiteX6" fmla="*/ 180975 w 1314237"/>
                  <a:gd name="connsiteY6" fmla="*/ 144184 h 580030"/>
                  <a:gd name="connsiteX7" fmla="*/ 0 w 1314237"/>
                  <a:gd name="connsiteY7" fmla="*/ 114300 h 580030"/>
                  <a:gd name="connsiteX0" fmla="*/ 0 w 1314237"/>
                  <a:gd name="connsiteY0" fmla="*/ 114300 h 906979"/>
                  <a:gd name="connsiteX1" fmla="*/ 1080874 w 1314237"/>
                  <a:gd name="connsiteY1" fmla="*/ 0 h 906979"/>
                  <a:gd name="connsiteX2" fmla="*/ 1314237 w 1314237"/>
                  <a:gd name="connsiteY2" fmla="*/ 344209 h 906979"/>
                  <a:gd name="connsiteX3" fmla="*/ 976099 w 1314237"/>
                  <a:gd name="connsiteY3" fmla="*/ 296583 h 906979"/>
                  <a:gd name="connsiteX4" fmla="*/ 761787 w 1314237"/>
                  <a:gd name="connsiteY4" fmla="*/ 387070 h 906979"/>
                  <a:gd name="connsiteX5" fmla="*/ 523662 w 1314237"/>
                  <a:gd name="connsiteY5" fmla="*/ 268009 h 906979"/>
                  <a:gd name="connsiteX6" fmla="*/ 180975 w 1314237"/>
                  <a:gd name="connsiteY6" fmla="*/ 144184 h 906979"/>
                  <a:gd name="connsiteX7" fmla="*/ 0 w 1314237"/>
                  <a:gd name="connsiteY7" fmla="*/ 114300 h 906979"/>
                  <a:gd name="connsiteX0" fmla="*/ 0 w 1314237"/>
                  <a:gd name="connsiteY0" fmla="*/ 114300 h 906979"/>
                  <a:gd name="connsiteX1" fmla="*/ 1080874 w 1314237"/>
                  <a:gd name="connsiteY1" fmla="*/ 0 h 906979"/>
                  <a:gd name="connsiteX2" fmla="*/ 1314237 w 1314237"/>
                  <a:gd name="connsiteY2" fmla="*/ 344209 h 906979"/>
                  <a:gd name="connsiteX3" fmla="*/ 976099 w 1314237"/>
                  <a:gd name="connsiteY3" fmla="*/ 296583 h 906979"/>
                  <a:gd name="connsiteX4" fmla="*/ 761787 w 1314237"/>
                  <a:gd name="connsiteY4" fmla="*/ 387070 h 906979"/>
                  <a:gd name="connsiteX5" fmla="*/ 523662 w 1314237"/>
                  <a:gd name="connsiteY5" fmla="*/ 268009 h 906979"/>
                  <a:gd name="connsiteX6" fmla="*/ 180975 w 1314237"/>
                  <a:gd name="connsiteY6" fmla="*/ 144184 h 906979"/>
                  <a:gd name="connsiteX7" fmla="*/ 0 w 1314237"/>
                  <a:gd name="connsiteY7" fmla="*/ 114300 h 906979"/>
                  <a:gd name="connsiteX0" fmla="*/ 0 w 1314237"/>
                  <a:gd name="connsiteY0" fmla="*/ 114300 h 935448"/>
                  <a:gd name="connsiteX1" fmla="*/ 1080874 w 1314237"/>
                  <a:gd name="connsiteY1" fmla="*/ 0 h 935448"/>
                  <a:gd name="connsiteX2" fmla="*/ 1314237 w 1314237"/>
                  <a:gd name="connsiteY2" fmla="*/ 344209 h 935448"/>
                  <a:gd name="connsiteX3" fmla="*/ 976099 w 1314237"/>
                  <a:gd name="connsiteY3" fmla="*/ 296583 h 935448"/>
                  <a:gd name="connsiteX4" fmla="*/ 761787 w 1314237"/>
                  <a:gd name="connsiteY4" fmla="*/ 387070 h 935448"/>
                  <a:gd name="connsiteX5" fmla="*/ 523662 w 1314237"/>
                  <a:gd name="connsiteY5" fmla="*/ 268009 h 935448"/>
                  <a:gd name="connsiteX6" fmla="*/ 180975 w 1314237"/>
                  <a:gd name="connsiteY6" fmla="*/ 144184 h 935448"/>
                  <a:gd name="connsiteX7" fmla="*/ 0 w 1314237"/>
                  <a:gd name="connsiteY7" fmla="*/ 114300 h 935448"/>
                  <a:gd name="connsiteX0" fmla="*/ 0 w 1314237"/>
                  <a:gd name="connsiteY0" fmla="*/ 114300 h 857856"/>
                  <a:gd name="connsiteX1" fmla="*/ 1080874 w 1314237"/>
                  <a:gd name="connsiteY1" fmla="*/ 0 h 857856"/>
                  <a:gd name="connsiteX2" fmla="*/ 1314237 w 1314237"/>
                  <a:gd name="connsiteY2" fmla="*/ 344209 h 857856"/>
                  <a:gd name="connsiteX3" fmla="*/ 976099 w 1314237"/>
                  <a:gd name="connsiteY3" fmla="*/ 296583 h 857856"/>
                  <a:gd name="connsiteX4" fmla="*/ 761787 w 1314237"/>
                  <a:gd name="connsiteY4" fmla="*/ 387070 h 857856"/>
                  <a:gd name="connsiteX5" fmla="*/ 523662 w 1314237"/>
                  <a:gd name="connsiteY5" fmla="*/ 268009 h 857856"/>
                  <a:gd name="connsiteX6" fmla="*/ 180975 w 1314237"/>
                  <a:gd name="connsiteY6" fmla="*/ 144184 h 857856"/>
                  <a:gd name="connsiteX7" fmla="*/ 0 w 1314237"/>
                  <a:gd name="connsiteY7" fmla="*/ 114300 h 857856"/>
                  <a:gd name="connsiteX0" fmla="*/ 0 w 1314237"/>
                  <a:gd name="connsiteY0" fmla="*/ 114300 h 1049268"/>
                  <a:gd name="connsiteX1" fmla="*/ 1080874 w 1314237"/>
                  <a:gd name="connsiteY1" fmla="*/ 0 h 1049268"/>
                  <a:gd name="connsiteX2" fmla="*/ 1314237 w 1314237"/>
                  <a:gd name="connsiteY2" fmla="*/ 344209 h 1049268"/>
                  <a:gd name="connsiteX3" fmla="*/ 976099 w 1314237"/>
                  <a:gd name="connsiteY3" fmla="*/ 296583 h 1049268"/>
                  <a:gd name="connsiteX4" fmla="*/ 761787 w 1314237"/>
                  <a:gd name="connsiteY4" fmla="*/ 387070 h 1049268"/>
                  <a:gd name="connsiteX5" fmla="*/ 523662 w 1314237"/>
                  <a:gd name="connsiteY5" fmla="*/ 268009 h 1049268"/>
                  <a:gd name="connsiteX6" fmla="*/ 180975 w 1314237"/>
                  <a:gd name="connsiteY6" fmla="*/ 144184 h 1049268"/>
                  <a:gd name="connsiteX7" fmla="*/ 0 w 1314237"/>
                  <a:gd name="connsiteY7" fmla="*/ 114300 h 1049268"/>
                  <a:gd name="connsiteX0" fmla="*/ 0 w 1255732"/>
                  <a:gd name="connsiteY0" fmla="*/ 114300 h 1037553"/>
                  <a:gd name="connsiteX1" fmla="*/ 1080874 w 1255732"/>
                  <a:gd name="connsiteY1" fmla="*/ 0 h 1037553"/>
                  <a:gd name="connsiteX2" fmla="*/ 1242799 w 1255732"/>
                  <a:gd name="connsiteY2" fmla="*/ 301346 h 1037553"/>
                  <a:gd name="connsiteX3" fmla="*/ 976099 w 1255732"/>
                  <a:gd name="connsiteY3" fmla="*/ 296583 h 1037553"/>
                  <a:gd name="connsiteX4" fmla="*/ 761787 w 1255732"/>
                  <a:gd name="connsiteY4" fmla="*/ 387070 h 1037553"/>
                  <a:gd name="connsiteX5" fmla="*/ 523662 w 1255732"/>
                  <a:gd name="connsiteY5" fmla="*/ 268009 h 1037553"/>
                  <a:gd name="connsiteX6" fmla="*/ 180975 w 1255732"/>
                  <a:gd name="connsiteY6" fmla="*/ 144184 h 1037553"/>
                  <a:gd name="connsiteX7" fmla="*/ 0 w 1255732"/>
                  <a:gd name="connsiteY7" fmla="*/ 114300 h 1037553"/>
                  <a:gd name="connsiteX0" fmla="*/ 0 w 1353822"/>
                  <a:gd name="connsiteY0" fmla="*/ 114300 h 1050847"/>
                  <a:gd name="connsiteX1" fmla="*/ 1080874 w 1353822"/>
                  <a:gd name="connsiteY1" fmla="*/ 0 h 1050847"/>
                  <a:gd name="connsiteX2" fmla="*/ 1242799 w 1353822"/>
                  <a:gd name="connsiteY2" fmla="*/ 301346 h 1050847"/>
                  <a:gd name="connsiteX3" fmla="*/ 976099 w 1353822"/>
                  <a:gd name="connsiteY3" fmla="*/ 296583 h 1050847"/>
                  <a:gd name="connsiteX4" fmla="*/ 761787 w 1353822"/>
                  <a:gd name="connsiteY4" fmla="*/ 387070 h 1050847"/>
                  <a:gd name="connsiteX5" fmla="*/ 523662 w 1353822"/>
                  <a:gd name="connsiteY5" fmla="*/ 268009 h 1050847"/>
                  <a:gd name="connsiteX6" fmla="*/ 180975 w 1353822"/>
                  <a:gd name="connsiteY6" fmla="*/ 144184 h 1050847"/>
                  <a:gd name="connsiteX7" fmla="*/ 0 w 1353822"/>
                  <a:gd name="connsiteY7" fmla="*/ 114300 h 1050847"/>
                  <a:gd name="connsiteX0" fmla="*/ 0 w 1278987"/>
                  <a:gd name="connsiteY0" fmla="*/ 114300 h 1039533"/>
                  <a:gd name="connsiteX1" fmla="*/ 1080874 w 1278987"/>
                  <a:gd name="connsiteY1" fmla="*/ 0 h 1039533"/>
                  <a:gd name="connsiteX2" fmla="*/ 1242799 w 1278987"/>
                  <a:gd name="connsiteY2" fmla="*/ 301346 h 1039533"/>
                  <a:gd name="connsiteX3" fmla="*/ 1252324 w 1278987"/>
                  <a:gd name="connsiteY3" fmla="*/ 1039533 h 1039533"/>
                  <a:gd name="connsiteX4" fmla="*/ 976099 w 1278987"/>
                  <a:gd name="connsiteY4" fmla="*/ 296583 h 1039533"/>
                  <a:gd name="connsiteX5" fmla="*/ 761787 w 1278987"/>
                  <a:gd name="connsiteY5" fmla="*/ 387070 h 1039533"/>
                  <a:gd name="connsiteX6" fmla="*/ 523662 w 1278987"/>
                  <a:gd name="connsiteY6" fmla="*/ 268009 h 1039533"/>
                  <a:gd name="connsiteX7" fmla="*/ 180975 w 1278987"/>
                  <a:gd name="connsiteY7" fmla="*/ 144184 h 1039533"/>
                  <a:gd name="connsiteX8" fmla="*/ 0 w 1278987"/>
                  <a:gd name="connsiteY8" fmla="*/ 114300 h 1039533"/>
                  <a:gd name="connsiteX0" fmla="*/ 0 w 1347219"/>
                  <a:gd name="connsiteY0" fmla="*/ 114300 h 1039533"/>
                  <a:gd name="connsiteX1" fmla="*/ 1080874 w 1347219"/>
                  <a:gd name="connsiteY1" fmla="*/ 0 h 1039533"/>
                  <a:gd name="connsiteX2" fmla="*/ 1242799 w 1347219"/>
                  <a:gd name="connsiteY2" fmla="*/ 301346 h 1039533"/>
                  <a:gd name="connsiteX3" fmla="*/ 1252324 w 1347219"/>
                  <a:gd name="connsiteY3" fmla="*/ 1039533 h 1039533"/>
                  <a:gd name="connsiteX4" fmla="*/ 976099 w 1347219"/>
                  <a:gd name="connsiteY4" fmla="*/ 296583 h 1039533"/>
                  <a:gd name="connsiteX5" fmla="*/ 761787 w 1347219"/>
                  <a:gd name="connsiteY5" fmla="*/ 387070 h 1039533"/>
                  <a:gd name="connsiteX6" fmla="*/ 523662 w 1347219"/>
                  <a:gd name="connsiteY6" fmla="*/ 268009 h 1039533"/>
                  <a:gd name="connsiteX7" fmla="*/ 180975 w 1347219"/>
                  <a:gd name="connsiteY7" fmla="*/ 144184 h 1039533"/>
                  <a:gd name="connsiteX8" fmla="*/ 0 w 1347219"/>
                  <a:gd name="connsiteY8" fmla="*/ 114300 h 1039533"/>
                  <a:gd name="connsiteX0" fmla="*/ 0 w 1347219"/>
                  <a:gd name="connsiteY0" fmla="*/ 114300 h 1040380"/>
                  <a:gd name="connsiteX1" fmla="*/ 1080874 w 1347219"/>
                  <a:gd name="connsiteY1" fmla="*/ 0 h 1040380"/>
                  <a:gd name="connsiteX2" fmla="*/ 1242799 w 1347219"/>
                  <a:gd name="connsiteY2" fmla="*/ 301346 h 1040380"/>
                  <a:gd name="connsiteX3" fmla="*/ 1252324 w 1347219"/>
                  <a:gd name="connsiteY3" fmla="*/ 1039533 h 1040380"/>
                  <a:gd name="connsiteX4" fmla="*/ 976099 w 1347219"/>
                  <a:gd name="connsiteY4" fmla="*/ 296583 h 1040380"/>
                  <a:gd name="connsiteX5" fmla="*/ 761787 w 1347219"/>
                  <a:gd name="connsiteY5" fmla="*/ 387070 h 1040380"/>
                  <a:gd name="connsiteX6" fmla="*/ 523662 w 1347219"/>
                  <a:gd name="connsiteY6" fmla="*/ 268009 h 1040380"/>
                  <a:gd name="connsiteX7" fmla="*/ 180975 w 1347219"/>
                  <a:gd name="connsiteY7" fmla="*/ 144184 h 1040380"/>
                  <a:gd name="connsiteX8" fmla="*/ 0 w 1347219"/>
                  <a:gd name="connsiteY8" fmla="*/ 114300 h 1040380"/>
                  <a:gd name="connsiteX0" fmla="*/ 0 w 1547608"/>
                  <a:gd name="connsiteY0" fmla="*/ 114300 h 1059479"/>
                  <a:gd name="connsiteX1" fmla="*/ 1080874 w 1547608"/>
                  <a:gd name="connsiteY1" fmla="*/ 0 h 1059479"/>
                  <a:gd name="connsiteX2" fmla="*/ 1242799 w 1547608"/>
                  <a:gd name="connsiteY2" fmla="*/ 301346 h 1059479"/>
                  <a:gd name="connsiteX3" fmla="*/ 1547600 w 1547608"/>
                  <a:gd name="connsiteY3" fmla="*/ 853794 h 1059479"/>
                  <a:gd name="connsiteX4" fmla="*/ 1252324 w 1547608"/>
                  <a:gd name="connsiteY4" fmla="*/ 1039533 h 1059479"/>
                  <a:gd name="connsiteX5" fmla="*/ 976099 w 1547608"/>
                  <a:gd name="connsiteY5" fmla="*/ 296583 h 1059479"/>
                  <a:gd name="connsiteX6" fmla="*/ 761787 w 1547608"/>
                  <a:gd name="connsiteY6" fmla="*/ 387070 h 1059479"/>
                  <a:gd name="connsiteX7" fmla="*/ 523662 w 1547608"/>
                  <a:gd name="connsiteY7" fmla="*/ 268009 h 1059479"/>
                  <a:gd name="connsiteX8" fmla="*/ 180975 w 1547608"/>
                  <a:gd name="connsiteY8" fmla="*/ 144184 h 1059479"/>
                  <a:gd name="connsiteX9" fmla="*/ 0 w 1547608"/>
                  <a:gd name="connsiteY9" fmla="*/ 114300 h 1059479"/>
                  <a:gd name="connsiteX0" fmla="*/ 0 w 1550968"/>
                  <a:gd name="connsiteY0" fmla="*/ 114300 h 1062622"/>
                  <a:gd name="connsiteX1" fmla="*/ 1080874 w 1550968"/>
                  <a:gd name="connsiteY1" fmla="*/ 0 h 1062622"/>
                  <a:gd name="connsiteX2" fmla="*/ 1242799 w 1550968"/>
                  <a:gd name="connsiteY2" fmla="*/ 301346 h 1062622"/>
                  <a:gd name="connsiteX3" fmla="*/ 1547600 w 1550968"/>
                  <a:gd name="connsiteY3" fmla="*/ 853794 h 1062622"/>
                  <a:gd name="connsiteX4" fmla="*/ 1347574 w 1550968"/>
                  <a:gd name="connsiteY4" fmla="*/ 749019 h 1062622"/>
                  <a:gd name="connsiteX5" fmla="*/ 1252324 w 1550968"/>
                  <a:gd name="connsiteY5" fmla="*/ 1039533 h 1062622"/>
                  <a:gd name="connsiteX6" fmla="*/ 976099 w 1550968"/>
                  <a:gd name="connsiteY6" fmla="*/ 296583 h 1062622"/>
                  <a:gd name="connsiteX7" fmla="*/ 761787 w 1550968"/>
                  <a:gd name="connsiteY7" fmla="*/ 387070 h 1062622"/>
                  <a:gd name="connsiteX8" fmla="*/ 523662 w 1550968"/>
                  <a:gd name="connsiteY8" fmla="*/ 268009 h 1062622"/>
                  <a:gd name="connsiteX9" fmla="*/ 180975 w 1550968"/>
                  <a:gd name="connsiteY9" fmla="*/ 144184 h 1062622"/>
                  <a:gd name="connsiteX10" fmla="*/ 0 w 1550968"/>
                  <a:gd name="connsiteY10" fmla="*/ 114300 h 1062622"/>
                  <a:gd name="connsiteX0" fmla="*/ 0 w 1550968"/>
                  <a:gd name="connsiteY0" fmla="*/ 114300 h 1040380"/>
                  <a:gd name="connsiteX1" fmla="*/ 1080874 w 1550968"/>
                  <a:gd name="connsiteY1" fmla="*/ 0 h 1040380"/>
                  <a:gd name="connsiteX2" fmla="*/ 1242799 w 1550968"/>
                  <a:gd name="connsiteY2" fmla="*/ 301346 h 1040380"/>
                  <a:gd name="connsiteX3" fmla="*/ 1547600 w 1550968"/>
                  <a:gd name="connsiteY3" fmla="*/ 853794 h 1040380"/>
                  <a:gd name="connsiteX4" fmla="*/ 1347574 w 1550968"/>
                  <a:gd name="connsiteY4" fmla="*/ 749019 h 1040380"/>
                  <a:gd name="connsiteX5" fmla="*/ 1252324 w 1550968"/>
                  <a:gd name="connsiteY5" fmla="*/ 1039533 h 1040380"/>
                  <a:gd name="connsiteX6" fmla="*/ 976099 w 1550968"/>
                  <a:gd name="connsiteY6" fmla="*/ 296583 h 1040380"/>
                  <a:gd name="connsiteX7" fmla="*/ 761787 w 1550968"/>
                  <a:gd name="connsiteY7" fmla="*/ 387070 h 1040380"/>
                  <a:gd name="connsiteX8" fmla="*/ 523662 w 1550968"/>
                  <a:gd name="connsiteY8" fmla="*/ 268009 h 1040380"/>
                  <a:gd name="connsiteX9" fmla="*/ 180975 w 1550968"/>
                  <a:gd name="connsiteY9" fmla="*/ 144184 h 1040380"/>
                  <a:gd name="connsiteX10" fmla="*/ 0 w 1550968"/>
                  <a:gd name="connsiteY10" fmla="*/ 114300 h 1040380"/>
                  <a:gd name="connsiteX0" fmla="*/ 0 w 1550968"/>
                  <a:gd name="connsiteY0" fmla="*/ 114300 h 1039533"/>
                  <a:gd name="connsiteX1" fmla="*/ 1080874 w 1550968"/>
                  <a:gd name="connsiteY1" fmla="*/ 0 h 1039533"/>
                  <a:gd name="connsiteX2" fmla="*/ 1242799 w 1550968"/>
                  <a:gd name="connsiteY2" fmla="*/ 301346 h 1039533"/>
                  <a:gd name="connsiteX3" fmla="*/ 1547600 w 1550968"/>
                  <a:gd name="connsiteY3" fmla="*/ 853794 h 1039533"/>
                  <a:gd name="connsiteX4" fmla="*/ 1347574 w 1550968"/>
                  <a:gd name="connsiteY4" fmla="*/ 749019 h 1039533"/>
                  <a:gd name="connsiteX5" fmla="*/ 1252324 w 1550968"/>
                  <a:gd name="connsiteY5" fmla="*/ 1039533 h 1039533"/>
                  <a:gd name="connsiteX6" fmla="*/ 976099 w 1550968"/>
                  <a:gd name="connsiteY6" fmla="*/ 296583 h 1039533"/>
                  <a:gd name="connsiteX7" fmla="*/ 761787 w 1550968"/>
                  <a:gd name="connsiteY7" fmla="*/ 387070 h 1039533"/>
                  <a:gd name="connsiteX8" fmla="*/ 523662 w 1550968"/>
                  <a:gd name="connsiteY8" fmla="*/ 268009 h 1039533"/>
                  <a:gd name="connsiteX9" fmla="*/ 180975 w 1550968"/>
                  <a:gd name="connsiteY9" fmla="*/ 144184 h 1039533"/>
                  <a:gd name="connsiteX10" fmla="*/ 0 w 1550968"/>
                  <a:gd name="connsiteY10" fmla="*/ 114300 h 1039533"/>
                  <a:gd name="connsiteX0" fmla="*/ 0 w 1550968"/>
                  <a:gd name="connsiteY0" fmla="*/ 114300 h 1039533"/>
                  <a:gd name="connsiteX1" fmla="*/ 1080874 w 1550968"/>
                  <a:gd name="connsiteY1" fmla="*/ 0 h 1039533"/>
                  <a:gd name="connsiteX2" fmla="*/ 1242799 w 1550968"/>
                  <a:gd name="connsiteY2" fmla="*/ 301346 h 1039533"/>
                  <a:gd name="connsiteX3" fmla="*/ 1547600 w 1550968"/>
                  <a:gd name="connsiteY3" fmla="*/ 891894 h 1039533"/>
                  <a:gd name="connsiteX4" fmla="*/ 1347574 w 1550968"/>
                  <a:gd name="connsiteY4" fmla="*/ 749019 h 1039533"/>
                  <a:gd name="connsiteX5" fmla="*/ 1252324 w 1550968"/>
                  <a:gd name="connsiteY5" fmla="*/ 1039533 h 1039533"/>
                  <a:gd name="connsiteX6" fmla="*/ 976099 w 1550968"/>
                  <a:gd name="connsiteY6" fmla="*/ 296583 h 1039533"/>
                  <a:gd name="connsiteX7" fmla="*/ 761787 w 1550968"/>
                  <a:gd name="connsiteY7" fmla="*/ 387070 h 1039533"/>
                  <a:gd name="connsiteX8" fmla="*/ 523662 w 1550968"/>
                  <a:gd name="connsiteY8" fmla="*/ 268009 h 1039533"/>
                  <a:gd name="connsiteX9" fmla="*/ 180975 w 1550968"/>
                  <a:gd name="connsiteY9" fmla="*/ 144184 h 1039533"/>
                  <a:gd name="connsiteX10" fmla="*/ 0 w 1550968"/>
                  <a:gd name="connsiteY10" fmla="*/ 114300 h 1039533"/>
                  <a:gd name="connsiteX0" fmla="*/ 0 w 1578258"/>
                  <a:gd name="connsiteY0" fmla="*/ 114300 h 1039533"/>
                  <a:gd name="connsiteX1" fmla="*/ 1080874 w 1578258"/>
                  <a:gd name="connsiteY1" fmla="*/ 0 h 1039533"/>
                  <a:gd name="connsiteX2" fmla="*/ 1561887 w 1578258"/>
                  <a:gd name="connsiteY2" fmla="*/ 434696 h 1039533"/>
                  <a:gd name="connsiteX3" fmla="*/ 1547600 w 1578258"/>
                  <a:gd name="connsiteY3" fmla="*/ 891894 h 1039533"/>
                  <a:gd name="connsiteX4" fmla="*/ 1347574 w 1578258"/>
                  <a:gd name="connsiteY4" fmla="*/ 749019 h 1039533"/>
                  <a:gd name="connsiteX5" fmla="*/ 1252324 w 1578258"/>
                  <a:gd name="connsiteY5" fmla="*/ 1039533 h 1039533"/>
                  <a:gd name="connsiteX6" fmla="*/ 976099 w 1578258"/>
                  <a:gd name="connsiteY6" fmla="*/ 296583 h 1039533"/>
                  <a:gd name="connsiteX7" fmla="*/ 761787 w 1578258"/>
                  <a:gd name="connsiteY7" fmla="*/ 387070 h 1039533"/>
                  <a:gd name="connsiteX8" fmla="*/ 523662 w 1578258"/>
                  <a:gd name="connsiteY8" fmla="*/ 268009 h 1039533"/>
                  <a:gd name="connsiteX9" fmla="*/ 180975 w 1578258"/>
                  <a:gd name="connsiteY9" fmla="*/ 144184 h 1039533"/>
                  <a:gd name="connsiteX10" fmla="*/ 0 w 1578258"/>
                  <a:gd name="connsiteY10" fmla="*/ 114300 h 1039533"/>
                  <a:gd name="connsiteX0" fmla="*/ 0 w 1578258"/>
                  <a:gd name="connsiteY0" fmla="*/ 104775 h 1030008"/>
                  <a:gd name="connsiteX1" fmla="*/ 995149 w 1578258"/>
                  <a:gd name="connsiteY1" fmla="*/ 0 h 1030008"/>
                  <a:gd name="connsiteX2" fmla="*/ 1561887 w 1578258"/>
                  <a:gd name="connsiteY2" fmla="*/ 425171 h 1030008"/>
                  <a:gd name="connsiteX3" fmla="*/ 1547600 w 1578258"/>
                  <a:gd name="connsiteY3" fmla="*/ 882369 h 1030008"/>
                  <a:gd name="connsiteX4" fmla="*/ 1347574 w 1578258"/>
                  <a:gd name="connsiteY4" fmla="*/ 739494 h 1030008"/>
                  <a:gd name="connsiteX5" fmla="*/ 1252324 w 1578258"/>
                  <a:gd name="connsiteY5" fmla="*/ 1030008 h 1030008"/>
                  <a:gd name="connsiteX6" fmla="*/ 976099 w 1578258"/>
                  <a:gd name="connsiteY6" fmla="*/ 287058 h 1030008"/>
                  <a:gd name="connsiteX7" fmla="*/ 761787 w 1578258"/>
                  <a:gd name="connsiteY7" fmla="*/ 377545 h 1030008"/>
                  <a:gd name="connsiteX8" fmla="*/ 523662 w 1578258"/>
                  <a:gd name="connsiteY8" fmla="*/ 258484 h 1030008"/>
                  <a:gd name="connsiteX9" fmla="*/ 180975 w 1578258"/>
                  <a:gd name="connsiteY9" fmla="*/ 134659 h 1030008"/>
                  <a:gd name="connsiteX10" fmla="*/ 0 w 1578258"/>
                  <a:gd name="connsiteY10" fmla="*/ 104775 h 1030008"/>
                  <a:gd name="connsiteX0" fmla="*/ 0 w 1578258"/>
                  <a:gd name="connsiteY0" fmla="*/ 158007 h 1083240"/>
                  <a:gd name="connsiteX1" fmla="*/ 995149 w 1578258"/>
                  <a:gd name="connsiteY1" fmla="*/ 53232 h 1083240"/>
                  <a:gd name="connsiteX2" fmla="*/ 1561887 w 1578258"/>
                  <a:gd name="connsiteY2" fmla="*/ 478403 h 1083240"/>
                  <a:gd name="connsiteX3" fmla="*/ 1547600 w 1578258"/>
                  <a:gd name="connsiteY3" fmla="*/ 935601 h 1083240"/>
                  <a:gd name="connsiteX4" fmla="*/ 1347574 w 1578258"/>
                  <a:gd name="connsiteY4" fmla="*/ 792726 h 1083240"/>
                  <a:gd name="connsiteX5" fmla="*/ 1252324 w 1578258"/>
                  <a:gd name="connsiteY5" fmla="*/ 1083240 h 1083240"/>
                  <a:gd name="connsiteX6" fmla="*/ 976099 w 1578258"/>
                  <a:gd name="connsiteY6" fmla="*/ 340290 h 1083240"/>
                  <a:gd name="connsiteX7" fmla="*/ 761787 w 1578258"/>
                  <a:gd name="connsiteY7" fmla="*/ 430777 h 1083240"/>
                  <a:gd name="connsiteX8" fmla="*/ 523662 w 1578258"/>
                  <a:gd name="connsiteY8" fmla="*/ 311716 h 1083240"/>
                  <a:gd name="connsiteX9" fmla="*/ 180975 w 1578258"/>
                  <a:gd name="connsiteY9" fmla="*/ 187891 h 1083240"/>
                  <a:gd name="connsiteX10" fmla="*/ 0 w 1578258"/>
                  <a:gd name="connsiteY10" fmla="*/ 158007 h 1083240"/>
                  <a:gd name="connsiteX0" fmla="*/ 0 w 1738619"/>
                  <a:gd name="connsiteY0" fmla="*/ 153127 h 1078360"/>
                  <a:gd name="connsiteX1" fmla="*/ 995149 w 1738619"/>
                  <a:gd name="connsiteY1" fmla="*/ 48352 h 1078360"/>
                  <a:gd name="connsiteX2" fmla="*/ 1561887 w 1738619"/>
                  <a:gd name="connsiteY2" fmla="*/ 473523 h 1078360"/>
                  <a:gd name="connsiteX3" fmla="*/ 1547600 w 1738619"/>
                  <a:gd name="connsiteY3" fmla="*/ 930721 h 1078360"/>
                  <a:gd name="connsiteX4" fmla="*/ 1347574 w 1738619"/>
                  <a:gd name="connsiteY4" fmla="*/ 787846 h 1078360"/>
                  <a:gd name="connsiteX5" fmla="*/ 1252324 w 1738619"/>
                  <a:gd name="connsiteY5" fmla="*/ 1078360 h 1078360"/>
                  <a:gd name="connsiteX6" fmla="*/ 976099 w 1738619"/>
                  <a:gd name="connsiteY6" fmla="*/ 335410 h 1078360"/>
                  <a:gd name="connsiteX7" fmla="*/ 761787 w 1738619"/>
                  <a:gd name="connsiteY7" fmla="*/ 425897 h 1078360"/>
                  <a:gd name="connsiteX8" fmla="*/ 523662 w 1738619"/>
                  <a:gd name="connsiteY8" fmla="*/ 306836 h 1078360"/>
                  <a:gd name="connsiteX9" fmla="*/ 180975 w 1738619"/>
                  <a:gd name="connsiteY9" fmla="*/ 183011 h 1078360"/>
                  <a:gd name="connsiteX10" fmla="*/ 0 w 1738619"/>
                  <a:gd name="connsiteY10" fmla="*/ 153127 h 1078360"/>
                  <a:gd name="connsiteX0" fmla="*/ 0 w 1764382"/>
                  <a:gd name="connsiteY0" fmla="*/ 104775 h 1030008"/>
                  <a:gd name="connsiteX1" fmla="*/ 995149 w 1764382"/>
                  <a:gd name="connsiteY1" fmla="*/ 0 h 1030008"/>
                  <a:gd name="connsiteX2" fmla="*/ 1742862 w 1764382"/>
                  <a:gd name="connsiteY2" fmla="*/ 325156 h 1030008"/>
                  <a:gd name="connsiteX3" fmla="*/ 1561887 w 1764382"/>
                  <a:gd name="connsiteY3" fmla="*/ 425171 h 1030008"/>
                  <a:gd name="connsiteX4" fmla="*/ 1547600 w 1764382"/>
                  <a:gd name="connsiteY4" fmla="*/ 882369 h 1030008"/>
                  <a:gd name="connsiteX5" fmla="*/ 1347574 w 1764382"/>
                  <a:gd name="connsiteY5" fmla="*/ 739494 h 1030008"/>
                  <a:gd name="connsiteX6" fmla="*/ 1252324 w 1764382"/>
                  <a:gd name="connsiteY6" fmla="*/ 1030008 h 1030008"/>
                  <a:gd name="connsiteX7" fmla="*/ 976099 w 1764382"/>
                  <a:gd name="connsiteY7" fmla="*/ 287058 h 1030008"/>
                  <a:gd name="connsiteX8" fmla="*/ 761787 w 1764382"/>
                  <a:gd name="connsiteY8" fmla="*/ 377545 h 1030008"/>
                  <a:gd name="connsiteX9" fmla="*/ 523662 w 1764382"/>
                  <a:gd name="connsiteY9" fmla="*/ 258484 h 1030008"/>
                  <a:gd name="connsiteX10" fmla="*/ 180975 w 1764382"/>
                  <a:gd name="connsiteY10" fmla="*/ 134659 h 1030008"/>
                  <a:gd name="connsiteX11" fmla="*/ 0 w 1764382"/>
                  <a:gd name="connsiteY11" fmla="*/ 104775 h 1030008"/>
                  <a:gd name="connsiteX0" fmla="*/ 0 w 1764382"/>
                  <a:gd name="connsiteY0" fmla="*/ 104775 h 1030008"/>
                  <a:gd name="connsiteX1" fmla="*/ 995149 w 1764382"/>
                  <a:gd name="connsiteY1" fmla="*/ 0 h 1030008"/>
                  <a:gd name="connsiteX2" fmla="*/ 1742862 w 1764382"/>
                  <a:gd name="connsiteY2" fmla="*/ 325156 h 1030008"/>
                  <a:gd name="connsiteX3" fmla="*/ 1561887 w 1764382"/>
                  <a:gd name="connsiteY3" fmla="*/ 425171 h 1030008"/>
                  <a:gd name="connsiteX4" fmla="*/ 1547600 w 1764382"/>
                  <a:gd name="connsiteY4" fmla="*/ 882369 h 1030008"/>
                  <a:gd name="connsiteX5" fmla="*/ 1347574 w 1764382"/>
                  <a:gd name="connsiteY5" fmla="*/ 739494 h 1030008"/>
                  <a:gd name="connsiteX6" fmla="*/ 1252324 w 1764382"/>
                  <a:gd name="connsiteY6" fmla="*/ 1030008 h 1030008"/>
                  <a:gd name="connsiteX7" fmla="*/ 976099 w 1764382"/>
                  <a:gd name="connsiteY7" fmla="*/ 287058 h 1030008"/>
                  <a:gd name="connsiteX8" fmla="*/ 761787 w 1764382"/>
                  <a:gd name="connsiteY8" fmla="*/ 377545 h 1030008"/>
                  <a:gd name="connsiteX9" fmla="*/ 523662 w 1764382"/>
                  <a:gd name="connsiteY9" fmla="*/ 258484 h 1030008"/>
                  <a:gd name="connsiteX10" fmla="*/ 180975 w 1764382"/>
                  <a:gd name="connsiteY10" fmla="*/ 134659 h 1030008"/>
                  <a:gd name="connsiteX11" fmla="*/ 0 w 1764382"/>
                  <a:gd name="connsiteY11" fmla="*/ 104775 h 1030008"/>
                  <a:gd name="connsiteX0" fmla="*/ 0 w 1764382"/>
                  <a:gd name="connsiteY0" fmla="*/ 153001 h 1078234"/>
                  <a:gd name="connsiteX1" fmla="*/ 995149 w 1764382"/>
                  <a:gd name="connsiteY1" fmla="*/ 48226 h 1078234"/>
                  <a:gd name="connsiteX2" fmla="*/ 1742862 w 1764382"/>
                  <a:gd name="connsiteY2" fmla="*/ 373382 h 1078234"/>
                  <a:gd name="connsiteX3" fmla="*/ 1561887 w 1764382"/>
                  <a:gd name="connsiteY3" fmla="*/ 473397 h 1078234"/>
                  <a:gd name="connsiteX4" fmla="*/ 1547600 w 1764382"/>
                  <a:gd name="connsiteY4" fmla="*/ 930595 h 1078234"/>
                  <a:gd name="connsiteX5" fmla="*/ 1347574 w 1764382"/>
                  <a:gd name="connsiteY5" fmla="*/ 787720 h 1078234"/>
                  <a:gd name="connsiteX6" fmla="*/ 1252324 w 1764382"/>
                  <a:gd name="connsiteY6" fmla="*/ 1078234 h 1078234"/>
                  <a:gd name="connsiteX7" fmla="*/ 976099 w 1764382"/>
                  <a:gd name="connsiteY7" fmla="*/ 335284 h 1078234"/>
                  <a:gd name="connsiteX8" fmla="*/ 761787 w 1764382"/>
                  <a:gd name="connsiteY8" fmla="*/ 425771 h 1078234"/>
                  <a:gd name="connsiteX9" fmla="*/ 523662 w 1764382"/>
                  <a:gd name="connsiteY9" fmla="*/ 306710 h 1078234"/>
                  <a:gd name="connsiteX10" fmla="*/ 180975 w 1764382"/>
                  <a:gd name="connsiteY10" fmla="*/ 182885 h 1078234"/>
                  <a:gd name="connsiteX11" fmla="*/ 0 w 176438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42862" h="1078234">
                    <a:moveTo>
                      <a:pt x="0" y="153001"/>
                    </a:moveTo>
                    <a:lnTo>
                      <a:pt x="995149" y="48226"/>
                    </a:lnTo>
                    <a:cubicBezTo>
                      <a:pt x="1192757" y="-66650"/>
                      <a:pt x="1548394" y="16770"/>
                      <a:pt x="1742862" y="373382"/>
                    </a:cubicBezTo>
                    <a:cubicBezTo>
                      <a:pt x="1680155" y="463294"/>
                      <a:pt x="1577762" y="428946"/>
                      <a:pt x="1561887" y="473397"/>
                    </a:cubicBezTo>
                    <a:cubicBezTo>
                      <a:pt x="1606337" y="594265"/>
                      <a:pt x="1546013" y="807564"/>
                      <a:pt x="1547600" y="930595"/>
                    </a:cubicBezTo>
                    <a:cubicBezTo>
                      <a:pt x="1577762" y="1048863"/>
                      <a:pt x="1396787" y="756764"/>
                      <a:pt x="1347574" y="787720"/>
                    </a:cubicBezTo>
                    <a:cubicBezTo>
                      <a:pt x="1298361" y="818676"/>
                      <a:pt x="1284074" y="1044896"/>
                      <a:pt x="1252324" y="1078234"/>
                    </a:cubicBezTo>
                    <a:cubicBezTo>
                      <a:pt x="1188824" y="1058390"/>
                      <a:pt x="1066586" y="442440"/>
                      <a:pt x="976099" y="335284"/>
                    </a:cubicBezTo>
                    <a:cubicBezTo>
                      <a:pt x="1255499" y="1466376"/>
                      <a:pt x="834018" y="560708"/>
                      <a:pt x="761787" y="425771"/>
                    </a:cubicBezTo>
                    <a:cubicBezTo>
                      <a:pt x="877676" y="889321"/>
                      <a:pt x="603001" y="392434"/>
                      <a:pt x="523662" y="306710"/>
                    </a:cubicBezTo>
                    <a:cubicBezTo>
                      <a:pt x="533258" y="479748"/>
                      <a:pt x="723829" y="914723"/>
                      <a:pt x="180975" y="182885"/>
                    </a:cubicBezTo>
                    <a:cubicBezTo>
                      <a:pt x="349250" y="558686"/>
                      <a:pt x="193675" y="663024"/>
                      <a:pt x="0" y="153001"/>
                    </a:cubicBezTo>
                    <a:close/>
                  </a:path>
                </a:pathLst>
              </a:custGeom>
              <a:solidFill>
                <a:srgbClr val="6B442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40">
                <a:extLst>
                  <a:ext uri="{FF2B5EF4-FFF2-40B4-BE49-F238E27FC236}">
                    <a16:creationId xmlns:a16="http://schemas.microsoft.com/office/drawing/2014/main" id="{FD65D29C-7DB8-906F-757D-0F4CBFABDC81}"/>
                  </a:ext>
                </a:extLst>
              </p:cNvPr>
              <p:cNvSpPr/>
              <p:nvPr/>
            </p:nvSpPr>
            <p:spPr>
              <a:xfrm>
                <a:off x="4682995" y="2738428"/>
                <a:ext cx="1499620" cy="927751"/>
              </a:xfrm>
              <a:custGeom>
                <a:avLst/>
                <a:gdLst>
                  <a:gd name="connsiteX0" fmla="*/ 0 w 1314237"/>
                  <a:gd name="connsiteY0" fmla="*/ 0 h 229909"/>
                  <a:gd name="connsiteX1" fmla="*/ 1314237 w 1314237"/>
                  <a:gd name="connsiteY1" fmla="*/ 0 h 229909"/>
                  <a:gd name="connsiteX2" fmla="*/ 1314237 w 1314237"/>
                  <a:gd name="connsiteY2" fmla="*/ 229909 h 229909"/>
                  <a:gd name="connsiteX3" fmla="*/ 0 w 1314237"/>
                  <a:gd name="connsiteY3" fmla="*/ 229909 h 229909"/>
                  <a:gd name="connsiteX4" fmla="*/ 0 w 1314237"/>
                  <a:gd name="connsiteY4" fmla="*/ 0 h 2299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0 w 1314237"/>
                  <a:gd name="connsiteY3" fmla="*/ 344209 h 344209"/>
                  <a:gd name="connsiteX4" fmla="*/ 0 w 1314237"/>
                  <a:gd name="connsiteY4" fmla="*/ 114300 h 3442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180975 w 1314237"/>
                  <a:gd name="connsiteY3" fmla="*/ 144184 h 344209"/>
                  <a:gd name="connsiteX4" fmla="*/ 0 w 1314237"/>
                  <a:gd name="connsiteY4" fmla="*/ 114300 h 3442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523662 w 1314237"/>
                  <a:gd name="connsiteY3" fmla="*/ 268009 h 344209"/>
                  <a:gd name="connsiteX4" fmla="*/ 180975 w 1314237"/>
                  <a:gd name="connsiteY4" fmla="*/ 144184 h 344209"/>
                  <a:gd name="connsiteX5" fmla="*/ 0 w 1314237"/>
                  <a:gd name="connsiteY5" fmla="*/ 114300 h 344209"/>
                  <a:gd name="connsiteX0" fmla="*/ 0 w 1314237"/>
                  <a:gd name="connsiteY0" fmla="*/ 114300 h 346661"/>
                  <a:gd name="connsiteX1" fmla="*/ 1080874 w 1314237"/>
                  <a:gd name="connsiteY1" fmla="*/ 0 h 346661"/>
                  <a:gd name="connsiteX2" fmla="*/ 1314237 w 1314237"/>
                  <a:gd name="connsiteY2" fmla="*/ 344209 h 346661"/>
                  <a:gd name="connsiteX3" fmla="*/ 523662 w 1314237"/>
                  <a:gd name="connsiteY3" fmla="*/ 268009 h 346661"/>
                  <a:gd name="connsiteX4" fmla="*/ 180975 w 1314237"/>
                  <a:gd name="connsiteY4" fmla="*/ 144184 h 346661"/>
                  <a:gd name="connsiteX5" fmla="*/ 0 w 1314237"/>
                  <a:gd name="connsiteY5" fmla="*/ 114300 h 346661"/>
                  <a:gd name="connsiteX0" fmla="*/ 0 w 1314237"/>
                  <a:gd name="connsiteY0" fmla="*/ 114300 h 462009"/>
                  <a:gd name="connsiteX1" fmla="*/ 1080874 w 1314237"/>
                  <a:gd name="connsiteY1" fmla="*/ 0 h 462009"/>
                  <a:gd name="connsiteX2" fmla="*/ 1314237 w 1314237"/>
                  <a:gd name="connsiteY2" fmla="*/ 344209 h 462009"/>
                  <a:gd name="connsiteX3" fmla="*/ 523662 w 1314237"/>
                  <a:gd name="connsiteY3" fmla="*/ 268009 h 462009"/>
                  <a:gd name="connsiteX4" fmla="*/ 180975 w 1314237"/>
                  <a:gd name="connsiteY4" fmla="*/ 144184 h 462009"/>
                  <a:gd name="connsiteX5" fmla="*/ 0 w 1314237"/>
                  <a:gd name="connsiteY5" fmla="*/ 114300 h 462009"/>
                  <a:gd name="connsiteX0" fmla="*/ 0 w 1314237"/>
                  <a:gd name="connsiteY0" fmla="*/ 114300 h 494285"/>
                  <a:gd name="connsiteX1" fmla="*/ 1080874 w 1314237"/>
                  <a:gd name="connsiteY1" fmla="*/ 0 h 494285"/>
                  <a:gd name="connsiteX2" fmla="*/ 1314237 w 1314237"/>
                  <a:gd name="connsiteY2" fmla="*/ 344209 h 494285"/>
                  <a:gd name="connsiteX3" fmla="*/ 523662 w 1314237"/>
                  <a:gd name="connsiteY3" fmla="*/ 268009 h 494285"/>
                  <a:gd name="connsiteX4" fmla="*/ 180975 w 1314237"/>
                  <a:gd name="connsiteY4" fmla="*/ 144184 h 494285"/>
                  <a:gd name="connsiteX5" fmla="*/ 0 w 1314237"/>
                  <a:gd name="connsiteY5" fmla="*/ 114300 h 494285"/>
                  <a:gd name="connsiteX0" fmla="*/ 0 w 1314237"/>
                  <a:gd name="connsiteY0" fmla="*/ 114300 h 554694"/>
                  <a:gd name="connsiteX1" fmla="*/ 1080874 w 1314237"/>
                  <a:gd name="connsiteY1" fmla="*/ 0 h 554694"/>
                  <a:gd name="connsiteX2" fmla="*/ 1314237 w 1314237"/>
                  <a:gd name="connsiteY2" fmla="*/ 344209 h 554694"/>
                  <a:gd name="connsiteX3" fmla="*/ 523662 w 1314237"/>
                  <a:gd name="connsiteY3" fmla="*/ 268009 h 554694"/>
                  <a:gd name="connsiteX4" fmla="*/ 180975 w 1314237"/>
                  <a:gd name="connsiteY4" fmla="*/ 144184 h 554694"/>
                  <a:gd name="connsiteX5" fmla="*/ 0 w 1314237"/>
                  <a:gd name="connsiteY5" fmla="*/ 114300 h 554694"/>
                  <a:gd name="connsiteX0" fmla="*/ 0 w 1314237"/>
                  <a:gd name="connsiteY0" fmla="*/ 114300 h 554694"/>
                  <a:gd name="connsiteX1" fmla="*/ 1080874 w 1314237"/>
                  <a:gd name="connsiteY1" fmla="*/ 0 h 554694"/>
                  <a:gd name="connsiteX2" fmla="*/ 1314237 w 1314237"/>
                  <a:gd name="connsiteY2" fmla="*/ 344209 h 554694"/>
                  <a:gd name="connsiteX3" fmla="*/ 761787 w 1314237"/>
                  <a:gd name="connsiteY3" fmla="*/ 387070 h 554694"/>
                  <a:gd name="connsiteX4" fmla="*/ 523662 w 1314237"/>
                  <a:gd name="connsiteY4" fmla="*/ 268009 h 554694"/>
                  <a:gd name="connsiteX5" fmla="*/ 180975 w 1314237"/>
                  <a:gd name="connsiteY5" fmla="*/ 144184 h 554694"/>
                  <a:gd name="connsiteX6" fmla="*/ 0 w 1314237"/>
                  <a:gd name="connsiteY6" fmla="*/ 114300 h 554694"/>
                  <a:gd name="connsiteX0" fmla="*/ 0 w 1314237"/>
                  <a:gd name="connsiteY0" fmla="*/ 114300 h 568314"/>
                  <a:gd name="connsiteX1" fmla="*/ 1080874 w 1314237"/>
                  <a:gd name="connsiteY1" fmla="*/ 0 h 568314"/>
                  <a:gd name="connsiteX2" fmla="*/ 1314237 w 1314237"/>
                  <a:gd name="connsiteY2" fmla="*/ 344209 h 568314"/>
                  <a:gd name="connsiteX3" fmla="*/ 761787 w 1314237"/>
                  <a:gd name="connsiteY3" fmla="*/ 387070 h 568314"/>
                  <a:gd name="connsiteX4" fmla="*/ 523662 w 1314237"/>
                  <a:gd name="connsiteY4" fmla="*/ 268009 h 568314"/>
                  <a:gd name="connsiteX5" fmla="*/ 180975 w 1314237"/>
                  <a:gd name="connsiteY5" fmla="*/ 144184 h 568314"/>
                  <a:gd name="connsiteX6" fmla="*/ 0 w 1314237"/>
                  <a:gd name="connsiteY6" fmla="*/ 114300 h 568314"/>
                  <a:gd name="connsiteX0" fmla="*/ 0 w 1314237"/>
                  <a:gd name="connsiteY0" fmla="*/ 114300 h 580030"/>
                  <a:gd name="connsiteX1" fmla="*/ 1080874 w 1314237"/>
                  <a:gd name="connsiteY1" fmla="*/ 0 h 580030"/>
                  <a:gd name="connsiteX2" fmla="*/ 1314237 w 1314237"/>
                  <a:gd name="connsiteY2" fmla="*/ 344209 h 580030"/>
                  <a:gd name="connsiteX3" fmla="*/ 761787 w 1314237"/>
                  <a:gd name="connsiteY3" fmla="*/ 387070 h 580030"/>
                  <a:gd name="connsiteX4" fmla="*/ 523662 w 1314237"/>
                  <a:gd name="connsiteY4" fmla="*/ 268009 h 580030"/>
                  <a:gd name="connsiteX5" fmla="*/ 180975 w 1314237"/>
                  <a:gd name="connsiteY5" fmla="*/ 144184 h 580030"/>
                  <a:gd name="connsiteX6" fmla="*/ 0 w 1314237"/>
                  <a:gd name="connsiteY6" fmla="*/ 114300 h 580030"/>
                  <a:gd name="connsiteX0" fmla="*/ 0 w 1314237"/>
                  <a:gd name="connsiteY0" fmla="*/ 114300 h 580030"/>
                  <a:gd name="connsiteX1" fmla="*/ 1080874 w 1314237"/>
                  <a:gd name="connsiteY1" fmla="*/ 0 h 580030"/>
                  <a:gd name="connsiteX2" fmla="*/ 1314237 w 1314237"/>
                  <a:gd name="connsiteY2" fmla="*/ 344209 h 580030"/>
                  <a:gd name="connsiteX3" fmla="*/ 976099 w 1314237"/>
                  <a:gd name="connsiteY3" fmla="*/ 296583 h 580030"/>
                  <a:gd name="connsiteX4" fmla="*/ 761787 w 1314237"/>
                  <a:gd name="connsiteY4" fmla="*/ 387070 h 580030"/>
                  <a:gd name="connsiteX5" fmla="*/ 523662 w 1314237"/>
                  <a:gd name="connsiteY5" fmla="*/ 268009 h 580030"/>
                  <a:gd name="connsiteX6" fmla="*/ 180975 w 1314237"/>
                  <a:gd name="connsiteY6" fmla="*/ 144184 h 580030"/>
                  <a:gd name="connsiteX7" fmla="*/ 0 w 1314237"/>
                  <a:gd name="connsiteY7" fmla="*/ 114300 h 580030"/>
                  <a:gd name="connsiteX0" fmla="*/ 0 w 1314237"/>
                  <a:gd name="connsiteY0" fmla="*/ 114300 h 906979"/>
                  <a:gd name="connsiteX1" fmla="*/ 1080874 w 1314237"/>
                  <a:gd name="connsiteY1" fmla="*/ 0 h 906979"/>
                  <a:gd name="connsiteX2" fmla="*/ 1314237 w 1314237"/>
                  <a:gd name="connsiteY2" fmla="*/ 344209 h 906979"/>
                  <a:gd name="connsiteX3" fmla="*/ 976099 w 1314237"/>
                  <a:gd name="connsiteY3" fmla="*/ 296583 h 906979"/>
                  <a:gd name="connsiteX4" fmla="*/ 761787 w 1314237"/>
                  <a:gd name="connsiteY4" fmla="*/ 387070 h 906979"/>
                  <a:gd name="connsiteX5" fmla="*/ 523662 w 1314237"/>
                  <a:gd name="connsiteY5" fmla="*/ 268009 h 906979"/>
                  <a:gd name="connsiteX6" fmla="*/ 180975 w 1314237"/>
                  <a:gd name="connsiteY6" fmla="*/ 144184 h 906979"/>
                  <a:gd name="connsiteX7" fmla="*/ 0 w 1314237"/>
                  <a:gd name="connsiteY7" fmla="*/ 114300 h 906979"/>
                  <a:gd name="connsiteX0" fmla="*/ 0 w 1314237"/>
                  <a:gd name="connsiteY0" fmla="*/ 114300 h 906979"/>
                  <a:gd name="connsiteX1" fmla="*/ 1080874 w 1314237"/>
                  <a:gd name="connsiteY1" fmla="*/ 0 h 906979"/>
                  <a:gd name="connsiteX2" fmla="*/ 1314237 w 1314237"/>
                  <a:gd name="connsiteY2" fmla="*/ 344209 h 906979"/>
                  <a:gd name="connsiteX3" fmla="*/ 976099 w 1314237"/>
                  <a:gd name="connsiteY3" fmla="*/ 296583 h 906979"/>
                  <a:gd name="connsiteX4" fmla="*/ 761787 w 1314237"/>
                  <a:gd name="connsiteY4" fmla="*/ 387070 h 906979"/>
                  <a:gd name="connsiteX5" fmla="*/ 523662 w 1314237"/>
                  <a:gd name="connsiteY5" fmla="*/ 268009 h 906979"/>
                  <a:gd name="connsiteX6" fmla="*/ 180975 w 1314237"/>
                  <a:gd name="connsiteY6" fmla="*/ 144184 h 906979"/>
                  <a:gd name="connsiteX7" fmla="*/ 0 w 1314237"/>
                  <a:gd name="connsiteY7" fmla="*/ 114300 h 906979"/>
                  <a:gd name="connsiteX0" fmla="*/ 0 w 1314237"/>
                  <a:gd name="connsiteY0" fmla="*/ 114300 h 935448"/>
                  <a:gd name="connsiteX1" fmla="*/ 1080874 w 1314237"/>
                  <a:gd name="connsiteY1" fmla="*/ 0 h 935448"/>
                  <a:gd name="connsiteX2" fmla="*/ 1314237 w 1314237"/>
                  <a:gd name="connsiteY2" fmla="*/ 344209 h 935448"/>
                  <a:gd name="connsiteX3" fmla="*/ 976099 w 1314237"/>
                  <a:gd name="connsiteY3" fmla="*/ 296583 h 935448"/>
                  <a:gd name="connsiteX4" fmla="*/ 761787 w 1314237"/>
                  <a:gd name="connsiteY4" fmla="*/ 387070 h 935448"/>
                  <a:gd name="connsiteX5" fmla="*/ 523662 w 1314237"/>
                  <a:gd name="connsiteY5" fmla="*/ 268009 h 935448"/>
                  <a:gd name="connsiteX6" fmla="*/ 180975 w 1314237"/>
                  <a:gd name="connsiteY6" fmla="*/ 144184 h 935448"/>
                  <a:gd name="connsiteX7" fmla="*/ 0 w 1314237"/>
                  <a:gd name="connsiteY7" fmla="*/ 114300 h 935448"/>
                  <a:gd name="connsiteX0" fmla="*/ 0 w 1314237"/>
                  <a:gd name="connsiteY0" fmla="*/ 114300 h 857856"/>
                  <a:gd name="connsiteX1" fmla="*/ 1080874 w 1314237"/>
                  <a:gd name="connsiteY1" fmla="*/ 0 h 857856"/>
                  <a:gd name="connsiteX2" fmla="*/ 1314237 w 1314237"/>
                  <a:gd name="connsiteY2" fmla="*/ 344209 h 857856"/>
                  <a:gd name="connsiteX3" fmla="*/ 976099 w 1314237"/>
                  <a:gd name="connsiteY3" fmla="*/ 296583 h 857856"/>
                  <a:gd name="connsiteX4" fmla="*/ 761787 w 1314237"/>
                  <a:gd name="connsiteY4" fmla="*/ 387070 h 857856"/>
                  <a:gd name="connsiteX5" fmla="*/ 523662 w 1314237"/>
                  <a:gd name="connsiteY5" fmla="*/ 268009 h 857856"/>
                  <a:gd name="connsiteX6" fmla="*/ 180975 w 1314237"/>
                  <a:gd name="connsiteY6" fmla="*/ 144184 h 857856"/>
                  <a:gd name="connsiteX7" fmla="*/ 0 w 1314237"/>
                  <a:gd name="connsiteY7" fmla="*/ 114300 h 857856"/>
                  <a:gd name="connsiteX0" fmla="*/ 0 w 1314237"/>
                  <a:gd name="connsiteY0" fmla="*/ 114300 h 1049268"/>
                  <a:gd name="connsiteX1" fmla="*/ 1080874 w 1314237"/>
                  <a:gd name="connsiteY1" fmla="*/ 0 h 1049268"/>
                  <a:gd name="connsiteX2" fmla="*/ 1314237 w 1314237"/>
                  <a:gd name="connsiteY2" fmla="*/ 344209 h 1049268"/>
                  <a:gd name="connsiteX3" fmla="*/ 976099 w 1314237"/>
                  <a:gd name="connsiteY3" fmla="*/ 296583 h 1049268"/>
                  <a:gd name="connsiteX4" fmla="*/ 761787 w 1314237"/>
                  <a:gd name="connsiteY4" fmla="*/ 387070 h 1049268"/>
                  <a:gd name="connsiteX5" fmla="*/ 523662 w 1314237"/>
                  <a:gd name="connsiteY5" fmla="*/ 268009 h 1049268"/>
                  <a:gd name="connsiteX6" fmla="*/ 180975 w 1314237"/>
                  <a:gd name="connsiteY6" fmla="*/ 144184 h 1049268"/>
                  <a:gd name="connsiteX7" fmla="*/ 0 w 1314237"/>
                  <a:gd name="connsiteY7" fmla="*/ 114300 h 1049268"/>
                  <a:gd name="connsiteX0" fmla="*/ 0 w 1255732"/>
                  <a:gd name="connsiteY0" fmla="*/ 114300 h 1037553"/>
                  <a:gd name="connsiteX1" fmla="*/ 1080874 w 1255732"/>
                  <a:gd name="connsiteY1" fmla="*/ 0 h 1037553"/>
                  <a:gd name="connsiteX2" fmla="*/ 1242799 w 1255732"/>
                  <a:gd name="connsiteY2" fmla="*/ 301346 h 1037553"/>
                  <a:gd name="connsiteX3" fmla="*/ 976099 w 1255732"/>
                  <a:gd name="connsiteY3" fmla="*/ 296583 h 1037553"/>
                  <a:gd name="connsiteX4" fmla="*/ 761787 w 1255732"/>
                  <a:gd name="connsiteY4" fmla="*/ 387070 h 1037553"/>
                  <a:gd name="connsiteX5" fmla="*/ 523662 w 1255732"/>
                  <a:gd name="connsiteY5" fmla="*/ 268009 h 1037553"/>
                  <a:gd name="connsiteX6" fmla="*/ 180975 w 1255732"/>
                  <a:gd name="connsiteY6" fmla="*/ 144184 h 1037553"/>
                  <a:gd name="connsiteX7" fmla="*/ 0 w 1255732"/>
                  <a:gd name="connsiteY7" fmla="*/ 114300 h 1037553"/>
                  <a:gd name="connsiteX0" fmla="*/ 0 w 1353822"/>
                  <a:gd name="connsiteY0" fmla="*/ 114300 h 1050847"/>
                  <a:gd name="connsiteX1" fmla="*/ 1080874 w 1353822"/>
                  <a:gd name="connsiteY1" fmla="*/ 0 h 1050847"/>
                  <a:gd name="connsiteX2" fmla="*/ 1242799 w 1353822"/>
                  <a:gd name="connsiteY2" fmla="*/ 301346 h 1050847"/>
                  <a:gd name="connsiteX3" fmla="*/ 976099 w 1353822"/>
                  <a:gd name="connsiteY3" fmla="*/ 296583 h 1050847"/>
                  <a:gd name="connsiteX4" fmla="*/ 761787 w 1353822"/>
                  <a:gd name="connsiteY4" fmla="*/ 387070 h 1050847"/>
                  <a:gd name="connsiteX5" fmla="*/ 523662 w 1353822"/>
                  <a:gd name="connsiteY5" fmla="*/ 268009 h 1050847"/>
                  <a:gd name="connsiteX6" fmla="*/ 180975 w 1353822"/>
                  <a:gd name="connsiteY6" fmla="*/ 144184 h 1050847"/>
                  <a:gd name="connsiteX7" fmla="*/ 0 w 1353822"/>
                  <a:gd name="connsiteY7" fmla="*/ 114300 h 1050847"/>
                  <a:gd name="connsiteX0" fmla="*/ 0 w 1278987"/>
                  <a:gd name="connsiteY0" fmla="*/ 114300 h 1039533"/>
                  <a:gd name="connsiteX1" fmla="*/ 1080874 w 1278987"/>
                  <a:gd name="connsiteY1" fmla="*/ 0 h 1039533"/>
                  <a:gd name="connsiteX2" fmla="*/ 1242799 w 1278987"/>
                  <a:gd name="connsiteY2" fmla="*/ 301346 h 1039533"/>
                  <a:gd name="connsiteX3" fmla="*/ 1252324 w 1278987"/>
                  <a:gd name="connsiteY3" fmla="*/ 1039533 h 1039533"/>
                  <a:gd name="connsiteX4" fmla="*/ 976099 w 1278987"/>
                  <a:gd name="connsiteY4" fmla="*/ 296583 h 1039533"/>
                  <a:gd name="connsiteX5" fmla="*/ 761787 w 1278987"/>
                  <a:gd name="connsiteY5" fmla="*/ 387070 h 1039533"/>
                  <a:gd name="connsiteX6" fmla="*/ 523662 w 1278987"/>
                  <a:gd name="connsiteY6" fmla="*/ 268009 h 1039533"/>
                  <a:gd name="connsiteX7" fmla="*/ 180975 w 1278987"/>
                  <a:gd name="connsiteY7" fmla="*/ 144184 h 1039533"/>
                  <a:gd name="connsiteX8" fmla="*/ 0 w 1278987"/>
                  <a:gd name="connsiteY8" fmla="*/ 114300 h 1039533"/>
                  <a:gd name="connsiteX0" fmla="*/ 0 w 1347219"/>
                  <a:gd name="connsiteY0" fmla="*/ 114300 h 1039533"/>
                  <a:gd name="connsiteX1" fmla="*/ 1080874 w 1347219"/>
                  <a:gd name="connsiteY1" fmla="*/ 0 h 1039533"/>
                  <a:gd name="connsiteX2" fmla="*/ 1242799 w 1347219"/>
                  <a:gd name="connsiteY2" fmla="*/ 301346 h 1039533"/>
                  <a:gd name="connsiteX3" fmla="*/ 1252324 w 1347219"/>
                  <a:gd name="connsiteY3" fmla="*/ 1039533 h 1039533"/>
                  <a:gd name="connsiteX4" fmla="*/ 976099 w 1347219"/>
                  <a:gd name="connsiteY4" fmla="*/ 296583 h 1039533"/>
                  <a:gd name="connsiteX5" fmla="*/ 761787 w 1347219"/>
                  <a:gd name="connsiteY5" fmla="*/ 387070 h 1039533"/>
                  <a:gd name="connsiteX6" fmla="*/ 523662 w 1347219"/>
                  <a:gd name="connsiteY6" fmla="*/ 268009 h 1039533"/>
                  <a:gd name="connsiteX7" fmla="*/ 180975 w 1347219"/>
                  <a:gd name="connsiteY7" fmla="*/ 144184 h 1039533"/>
                  <a:gd name="connsiteX8" fmla="*/ 0 w 1347219"/>
                  <a:gd name="connsiteY8" fmla="*/ 114300 h 1039533"/>
                  <a:gd name="connsiteX0" fmla="*/ 0 w 1347219"/>
                  <a:gd name="connsiteY0" fmla="*/ 114300 h 1040380"/>
                  <a:gd name="connsiteX1" fmla="*/ 1080874 w 1347219"/>
                  <a:gd name="connsiteY1" fmla="*/ 0 h 1040380"/>
                  <a:gd name="connsiteX2" fmla="*/ 1242799 w 1347219"/>
                  <a:gd name="connsiteY2" fmla="*/ 301346 h 1040380"/>
                  <a:gd name="connsiteX3" fmla="*/ 1252324 w 1347219"/>
                  <a:gd name="connsiteY3" fmla="*/ 1039533 h 1040380"/>
                  <a:gd name="connsiteX4" fmla="*/ 976099 w 1347219"/>
                  <a:gd name="connsiteY4" fmla="*/ 296583 h 1040380"/>
                  <a:gd name="connsiteX5" fmla="*/ 761787 w 1347219"/>
                  <a:gd name="connsiteY5" fmla="*/ 387070 h 1040380"/>
                  <a:gd name="connsiteX6" fmla="*/ 523662 w 1347219"/>
                  <a:gd name="connsiteY6" fmla="*/ 268009 h 1040380"/>
                  <a:gd name="connsiteX7" fmla="*/ 180975 w 1347219"/>
                  <a:gd name="connsiteY7" fmla="*/ 144184 h 1040380"/>
                  <a:gd name="connsiteX8" fmla="*/ 0 w 1347219"/>
                  <a:gd name="connsiteY8" fmla="*/ 114300 h 1040380"/>
                  <a:gd name="connsiteX0" fmla="*/ 0 w 1547608"/>
                  <a:gd name="connsiteY0" fmla="*/ 114300 h 1059479"/>
                  <a:gd name="connsiteX1" fmla="*/ 1080874 w 1547608"/>
                  <a:gd name="connsiteY1" fmla="*/ 0 h 1059479"/>
                  <a:gd name="connsiteX2" fmla="*/ 1242799 w 1547608"/>
                  <a:gd name="connsiteY2" fmla="*/ 301346 h 1059479"/>
                  <a:gd name="connsiteX3" fmla="*/ 1547600 w 1547608"/>
                  <a:gd name="connsiteY3" fmla="*/ 853794 h 1059479"/>
                  <a:gd name="connsiteX4" fmla="*/ 1252324 w 1547608"/>
                  <a:gd name="connsiteY4" fmla="*/ 1039533 h 1059479"/>
                  <a:gd name="connsiteX5" fmla="*/ 976099 w 1547608"/>
                  <a:gd name="connsiteY5" fmla="*/ 296583 h 1059479"/>
                  <a:gd name="connsiteX6" fmla="*/ 761787 w 1547608"/>
                  <a:gd name="connsiteY6" fmla="*/ 387070 h 1059479"/>
                  <a:gd name="connsiteX7" fmla="*/ 523662 w 1547608"/>
                  <a:gd name="connsiteY7" fmla="*/ 268009 h 1059479"/>
                  <a:gd name="connsiteX8" fmla="*/ 180975 w 1547608"/>
                  <a:gd name="connsiteY8" fmla="*/ 144184 h 1059479"/>
                  <a:gd name="connsiteX9" fmla="*/ 0 w 1547608"/>
                  <a:gd name="connsiteY9" fmla="*/ 114300 h 1059479"/>
                  <a:gd name="connsiteX0" fmla="*/ 0 w 1550968"/>
                  <a:gd name="connsiteY0" fmla="*/ 114300 h 1062622"/>
                  <a:gd name="connsiteX1" fmla="*/ 1080874 w 1550968"/>
                  <a:gd name="connsiteY1" fmla="*/ 0 h 1062622"/>
                  <a:gd name="connsiteX2" fmla="*/ 1242799 w 1550968"/>
                  <a:gd name="connsiteY2" fmla="*/ 301346 h 1062622"/>
                  <a:gd name="connsiteX3" fmla="*/ 1547600 w 1550968"/>
                  <a:gd name="connsiteY3" fmla="*/ 853794 h 1062622"/>
                  <a:gd name="connsiteX4" fmla="*/ 1347574 w 1550968"/>
                  <a:gd name="connsiteY4" fmla="*/ 749019 h 1062622"/>
                  <a:gd name="connsiteX5" fmla="*/ 1252324 w 1550968"/>
                  <a:gd name="connsiteY5" fmla="*/ 1039533 h 1062622"/>
                  <a:gd name="connsiteX6" fmla="*/ 976099 w 1550968"/>
                  <a:gd name="connsiteY6" fmla="*/ 296583 h 1062622"/>
                  <a:gd name="connsiteX7" fmla="*/ 761787 w 1550968"/>
                  <a:gd name="connsiteY7" fmla="*/ 387070 h 1062622"/>
                  <a:gd name="connsiteX8" fmla="*/ 523662 w 1550968"/>
                  <a:gd name="connsiteY8" fmla="*/ 268009 h 1062622"/>
                  <a:gd name="connsiteX9" fmla="*/ 180975 w 1550968"/>
                  <a:gd name="connsiteY9" fmla="*/ 144184 h 1062622"/>
                  <a:gd name="connsiteX10" fmla="*/ 0 w 1550968"/>
                  <a:gd name="connsiteY10" fmla="*/ 114300 h 1062622"/>
                  <a:gd name="connsiteX0" fmla="*/ 0 w 1550968"/>
                  <a:gd name="connsiteY0" fmla="*/ 114300 h 1040380"/>
                  <a:gd name="connsiteX1" fmla="*/ 1080874 w 1550968"/>
                  <a:gd name="connsiteY1" fmla="*/ 0 h 1040380"/>
                  <a:gd name="connsiteX2" fmla="*/ 1242799 w 1550968"/>
                  <a:gd name="connsiteY2" fmla="*/ 301346 h 1040380"/>
                  <a:gd name="connsiteX3" fmla="*/ 1547600 w 1550968"/>
                  <a:gd name="connsiteY3" fmla="*/ 853794 h 1040380"/>
                  <a:gd name="connsiteX4" fmla="*/ 1347574 w 1550968"/>
                  <a:gd name="connsiteY4" fmla="*/ 749019 h 1040380"/>
                  <a:gd name="connsiteX5" fmla="*/ 1252324 w 1550968"/>
                  <a:gd name="connsiteY5" fmla="*/ 1039533 h 1040380"/>
                  <a:gd name="connsiteX6" fmla="*/ 976099 w 1550968"/>
                  <a:gd name="connsiteY6" fmla="*/ 296583 h 1040380"/>
                  <a:gd name="connsiteX7" fmla="*/ 761787 w 1550968"/>
                  <a:gd name="connsiteY7" fmla="*/ 387070 h 1040380"/>
                  <a:gd name="connsiteX8" fmla="*/ 523662 w 1550968"/>
                  <a:gd name="connsiteY8" fmla="*/ 268009 h 1040380"/>
                  <a:gd name="connsiteX9" fmla="*/ 180975 w 1550968"/>
                  <a:gd name="connsiteY9" fmla="*/ 144184 h 1040380"/>
                  <a:gd name="connsiteX10" fmla="*/ 0 w 1550968"/>
                  <a:gd name="connsiteY10" fmla="*/ 114300 h 1040380"/>
                  <a:gd name="connsiteX0" fmla="*/ 0 w 1550968"/>
                  <a:gd name="connsiteY0" fmla="*/ 114300 h 1039533"/>
                  <a:gd name="connsiteX1" fmla="*/ 1080874 w 1550968"/>
                  <a:gd name="connsiteY1" fmla="*/ 0 h 1039533"/>
                  <a:gd name="connsiteX2" fmla="*/ 1242799 w 1550968"/>
                  <a:gd name="connsiteY2" fmla="*/ 301346 h 1039533"/>
                  <a:gd name="connsiteX3" fmla="*/ 1547600 w 1550968"/>
                  <a:gd name="connsiteY3" fmla="*/ 853794 h 1039533"/>
                  <a:gd name="connsiteX4" fmla="*/ 1347574 w 1550968"/>
                  <a:gd name="connsiteY4" fmla="*/ 749019 h 1039533"/>
                  <a:gd name="connsiteX5" fmla="*/ 1252324 w 1550968"/>
                  <a:gd name="connsiteY5" fmla="*/ 1039533 h 1039533"/>
                  <a:gd name="connsiteX6" fmla="*/ 976099 w 1550968"/>
                  <a:gd name="connsiteY6" fmla="*/ 296583 h 1039533"/>
                  <a:gd name="connsiteX7" fmla="*/ 761787 w 1550968"/>
                  <a:gd name="connsiteY7" fmla="*/ 387070 h 1039533"/>
                  <a:gd name="connsiteX8" fmla="*/ 523662 w 1550968"/>
                  <a:gd name="connsiteY8" fmla="*/ 268009 h 1039533"/>
                  <a:gd name="connsiteX9" fmla="*/ 180975 w 1550968"/>
                  <a:gd name="connsiteY9" fmla="*/ 144184 h 1039533"/>
                  <a:gd name="connsiteX10" fmla="*/ 0 w 1550968"/>
                  <a:gd name="connsiteY10" fmla="*/ 114300 h 1039533"/>
                  <a:gd name="connsiteX0" fmla="*/ 0 w 1550968"/>
                  <a:gd name="connsiteY0" fmla="*/ 114300 h 1039533"/>
                  <a:gd name="connsiteX1" fmla="*/ 1080874 w 1550968"/>
                  <a:gd name="connsiteY1" fmla="*/ 0 h 1039533"/>
                  <a:gd name="connsiteX2" fmla="*/ 1242799 w 1550968"/>
                  <a:gd name="connsiteY2" fmla="*/ 301346 h 1039533"/>
                  <a:gd name="connsiteX3" fmla="*/ 1547600 w 1550968"/>
                  <a:gd name="connsiteY3" fmla="*/ 891894 h 1039533"/>
                  <a:gd name="connsiteX4" fmla="*/ 1347574 w 1550968"/>
                  <a:gd name="connsiteY4" fmla="*/ 749019 h 1039533"/>
                  <a:gd name="connsiteX5" fmla="*/ 1252324 w 1550968"/>
                  <a:gd name="connsiteY5" fmla="*/ 1039533 h 1039533"/>
                  <a:gd name="connsiteX6" fmla="*/ 976099 w 1550968"/>
                  <a:gd name="connsiteY6" fmla="*/ 296583 h 1039533"/>
                  <a:gd name="connsiteX7" fmla="*/ 761787 w 1550968"/>
                  <a:gd name="connsiteY7" fmla="*/ 387070 h 1039533"/>
                  <a:gd name="connsiteX8" fmla="*/ 523662 w 1550968"/>
                  <a:gd name="connsiteY8" fmla="*/ 268009 h 1039533"/>
                  <a:gd name="connsiteX9" fmla="*/ 180975 w 1550968"/>
                  <a:gd name="connsiteY9" fmla="*/ 144184 h 1039533"/>
                  <a:gd name="connsiteX10" fmla="*/ 0 w 1550968"/>
                  <a:gd name="connsiteY10" fmla="*/ 114300 h 1039533"/>
                  <a:gd name="connsiteX0" fmla="*/ 0 w 1578258"/>
                  <a:gd name="connsiteY0" fmla="*/ 114300 h 1039533"/>
                  <a:gd name="connsiteX1" fmla="*/ 1080874 w 1578258"/>
                  <a:gd name="connsiteY1" fmla="*/ 0 h 1039533"/>
                  <a:gd name="connsiteX2" fmla="*/ 1561887 w 1578258"/>
                  <a:gd name="connsiteY2" fmla="*/ 434696 h 1039533"/>
                  <a:gd name="connsiteX3" fmla="*/ 1547600 w 1578258"/>
                  <a:gd name="connsiteY3" fmla="*/ 891894 h 1039533"/>
                  <a:gd name="connsiteX4" fmla="*/ 1347574 w 1578258"/>
                  <a:gd name="connsiteY4" fmla="*/ 749019 h 1039533"/>
                  <a:gd name="connsiteX5" fmla="*/ 1252324 w 1578258"/>
                  <a:gd name="connsiteY5" fmla="*/ 1039533 h 1039533"/>
                  <a:gd name="connsiteX6" fmla="*/ 976099 w 1578258"/>
                  <a:gd name="connsiteY6" fmla="*/ 296583 h 1039533"/>
                  <a:gd name="connsiteX7" fmla="*/ 761787 w 1578258"/>
                  <a:gd name="connsiteY7" fmla="*/ 387070 h 1039533"/>
                  <a:gd name="connsiteX8" fmla="*/ 523662 w 1578258"/>
                  <a:gd name="connsiteY8" fmla="*/ 268009 h 1039533"/>
                  <a:gd name="connsiteX9" fmla="*/ 180975 w 1578258"/>
                  <a:gd name="connsiteY9" fmla="*/ 144184 h 1039533"/>
                  <a:gd name="connsiteX10" fmla="*/ 0 w 1578258"/>
                  <a:gd name="connsiteY10" fmla="*/ 114300 h 1039533"/>
                  <a:gd name="connsiteX0" fmla="*/ 0 w 1578258"/>
                  <a:gd name="connsiteY0" fmla="*/ 104775 h 1030008"/>
                  <a:gd name="connsiteX1" fmla="*/ 995149 w 1578258"/>
                  <a:gd name="connsiteY1" fmla="*/ 0 h 1030008"/>
                  <a:gd name="connsiteX2" fmla="*/ 1561887 w 1578258"/>
                  <a:gd name="connsiteY2" fmla="*/ 425171 h 1030008"/>
                  <a:gd name="connsiteX3" fmla="*/ 1547600 w 1578258"/>
                  <a:gd name="connsiteY3" fmla="*/ 882369 h 1030008"/>
                  <a:gd name="connsiteX4" fmla="*/ 1347574 w 1578258"/>
                  <a:gd name="connsiteY4" fmla="*/ 739494 h 1030008"/>
                  <a:gd name="connsiteX5" fmla="*/ 1252324 w 1578258"/>
                  <a:gd name="connsiteY5" fmla="*/ 1030008 h 1030008"/>
                  <a:gd name="connsiteX6" fmla="*/ 976099 w 1578258"/>
                  <a:gd name="connsiteY6" fmla="*/ 287058 h 1030008"/>
                  <a:gd name="connsiteX7" fmla="*/ 761787 w 1578258"/>
                  <a:gd name="connsiteY7" fmla="*/ 377545 h 1030008"/>
                  <a:gd name="connsiteX8" fmla="*/ 523662 w 1578258"/>
                  <a:gd name="connsiteY8" fmla="*/ 258484 h 1030008"/>
                  <a:gd name="connsiteX9" fmla="*/ 180975 w 1578258"/>
                  <a:gd name="connsiteY9" fmla="*/ 134659 h 1030008"/>
                  <a:gd name="connsiteX10" fmla="*/ 0 w 1578258"/>
                  <a:gd name="connsiteY10" fmla="*/ 104775 h 1030008"/>
                  <a:gd name="connsiteX0" fmla="*/ 0 w 1578258"/>
                  <a:gd name="connsiteY0" fmla="*/ 158007 h 1083240"/>
                  <a:gd name="connsiteX1" fmla="*/ 995149 w 1578258"/>
                  <a:gd name="connsiteY1" fmla="*/ 53232 h 1083240"/>
                  <a:gd name="connsiteX2" fmla="*/ 1561887 w 1578258"/>
                  <a:gd name="connsiteY2" fmla="*/ 478403 h 1083240"/>
                  <a:gd name="connsiteX3" fmla="*/ 1547600 w 1578258"/>
                  <a:gd name="connsiteY3" fmla="*/ 935601 h 1083240"/>
                  <a:gd name="connsiteX4" fmla="*/ 1347574 w 1578258"/>
                  <a:gd name="connsiteY4" fmla="*/ 792726 h 1083240"/>
                  <a:gd name="connsiteX5" fmla="*/ 1252324 w 1578258"/>
                  <a:gd name="connsiteY5" fmla="*/ 1083240 h 1083240"/>
                  <a:gd name="connsiteX6" fmla="*/ 976099 w 1578258"/>
                  <a:gd name="connsiteY6" fmla="*/ 340290 h 1083240"/>
                  <a:gd name="connsiteX7" fmla="*/ 761787 w 1578258"/>
                  <a:gd name="connsiteY7" fmla="*/ 430777 h 1083240"/>
                  <a:gd name="connsiteX8" fmla="*/ 523662 w 1578258"/>
                  <a:gd name="connsiteY8" fmla="*/ 311716 h 1083240"/>
                  <a:gd name="connsiteX9" fmla="*/ 180975 w 1578258"/>
                  <a:gd name="connsiteY9" fmla="*/ 187891 h 1083240"/>
                  <a:gd name="connsiteX10" fmla="*/ 0 w 1578258"/>
                  <a:gd name="connsiteY10" fmla="*/ 158007 h 1083240"/>
                  <a:gd name="connsiteX0" fmla="*/ 0 w 1738619"/>
                  <a:gd name="connsiteY0" fmla="*/ 153127 h 1078360"/>
                  <a:gd name="connsiteX1" fmla="*/ 995149 w 1738619"/>
                  <a:gd name="connsiteY1" fmla="*/ 48352 h 1078360"/>
                  <a:gd name="connsiteX2" fmla="*/ 1561887 w 1738619"/>
                  <a:gd name="connsiteY2" fmla="*/ 473523 h 1078360"/>
                  <a:gd name="connsiteX3" fmla="*/ 1547600 w 1738619"/>
                  <a:gd name="connsiteY3" fmla="*/ 930721 h 1078360"/>
                  <a:gd name="connsiteX4" fmla="*/ 1347574 w 1738619"/>
                  <a:gd name="connsiteY4" fmla="*/ 787846 h 1078360"/>
                  <a:gd name="connsiteX5" fmla="*/ 1252324 w 1738619"/>
                  <a:gd name="connsiteY5" fmla="*/ 1078360 h 1078360"/>
                  <a:gd name="connsiteX6" fmla="*/ 976099 w 1738619"/>
                  <a:gd name="connsiteY6" fmla="*/ 335410 h 1078360"/>
                  <a:gd name="connsiteX7" fmla="*/ 761787 w 1738619"/>
                  <a:gd name="connsiteY7" fmla="*/ 425897 h 1078360"/>
                  <a:gd name="connsiteX8" fmla="*/ 523662 w 1738619"/>
                  <a:gd name="connsiteY8" fmla="*/ 306836 h 1078360"/>
                  <a:gd name="connsiteX9" fmla="*/ 180975 w 1738619"/>
                  <a:gd name="connsiteY9" fmla="*/ 183011 h 1078360"/>
                  <a:gd name="connsiteX10" fmla="*/ 0 w 1738619"/>
                  <a:gd name="connsiteY10" fmla="*/ 153127 h 1078360"/>
                  <a:gd name="connsiteX0" fmla="*/ 0 w 1764382"/>
                  <a:gd name="connsiteY0" fmla="*/ 104775 h 1030008"/>
                  <a:gd name="connsiteX1" fmla="*/ 995149 w 1764382"/>
                  <a:gd name="connsiteY1" fmla="*/ 0 h 1030008"/>
                  <a:gd name="connsiteX2" fmla="*/ 1742862 w 1764382"/>
                  <a:gd name="connsiteY2" fmla="*/ 325156 h 1030008"/>
                  <a:gd name="connsiteX3" fmla="*/ 1561887 w 1764382"/>
                  <a:gd name="connsiteY3" fmla="*/ 425171 h 1030008"/>
                  <a:gd name="connsiteX4" fmla="*/ 1547600 w 1764382"/>
                  <a:gd name="connsiteY4" fmla="*/ 882369 h 1030008"/>
                  <a:gd name="connsiteX5" fmla="*/ 1347574 w 1764382"/>
                  <a:gd name="connsiteY5" fmla="*/ 739494 h 1030008"/>
                  <a:gd name="connsiteX6" fmla="*/ 1252324 w 1764382"/>
                  <a:gd name="connsiteY6" fmla="*/ 1030008 h 1030008"/>
                  <a:gd name="connsiteX7" fmla="*/ 976099 w 1764382"/>
                  <a:gd name="connsiteY7" fmla="*/ 287058 h 1030008"/>
                  <a:gd name="connsiteX8" fmla="*/ 761787 w 1764382"/>
                  <a:gd name="connsiteY8" fmla="*/ 377545 h 1030008"/>
                  <a:gd name="connsiteX9" fmla="*/ 523662 w 1764382"/>
                  <a:gd name="connsiteY9" fmla="*/ 258484 h 1030008"/>
                  <a:gd name="connsiteX10" fmla="*/ 180975 w 1764382"/>
                  <a:gd name="connsiteY10" fmla="*/ 134659 h 1030008"/>
                  <a:gd name="connsiteX11" fmla="*/ 0 w 1764382"/>
                  <a:gd name="connsiteY11" fmla="*/ 104775 h 1030008"/>
                  <a:gd name="connsiteX0" fmla="*/ 0 w 1764382"/>
                  <a:gd name="connsiteY0" fmla="*/ 104775 h 1030008"/>
                  <a:gd name="connsiteX1" fmla="*/ 995149 w 1764382"/>
                  <a:gd name="connsiteY1" fmla="*/ 0 h 1030008"/>
                  <a:gd name="connsiteX2" fmla="*/ 1742862 w 1764382"/>
                  <a:gd name="connsiteY2" fmla="*/ 325156 h 1030008"/>
                  <a:gd name="connsiteX3" fmla="*/ 1561887 w 1764382"/>
                  <a:gd name="connsiteY3" fmla="*/ 425171 h 1030008"/>
                  <a:gd name="connsiteX4" fmla="*/ 1547600 w 1764382"/>
                  <a:gd name="connsiteY4" fmla="*/ 882369 h 1030008"/>
                  <a:gd name="connsiteX5" fmla="*/ 1347574 w 1764382"/>
                  <a:gd name="connsiteY5" fmla="*/ 739494 h 1030008"/>
                  <a:gd name="connsiteX6" fmla="*/ 1252324 w 1764382"/>
                  <a:gd name="connsiteY6" fmla="*/ 1030008 h 1030008"/>
                  <a:gd name="connsiteX7" fmla="*/ 976099 w 1764382"/>
                  <a:gd name="connsiteY7" fmla="*/ 287058 h 1030008"/>
                  <a:gd name="connsiteX8" fmla="*/ 761787 w 1764382"/>
                  <a:gd name="connsiteY8" fmla="*/ 377545 h 1030008"/>
                  <a:gd name="connsiteX9" fmla="*/ 523662 w 1764382"/>
                  <a:gd name="connsiteY9" fmla="*/ 258484 h 1030008"/>
                  <a:gd name="connsiteX10" fmla="*/ 180975 w 1764382"/>
                  <a:gd name="connsiteY10" fmla="*/ 134659 h 1030008"/>
                  <a:gd name="connsiteX11" fmla="*/ 0 w 1764382"/>
                  <a:gd name="connsiteY11" fmla="*/ 104775 h 1030008"/>
                  <a:gd name="connsiteX0" fmla="*/ 0 w 1764382"/>
                  <a:gd name="connsiteY0" fmla="*/ 153001 h 1078234"/>
                  <a:gd name="connsiteX1" fmla="*/ 995149 w 1764382"/>
                  <a:gd name="connsiteY1" fmla="*/ 48226 h 1078234"/>
                  <a:gd name="connsiteX2" fmla="*/ 1742862 w 1764382"/>
                  <a:gd name="connsiteY2" fmla="*/ 373382 h 1078234"/>
                  <a:gd name="connsiteX3" fmla="*/ 1561887 w 1764382"/>
                  <a:gd name="connsiteY3" fmla="*/ 473397 h 1078234"/>
                  <a:gd name="connsiteX4" fmla="*/ 1547600 w 1764382"/>
                  <a:gd name="connsiteY4" fmla="*/ 930595 h 1078234"/>
                  <a:gd name="connsiteX5" fmla="*/ 1347574 w 1764382"/>
                  <a:gd name="connsiteY5" fmla="*/ 787720 h 1078234"/>
                  <a:gd name="connsiteX6" fmla="*/ 1252324 w 1764382"/>
                  <a:gd name="connsiteY6" fmla="*/ 1078234 h 1078234"/>
                  <a:gd name="connsiteX7" fmla="*/ 976099 w 1764382"/>
                  <a:gd name="connsiteY7" fmla="*/ 335284 h 1078234"/>
                  <a:gd name="connsiteX8" fmla="*/ 761787 w 1764382"/>
                  <a:gd name="connsiteY8" fmla="*/ 425771 h 1078234"/>
                  <a:gd name="connsiteX9" fmla="*/ 523662 w 1764382"/>
                  <a:gd name="connsiteY9" fmla="*/ 306710 h 1078234"/>
                  <a:gd name="connsiteX10" fmla="*/ 180975 w 1764382"/>
                  <a:gd name="connsiteY10" fmla="*/ 182885 h 1078234"/>
                  <a:gd name="connsiteX11" fmla="*/ 0 w 176438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42862" h="1078234">
                    <a:moveTo>
                      <a:pt x="0" y="153001"/>
                    </a:moveTo>
                    <a:lnTo>
                      <a:pt x="995149" y="48226"/>
                    </a:lnTo>
                    <a:cubicBezTo>
                      <a:pt x="1192757" y="-66650"/>
                      <a:pt x="1548394" y="16770"/>
                      <a:pt x="1742862" y="373382"/>
                    </a:cubicBezTo>
                    <a:cubicBezTo>
                      <a:pt x="1680155" y="463294"/>
                      <a:pt x="1577762" y="428946"/>
                      <a:pt x="1561887" y="473397"/>
                    </a:cubicBezTo>
                    <a:cubicBezTo>
                      <a:pt x="1606337" y="594265"/>
                      <a:pt x="1546013" y="807564"/>
                      <a:pt x="1547600" y="930595"/>
                    </a:cubicBezTo>
                    <a:cubicBezTo>
                      <a:pt x="1577762" y="1048863"/>
                      <a:pt x="1396787" y="756764"/>
                      <a:pt x="1347574" y="787720"/>
                    </a:cubicBezTo>
                    <a:cubicBezTo>
                      <a:pt x="1298361" y="818676"/>
                      <a:pt x="1284074" y="1044896"/>
                      <a:pt x="1252324" y="1078234"/>
                    </a:cubicBezTo>
                    <a:cubicBezTo>
                      <a:pt x="1188824" y="1058390"/>
                      <a:pt x="1066586" y="442440"/>
                      <a:pt x="976099" y="335284"/>
                    </a:cubicBezTo>
                    <a:cubicBezTo>
                      <a:pt x="1255499" y="1466376"/>
                      <a:pt x="834018" y="560708"/>
                      <a:pt x="761787" y="425771"/>
                    </a:cubicBezTo>
                    <a:cubicBezTo>
                      <a:pt x="877676" y="889321"/>
                      <a:pt x="603001" y="392434"/>
                      <a:pt x="523662" y="306710"/>
                    </a:cubicBezTo>
                    <a:cubicBezTo>
                      <a:pt x="533258" y="479748"/>
                      <a:pt x="723829" y="914723"/>
                      <a:pt x="180975" y="182885"/>
                    </a:cubicBezTo>
                    <a:cubicBezTo>
                      <a:pt x="349250" y="558686"/>
                      <a:pt x="193675" y="663024"/>
                      <a:pt x="0" y="153001"/>
                    </a:cubicBezTo>
                    <a:close/>
                  </a:path>
                </a:pathLst>
              </a:custGeom>
              <a:solidFill>
                <a:srgbClr val="58382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Rectangle 49">
              <a:extLst>
                <a:ext uri="{FF2B5EF4-FFF2-40B4-BE49-F238E27FC236}">
                  <a16:creationId xmlns:a16="http://schemas.microsoft.com/office/drawing/2014/main" id="{DF4E8D51-2202-29C0-CDD7-F99C8CA30452}"/>
                </a:ext>
              </a:extLst>
            </p:cNvPr>
            <p:cNvSpPr/>
            <p:nvPr/>
          </p:nvSpPr>
          <p:spPr>
            <a:xfrm>
              <a:off x="4364016" y="2809954"/>
              <a:ext cx="1211284" cy="390446"/>
            </a:xfrm>
            <a:custGeom>
              <a:avLst/>
              <a:gdLst>
                <a:gd name="connsiteX0" fmla="*/ 0 w 925534"/>
                <a:gd name="connsiteY0" fmla="*/ 0 h 72946"/>
                <a:gd name="connsiteX1" fmla="*/ 925534 w 925534"/>
                <a:gd name="connsiteY1" fmla="*/ 0 h 72946"/>
                <a:gd name="connsiteX2" fmla="*/ 925534 w 925534"/>
                <a:gd name="connsiteY2" fmla="*/ 72946 h 72946"/>
                <a:gd name="connsiteX3" fmla="*/ 0 w 925534"/>
                <a:gd name="connsiteY3" fmla="*/ 72946 h 72946"/>
                <a:gd name="connsiteX4" fmla="*/ 0 w 925534"/>
                <a:gd name="connsiteY4" fmla="*/ 0 h 72946"/>
                <a:gd name="connsiteX0" fmla="*/ 0 w 1122384"/>
                <a:gd name="connsiteY0" fmla="*/ 88900 h 161846"/>
                <a:gd name="connsiteX1" fmla="*/ 1122384 w 1122384"/>
                <a:gd name="connsiteY1" fmla="*/ 0 h 161846"/>
                <a:gd name="connsiteX2" fmla="*/ 925534 w 1122384"/>
                <a:gd name="connsiteY2" fmla="*/ 161846 h 161846"/>
                <a:gd name="connsiteX3" fmla="*/ 0 w 1122384"/>
                <a:gd name="connsiteY3" fmla="*/ 161846 h 161846"/>
                <a:gd name="connsiteX4" fmla="*/ 0 w 1122384"/>
                <a:gd name="connsiteY4" fmla="*/ 88900 h 161846"/>
                <a:gd name="connsiteX0" fmla="*/ 44450 w 1166834"/>
                <a:gd name="connsiteY0" fmla="*/ 88900 h 365046"/>
                <a:gd name="connsiteX1" fmla="*/ 1166834 w 1166834"/>
                <a:gd name="connsiteY1" fmla="*/ 0 h 365046"/>
                <a:gd name="connsiteX2" fmla="*/ 969984 w 1166834"/>
                <a:gd name="connsiteY2" fmla="*/ 161846 h 365046"/>
                <a:gd name="connsiteX3" fmla="*/ 0 w 1166834"/>
                <a:gd name="connsiteY3" fmla="*/ 365046 h 365046"/>
                <a:gd name="connsiteX4" fmla="*/ 44450 w 1166834"/>
                <a:gd name="connsiteY4" fmla="*/ 88900 h 365046"/>
                <a:gd name="connsiteX0" fmla="*/ 44450 w 1166834"/>
                <a:gd name="connsiteY0" fmla="*/ 88900 h 365046"/>
                <a:gd name="connsiteX1" fmla="*/ 1166834 w 1166834"/>
                <a:gd name="connsiteY1" fmla="*/ 0 h 365046"/>
                <a:gd name="connsiteX2" fmla="*/ 969984 w 1166834"/>
                <a:gd name="connsiteY2" fmla="*/ 161846 h 365046"/>
                <a:gd name="connsiteX3" fmla="*/ 0 w 1166834"/>
                <a:gd name="connsiteY3" fmla="*/ 365046 h 365046"/>
                <a:gd name="connsiteX4" fmla="*/ 44450 w 1166834"/>
                <a:gd name="connsiteY4" fmla="*/ 88900 h 365046"/>
                <a:gd name="connsiteX0" fmla="*/ 25400 w 1147784"/>
                <a:gd name="connsiteY0" fmla="*/ 88900 h 390446"/>
                <a:gd name="connsiteX1" fmla="*/ 1147784 w 1147784"/>
                <a:gd name="connsiteY1" fmla="*/ 0 h 390446"/>
                <a:gd name="connsiteX2" fmla="*/ 950934 w 1147784"/>
                <a:gd name="connsiteY2" fmla="*/ 161846 h 390446"/>
                <a:gd name="connsiteX3" fmla="*/ 0 w 1147784"/>
                <a:gd name="connsiteY3" fmla="*/ 390446 h 390446"/>
                <a:gd name="connsiteX4" fmla="*/ 25400 w 1147784"/>
                <a:gd name="connsiteY4" fmla="*/ 88900 h 390446"/>
                <a:gd name="connsiteX0" fmla="*/ 25400 w 1147784"/>
                <a:gd name="connsiteY0" fmla="*/ 88900 h 390446"/>
                <a:gd name="connsiteX1" fmla="*/ 1147784 w 1147784"/>
                <a:gd name="connsiteY1" fmla="*/ 0 h 390446"/>
                <a:gd name="connsiteX2" fmla="*/ 950934 w 1147784"/>
                <a:gd name="connsiteY2" fmla="*/ 161846 h 390446"/>
                <a:gd name="connsiteX3" fmla="*/ 0 w 1147784"/>
                <a:gd name="connsiteY3" fmla="*/ 390446 h 390446"/>
                <a:gd name="connsiteX4" fmla="*/ 25400 w 1147784"/>
                <a:gd name="connsiteY4" fmla="*/ 88900 h 390446"/>
                <a:gd name="connsiteX0" fmla="*/ 0 w 1211284"/>
                <a:gd name="connsiteY0" fmla="*/ 139700 h 390446"/>
                <a:gd name="connsiteX1" fmla="*/ 1211284 w 1211284"/>
                <a:gd name="connsiteY1" fmla="*/ 0 h 390446"/>
                <a:gd name="connsiteX2" fmla="*/ 1014434 w 1211284"/>
                <a:gd name="connsiteY2" fmla="*/ 161846 h 390446"/>
                <a:gd name="connsiteX3" fmla="*/ 63500 w 1211284"/>
                <a:gd name="connsiteY3" fmla="*/ 390446 h 390446"/>
                <a:gd name="connsiteX4" fmla="*/ 0 w 1211284"/>
                <a:gd name="connsiteY4" fmla="*/ 139700 h 390446"/>
                <a:gd name="connsiteX0" fmla="*/ 0 w 1211284"/>
                <a:gd name="connsiteY0" fmla="*/ 139700 h 390446"/>
                <a:gd name="connsiteX1" fmla="*/ 1211284 w 1211284"/>
                <a:gd name="connsiteY1" fmla="*/ 0 h 390446"/>
                <a:gd name="connsiteX2" fmla="*/ 1014434 w 1211284"/>
                <a:gd name="connsiteY2" fmla="*/ 161846 h 390446"/>
                <a:gd name="connsiteX3" fmla="*/ 63500 w 1211284"/>
                <a:gd name="connsiteY3" fmla="*/ 390446 h 390446"/>
                <a:gd name="connsiteX4" fmla="*/ 0 w 1211284"/>
                <a:gd name="connsiteY4" fmla="*/ 139700 h 390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284" h="390446">
                  <a:moveTo>
                    <a:pt x="0" y="139700"/>
                  </a:moveTo>
                  <a:cubicBezTo>
                    <a:pt x="391061" y="-8467"/>
                    <a:pt x="807523" y="46567"/>
                    <a:pt x="1211284" y="0"/>
                  </a:cubicBezTo>
                  <a:lnTo>
                    <a:pt x="1014434" y="161846"/>
                  </a:lnTo>
                  <a:cubicBezTo>
                    <a:pt x="691106" y="229579"/>
                    <a:pt x="526528" y="-64637"/>
                    <a:pt x="63500" y="390446"/>
                  </a:cubicBezTo>
                  <a:lnTo>
                    <a:pt x="0" y="139700"/>
                  </a:lnTo>
                  <a:close/>
                </a:path>
              </a:pathLst>
            </a:custGeom>
            <a:solidFill>
              <a:srgbClr val="5737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36">
              <a:extLst>
                <a:ext uri="{FF2B5EF4-FFF2-40B4-BE49-F238E27FC236}">
                  <a16:creationId xmlns:a16="http://schemas.microsoft.com/office/drawing/2014/main" id="{653B5158-093D-91F4-7A3F-1463DBE0AE8C}"/>
                </a:ext>
              </a:extLst>
            </p:cNvPr>
            <p:cNvSpPr/>
            <p:nvPr/>
          </p:nvSpPr>
          <p:spPr>
            <a:xfrm>
              <a:off x="2988470" y="530791"/>
              <a:ext cx="570545" cy="262805"/>
            </a:xfrm>
            <a:custGeom>
              <a:avLst/>
              <a:gdLst>
                <a:gd name="connsiteX0" fmla="*/ 0 w 519112"/>
                <a:gd name="connsiteY0" fmla="*/ 0 h 100013"/>
                <a:gd name="connsiteX1" fmla="*/ 519112 w 519112"/>
                <a:gd name="connsiteY1" fmla="*/ 0 h 100013"/>
                <a:gd name="connsiteX2" fmla="*/ 519112 w 519112"/>
                <a:gd name="connsiteY2" fmla="*/ 100013 h 100013"/>
                <a:gd name="connsiteX3" fmla="*/ 0 w 519112"/>
                <a:gd name="connsiteY3" fmla="*/ 100013 h 100013"/>
                <a:gd name="connsiteX4" fmla="*/ 0 w 519112"/>
                <a:gd name="connsiteY4" fmla="*/ 0 h 100013"/>
                <a:gd name="connsiteX0" fmla="*/ 0 w 519112"/>
                <a:gd name="connsiteY0" fmla="*/ 100013 h 100013"/>
                <a:gd name="connsiteX1" fmla="*/ 519112 w 519112"/>
                <a:gd name="connsiteY1" fmla="*/ 0 h 100013"/>
                <a:gd name="connsiteX2" fmla="*/ 519112 w 519112"/>
                <a:gd name="connsiteY2" fmla="*/ 100013 h 100013"/>
                <a:gd name="connsiteX3" fmla="*/ 0 w 519112"/>
                <a:gd name="connsiteY3" fmla="*/ 100013 h 100013"/>
                <a:gd name="connsiteX0" fmla="*/ 0 w 519112"/>
                <a:gd name="connsiteY0" fmla="*/ 100013 h 100013"/>
                <a:gd name="connsiteX1" fmla="*/ 519112 w 519112"/>
                <a:gd name="connsiteY1" fmla="*/ 0 h 100013"/>
                <a:gd name="connsiteX2" fmla="*/ 0 w 519112"/>
                <a:gd name="connsiteY2" fmla="*/ 100013 h 100013"/>
                <a:gd name="connsiteX0" fmla="*/ 0 w 542925"/>
                <a:gd name="connsiteY0" fmla="*/ 102394 h 102394"/>
                <a:gd name="connsiteX1" fmla="*/ 542925 w 542925"/>
                <a:gd name="connsiteY1" fmla="*/ 0 h 102394"/>
                <a:gd name="connsiteX2" fmla="*/ 0 w 542925"/>
                <a:gd name="connsiteY2" fmla="*/ 102394 h 102394"/>
                <a:gd name="connsiteX0" fmla="*/ 0 w 542925"/>
                <a:gd name="connsiteY0" fmla="*/ 188856 h 188856"/>
                <a:gd name="connsiteX1" fmla="*/ 542925 w 542925"/>
                <a:gd name="connsiteY1" fmla="*/ 86462 h 188856"/>
                <a:gd name="connsiteX2" fmla="*/ 0 w 542925"/>
                <a:gd name="connsiteY2" fmla="*/ 188856 h 188856"/>
                <a:gd name="connsiteX0" fmla="*/ 0 w 542925"/>
                <a:gd name="connsiteY0" fmla="*/ 188856 h 268107"/>
                <a:gd name="connsiteX1" fmla="*/ 542925 w 542925"/>
                <a:gd name="connsiteY1" fmla="*/ 86462 h 268107"/>
                <a:gd name="connsiteX2" fmla="*/ 0 w 542925"/>
                <a:gd name="connsiteY2" fmla="*/ 188856 h 268107"/>
                <a:gd name="connsiteX0" fmla="*/ 0 w 542925"/>
                <a:gd name="connsiteY0" fmla="*/ 188856 h 272071"/>
                <a:gd name="connsiteX1" fmla="*/ 542925 w 542925"/>
                <a:gd name="connsiteY1" fmla="*/ 86462 h 272071"/>
                <a:gd name="connsiteX2" fmla="*/ 0 w 542925"/>
                <a:gd name="connsiteY2" fmla="*/ 188856 h 272071"/>
                <a:gd name="connsiteX0" fmla="*/ 0 w 569118"/>
                <a:gd name="connsiteY0" fmla="*/ 188856 h 272071"/>
                <a:gd name="connsiteX1" fmla="*/ 569118 w 569118"/>
                <a:gd name="connsiteY1" fmla="*/ 86462 h 272071"/>
                <a:gd name="connsiteX2" fmla="*/ 0 w 569118"/>
                <a:gd name="connsiteY2" fmla="*/ 188856 h 272071"/>
                <a:gd name="connsiteX0" fmla="*/ 0 w 569118"/>
                <a:gd name="connsiteY0" fmla="*/ 191244 h 274459"/>
                <a:gd name="connsiteX1" fmla="*/ 569118 w 569118"/>
                <a:gd name="connsiteY1" fmla="*/ 88850 h 274459"/>
                <a:gd name="connsiteX2" fmla="*/ 0 w 569118"/>
                <a:gd name="connsiteY2" fmla="*/ 191244 h 274459"/>
                <a:gd name="connsiteX0" fmla="*/ 0 w 569118"/>
                <a:gd name="connsiteY0" fmla="*/ 170566 h 253781"/>
                <a:gd name="connsiteX1" fmla="*/ 569118 w 569118"/>
                <a:gd name="connsiteY1" fmla="*/ 68172 h 253781"/>
                <a:gd name="connsiteX2" fmla="*/ 0 w 569118"/>
                <a:gd name="connsiteY2" fmla="*/ 170566 h 253781"/>
                <a:gd name="connsiteX0" fmla="*/ 0 w 569118"/>
                <a:gd name="connsiteY0" fmla="*/ 170566 h 248585"/>
                <a:gd name="connsiteX1" fmla="*/ 569118 w 569118"/>
                <a:gd name="connsiteY1" fmla="*/ 68172 h 248585"/>
                <a:gd name="connsiteX2" fmla="*/ 0 w 569118"/>
                <a:gd name="connsiteY2" fmla="*/ 170566 h 248585"/>
                <a:gd name="connsiteX0" fmla="*/ 17072 w 587090"/>
                <a:gd name="connsiteY0" fmla="*/ 170566 h 180840"/>
                <a:gd name="connsiteX1" fmla="*/ 586190 w 587090"/>
                <a:gd name="connsiteY1" fmla="*/ 68172 h 180840"/>
                <a:gd name="connsiteX2" fmla="*/ 233765 w 587090"/>
                <a:gd name="connsiteY2" fmla="*/ 146753 h 180840"/>
                <a:gd name="connsiteX3" fmla="*/ 17072 w 587090"/>
                <a:gd name="connsiteY3" fmla="*/ 170566 h 180840"/>
                <a:gd name="connsiteX0" fmla="*/ 0 w 570018"/>
                <a:gd name="connsiteY0" fmla="*/ 170566 h 235500"/>
                <a:gd name="connsiteX1" fmla="*/ 569118 w 570018"/>
                <a:gd name="connsiteY1" fmla="*/ 68172 h 235500"/>
                <a:gd name="connsiteX2" fmla="*/ 216693 w 570018"/>
                <a:gd name="connsiteY2" fmla="*/ 146753 h 235500"/>
                <a:gd name="connsiteX3" fmla="*/ 0 w 570018"/>
                <a:gd name="connsiteY3" fmla="*/ 170566 h 235500"/>
                <a:gd name="connsiteX0" fmla="*/ 0 w 570018"/>
                <a:gd name="connsiteY0" fmla="*/ 166216 h 231150"/>
                <a:gd name="connsiteX1" fmla="*/ 569118 w 570018"/>
                <a:gd name="connsiteY1" fmla="*/ 63822 h 231150"/>
                <a:gd name="connsiteX2" fmla="*/ 216693 w 570018"/>
                <a:gd name="connsiteY2" fmla="*/ 142403 h 231150"/>
                <a:gd name="connsiteX3" fmla="*/ 0 w 570018"/>
                <a:gd name="connsiteY3" fmla="*/ 166216 h 231150"/>
                <a:gd name="connsiteX0" fmla="*/ 0 w 570545"/>
                <a:gd name="connsiteY0" fmla="*/ 166216 h 231150"/>
                <a:gd name="connsiteX1" fmla="*/ 569118 w 570545"/>
                <a:gd name="connsiteY1" fmla="*/ 63822 h 231150"/>
                <a:gd name="connsiteX2" fmla="*/ 216693 w 570545"/>
                <a:gd name="connsiteY2" fmla="*/ 142403 h 231150"/>
                <a:gd name="connsiteX3" fmla="*/ 0 w 570545"/>
                <a:gd name="connsiteY3" fmla="*/ 166216 h 231150"/>
                <a:gd name="connsiteX0" fmla="*/ 0 w 570545"/>
                <a:gd name="connsiteY0" fmla="*/ 197871 h 262805"/>
                <a:gd name="connsiteX1" fmla="*/ 569118 w 570545"/>
                <a:gd name="connsiteY1" fmla="*/ 95477 h 262805"/>
                <a:gd name="connsiteX2" fmla="*/ 216693 w 570545"/>
                <a:gd name="connsiteY2" fmla="*/ 174058 h 262805"/>
                <a:gd name="connsiteX3" fmla="*/ 0 w 570545"/>
                <a:gd name="connsiteY3" fmla="*/ 197871 h 26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545" h="262805">
                  <a:moveTo>
                    <a:pt x="0" y="197871"/>
                  </a:moveTo>
                  <a:cubicBezTo>
                    <a:pt x="50007" y="178027"/>
                    <a:pt x="121443" y="-160905"/>
                    <a:pt x="569118" y="95477"/>
                  </a:cubicBezTo>
                  <a:cubicBezTo>
                    <a:pt x="587771" y="105796"/>
                    <a:pt x="421084" y="204617"/>
                    <a:pt x="216693" y="174058"/>
                  </a:cubicBezTo>
                  <a:cubicBezTo>
                    <a:pt x="121840" y="191124"/>
                    <a:pt x="78582" y="349080"/>
                    <a:pt x="0" y="197871"/>
                  </a:cubicBezTo>
                  <a:close/>
                </a:path>
              </a:pathLst>
            </a:custGeom>
            <a:solidFill>
              <a:srgbClr val="6B44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35">
              <a:extLst>
                <a:ext uri="{FF2B5EF4-FFF2-40B4-BE49-F238E27FC236}">
                  <a16:creationId xmlns:a16="http://schemas.microsoft.com/office/drawing/2014/main" id="{777A9A3A-8451-CE3F-DD4A-0ED7675FB6CA}"/>
                </a:ext>
              </a:extLst>
            </p:cNvPr>
            <p:cNvSpPr/>
            <p:nvPr/>
          </p:nvSpPr>
          <p:spPr>
            <a:xfrm rot="178178">
              <a:off x="3634933" y="395638"/>
              <a:ext cx="102175" cy="68164"/>
            </a:xfrm>
            <a:custGeom>
              <a:avLst/>
              <a:gdLst>
                <a:gd name="connsiteX0" fmla="*/ 0 w 257175"/>
                <a:gd name="connsiteY0" fmla="*/ 104775 h 209550"/>
                <a:gd name="connsiteX1" fmla="*/ 128588 w 257175"/>
                <a:gd name="connsiteY1" fmla="*/ 0 h 209550"/>
                <a:gd name="connsiteX2" fmla="*/ 257176 w 257175"/>
                <a:gd name="connsiteY2" fmla="*/ 104775 h 209550"/>
                <a:gd name="connsiteX3" fmla="*/ 128588 w 257175"/>
                <a:gd name="connsiteY3" fmla="*/ 209550 h 209550"/>
                <a:gd name="connsiteX4" fmla="*/ 0 w 257175"/>
                <a:gd name="connsiteY4" fmla="*/ 104775 h 209550"/>
                <a:gd name="connsiteX0" fmla="*/ 0 w 257176"/>
                <a:gd name="connsiteY0" fmla="*/ 104775 h 117871"/>
                <a:gd name="connsiteX1" fmla="*/ 128588 w 257176"/>
                <a:gd name="connsiteY1" fmla="*/ 0 h 117871"/>
                <a:gd name="connsiteX2" fmla="*/ 257176 w 257176"/>
                <a:gd name="connsiteY2" fmla="*/ 104775 h 117871"/>
                <a:gd name="connsiteX3" fmla="*/ 0 w 257176"/>
                <a:gd name="connsiteY3" fmla="*/ 104775 h 117871"/>
                <a:gd name="connsiteX0" fmla="*/ 0 w 257176"/>
                <a:gd name="connsiteY0" fmla="*/ 104775 h 126963"/>
                <a:gd name="connsiteX1" fmla="*/ 128588 w 257176"/>
                <a:gd name="connsiteY1" fmla="*/ 0 h 126963"/>
                <a:gd name="connsiteX2" fmla="*/ 257176 w 257176"/>
                <a:gd name="connsiteY2" fmla="*/ 104775 h 126963"/>
                <a:gd name="connsiteX3" fmla="*/ 0 w 257176"/>
                <a:gd name="connsiteY3" fmla="*/ 104775 h 126963"/>
                <a:gd name="connsiteX0" fmla="*/ 7360 w 264536"/>
                <a:gd name="connsiteY0" fmla="*/ 104775 h 140738"/>
                <a:gd name="connsiteX1" fmla="*/ 135948 w 264536"/>
                <a:gd name="connsiteY1" fmla="*/ 0 h 140738"/>
                <a:gd name="connsiteX2" fmla="*/ 264536 w 264536"/>
                <a:gd name="connsiteY2" fmla="*/ 104775 h 140738"/>
                <a:gd name="connsiteX3" fmla="*/ 7360 w 264536"/>
                <a:gd name="connsiteY3" fmla="*/ 104775 h 140738"/>
                <a:gd name="connsiteX0" fmla="*/ 7360 w 264536"/>
                <a:gd name="connsiteY0" fmla="*/ 104775 h 149931"/>
                <a:gd name="connsiteX1" fmla="*/ 135948 w 264536"/>
                <a:gd name="connsiteY1" fmla="*/ 0 h 149931"/>
                <a:gd name="connsiteX2" fmla="*/ 264536 w 264536"/>
                <a:gd name="connsiteY2" fmla="*/ 104775 h 149931"/>
                <a:gd name="connsiteX3" fmla="*/ 7360 w 264536"/>
                <a:gd name="connsiteY3" fmla="*/ 104775 h 149931"/>
                <a:gd name="connsiteX0" fmla="*/ 3340 w 273216"/>
                <a:gd name="connsiteY0" fmla="*/ 105578 h 111600"/>
                <a:gd name="connsiteX1" fmla="*/ 131928 w 273216"/>
                <a:gd name="connsiteY1" fmla="*/ 803 h 111600"/>
                <a:gd name="connsiteX2" fmla="*/ 273216 w 273216"/>
                <a:gd name="connsiteY2" fmla="*/ 73828 h 111600"/>
                <a:gd name="connsiteX3" fmla="*/ 3340 w 273216"/>
                <a:gd name="connsiteY3" fmla="*/ 105578 h 111600"/>
                <a:gd name="connsiteX0" fmla="*/ 4977 w 274853"/>
                <a:gd name="connsiteY0" fmla="*/ 106163 h 112185"/>
                <a:gd name="connsiteX1" fmla="*/ 133565 w 274853"/>
                <a:gd name="connsiteY1" fmla="*/ 1388 h 112185"/>
                <a:gd name="connsiteX2" fmla="*/ 274853 w 274853"/>
                <a:gd name="connsiteY2" fmla="*/ 74413 h 112185"/>
                <a:gd name="connsiteX3" fmla="*/ 4977 w 274853"/>
                <a:gd name="connsiteY3" fmla="*/ 106163 h 11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853" h="112185">
                  <a:moveTo>
                    <a:pt x="4977" y="106163"/>
                  </a:moveTo>
                  <a:cubicBezTo>
                    <a:pt x="-18571" y="93992"/>
                    <a:pt x="44280" y="8886"/>
                    <a:pt x="133565" y="1388"/>
                  </a:cubicBezTo>
                  <a:cubicBezTo>
                    <a:pt x="222850" y="-6110"/>
                    <a:pt x="274853" y="16547"/>
                    <a:pt x="274853" y="74413"/>
                  </a:cubicBezTo>
                  <a:cubicBezTo>
                    <a:pt x="224847" y="114100"/>
                    <a:pt x="28525" y="118334"/>
                    <a:pt x="4977" y="1061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1CEFD44-FE24-1ECC-A4BF-3D13C719DDE6}"/>
              </a:ext>
            </a:extLst>
          </p:cNvPr>
          <p:cNvGrpSpPr/>
          <p:nvPr/>
        </p:nvGrpSpPr>
        <p:grpSpPr>
          <a:xfrm>
            <a:off x="4451978" y="861010"/>
            <a:ext cx="2938637" cy="5972213"/>
            <a:chOff x="8392085" y="-417930"/>
            <a:chExt cx="3328763" cy="676506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0672F5A-CF4F-CC1F-4E42-C3F0BB8F2E63}"/>
                </a:ext>
              </a:extLst>
            </p:cNvPr>
            <p:cNvGrpSpPr/>
            <p:nvPr/>
          </p:nvGrpSpPr>
          <p:grpSpPr>
            <a:xfrm>
              <a:off x="8392085" y="-377450"/>
              <a:ext cx="3328763" cy="6724588"/>
              <a:chOff x="8392085" y="-377450"/>
              <a:chExt cx="3328763" cy="6724588"/>
            </a:xfrm>
          </p:grpSpPr>
          <p:sp>
            <p:nvSpPr>
              <p:cNvPr id="73" name="Rectangle 10">
                <a:extLst>
                  <a:ext uri="{FF2B5EF4-FFF2-40B4-BE49-F238E27FC236}">
                    <a16:creationId xmlns:a16="http://schemas.microsoft.com/office/drawing/2014/main" id="{6978D344-93E9-3094-FA23-E08A3C9703DE}"/>
                  </a:ext>
                </a:extLst>
              </p:cNvPr>
              <p:cNvSpPr/>
              <p:nvPr/>
            </p:nvSpPr>
            <p:spPr>
              <a:xfrm>
                <a:off x="9052637" y="4512085"/>
                <a:ext cx="894417" cy="1835053"/>
              </a:xfrm>
              <a:custGeom>
                <a:avLst/>
                <a:gdLst>
                  <a:gd name="connsiteX0" fmla="*/ 0 w 246106"/>
                  <a:gd name="connsiteY0" fmla="*/ 0 h 1374013"/>
                  <a:gd name="connsiteX1" fmla="*/ 246106 w 246106"/>
                  <a:gd name="connsiteY1" fmla="*/ 0 h 1374013"/>
                  <a:gd name="connsiteX2" fmla="*/ 246106 w 246106"/>
                  <a:gd name="connsiteY2" fmla="*/ 1374013 h 1374013"/>
                  <a:gd name="connsiteX3" fmla="*/ 0 w 246106"/>
                  <a:gd name="connsiteY3" fmla="*/ 1374013 h 1374013"/>
                  <a:gd name="connsiteX4" fmla="*/ 0 w 246106"/>
                  <a:gd name="connsiteY4" fmla="*/ 0 h 1374013"/>
                  <a:gd name="connsiteX0" fmla="*/ 51074 w 297180"/>
                  <a:gd name="connsiteY0" fmla="*/ 0 h 1508763"/>
                  <a:gd name="connsiteX1" fmla="*/ 297180 w 297180"/>
                  <a:gd name="connsiteY1" fmla="*/ 0 h 1508763"/>
                  <a:gd name="connsiteX2" fmla="*/ 297180 w 297180"/>
                  <a:gd name="connsiteY2" fmla="*/ 1374013 h 1508763"/>
                  <a:gd name="connsiteX3" fmla="*/ 0 w 297180"/>
                  <a:gd name="connsiteY3" fmla="*/ 1508760 h 1508763"/>
                  <a:gd name="connsiteX4" fmla="*/ 51074 w 297180"/>
                  <a:gd name="connsiteY4" fmla="*/ 1374013 h 1508763"/>
                  <a:gd name="connsiteX5" fmla="*/ 51074 w 297180"/>
                  <a:gd name="connsiteY5" fmla="*/ 0 h 1508763"/>
                  <a:gd name="connsiteX0" fmla="*/ 51074 w 305195"/>
                  <a:gd name="connsiteY0" fmla="*/ 0 h 1573740"/>
                  <a:gd name="connsiteX1" fmla="*/ 297180 w 305195"/>
                  <a:gd name="connsiteY1" fmla="*/ 0 h 1573740"/>
                  <a:gd name="connsiteX2" fmla="*/ 297180 w 305195"/>
                  <a:gd name="connsiteY2" fmla="*/ 1374013 h 1573740"/>
                  <a:gd name="connsiteX3" fmla="*/ 281940 w 305195"/>
                  <a:gd name="connsiteY3" fmla="*/ 1569720 h 1573740"/>
                  <a:gd name="connsiteX4" fmla="*/ 0 w 305195"/>
                  <a:gd name="connsiteY4" fmla="*/ 1508760 h 1573740"/>
                  <a:gd name="connsiteX5" fmla="*/ 51074 w 305195"/>
                  <a:gd name="connsiteY5" fmla="*/ 1374013 h 1573740"/>
                  <a:gd name="connsiteX6" fmla="*/ 51074 w 305195"/>
                  <a:gd name="connsiteY6" fmla="*/ 0 h 1573740"/>
                  <a:gd name="connsiteX0" fmla="*/ 51074 w 305195"/>
                  <a:gd name="connsiteY0" fmla="*/ 0 h 1573740"/>
                  <a:gd name="connsiteX1" fmla="*/ 297180 w 305195"/>
                  <a:gd name="connsiteY1" fmla="*/ 0 h 1573740"/>
                  <a:gd name="connsiteX2" fmla="*/ 297180 w 305195"/>
                  <a:gd name="connsiteY2" fmla="*/ 1374013 h 1573740"/>
                  <a:gd name="connsiteX3" fmla="*/ 281940 w 305195"/>
                  <a:gd name="connsiteY3" fmla="*/ 1569720 h 1573740"/>
                  <a:gd name="connsiteX4" fmla="*/ 0 w 305195"/>
                  <a:gd name="connsiteY4" fmla="*/ 1508760 h 1573740"/>
                  <a:gd name="connsiteX5" fmla="*/ 58694 w 305195"/>
                  <a:gd name="connsiteY5" fmla="*/ 1335913 h 1573740"/>
                  <a:gd name="connsiteX6" fmla="*/ 51074 w 305195"/>
                  <a:gd name="connsiteY6" fmla="*/ 0 h 1573740"/>
                  <a:gd name="connsiteX0" fmla="*/ 367908 w 622029"/>
                  <a:gd name="connsiteY0" fmla="*/ 0 h 1573740"/>
                  <a:gd name="connsiteX1" fmla="*/ 614014 w 622029"/>
                  <a:gd name="connsiteY1" fmla="*/ 0 h 1573740"/>
                  <a:gd name="connsiteX2" fmla="*/ 614014 w 622029"/>
                  <a:gd name="connsiteY2" fmla="*/ 1374013 h 1573740"/>
                  <a:gd name="connsiteX3" fmla="*/ 598774 w 622029"/>
                  <a:gd name="connsiteY3" fmla="*/ 1569720 h 1573740"/>
                  <a:gd name="connsiteX4" fmla="*/ 316834 w 622029"/>
                  <a:gd name="connsiteY4" fmla="*/ 1508760 h 1573740"/>
                  <a:gd name="connsiteX5" fmla="*/ 375528 w 622029"/>
                  <a:gd name="connsiteY5" fmla="*/ 1335913 h 1573740"/>
                  <a:gd name="connsiteX6" fmla="*/ 367908 w 622029"/>
                  <a:gd name="connsiteY6" fmla="*/ 0 h 1573740"/>
                  <a:gd name="connsiteX0" fmla="*/ 440644 w 694765"/>
                  <a:gd name="connsiteY0" fmla="*/ 0 h 1588364"/>
                  <a:gd name="connsiteX1" fmla="*/ 686750 w 694765"/>
                  <a:gd name="connsiteY1" fmla="*/ 0 h 1588364"/>
                  <a:gd name="connsiteX2" fmla="*/ 686750 w 694765"/>
                  <a:gd name="connsiteY2" fmla="*/ 1374013 h 1588364"/>
                  <a:gd name="connsiteX3" fmla="*/ 671510 w 694765"/>
                  <a:gd name="connsiteY3" fmla="*/ 1569720 h 1588364"/>
                  <a:gd name="connsiteX4" fmla="*/ 389570 w 694765"/>
                  <a:gd name="connsiteY4" fmla="*/ 1508760 h 1588364"/>
                  <a:gd name="connsiteX5" fmla="*/ 448264 w 694765"/>
                  <a:gd name="connsiteY5" fmla="*/ 1335913 h 1588364"/>
                  <a:gd name="connsiteX6" fmla="*/ 440644 w 694765"/>
                  <a:gd name="connsiteY6" fmla="*/ 0 h 1588364"/>
                  <a:gd name="connsiteX0" fmla="*/ 379046 w 633167"/>
                  <a:gd name="connsiteY0" fmla="*/ 0 h 1576685"/>
                  <a:gd name="connsiteX1" fmla="*/ 625152 w 633167"/>
                  <a:gd name="connsiteY1" fmla="*/ 0 h 1576685"/>
                  <a:gd name="connsiteX2" fmla="*/ 625152 w 633167"/>
                  <a:gd name="connsiteY2" fmla="*/ 1374013 h 1576685"/>
                  <a:gd name="connsiteX3" fmla="*/ 609912 w 633167"/>
                  <a:gd name="connsiteY3" fmla="*/ 1569720 h 1576685"/>
                  <a:gd name="connsiteX4" fmla="*/ 327972 w 633167"/>
                  <a:gd name="connsiteY4" fmla="*/ 1508760 h 1576685"/>
                  <a:gd name="connsiteX5" fmla="*/ 386666 w 633167"/>
                  <a:gd name="connsiteY5" fmla="*/ 1335913 h 1576685"/>
                  <a:gd name="connsiteX6" fmla="*/ 379046 w 633167"/>
                  <a:gd name="connsiteY6" fmla="*/ 0 h 1576685"/>
                  <a:gd name="connsiteX0" fmla="*/ 388109 w 642230"/>
                  <a:gd name="connsiteY0" fmla="*/ 0 h 1572759"/>
                  <a:gd name="connsiteX1" fmla="*/ 634215 w 642230"/>
                  <a:gd name="connsiteY1" fmla="*/ 0 h 1572759"/>
                  <a:gd name="connsiteX2" fmla="*/ 634215 w 642230"/>
                  <a:gd name="connsiteY2" fmla="*/ 1374013 h 1572759"/>
                  <a:gd name="connsiteX3" fmla="*/ 618975 w 642230"/>
                  <a:gd name="connsiteY3" fmla="*/ 1569720 h 1572759"/>
                  <a:gd name="connsiteX4" fmla="*/ 314175 w 642230"/>
                  <a:gd name="connsiteY4" fmla="*/ 1478280 h 1572759"/>
                  <a:gd name="connsiteX5" fmla="*/ 395729 w 642230"/>
                  <a:gd name="connsiteY5" fmla="*/ 1335913 h 1572759"/>
                  <a:gd name="connsiteX6" fmla="*/ 388109 w 642230"/>
                  <a:gd name="connsiteY6" fmla="*/ 0 h 1572759"/>
                  <a:gd name="connsiteX0" fmla="*/ 404010 w 658131"/>
                  <a:gd name="connsiteY0" fmla="*/ 0 h 1572759"/>
                  <a:gd name="connsiteX1" fmla="*/ 650116 w 658131"/>
                  <a:gd name="connsiteY1" fmla="*/ 0 h 1572759"/>
                  <a:gd name="connsiteX2" fmla="*/ 650116 w 658131"/>
                  <a:gd name="connsiteY2" fmla="*/ 1374013 h 1572759"/>
                  <a:gd name="connsiteX3" fmla="*/ 634876 w 658131"/>
                  <a:gd name="connsiteY3" fmla="*/ 1569720 h 1572759"/>
                  <a:gd name="connsiteX4" fmla="*/ 291976 w 658131"/>
                  <a:gd name="connsiteY4" fmla="*/ 1478280 h 1572759"/>
                  <a:gd name="connsiteX5" fmla="*/ 411630 w 658131"/>
                  <a:gd name="connsiteY5" fmla="*/ 1335913 h 1572759"/>
                  <a:gd name="connsiteX6" fmla="*/ 404010 w 658131"/>
                  <a:gd name="connsiteY6" fmla="*/ 0 h 1572759"/>
                  <a:gd name="connsiteX0" fmla="*/ 404010 w 651902"/>
                  <a:gd name="connsiteY0" fmla="*/ 0 h 1572759"/>
                  <a:gd name="connsiteX1" fmla="*/ 650116 w 651902"/>
                  <a:gd name="connsiteY1" fmla="*/ 0 h 1572759"/>
                  <a:gd name="connsiteX2" fmla="*/ 621541 w 651902"/>
                  <a:gd name="connsiteY2" fmla="*/ 1342263 h 1572759"/>
                  <a:gd name="connsiteX3" fmla="*/ 634876 w 651902"/>
                  <a:gd name="connsiteY3" fmla="*/ 1569720 h 1572759"/>
                  <a:gd name="connsiteX4" fmla="*/ 291976 w 651902"/>
                  <a:gd name="connsiteY4" fmla="*/ 1478280 h 1572759"/>
                  <a:gd name="connsiteX5" fmla="*/ 411630 w 651902"/>
                  <a:gd name="connsiteY5" fmla="*/ 1335913 h 1572759"/>
                  <a:gd name="connsiteX6" fmla="*/ 404010 w 651902"/>
                  <a:gd name="connsiteY6" fmla="*/ 0 h 1572759"/>
                  <a:gd name="connsiteX0" fmla="*/ 404010 w 859735"/>
                  <a:gd name="connsiteY0" fmla="*/ 0 h 1572759"/>
                  <a:gd name="connsiteX1" fmla="*/ 650116 w 859735"/>
                  <a:gd name="connsiteY1" fmla="*/ 0 h 1572759"/>
                  <a:gd name="connsiteX2" fmla="*/ 621541 w 859735"/>
                  <a:gd name="connsiteY2" fmla="*/ 1342263 h 1572759"/>
                  <a:gd name="connsiteX3" fmla="*/ 634876 w 859735"/>
                  <a:gd name="connsiteY3" fmla="*/ 1569720 h 1572759"/>
                  <a:gd name="connsiteX4" fmla="*/ 291976 w 859735"/>
                  <a:gd name="connsiteY4" fmla="*/ 1478280 h 1572759"/>
                  <a:gd name="connsiteX5" fmla="*/ 411630 w 859735"/>
                  <a:gd name="connsiteY5" fmla="*/ 1335913 h 1572759"/>
                  <a:gd name="connsiteX6" fmla="*/ 404010 w 859735"/>
                  <a:gd name="connsiteY6" fmla="*/ 0 h 1572759"/>
                  <a:gd name="connsiteX0" fmla="*/ 404010 w 899881"/>
                  <a:gd name="connsiteY0" fmla="*/ 0 h 1591889"/>
                  <a:gd name="connsiteX1" fmla="*/ 650116 w 899881"/>
                  <a:gd name="connsiteY1" fmla="*/ 0 h 1591889"/>
                  <a:gd name="connsiteX2" fmla="*/ 621541 w 899881"/>
                  <a:gd name="connsiteY2" fmla="*/ 1342263 h 1591889"/>
                  <a:gd name="connsiteX3" fmla="*/ 634876 w 899881"/>
                  <a:gd name="connsiteY3" fmla="*/ 1569720 h 1591889"/>
                  <a:gd name="connsiteX4" fmla="*/ 291976 w 899881"/>
                  <a:gd name="connsiteY4" fmla="*/ 1478280 h 1591889"/>
                  <a:gd name="connsiteX5" fmla="*/ 411630 w 899881"/>
                  <a:gd name="connsiteY5" fmla="*/ 1335913 h 1591889"/>
                  <a:gd name="connsiteX6" fmla="*/ 404010 w 899881"/>
                  <a:gd name="connsiteY6" fmla="*/ 0 h 1591889"/>
                  <a:gd name="connsiteX0" fmla="*/ 404010 w 899881"/>
                  <a:gd name="connsiteY0" fmla="*/ 0 h 1793889"/>
                  <a:gd name="connsiteX1" fmla="*/ 650116 w 899881"/>
                  <a:gd name="connsiteY1" fmla="*/ 0 h 1793889"/>
                  <a:gd name="connsiteX2" fmla="*/ 621541 w 899881"/>
                  <a:gd name="connsiteY2" fmla="*/ 1342263 h 1793889"/>
                  <a:gd name="connsiteX3" fmla="*/ 634876 w 899881"/>
                  <a:gd name="connsiteY3" fmla="*/ 1569720 h 1793889"/>
                  <a:gd name="connsiteX4" fmla="*/ 291976 w 899881"/>
                  <a:gd name="connsiteY4" fmla="*/ 1478280 h 1793889"/>
                  <a:gd name="connsiteX5" fmla="*/ 411630 w 899881"/>
                  <a:gd name="connsiteY5" fmla="*/ 1335913 h 1793889"/>
                  <a:gd name="connsiteX6" fmla="*/ 404010 w 899881"/>
                  <a:gd name="connsiteY6" fmla="*/ 0 h 1793889"/>
                  <a:gd name="connsiteX0" fmla="*/ 404010 w 899881"/>
                  <a:gd name="connsiteY0" fmla="*/ 0 h 1811175"/>
                  <a:gd name="connsiteX1" fmla="*/ 650116 w 899881"/>
                  <a:gd name="connsiteY1" fmla="*/ 0 h 1811175"/>
                  <a:gd name="connsiteX2" fmla="*/ 621541 w 899881"/>
                  <a:gd name="connsiteY2" fmla="*/ 1342263 h 1811175"/>
                  <a:gd name="connsiteX3" fmla="*/ 634876 w 899881"/>
                  <a:gd name="connsiteY3" fmla="*/ 1569720 h 1811175"/>
                  <a:gd name="connsiteX4" fmla="*/ 291976 w 899881"/>
                  <a:gd name="connsiteY4" fmla="*/ 1478280 h 1811175"/>
                  <a:gd name="connsiteX5" fmla="*/ 411630 w 899881"/>
                  <a:gd name="connsiteY5" fmla="*/ 1335913 h 1811175"/>
                  <a:gd name="connsiteX6" fmla="*/ 404010 w 899881"/>
                  <a:gd name="connsiteY6" fmla="*/ 0 h 1811175"/>
                  <a:gd name="connsiteX0" fmla="*/ 386193 w 882064"/>
                  <a:gd name="connsiteY0" fmla="*/ 0 h 1814760"/>
                  <a:gd name="connsiteX1" fmla="*/ 632299 w 882064"/>
                  <a:gd name="connsiteY1" fmla="*/ 0 h 1814760"/>
                  <a:gd name="connsiteX2" fmla="*/ 603724 w 882064"/>
                  <a:gd name="connsiteY2" fmla="*/ 1342263 h 1814760"/>
                  <a:gd name="connsiteX3" fmla="*/ 617059 w 882064"/>
                  <a:gd name="connsiteY3" fmla="*/ 1569720 h 1814760"/>
                  <a:gd name="connsiteX4" fmla="*/ 317021 w 882064"/>
                  <a:gd name="connsiteY4" fmla="*/ 1492567 h 1814760"/>
                  <a:gd name="connsiteX5" fmla="*/ 393813 w 882064"/>
                  <a:gd name="connsiteY5" fmla="*/ 1335913 h 1814760"/>
                  <a:gd name="connsiteX6" fmla="*/ 386193 w 882064"/>
                  <a:gd name="connsiteY6" fmla="*/ 0 h 1814760"/>
                  <a:gd name="connsiteX0" fmla="*/ 400116 w 895987"/>
                  <a:gd name="connsiteY0" fmla="*/ 0 h 1814760"/>
                  <a:gd name="connsiteX1" fmla="*/ 646222 w 895987"/>
                  <a:gd name="connsiteY1" fmla="*/ 0 h 1814760"/>
                  <a:gd name="connsiteX2" fmla="*/ 617647 w 895987"/>
                  <a:gd name="connsiteY2" fmla="*/ 1342263 h 1814760"/>
                  <a:gd name="connsiteX3" fmla="*/ 630982 w 895987"/>
                  <a:gd name="connsiteY3" fmla="*/ 1569720 h 1814760"/>
                  <a:gd name="connsiteX4" fmla="*/ 330944 w 895987"/>
                  <a:gd name="connsiteY4" fmla="*/ 1492567 h 1814760"/>
                  <a:gd name="connsiteX5" fmla="*/ 407736 w 895987"/>
                  <a:gd name="connsiteY5" fmla="*/ 1335913 h 1814760"/>
                  <a:gd name="connsiteX6" fmla="*/ 400116 w 895987"/>
                  <a:gd name="connsiteY6" fmla="*/ 0 h 1814760"/>
                  <a:gd name="connsiteX0" fmla="*/ 400116 w 895987"/>
                  <a:gd name="connsiteY0" fmla="*/ 0 h 1798912"/>
                  <a:gd name="connsiteX1" fmla="*/ 646222 w 895987"/>
                  <a:gd name="connsiteY1" fmla="*/ 0 h 1798912"/>
                  <a:gd name="connsiteX2" fmla="*/ 617647 w 895987"/>
                  <a:gd name="connsiteY2" fmla="*/ 1342263 h 1798912"/>
                  <a:gd name="connsiteX3" fmla="*/ 630982 w 895987"/>
                  <a:gd name="connsiteY3" fmla="*/ 1569720 h 1798912"/>
                  <a:gd name="connsiteX4" fmla="*/ 330944 w 895987"/>
                  <a:gd name="connsiteY4" fmla="*/ 1492567 h 1798912"/>
                  <a:gd name="connsiteX5" fmla="*/ 407736 w 895987"/>
                  <a:gd name="connsiteY5" fmla="*/ 1335913 h 1798912"/>
                  <a:gd name="connsiteX6" fmla="*/ 400116 w 895987"/>
                  <a:gd name="connsiteY6" fmla="*/ 0 h 1798912"/>
                  <a:gd name="connsiteX0" fmla="*/ 392325 w 888196"/>
                  <a:gd name="connsiteY0" fmla="*/ 0 h 1798912"/>
                  <a:gd name="connsiteX1" fmla="*/ 638431 w 888196"/>
                  <a:gd name="connsiteY1" fmla="*/ 0 h 1798912"/>
                  <a:gd name="connsiteX2" fmla="*/ 609856 w 888196"/>
                  <a:gd name="connsiteY2" fmla="*/ 1342263 h 1798912"/>
                  <a:gd name="connsiteX3" fmla="*/ 623191 w 888196"/>
                  <a:gd name="connsiteY3" fmla="*/ 1569720 h 1798912"/>
                  <a:gd name="connsiteX4" fmla="*/ 323153 w 888196"/>
                  <a:gd name="connsiteY4" fmla="*/ 1492567 h 1798912"/>
                  <a:gd name="connsiteX5" fmla="*/ 399945 w 888196"/>
                  <a:gd name="connsiteY5" fmla="*/ 1335913 h 1798912"/>
                  <a:gd name="connsiteX6" fmla="*/ 392325 w 888196"/>
                  <a:gd name="connsiteY6" fmla="*/ 0 h 1798912"/>
                  <a:gd name="connsiteX0" fmla="*/ 392325 w 888196"/>
                  <a:gd name="connsiteY0" fmla="*/ 0 h 1800806"/>
                  <a:gd name="connsiteX1" fmla="*/ 638431 w 888196"/>
                  <a:gd name="connsiteY1" fmla="*/ 0 h 1800806"/>
                  <a:gd name="connsiteX2" fmla="*/ 609856 w 888196"/>
                  <a:gd name="connsiteY2" fmla="*/ 1342263 h 1800806"/>
                  <a:gd name="connsiteX3" fmla="*/ 623191 w 888196"/>
                  <a:gd name="connsiteY3" fmla="*/ 1569720 h 1800806"/>
                  <a:gd name="connsiteX4" fmla="*/ 323153 w 888196"/>
                  <a:gd name="connsiteY4" fmla="*/ 1492567 h 1800806"/>
                  <a:gd name="connsiteX5" fmla="*/ 399945 w 888196"/>
                  <a:gd name="connsiteY5" fmla="*/ 1335913 h 1800806"/>
                  <a:gd name="connsiteX6" fmla="*/ 392325 w 888196"/>
                  <a:gd name="connsiteY6" fmla="*/ 0 h 1800806"/>
                  <a:gd name="connsiteX0" fmla="*/ 392325 w 888196"/>
                  <a:gd name="connsiteY0" fmla="*/ 0 h 1818946"/>
                  <a:gd name="connsiteX1" fmla="*/ 638431 w 888196"/>
                  <a:gd name="connsiteY1" fmla="*/ 0 h 1818946"/>
                  <a:gd name="connsiteX2" fmla="*/ 609856 w 888196"/>
                  <a:gd name="connsiteY2" fmla="*/ 1342263 h 1818946"/>
                  <a:gd name="connsiteX3" fmla="*/ 623191 w 888196"/>
                  <a:gd name="connsiteY3" fmla="*/ 1569720 h 1818946"/>
                  <a:gd name="connsiteX4" fmla="*/ 323153 w 888196"/>
                  <a:gd name="connsiteY4" fmla="*/ 1492567 h 1818946"/>
                  <a:gd name="connsiteX5" fmla="*/ 399945 w 888196"/>
                  <a:gd name="connsiteY5" fmla="*/ 1335913 h 1818946"/>
                  <a:gd name="connsiteX6" fmla="*/ 392325 w 888196"/>
                  <a:gd name="connsiteY6" fmla="*/ 0 h 1818946"/>
                  <a:gd name="connsiteX0" fmla="*/ 398546 w 894417"/>
                  <a:gd name="connsiteY0" fmla="*/ 0 h 1818946"/>
                  <a:gd name="connsiteX1" fmla="*/ 644652 w 894417"/>
                  <a:gd name="connsiteY1" fmla="*/ 0 h 1818946"/>
                  <a:gd name="connsiteX2" fmla="*/ 616077 w 894417"/>
                  <a:gd name="connsiteY2" fmla="*/ 1342263 h 1818946"/>
                  <a:gd name="connsiteX3" fmla="*/ 629412 w 894417"/>
                  <a:gd name="connsiteY3" fmla="*/ 1569720 h 1818946"/>
                  <a:gd name="connsiteX4" fmla="*/ 329374 w 894417"/>
                  <a:gd name="connsiteY4" fmla="*/ 1492567 h 1818946"/>
                  <a:gd name="connsiteX5" fmla="*/ 406166 w 894417"/>
                  <a:gd name="connsiteY5" fmla="*/ 1335913 h 1818946"/>
                  <a:gd name="connsiteX6" fmla="*/ 398546 w 894417"/>
                  <a:gd name="connsiteY6" fmla="*/ 0 h 1818946"/>
                  <a:gd name="connsiteX0" fmla="*/ 398546 w 894417"/>
                  <a:gd name="connsiteY0" fmla="*/ 0 h 1835053"/>
                  <a:gd name="connsiteX1" fmla="*/ 644652 w 894417"/>
                  <a:gd name="connsiteY1" fmla="*/ 0 h 1835053"/>
                  <a:gd name="connsiteX2" fmla="*/ 616077 w 894417"/>
                  <a:gd name="connsiteY2" fmla="*/ 1342263 h 1835053"/>
                  <a:gd name="connsiteX3" fmla="*/ 629412 w 894417"/>
                  <a:gd name="connsiteY3" fmla="*/ 1569720 h 1835053"/>
                  <a:gd name="connsiteX4" fmla="*/ 329374 w 894417"/>
                  <a:gd name="connsiteY4" fmla="*/ 1492567 h 1835053"/>
                  <a:gd name="connsiteX5" fmla="*/ 406166 w 894417"/>
                  <a:gd name="connsiteY5" fmla="*/ 1335913 h 1835053"/>
                  <a:gd name="connsiteX6" fmla="*/ 398546 w 894417"/>
                  <a:gd name="connsiteY6" fmla="*/ 0 h 1835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417" h="1835053">
                    <a:moveTo>
                      <a:pt x="398546" y="0"/>
                    </a:moveTo>
                    <a:lnTo>
                      <a:pt x="644652" y="0"/>
                    </a:lnTo>
                    <a:lnTo>
                      <a:pt x="616077" y="1342263"/>
                    </a:lnTo>
                    <a:cubicBezTo>
                      <a:pt x="1117727" y="1394968"/>
                      <a:pt x="826580" y="1671087"/>
                      <a:pt x="629412" y="1569720"/>
                    </a:cubicBezTo>
                    <a:cubicBezTo>
                      <a:pt x="379289" y="2161759"/>
                      <a:pt x="191005" y="1592495"/>
                      <a:pt x="329374" y="1492567"/>
                    </a:cubicBezTo>
                    <a:cubicBezTo>
                      <a:pt x="36519" y="1620689"/>
                      <a:pt x="-268719" y="1492589"/>
                      <a:pt x="406166" y="1335913"/>
                    </a:cubicBezTo>
                    <a:lnTo>
                      <a:pt x="398546" y="0"/>
                    </a:lnTo>
                    <a:close/>
                  </a:path>
                </a:pathLst>
              </a:custGeom>
              <a:solidFill>
                <a:srgbClr val="F6BFB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10">
                <a:extLst>
                  <a:ext uri="{FF2B5EF4-FFF2-40B4-BE49-F238E27FC236}">
                    <a16:creationId xmlns:a16="http://schemas.microsoft.com/office/drawing/2014/main" id="{6496DB94-61CB-AADD-AA9B-8A1CBBB546C4}"/>
                  </a:ext>
                </a:extLst>
              </p:cNvPr>
              <p:cNvSpPr/>
              <p:nvPr/>
            </p:nvSpPr>
            <p:spPr>
              <a:xfrm flipH="1">
                <a:off x="10154975" y="4478622"/>
                <a:ext cx="894417" cy="1835053"/>
              </a:xfrm>
              <a:custGeom>
                <a:avLst/>
                <a:gdLst>
                  <a:gd name="connsiteX0" fmla="*/ 0 w 246106"/>
                  <a:gd name="connsiteY0" fmla="*/ 0 h 1374013"/>
                  <a:gd name="connsiteX1" fmla="*/ 246106 w 246106"/>
                  <a:gd name="connsiteY1" fmla="*/ 0 h 1374013"/>
                  <a:gd name="connsiteX2" fmla="*/ 246106 w 246106"/>
                  <a:gd name="connsiteY2" fmla="*/ 1374013 h 1374013"/>
                  <a:gd name="connsiteX3" fmla="*/ 0 w 246106"/>
                  <a:gd name="connsiteY3" fmla="*/ 1374013 h 1374013"/>
                  <a:gd name="connsiteX4" fmla="*/ 0 w 246106"/>
                  <a:gd name="connsiteY4" fmla="*/ 0 h 1374013"/>
                  <a:gd name="connsiteX0" fmla="*/ 51074 w 297180"/>
                  <a:gd name="connsiteY0" fmla="*/ 0 h 1508763"/>
                  <a:gd name="connsiteX1" fmla="*/ 297180 w 297180"/>
                  <a:gd name="connsiteY1" fmla="*/ 0 h 1508763"/>
                  <a:gd name="connsiteX2" fmla="*/ 297180 w 297180"/>
                  <a:gd name="connsiteY2" fmla="*/ 1374013 h 1508763"/>
                  <a:gd name="connsiteX3" fmla="*/ 0 w 297180"/>
                  <a:gd name="connsiteY3" fmla="*/ 1508760 h 1508763"/>
                  <a:gd name="connsiteX4" fmla="*/ 51074 w 297180"/>
                  <a:gd name="connsiteY4" fmla="*/ 1374013 h 1508763"/>
                  <a:gd name="connsiteX5" fmla="*/ 51074 w 297180"/>
                  <a:gd name="connsiteY5" fmla="*/ 0 h 1508763"/>
                  <a:gd name="connsiteX0" fmla="*/ 51074 w 305195"/>
                  <a:gd name="connsiteY0" fmla="*/ 0 h 1573740"/>
                  <a:gd name="connsiteX1" fmla="*/ 297180 w 305195"/>
                  <a:gd name="connsiteY1" fmla="*/ 0 h 1573740"/>
                  <a:gd name="connsiteX2" fmla="*/ 297180 w 305195"/>
                  <a:gd name="connsiteY2" fmla="*/ 1374013 h 1573740"/>
                  <a:gd name="connsiteX3" fmla="*/ 281940 w 305195"/>
                  <a:gd name="connsiteY3" fmla="*/ 1569720 h 1573740"/>
                  <a:gd name="connsiteX4" fmla="*/ 0 w 305195"/>
                  <a:gd name="connsiteY4" fmla="*/ 1508760 h 1573740"/>
                  <a:gd name="connsiteX5" fmla="*/ 51074 w 305195"/>
                  <a:gd name="connsiteY5" fmla="*/ 1374013 h 1573740"/>
                  <a:gd name="connsiteX6" fmla="*/ 51074 w 305195"/>
                  <a:gd name="connsiteY6" fmla="*/ 0 h 1573740"/>
                  <a:gd name="connsiteX0" fmla="*/ 51074 w 305195"/>
                  <a:gd name="connsiteY0" fmla="*/ 0 h 1573740"/>
                  <a:gd name="connsiteX1" fmla="*/ 297180 w 305195"/>
                  <a:gd name="connsiteY1" fmla="*/ 0 h 1573740"/>
                  <a:gd name="connsiteX2" fmla="*/ 297180 w 305195"/>
                  <a:gd name="connsiteY2" fmla="*/ 1374013 h 1573740"/>
                  <a:gd name="connsiteX3" fmla="*/ 281940 w 305195"/>
                  <a:gd name="connsiteY3" fmla="*/ 1569720 h 1573740"/>
                  <a:gd name="connsiteX4" fmla="*/ 0 w 305195"/>
                  <a:gd name="connsiteY4" fmla="*/ 1508760 h 1573740"/>
                  <a:gd name="connsiteX5" fmla="*/ 58694 w 305195"/>
                  <a:gd name="connsiteY5" fmla="*/ 1335913 h 1573740"/>
                  <a:gd name="connsiteX6" fmla="*/ 51074 w 305195"/>
                  <a:gd name="connsiteY6" fmla="*/ 0 h 1573740"/>
                  <a:gd name="connsiteX0" fmla="*/ 367908 w 622029"/>
                  <a:gd name="connsiteY0" fmla="*/ 0 h 1573740"/>
                  <a:gd name="connsiteX1" fmla="*/ 614014 w 622029"/>
                  <a:gd name="connsiteY1" fmla="*/ 0 h 1573740"/>
                  <a:gd name="connsiteX2" fmla="*/ 614014 w 622029"/>
                  <a:gd name="connsiteY2" fmla="*/ 1374013 h 1573740"/>
                  <a:gd name="connsiteX3" fmla="*/ 598774 w 622029"/>
                  <a:gd name="connsiteY3" fmla="*/ 1569720 h 1573740"/>
                  <a:gd name="connsiteX4" fmla="*/ 316834 w 622029"/>
                  <a:gd name="connsiteY4" fmla="*/ 1508760 h 1573740"/>
                  <a:gd name="connsiteX5" fmla="*/ 375528 w 622029"/>
                  <a:gd name="connsiteY5" fmla="*/ 1335913 h 1573740"/>
                  <a:gd name="connsiteX6" fmla="*/ 367908 w 622029"/>
                  <a:gd name="connsiteY6" fmla="*/ 0 h 1573740"/>
                  <a:gd name="connsiteX0" fmla="*/ 440644 w 694765"/>
                  <a:gd name="connsiteY0" fmla="*/ 0 h 1588364"/>
                  <a:gd name="connsiteX1" fmla="*/ 686750 w 694765"/>
                  <a:gd name="connsiteY1" fmla="*/ 0 h 1588364"/>
                  <a:gd name="connsiteX2" fmla="*/ 686750 w 694765"/>
                  <a:gd name="connsiteY2" fmla="*/ 1374013 h 1588364"/>
                  <a:gd name="connsiteX3" fmla="*/ 671510 w 694765"/>
                  <a:gd name="connsiteY3" fmla="*/ 1569720 h 1588364"/>
                  <a:gd name="connsiteX4" fmla="*/ 389570 w 694765"/>
                  <a:gd name="connsiteY4" fmla="*/ 1508760 h 1588364"/>
                  <a:gd name="connsiteX5" fmla="*/ 448264 w 694765"/>
                  <a:gd name="connsiteY5" fmla="*/ 1335913 h 1588364"/>
                  <a:gd name="connsiteX6" fmla="*/ 440644 w 694765"/>
                  <a:gd name="connsiteY6" fmla="*/ 0 h 1588364"/>
                  <a:gd name="connsiteX0" fmla="*/ 379046 w 633167"/>
                  <a:gd name="connsiteY0" fmla="*/ 0 h 1576685"/>
                  <a:gd name="connsiteX1" fmla="*/ 625152 w 633167"/>
                  <a:gd name="connsiteY1" fmla="*/ 0 h 1576685"/>
                  <a:gd name="connsiteX2" fmla="*/ 625152 w 633167"/>
                  <a:gd name="connsiteY2" fmla="*/ 1374013 h 1576685"/>
                  <a:gd name="connsiteX3" fmla="*/ 609912 w 633167"/>
                  <a:gd name="connsiteY3" fmla="*/ 1569720 h 1576685"/>
                  <a:gd name="connsiteX4" fmla="*/ 327972 w 633167"/>
                  <a:gd name="connsiteY4" fmla="*/ 1508760 h 1576685"/>
                  <a:gd name="connsiteX5" fmla="*/ 386666 w 633167"/>
                  <a:gd name="connsiteY5" fmla="*/ 1335913 h 1576685"/>
                  <a:gd name="connsiteX6" fmla="*/ 379046 w 633167"/>
                  <a:gd name="connsiteY6" fmla="*/ 0 h 1576685"/>
                  <a:gd name="connsiteX0" fmla="*/ 388109 w 642230"/>
                  <a:gd name="connsiteY0" fmla="*/ 0 h 1572759"/>
                  <a:gd name="connsiteX1" fmla="*/ 634215 w 642230"/>
                  <a:gd name="connsiteY1" fmla="*/ 0 h 1572759"/>
                  <a:gd name="connsiteX2" fmla="*/ 634215 w 642230"/>
                  <a:gd name="connsiteY2" fmla="*/ 1374013 h 1572759"/>
                  <a:gd name="connsiteX3" fmla="*/ 618975 w 642230"/>
                  <a:gd name="connsiteY3" fmla="*/ 1569720 h 1572759"/>
                  <a:gd name="connsiteX4" fmla="*/ 314175 w 642230"/>
                  <a:gd name="connsiteY4" fmla="*/ 1478280 h 1572759"/>
                  <a:gd name="connsiteX5" fmla="*/ 395729 w 642230"/>
                  <a:gd name="connsiteY5" fmla="*/ 1335913 h 1572759"/>
                  <a:gd name="connsiteX6" fmla="*/ 388109 w 642230"/>
                  <a:gd name="connsiteY6" fmla="*/ 0 h 1572759"/>
                  <a:gd name="connsiteX0" fmla="*/ 404010 w 658131"/>
                  <a:gd name="connsiteY0" fmla="*/ 0 h 1572759"/>
                  <a:gd name="connsiteX1" fmla="*/ 650116 w 658131"/>
                  <a:gd name="connsiteY1" fmla="*/ 0 h 1572759"/>
                  <a:gd name="connsiteX2" fmla="*/ 650116 w 658131"/>
                  <a:gd name="connsiteY2" fmla="*/ 1374013 h 1572759"/>
                  <a:gd name="connsiteX3" fmla="*/ 634876 w 658131"/>
                  <a:gd name="connsiteY3" fmla="*/ 1569720 h 1572759"/>
                  <a:gd name="connsiteX4" fmla="*/ 291976 w 658131"/>
                  <a:gd name="connsiteY4" fmla="*/ 1478280 h 1572759"/>
                  <a:gd name="connsiteX5" fmla="*/ 411630 w 658131"/>
                  <a:gd name="connsiteY5" fmla="*/ 1335913 h 1572759"/>
                  <a:gd name="connsiteX6" fmla="*/ 404010 w 658131"/>
                  <a:gd name="connsiteY6" fmla="*/ 0 h 1572759"/>
                  <a:gd name="connsiteX0" fmla="*/ 404010 w 651902"/>
                  <a:gd name="connsiteY0" fmla="*/ 0 h 1572759"/>
                  <a:gd name="connsiteX1" fmla="*/ 650116 w 651902"/>
                  <a:gd name="connsiteY1" fmla="*/ 0 h 1572759"/>
                  <a:gd name="connsiteX2" fmla="*/ 621541 w 651902"/>
                  <a:gd name="connsiteY2" fmla="*/ 1342263 h 1572759"/>
                  <a:gd name="connsiteX3" fmla="*/ 634876 w 651902"/>
                  <a:gd name="connsiteY3" fmla="*/ 1569720 h 1572759"/>
                  <a:gd name="connsiteX4" fmla="*/ 291976 w 651902"/>
                  <a:gd name="connsiteY4" fmla="*/ 1478280 h 1572759"/>
                  <a:gd name="connsiteX5" fmla="*/ 411630 w 651902"/>
                  <a:gd name="connsiteY5" fmla="*/ 1335913 h 1572759"/>
                  <a:gd name="connsiteX6" fmla="*/ 404010 w 651902"/>
                  <a:gd name="connsiteY6" fmla="*/ 0 h 1572759"/>
                  <a:gd name="connsiteX0" fmla="*/ 404010 w 859735"/>
                  <a:gd name="connsiteY0" fmla="*/ 0 h 1572759"/>
                  <a:gd name="connsiteX1" fmla="*/ 650116 w 859735"/>
                  <a:gd name="connsiteY1" fmla="*/ 0 h 1572759"/>
                  <a:gd name="connsiteX2" fmla="*/ 621541 w 859735"/>
                  <a:gd name="connsiteY2" fmla="*/ 1342263 h 1572759"/>
                  <a:gd name="connsiteX3" fmla="*/ 634876 w 859735"/>
                  <a:gd name="connsiteY3" fmla="*/ 1569720 h 1572759"/>
                  <a:gd name="connsiteX4" fmla="*/ 291976 w 859735"/>
                  <a:gd name="connsiteY4" fmla="*/ 1478280 h 1572759"/>
                  <a:gd name="connsiteX5" fmla="*/ 411630 w 859735"/>
                  <a:gd name="connsiteY5" fmla="*/ 1335913 h 1572759"/>
                  <a:gd name="connsiteX6" fmla="*/ 404010 w 859735"/>
                  <a:gd name="connsiteY6" fmla="*/ 0 h 1572759"/>
                  <a:gd name="connsiteX0" fmla="*/ 404010 w 899881"/>
                  <a:gd name="connsiteY0" fmla="*/ 0 h 1591889"/>
                  <a:gd name="connsiteX1" fmla="*/ 650116 w 899881"/>
                  <a:gd name="connsiteY1" fmla="*/ 0 h 1591889"/>
                  <a:gd name="connsiteX2" fmla="*/ 621541 w 899881"/>
                  <a:gd name="connsiteY2" fmla="*/ 1342263 h 1591889"/>
                  <a:gd name="connsiteX3" fmla="*/ 634876 w 899881"/>
                  <a:gd name="connsiteY3" fmla="*/ 1569720 h 1591889"/>
                  <a:gd name="connsiteX4" fmla="*/ 291976 w 899881"/>
                  <a:gd name="connsiteY4" fmla="*/ 1478280 h 1591889"/>
                  <a:gd name="connsiteX5" fmla="*/ 411630 w 899881"/>
                  <a:gd name="connsiteY5" fmla="*/ 1335913 h 1591889"/>
                  <a:gd name="connsiteX6" fmla="*/ 404010 w 899881"/>
                  <a:gd name="connsiteY6" fmla="*/ 0 h 1591889"/>
                  <a:gd name="connsiteX0" fmla="*/ 404010 w 899881"/>
                  <a:gd name="connsiteY0" fmla="*/ 0 h 1793889"/>
                  <a:gd name="connsiteX1" fmla="*/ 650116 w 899881"/>
                  <a:gd name="connsiteY1" fmla="*/ 0 h 1793889"/>
                  <a:gd name="connsiteX2" fmla="*/ 621541 w 899881"/>
                  <a:gd name="connsiteY2" fmla="*/ 1342263 h 1793889"/>
                  <a:gd name="connsiteX3" fmla="*/ 634876 w 899881"/>
                  <a:gd name="connsiteY3" fmla="*/ 1569720 h 1793889"/>
                  <a:gd name="connsiteX4" fmla="*/ 291976 w 899881"/>
                  <a:gd name="connsiteY4" fmla="*/ 1478280 h 1793889"/>
                  <a:gd name="connsiteX5" fmla="*/ 411630 w 899881"/>
                  <a:gd name="connsiteY5" fmla="*/ 1335913 h 1793889"/>
                  <a:gd name="connsiteX6" fmla="*/ 404010 w 899881"/>
                  <a:gd name="connsiteY6" fmla="*/ 0 h 1793889"/>
                  <a:gd name="connsiteX0" fmla="*/ 404010 w 899881"/>
                  <a:gd name="connsiteY0" fmla="*/ 0 h 1811175"/>
                  <a:gd name="connsiteX1" fmla="*/ 650116 w 899881"/>
                  <a:gd name="connsiteY1" fmla="*/ 0 h 1811175"/>
                  <a:gd name="connsiteX2" fmla="*/ 621541 w 899881"/>
                  <a:gd name="connsiteY2" fmla="*/ 1342263 h 1811175"/>
                  <a:gd name="connsiteX3" fmla="*/ 634876 w 899881"/>
                  <a:gd name="connsiteY3" fmla="*/ 1569720 h 1811175"/>
                  <a:gd name="connsiteX4" fmla="*/ 291976 w 899881"/>
                  <a:gd name="connsiteY4" fmla="*/ 1478280 h 1811175"/>
                  <a:gd name="connsiteX5" fmla="*/ 411630 w 899881"/>
                  <a:gd name="connsiteY5" fmla="*/ 1335913 h 1811175"/>
                  <a:gd name="connsiteX6" fmla="*/ 404010 w 899881"/>
                  <a:gd name="connsiteY6" fmla="*/ 0 h 1811175"/>
                  <a:gd name="connsiteX0" fmla="*/ 386193 w 882064"/>
                  <a:gd name="connsiteY0" fmla="*/ 0 h 1814760"/>
                  <a:gd name="connsiteX1" fmla="*/ 632299 w 882064"/>
                  <a:gd name="connsiteY1" fmla="*/ 0 h 1814760"/>
                  <a:gd name="connsiteX2" fmla="*/ 603724 w 882064"/>
                  <a:gd name="connsiteY2" fmla="*/ 1342263 h 1814760"/>
                  <a:gd name="connsiteX3" fmla="*/ 617059 w 882064"/>
                  <a:gd name="connsiteY3" fmla="*/ 1569720 h 1814760"/>
                  <a:gd name="connsiteX4" fmla="*/ 317021 w 882064"/>
                  <a:gd name="connsiteY4" fmla="*/ 1492567 h 1814760"/>
                  <a:gd name="connsiteX5" fmla="*/ 393813 w 882064"/>
                  <a:gd name="connsiteY5" fmla="*/ 1335913 h 1814760"/>
                  <a:gd name="connsiteX6" fmla="*/ 386193 w 882064"/>
                  <a:gd name="connsiteY6" fmla="*/ 0 h 1814760"/>
                  <a:gd name="connsiteX0" fmla="*/ 400116 w 895987"/>
                  <a:gd name="connsiteY0" fmla="*/ 0 h 1814760"/>
                  <a:gd name="connsiteX1" fmla="*/ 646222 w 895987"/>
                  <a:gd name="connsiteY1" fmla="*/ 0 h 1814760"/>
                  <a:gd name="connsiteX2" fmla="*/ 617647 w 895987"/>
                  <a:gd name="connsiteY2" fmla="*/ 1342263 h 1814760"/>
                  <a:gd name="connsiteX3" fmla="*/ 630982 w 895987"/>
                  <a:gd name="connsiteY3" fmla="*/ 1569720 h 1814760"/>
                  <a:gd name="connsiteX4" fmla="*/ 330944 w 895987"/>
                  <a:gd name="connsiteY4" fmla="*/ 1492567 h 1814760"/>
                  <a:gd name="connsiteX5" fmla="*/ 407736 w 895987"/>
                  <a:gd name="connsiteY5" fmla="*/ 1335913 h 1814760"/>
                  <a:gd name="connsiteX6" fmla="*/ 400116 w 895987"/>
                  <a:gd name="connsiteY6" fmla="*/ 0 h 1814760"/>
                  <a:gd name="connsiteX0" fmla="*/ 400116 w 895987"/>
                  <a:gd name="connsiteY0" fmla="*/ 0 h 1798912"/>
                  <a:gd name="connsiteX1" fmla="*/ 646222 w 895987"/>
                  <a:gd name="connsiteY1" fmla="*/ 0 h 1798912"/>
                  <a:gd name="connsiteX2" fmla="*/ 617647 w 895987"/>
                  <a:gd name="connsiteY2" fmla="*/ 1342263 h 1798912"/>
                  <a:gd name="connsiteX3" fmla="*/ 630982 w 895987"/>
                  <a:gd name="connsiteY3" fmla="*/ 1569720 h 1798912"/>
                  <a:gd name="connsiteX4" fmla="*/ 330944 w 895987"/>
                  <a:gd name="connsiteY4" fmla="*/ 1492567 h 1798912"/>
                  <a:gd name="connsiteX5" fmla="*/ 407736 w 895987"/>
                  <a:gd name="connsiteY5" fmla="*/ 1335913 h 1798912"/>
                  <a:gd name="connsiteX6" fmla="*/ 400116 w 895987"/>
                  <a:gd name="connsiteY6" fmla="*/ 0 h 1798912"/>
                  <a:gd name="connsiteX0" fmla="*/ 392325 w 888196"/>
                  <a:gd name="connsiteY0" fmla="*/ 0 h 1798912"/>
                  <a:gd name="connsiteX1" fmla="*/ 638431 w 888196"/>
                  <a:gd name="connsiteY1" fmla="*/ 0 h 1798912"/>
                  <a:gd name="connsiteX2" fmla="*/ 609856 w 888196"/>
                  <a:gd name="connsiteY2" fmla="*/ 1342263 h 1798912"/>
                  <a:gd name="connsiteX3" fmla="*/ 623191 w 888196"/>
                  <a:gd name="connsiteY3" fmla="*/ 1569720 h 1798912"/>
                  <a:gd name="connsiteX4" fmla="*/ 323153 w 888196"/>
                  <a:gd name="connsiteY4" fmla="*/ 1492567 h 1798912"/>
                  <a:gd name="connsiteX5" fmla="*/ 399945 w 888196"/>
                  <a:gd name="connsiteY5" fmla="*/ 1335913 h 1798912"/>
                  <a:gd name="connsiteX6" fmla="*/ 392325 w 888196"/>
                  <a:gd name="connsiteY6" fmla="*/ 0 h 1798912"/>
                  <a:gd name="connsiteX0" fmla="*/ 392325 w 888196"/>
                  <a:gd name="connsiteY0" fmla="*/ 0 h 1800806"/>
                  <a:gd name="connsiteX1" fmla="*/ 638431 w 888196"/>
                  <a:gd name="connsiteY1" fmla="*/ 0 h 1800806"/>
                  <a:gd name="connsiteX2" fmla="*/ 609856 w 888196"/>
                  <a:gd name="connsiteY2" fmla="*/ 1342263 h 1800806"/>
                  <a:gd name="connsiteX3" fmla="*/ 623191 w 888196"/>
                  <a:gd name="connsiteY3" fmla="*/ 1569720 h 1800806"/>
                  <a:gd name="connsiteX4" fmla="*/ 323153 w 888196"/>
                  <a:gd name="connsiteY4" fmla="*/ 1492567 h 1800806"/>
                  <a:gd name="connsiteX5" fmla="*/ 399945 w 888196"/>
                  <a:gd name="connsiteY5" fmla="*/ 1335913 h 1800806"/>
                  <a:gd name="connsiteX6" fmla="*/ 392325 w 888196"/>
                  <a:gd name="connsiteY6" fmla="*/ 0 h 1800806"/>
                  <a:gd name="connsiteX0" fmla="*/ 392325 w 888196"/>
                  <a:gd name="connsiteY0" fmla="*/ 0 h 1818946"/>
                  <a:gd name="connsiteX1" fmla="*/ 638431 w 888196"/>
                  <a:gd name="connsiteY1" fmla="*/ 0 h 1818946"/>
                  <a:gd name="connsiteX2" fmla="*/ 609856 w 888196"/>
                  <a:gd name="connsiteY2" fmla="*/ 1342263 h 1818946"/>
                  <a:gd name="connsiteX3" fmla="*/ 623191 w 888196"/>
                  <a:gd name="connsiteY3" fmla="*/ 1569720 h 1818946"/>
                  <a:gd name="connsiteX4" fmla="*/ 323153 w 888196"/>
                  <a:gd name="connsiteY4" fmla="*/ 1492567 h 1818946"/>
                  <a:gd name="connsiteX5" fmla="*/ 399945 w 888196"/>
                  <a:gd name="connsiteY5" fmla="*/ 1335913 h 1818946"/>
                  <a:gd name="connsiteX6" fmla="*/ 392325 w 888196"/>
                  <a:gd name="connsiteY6" fmla="*/ 0 h 1818946"/>
                  <a:gd name="connsiteX0" fmla="*/ 398546 w 894417"/>
                  <a:gd name="connsiteY0" fmla="*/ 0 h 1818946"/>
                  <a:gd name="connsiteX1" fmla="*/ 644652 w 894417"/>
                  <a:gd name="connsiteY1" fmla="*/ 0 h 1818946"/>
                  <a:gd name="connsiteX2" fmla="*/ 616077 w 894417"/>
                  <a:gd name="connsiteY2" fmla="*/ 1342263 h 1818946"/>
                  <a:gd name="connsiteX3" fmla="*/ 629412 w 894417"/>
                  <a:gd name="connsiteY3" fmla="*/ 1569720 h 1818946"/>
                  <a:gd name="connsiteX4" fmla="*/ 329374 w 894417"/>
                  <a:gd name="connsiteY4" fmla="*/ 1492567 h 1818946"/>
                  <a:gd name="connsiteX5" fmla="*/ 406166 w 894417"/>
                  <a:gd name="connsiteY5" fmla="*/ 1335913 h 1818946"/>
                  <a:gd name="connsiteX6" fmla="*/ 398546 w 894417"/>
                  <a:gd name="connsiteY6" fmla="*/ 0 h 1818946"/>
                  <a:gd name="connsiteX0" fmla="*/ 398546 w 894417"/>
                  <a:gd name="connsiteY0" fmla="*/ 0 h 1835053"/>
                  <a:gd name="connsiteX1" fmla="*/ 644652 w 894417"/>
                  <a:gd name="connsiteY1" fmla="*/ 0 h 1835053"/>
                  <a:gd name="connsiteX2" fmla="*/ 616077 w 894417"/>
                  <a:gd name="connsiteY2" fmla="*/ 1342263 h 1835053"/>
                  <a:gd name="connsiteX3" fmla="*/ 629412 w 894417"/>
                  <a:gd name="connsiteY3" fmla="*/ 1569720 h 1835053"/>
                  <a:gd name="connsiteX4" fmla="*/ 329374 w 894417"/>
                  <a:gd name="connsiteY4" fmla="*/ 1492567 h 1835053"/>
                  <a:gd name="connsiteX5" fmla="*/ 406166 w 894417"/>
                  <a:gd name="connsiteY5" fmla="*/ 1335913 h 1835053"/>
                  <a:gd name="connsiteX6" fmla="*/ 398546 w 894417"/>
                  <a:gd name="connsiteY6" fmla="*/ 0 h 1835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417" h="1835053">
                    <a:moveTo>
                      <a:pt x="398546" y="0"/>
                    </a:moveTo>
                    <a:lnTo>
                      <a:pt x="644652" y="0"/>
                    </a:lnTo>
                    <a:lnTo>
                      <a:pt x="616077" y="1342263"/>
                    </a:lnTo>
                    <a:cubicBezTo>
                      <a:pt x="1117727" y="1394968"/>
                      <a:pt x="826580" y="1671087"/>
                      <a:pt x="629412" y="1569720"/>
                    </a:cubicBezTo>
                    <a:cubicBezTo>
                      <a:pt x="379289" y="2161759"/>
                      <a:pt x="191005" y="1592495"/>
                      <a:pt x="329374" y="1492567"/>
                    </a:cubicBezTo>
                    <a:cubicBezTo>
                      <a:pt x="36519" y="1620689"/>
                      <a:pt x="-268719" y="1492589"/>
                      <a:pt x="406166" y="1335913"/>
                    </a:cubicBezTo>
                    <a:lnTo>
                      <a:pt x="398546" y="0"/>
                    </a:lnTo>
                    <a:close/>
                  </a:path>
                </a:pathLst>
              </a:custGeom>
              <a:solidFill>
                <a:srgbClr val="F6BFB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DB52892-A2FE-C7B5-CD9E-8F1681A8B886}"/>
                  </a:ext>
                </a:extLst>
              </p:cNvPr>
              <p:cNvSpPr/>
              <p:nvPr/>
            </p:nvSpPr>
            <p:spPr>
              <a:xfrm rot="15641775">
                <a:off x="9642922" y="1748423"/>
                <a:ext cx="1178622" cy="1593311"/>
              </a:xfrm>
              <a:custGeom>
                <a:avLst/>
                <a:gdLst>
                  <a:gd name="connsiteX0" fmla="*/ 1030413 w 1178622"/>
                  <a:gd name="connsiteY0" fmla="*/ 175 h 1593311"/>
                  <a:gd name="connsiteX1" fmla="*/ 942782 w 1178622"/>
                  <a:gd name="connsiteY1" fmla="*/ 402963 h 1593311"/>
                  <a:gd name="connsiteX2" fmla="*/ 874202 w 1178622"/>
                  <a:gd name="connsiteY2" fmla="*/ 738243 h 1593311"/>
                  <a:gd name="connsiteX3" fmla="*/ 721803 w 1178622"/>
                  <a:gd name="connsiteY3" fmla="*/ 1050663 h 1593311"/>
                  <a:gd name="connsiteX4" fmla="*/ 439863 w 1178622"/>
                  <a:gd name="connsiteY4" fmla="*/ 1324983 h 1593311"/>
                  <a:gd name="connsiteX5" fmla="*/ 157685 w 1178622"/>
                  <a:gd name="connsiteY5" fmla="*/ 1578944 h 1593311"/>
                  <a:gd name="connsiteX6" fmla="*/ 113066 w 1178622"/>
                  <a:gd name="connsiteY6" fmla="*/ 1562008 h 1593311"/>
                  <a:gd name="connsiteX7" fmla="*/ 81785 w 1178622"/>
                  <a:gd name="connsiteY7" fmla="*/ 1489113 h 1593311"/>
                  <a:gd name="connsiteX8" fmla="*/ 0 w 1178622"/>
                  <a:gd name="connsiteY8" fmla="*/ 1034369 h 1593311"/>
                  <a:gd name="connsiteX9" fmla="*/ 125609 w 1178622"/>
                  <a:gd name="connsiteY9" fmla="*/ 477501 h 1593311"/>
                  <a:gd name="connsiteX10" fmla="*/ 172981 w 1178622"/>
                  <a:gd name="connsiteY10" fmla="*/ 389968 h 1593311"/>
                  <a:gd name="connsiteX11" fmla="*/ 267239 w 1178622"/>
                  <a:gd name="connsiteY11" fmla="*/ 321477 h 1593311"/>
                  <a:gd name="connsiteX12" fmla="*/ 1030413 w 1178622"/>
                  <a:gd name="connsiteY12" fmla="*/ 175 h 159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8622" h="1593311">
                    <a:moveTo>
                      <a:pt x="1030413" y="175"/>
                    </a:moveTo>
                    <a:cubicBezTo>
                      <a:pt x="1206149" y="5850"/>
                      <a:pt x="1216150" y="149598"/>
                      <a:pt x="942782" y="402963"/>
                    </a:cubicBezTo>
                    <a:cubicBezTo>
                      <a:pt x="1432367" y="482973"/>
                      <a:pt x="1032952" y="735703"/>
                      <a:pt x="874202" y="738243"/>
                    </a:cubicBezTo>
                    <a:cubicBezTo>
                      <a:pt x="1431732" y="862703"/>
                      <a:pt x="843723" y="1093843"/>
                      <a:pt x="721803" y="1050663"/>
                    </a:cubicBezTo>
                    <a:cubicBezTo>
                      <a:pt x="1026603" y="1274183"/>
                      <a:pt x="614805" y="1443093"/>
                      <a:pt x="439863" y="1324983"/>
                    </a:cubicBezTo>
                    <a:cubicBezTo>
                      <a:pt x="630839" y="1547868"/>
                      <a:pt x="363187" y="1629308"/>
                      <a:pt x="157685" y="1578944"/>
                    </a:cubicBezTo>
                    <a:lnTo>
                      <a:pt x="113066" y="1562008"/>
                    </a:lnTo>
                    <a:lnTo>
                      <a:pt x="81785" y="1489113"/>
                    </a:lnTo>
                    <a:cubicBezTo>
                      <a:pt x="29122" y="1349343"/>
                      <a:pt x="0" y="1195674"/>
                      <a:pt x="0" y="1034369"/>
                    </a:cubicBezTo>
                    <a:cubicBezTo>
                      <a:pt x="0" y="832738"/>
                      <a:pt x="45503" y="643038"/>
                      <a:pt x="125609" y="477501"/>
                    </a:cubicBezTo>
                    <a:lnTo>
                      <a:pt x="172981" y="389968"/>
                    </a:lnTo>
                    <a:lnTo>
                      <a:pt x="267239" y="321477"/>
                    </a:lnTo>
                    <a:cubicBezTo>
                      <a:pt x="595985" y="95956"/>
                      <a:pt x="876644" y="-4791"/>
                      <a:pt x="1030413" y="175"/>
                    </a:cubicBezTo>
                    <a:close/>
                  </a:path>
                </a:pathLst>
              </a:custGeom>
              <a:solidFill>
                <a:srgbClr val="57372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5F969CE-F974-4493-FCC6-158E7D43C78C}"/>
                  </a:ext>
                </a:extLst>
              </p:cNvPr>
              <p:cNvSpPr/>
              <p:nvPr/>
            </p:nvSpPr>
            <p:spPr>
              <a:xfrm>
                <a:off x="8503703" y="2379378"/>
                <a:ext cx="3217145" cy="2484357"/>
              </a:xfrm>
              <a:custGeom>
                <a:avLst/>
                <a:gdLst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2894946 w 3067927"/>
                  <a:gd name="connsiteY4" fmla="*/ 1238298 h 2476598"/>
                  <a:gd name="connsiteX5" fmla="*/ 2976731 w 3067927"/>
                  <a:gd name="connsiteY5" fmla="*/ 1693042 h 2476598"/>
                  <a:gd name="connsiteX6" fmla="*/ 3008012 w 3067927"/>
                  <a:gd name="connsiteY6" fmla="*/ 1765937 h 2476598"/>
                  <a:gd name="connsiteX7" fmla="*/ 2957470 w 3067927"/>
                  <a:gd name="connsiteY7" fmla="*/ 1746753 h 2476598"/>
                  <a:gd name="connsiteX8" fmla="*/ 2887134 w 3067927"/>
                  <a:gd name="connsiteY8" fmla="*/ 1688933 h 2476598"/>
                  <a:gd name="connsiteX9" fmla="*/ 2521374 w 3067927"/>
                  <a:gd name="connsiteY9" fmla="*/ 2136608 h 2476598"/>
                  <a:gd name="connsiteX10" fmla="*/ 1978449 w 3067927"/>
                  <a:gd name="connsiteY10" fmla="*/ 2329013 h 2476598"/>
                  <a:gd name="connsiteX11" fmla="*/ 1338369 w 3067927"/>
                  <a:gd name="connsiteY11" fmla="*/ 2306153 h 2476598"/>
                  <a:gd name="connsiteX12" fmla="*/ 782109 w 3067927"/>
                  <a:gd name="connsiteY12" fmla="*/ 2199473 h 2476598"/>
                  <a:gd name="connsiteX13" fmla="*/ 305860 w 3067927"/>
                  <a:gd name="connsiteY13" fmla="*/ 1946108 h 2476598"/>
                  <a:gd name="connsiteX14" fmla="*/ 1621693 w 3067927"/>
                  <a:gd name="connsiteY14" fmla="*/ 1 h 2476598"/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2976731 w 3067927"/>
                  <a:gd name="connsiteY4" fmla="*/ 1693042 h 2476598"/>
                  <a:gd name="connsiteX5" fmla="*/ 3008012 w 3067927"/>
                  <a:gd name="connsiteY5" fmla="*/ 1765937 h 2476598"/>
                  <a:gd name="connsiteX6" fmla="*/ 2957470 w 3067927"/>
                  <a:gd name="connsiteY6" fmla="*/ 1746753 h 2476598"/>
                  <a:gd name="connsiteX7" fmla="*/ 2887134 w 3067927"/>
                  <a:gd name="connsiteY7" fmla="*/ 1688933 h 2476598"/>
                  <a:gd name="connsiteX8" fmla="*/ 2521374 w 3067927"/>
                  <a:gd name="connsiteY8" fmla="*/ 2136608 h 2476598"/>
                  <a:gd name="connsiteX9" fmla="*/ 1978449 w 3067927"/>
                  <a:gd name="connsiteY9" fmla="*/ 2329013 h 2476598"/>
                  <a:gd name="connsiteX10" fmla="*/ 1338369 w 3067927"/>
                  <a:gd name="connsiteY10" fmla="*/ 2306153 h 2476598"/>
                  <a:gd name="connsiteX11" fmla="*/ 782109 w 3067927"/>
                  <a:gd name="connsiteY11" fmla="*/ 2199473 h 2476598"/>
                  <a:gd name="connsiteX12" fmla="*/ 305860 w 3067927"/>
                  <a:gd name="connsiteY12" fmla="*/ 1946108 h 2476598"/>
                  <a:gd name="connsiteX13" fmla="*/ 1621693 w 3067927"/>
                  <a:gd name="connsiteY13" fmla="*/ 1 h 2476598"/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2976731 w 3067927"/>
                  <a:gd name="connsiteY4" fmla="*/ 1693042 h 2476598"/>
                  <a:gd name="connsiteX5" fmla="*/ 3008012 w 3067927"/>
                  <a:gd name="connsiteY5" fmla="*/ 1765937 h 2476598"/>
                  <a:gd name="connsiteX6" fmla="*/ 2887134 w 3067927"/>
                  <a:gd name="connsiteY6" fmla="*/ 1688933 h 2476598"/>
                  <a:gd name="connsiteX7" fmla="*/ 2521374 w 3067927"/>
                  <a:gd name="connsiteY7" fmla="*/ 2136608 h 2476598"/>
                  <a:gd name="connsiteX8" fmla="*/ 1978449 w 3067927"/>
                  <a:gd name="connsiteY8" fmla="*/ 2329013 h 2476598"/>
                  <a:gd name="connsiteX9" fmla="*/ 1338369 w 3067927"/>
                  <a:gd name="connsiteY9" fmla="*/ 2306153 h 2476598"/>
                  <a:gd name="connsiteX10" fmla="*/ 782109 w 3067927"/>
                  <a:gd name="connsiteY10" fmla="*/ 2199473 h 2476598"/>
                  <a:gd name="connsiteX11" fmla="*/ 305860 w 3067927"/>
                  <a:gd name="connsiteY11" fmla="*/ 1946108 h 2476598"/>
                  <a:gd name="connsiteX12" fmla="*/ 1621693 w 3067927"/>
                  <a:gd name="connsiteY12" fmla="*/ 1 h 2476598"/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3008012 w 3067927"/>
                  <a:gd name="connsiteY4" fmla="*/ 1765937 h 2476598"/>
                  <a:gd name="connsiteX5" fmla="*/ 2887134 w 3067927"/>
                  <a:gd name="connsiteY5" fmla="*/ 1688933 h 2476598"/>
                  <a:gd name="connsiteX6" fmla="*/ 2521374 w 3067927"/>
                  <a:gd name="connsiteY6" fmla="*/ 2136608 h 2476598"/>
                  <a:gd name="connsiteX7" fmla="*/ 1978449 w 3067927"/>
                  <a:gd name="connsiteY7" fmla="*/ 2329013 h 2476598"/>
                  <a:gd name="connsiteX8" fmla="*/ 1338369 w 3067927"/>
                  <a:gd name="connsiteY8" fmla="*/ 2306153 h 2476598"/>
                  <a:gd name="connsiteX9" fmla="*/ 782109 w 3067927"/>
                  <a:gd name="connsiteY9" fmla="*/ 2199473 h 2476598"/>
                  <a:gd name="connsiteX10" fmla="*/ 305860 w 3067927"/>
                  <a:gd name="connsiteY10" fmla="*/ 1946108 h 2476598"/>
                  <a:gd name="connsiteX11" fmla="*/ 1621693 w 3067927"/>
                  <a:gd name="connsiteY11" fmla="*/ 1 h 2476598"/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2887134 w 3067927"/>
                  <a:gd name="connsiteY4" fmla="*/ 1688933 h 2476598"/>
                  <a:gd name="connsiteX5" fmla="*/ 2521374 w 3067927"/>
                  <a:gd name="connsiteY5" fmla="*/ 2136608 h 2476598"/>
                  <a:gd name="connsiteX6" fmla="*/ 1978449 w 3067927"/>
                  <a:gd name="connsiteY6" fmla="*/ 2329013 h 2476598"/>
                  <a:gd name="connsiteX7" fmla="*/ 1338369 w 3067927"/>
                  <a:gd name="connsiteY7" fmla="*/ 2306153 h 2476598"/>
                  <a:gd name="connsiteX8" fmla="*/ 782109 w 3067927"/>
                  <a:gd name="connsiteY8" fmla="*/ 2199473 h 2476598"/>
                  <a:gd name="connsiteX9" fmla="*/ 305860 w 3067927"/>
                  <a:gd name="connsiteY9" fmla="*/ 1946108 h 2476598"/>
                  <a:gd name="connsiteX10" fmla="*/ 1621693 w 3067927"/>
                  <a:gd name="connsiteY10" fmla="*/ 1 h 2476598"/>
                  <a:gd name="connsiteX0" fmla="*/ 1621693 w 3020555"/>
                  <a:gd name="connsiteY0" fmla="*/ 1 h 2476598"/>
                  <a:gd name="connsiteX1" fmla="*/ 3018580 w 3020555"/>
                  <a:gd name="connsiteY1" fmla="*/ 629753 h 2476598"/>
                  <a:gd name="connsiteX2" fmla="*/ 3020555 w 3020555"/>
                  <a:gd name="connsiteY2" fmla="*/ 681430 h 2476598"/>
                  <a:gd name="connsiteX3" fmla="*/ 2887134 w 3020555"/>
                  <a:gd name="connsiteY3" fmla="*/ 1688933 h 2476598"/>
                  <a:gd name="connsiteX4" fmla="*/ 2521374 w 3020555"/>
                  <a:gd name="connsiteY4" fmla="*/ 2136608 h 2476598"/>
                  <a:gd name="connsiteX5" fmla="*/ 1978449 w 3020555"/>
                  <a:gd name="connsiteY5" fmla="*/ 2329013 h 2476598"/>
                  <a:gd name="connsiteX6" fmla="*/ 1338369 w 3020555"/>
                  <a:gd name="connsiteY6" fmla="*/ 2306153 h 2476598"/>
                  <a:gd name="connsiteX7" fmla="*/ 782109 w 3020555"/>
                  <a:gd name="connsiteY7" fmla="*/ 2199473 h 2476598"/>
                  <a:gd name="connsiteX8" fmla="*/ 305860 w 3020555"/>
                  <a:gd name="connsiteY8" fmla="*/ 1946108 h 2476598"/>
                  <a:gd name="connsiteX9" fmla="*/ 1621693 w 3020555"/>
                  <a:gd name="connsiteY9" fmla="*/ 1 h 2476598"/>
                  <a:gd name="connsiteX0" fmla="*/ 1621693 w 3020555"/>
                  <a:gd name="connsiteY0" fmla="*/ 43393 h 2519990"/>
                  <a:gd name="connsiteX1" fmla="*/ 3020555 w 3020555"/>
                  <a:gd name="connsiteY1" fmla="*/ 724822 h 2519990"/>
                  <a:gd name="connsiteX2" fmla="*/ 2887134 w 3020555"/>
                  <a:gd name="connsiteY2" fmla="*/ 1732325 h 2519990"/>
                  <a:gd name="connsiteX3" fmla="*/ 2521374 w 3020555"/>
                  <a:gd name="connsiteY3" fmla="*/ 2180000 h 2519990"/>
                  <a:gd name="connsiteX4" fmla="*/ 1978449 w 3020555"/>
                  <a:gd name="connsiteY4" fmla="*/ 2372405 h 2519990"/>
                  <a:gd name="connsiteX5" fmla="*/ 1338369 w 3020555"/>
                  <a:gd name="connsiteY5" fmla="*/ 2349545 h 2519990"/>
                  <a:gd name="connsiteX6" fmla="*/ 782109 w 3020555"/>
                  <a:gd name="connsiteY6" fmla="*/ 2242865 h 2519990"/>
                  <a:gd name="connsiteX7" fmla="*/ 305860 w 3020555"/>
                  <a:gd name="connsiteY7" fmla="*/ 1989500 h 2519990"/>
                  <a:gd name="connsiteX8" fmla="*/ 1621693 w 3020555"/>
                  <a:gd name="connsiteY8" fmla="*/ 43393 h 2519990"/>
                  <a:gd name="connsiteX0" fmla="*/ 1621693 w 2888639"/>
                  <a:gd name="connsiteY0" fmla="*/ 980 h 2477577"/>
                  <a:gd name="connsiteX1" fmla="*/ 2887134 w 2888639"/>
                  <a:gd name="connsiteY1" fmla="*/ 1689912 h 2477577"/>
                  <a:gd name="connsiteX2" fmla="*/ 2521374 w 2888639"/>
                  <a:gd name="connsiteY2" fmla="*/ 2137587 h 2477577"/>
                  <a:gd name="connsiteX3" fmla="*/ 1978449 w 2888639"/>
                  <a:gd name="connsiteY3" fmla="*/ 2329992 h 2477577"/>
                  <a:gd name="connsiteX4" fmla="*/ 1338369 w 2888639"/>
                  <a:gd name="connsiteY4" fmla="*/ 2307132 h 2477577"/>
                  <a:gd name="connsiteX5" fmla="*/ 782109 w 2888639"/>
                  <a:gd name="connsiteY5" fmla="*/ 2200452 h 2477577"/>
                  <a:gd name="connsiteX6" fmla="*/ 305860 w 2888639"/>
                  <a:gd name="connsiteY6" fmla="*/ 1947087 h 2477577"/>
                  <a:gd name="connsiteX7" fmla="*/ 1621693 w 2888639"/>
                  <a:gd name="connsiteY7" fmla="*/ 980 h 2477577"/>
                  <a:gd name="connsiteX0" fmla="*/ 1621693 w 3208630"/>
                  <a:gd name="connsiteY0" fmla="*/ 2034 h 2478631"/>
                  <a:gd name="connsiteX1" fmla="*/ 2887134 w 3208630"/>
                  <a:gd name="connsiteY1" fmla="*/ 1690966 h 2478631"/>
                  <a:gd name="connsiteX2" fmla="*/ 2521374 w 3208630"/>
                  <a:gd name="connsiteY2" fmla="*/ 2138641 h 2478631"/>
                  <a:gd name="connsiteX3" fmla="*/ 1978449 w 3208630"/>
                  <a:gd name="connsiteY3" fmla="*/ 2331046 h 2478631"/>
                  <a:gd name="connsiteX4" fmla="*/ 1338369 w 3208630"/>
                  <a:gd name="connsiteY4" fmla="*/ 2308186 h 2478631"/>
                  <a:gd name="connsiteX5" fmla="*/ 782109 w 3208630"/>
                  <a:gd name="connsiteY5" fmla="*/ 2201506 h 2478631"/>
                  <a:gd name="connsiteX6" fmla="*/ 305860 w 3208630"/>
                  <a:gd name="connsiteY6" fmla="*/ 1948141 h 2478631"/>
                  <a:gd name="connsiteX7" fmla="*/ 1621693 w 3208630"/>
                  <a:gd name="connsiteY7" fmla="*/ 2034 h 2478631"/>
                  <a:gd name="connsiteX0" fmla="*/ 1621693 w 3190558"/>
                  <a:gd name="connsiteY0" fmla="*/ 3008 h 2479605"/>
                  <a:gd name="connsiteX1" fmla="*/ 2887134 w 3190558"/>
                  <a:gd name="connsiteY1" fmla="*/ 1691940 h 2479605"/>
                  <a:gd name="connsiteX2" fmla="*/ 2521374 w 3190558"/>
                  <a:gd name="connsiteY2" fmla="*/ 2139615 h 2479605"/>
                  <a:gd name="connsiteX3" fmla="*/ 1978449 w 3190558"/>
                  <a:gd name="connsiteY3" fmla="*/ 2332020 h 2479605"/>
                  <a:gd name="connsiteX4" fmla="*/ 1338369 w 3190558"/>
                  <a:gd name="connsiteY4" fmla="*/ 2309160 h 2479605"/>
                  <a:gd name="connsiteX5" fmla="*/ 782109 w 3190558"/>
                  <a:gd name="connsiteY5" fmla="*/ 2202480 h 2479605"/>
                  <a:gd name="connsiteX6" fmla="*/ 305860 w 3190558"/>
                  <a:gd name="connsiteY6" fmla="*/ 1949115 h 2479605"/>
                  <a:gd name="connsiteX7" fmla="*/ 1621693 w 3190558"/>
                  <a:gd name="connsiteY7" fmla="*/ 3008 h 2479605"/>
                  <a:gd name="connsiteX0" fmla="*/ 1621693 w 3249220"/>
                  <a:gd name="connsiteY0" fmla="*/ 12261 h 2488858"/>
                  <a:gd name="connsiteX1" fmla="*/ 2887134 w 3249220"/>
                  <a:gd name="connsiteY1" fmla="*/ 1701193 h 2488858"/>
                  <a:gd name="connsiteX2" fmla="*/ 2521374 w 3249220"/>
                  <a:gd name="connsiteY2" fmla="*/ 2148868 h 2488858"/>
                  <a:gd name="connsiteX3" fmla="*/ 1978449 w 3249220"/>
                  <a:gd name="connsiteY3" fmla="*/ 2341273 h 2488858"/>
                  <a:gd name="connsiteX4" fmla="*/ 1338369 w 3249220"/>
                  <a:gd name="connsiteY4" fmla="*/ 2318413 h 2488858"/>
                  <a:gd name="connsiteX5" fmla="*/ 782109 w 3249220"/>
                  <a:gd name="connsiteY5" fmla="*/ 2211733 h 2488858"/>
                  <a:gd name="connsiteX6" fmla="*/ 305860 w 3249220"/>
                  <a:gd name="connsiteY6" fmla="*/ 1958368 h 2488858"/>
                  <a:gd name="connsiteX7" fmla="*/ 1621693 w 3249220"/>
                  <a:gd name="connsiteY7" fmla="*/ 12261 h 2488858"/>
                  <a:gd name="connsiteX0" fmla="*/ 1621693 w 3217145"/>
                  <a:gd name="connsiteY0" fmla="*/ 7760 h 2484357"/>
                  <a:gd name="connsiteX1" fmla="*/ 2887134 w 3217145"/>
                  <a:gd name="connsiteY1" fmla="*/ 1696692 h 2484357"/>
                  <a:gd name="connsiteX2" fmla="*/ 2521374 w 3217145"/>
                  <a:gd name="connsiteY2" fmla="*/ 2144367 h 2484357"/>
                  <a:gd name="connsiteX3" fmla="*/ 1978449 w 3217145"/>
                  <a:gd name="connsiteY3" fmla="*/ 2336772 h 2484357"/>
                  <a:gd name="connsiteX4" fmla="*/ 1338369 w 3217145"/>
                  <a:gd name="connsiteY4" fmla="*/ 2313912 h 2484357"/>
                  <a:gd name="connsiteX5" fmla="*/ 782109 w 3217145"/>
                  <a:gd name="connsiteY5" fmla="*/ 2207232 h 2484357"/>
                  <a:gd name="connsiteX6" fmla="*/ 305860 w 3217145"/>
                  <a:gd name="connsiteY6" fmla="*/ 1953867 h 2484357"/>
                  <a:gd name="connsiteX7" fmla="*/ 1621693 w 3217145"/>
                  <a:gd name="connsiteY7" fmla="*/ 7760 h 2484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17145" h="2484357">
                    <a:moveTo>
                      <a:pt x="1621693" y="7760"/>
                    </a:moveTo>
                    <a:cubicBezTo>
                      <a:pt x="2531965" y="-88442"/>
                      <a:pt x="3834467" y="723371"/>
                      <a:pt x="2887134" y="1696692"/>
                    </a:cubicBezTo>
                    <a:cubicBezTo>
                      <a:pt x="2894754" y="1800197"/>
                      <a:pt x="2887134" y="2162782"/>
                      <a:pt x="2521374" y="2144367"/>
                    </a:cubicBezTo>
                    <a:cubicBezTo>
                      <a:pt x="2464859" y="2284702"/>
                      <a:pt x="2339764" y="2577437"/>
                      <a:pt x="1978449" y="2336772"/>
                    </a:cubicBezTo>
                    <a:cubicBezTo>
                      <a:pt x="1826049" y="2420592"/>
                      <a:pt x="1582209" y="2633952"/>
                      <a:pt x="1338369" y="2313912"/>
                    </a:cubicBezTo>
                    <a:cubicBezTo>
                      <a:pt x="1180889" y="2423132"/>
                      <a:pt x="901489" y="2517112"/>
                      <a:pt x="782109" y="2207232"/>
                    </a:cubicBezTo>
                    <a:cubicBezTo>
                      <a:pt x="455719" y="2313277"/>
                      <a:pt x="373170" y="2129762"/>
                      <a:pt x="305860" y="1953867"/>
                    </a:cubicBezTo>
                    <a:cubicBezTo>
                      <a:pt x="-547580" y="729131"/>
                      <a:pt x="545004" y="6488"/>
                      <a:pt x="1621693" y="7760"/>
                    </a:cubicBezTo>
                    <a:close/>
                  </a:path>
                </a:pathLst>
              </a:custGeom>
              <a:solidFill>
                <a:srgbClr val="57372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12">
                <a:extLst>
                  <a:ext uri="{FF2B5EF4-FFF2-40B4-BE49-F238E27FC236}">
                    <a16:creationId xmlns:a16="http://schemas.microsoft.com/office/drawing/2014/main" id="{7EBFC26B-662D-FBDF-CE7D-DF6C51C9AC78}"/>
                  </a:ext>
                </a:extLst>
              </p:cNvPr>
              <p:cNvSpPr/>
              <p:nvPr/>
            </p:nvSpPr>
            <p:spPr>
              <a:xfrm rot="17287350">
                <a:off x="10360317" y="2550730"/>
                <a:ext cx="1368784" cy="1002598"/>
              </a:xfrm>
              <a:custGeom>
                <a:avLst/>
                <a:gdLst>
                  <a:gd name="connsiteX0" fmla="*/ 0 w 342900"/>
                  <a:gd name="connsiteY0" fmla="*/ 0 h 266700"/>
                  <a:gd name="connsiteX1" fmla="*/ 342900 w 342900"/>
                  <a:gd name="connsiteY1" fmla="*/ 0 h 266700"/>
                  <a:gd name="connsiteX2" fmla="*/ 342900 w 342900"/>
                  <a:gd name="connsiteY2" fmla="*/ 266700 h 266700"/>
                  <a:gd name="connsiteX3" fmla="*/ 0 w 342900"/>
                  <a:gd name="connsiteY3" fmla="*/ 266700 h 266700"/>
                  <a:gd name="connsiteX4" fmla="*/ 0 w 342900"/>
                  <a:gd name="connsiteY4" fmla="*/ 0 h 266700"/>
                  <a:gd name="connsiteX0" fmla="*/ 0 w 830580"/>
                  <a:gd name="connsiteY0" fmla="*/ 0 h 1173480"/>
                  <a:gd name="connsiteX1" fmla="*/ 342900 w 830580"/>
                  <a:gd name="connsiteY1" fmla="*/ 0 h 1173480"/>
                  <a:gd name="connsiteX2" fmla="*/ 830580 w 830580"/>
                  <a:gd name="connsiteY2" fmla="*/ 1173480 h 1173480"/>
                  <a:gd name="connsiteX3" fmla="*/ 0 w 830580"/>
                  <a:gd name="connsiteY3" fmla="*/ 266700 h 1173480"/>
                  <a:gd name="connsiteX4" fmla="*/ 0 w 830580"/>
                  <a:gd name="connsiteY4" fmla="*/ 0 h 1173480"/>
                  <a:gd name="connsiteX0" fmla="*/ 0 w 1249680"/>
                  <a:gd name="connsiteY0" fmla="*/ 0 h 1173480"/>
                  <a:gd name="connsiteX1" fmla="*/ 342900 w 1249680"/>
                  <a:gd name="connsiteY1" fmla="*/ 0 h 1173480"/>
                  <a:gd name="connsiteX2" fmla="*/ 1249680 w 1249680"/>
                  <a:gd name="connsiteY2" fmla="*/ 1028700 h 1173480"/>
                  <a:gd name="connsiteX3" fmla="*/ 830580 w 1249680"/>
                  <a:gd name="connsiteY3" fmla="*/ 1173480 h 1173480"/>
                  <a:gd name="connsiteX4" fmla="*/ 0 w 1249680"/>
                  <a:gd name="connsiteY4" fmla="*/ 266700 h 1173480"/>
                  <a:gd name="connsiteX5" fmla="*/ 0 w 1249680"/>
                  <a:gd name="connsiteY5" fmla="*/ 0 h 1173480"/>
                  <a:gd name="connsiteX0" fmla="*/ 0 w 1593591"/>
                  <a:gd name="connsiteY0" fmla="*/ 0 h 1173480"/>
                  <a:gd name="connsiteX1" fmla="*/ 342900 w 1593591"/>
                  <a:gd name="connsiteY1" fmla="*/ 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0 w 1593591"/>
                  <a:gd name="connsiteY5" fmla="*/ 26670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0 w 1593591"/>
                  <a:gd name="connsiteY5" fmla="*/ 26670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53340 w 1593591"/>
                  <a:gd name="connsiteY5" fmla="*/ 21336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53340 w 1593591"/>
                  <a:gd name="connsiteY5" fmla="*/ 213360 h 1173480"/>
                  <a:gd name="connsiteX6" fmla="*/ 0 w 1593591"/>
                  <a:gd name="connsiteY6" fmla="*/ 0 h 1173480"/>
                  <a:gd name="connsiteX0" fmla="*/ 0 w 1593591"/>
                  <a:gd name="connsiteY0" fmla="*/ 0 h 1249276"/>
                  <a:gd name="connsiteX1" fmla="*/ 266700 w 1593591"/>
                  <a:gd name="connsiteY1" fmla="*/ 30480 h 1249276"/>
                  <a:gd name="connsiteX2" fmla="*/ 1562100 w 1593591"/>
                  <a:gd name="connsiteY2" fmla="*/ 784860 h 1249276"/>
                  <a:gd name="connsiteX3" fmla="*/ 1249680 w 1593591"/>
                  <a:gd name="connsiteY3" fmla="*/ 1028700 h 1249276"/>
                  <a:gd name="connsiteX4" fmla="*/ 830580 w 1593591"/>
                  <a:gd name="connsiteY4" fmla="*/ 1173480 h 1249276"/>
                  <a:gd name="connsiteX5" fmla="*/ 53340 w 1593591"/>
                  <a:gd name="connsiteY5" fmla="*/ 213360 h 1249276"/>
                  <a:gd name="connsiteX6" fmla="*/ 0 w 1593591"/>
                  <a:gd name="connsiteY6" fmla="*/ 0 h 1249276"/>
                  <a:gd name="connsiteX0" fmla="*/ 0 w 1593591"/>
                  <a:gd name="connsiteY0" fmla="*/ 0 h 1235553"/>
                  <a:gd name="connsiteX1" fmla="*/ 266700 w 1593591"/>
                  <a:gd name="connsiteY1" fmla="*/ 30480 h 1235553"/>
                  <a:gd name="connsiteX2" fmla="*/ 1562100 w 1593591"/>
                  <a:gd name="connsiteY2" fmla="*/ 784860 h 1235553"/>
                  <a:gd name="connsiteX3" fmla="*/ 1249680 w 1593591"/>
                  <a:gd name="connsiteY3" fmla="*/ 1028700 h 1235553"/>
                  <a:gd name="connsiteX4" fmla="*/ 792480 w 1593591"/>
                  <a:gd name="connsiteY4" fmla="*/ 1158240 h 1235553"/>
                  <a:gd name="connsiteX5" fmla="*/ 53340 w 1593591"/>
                  <a:gd name="connsiteY5" fmla="*/ 213360 h 1235553"/>
                  <a:gd name="connsiteX6" fmla="*/ 0 w 1593591"/>
                  <a:gd name="connsiteY6" fmla="*/ 0 h 1235553"/>
                  <a:gd name="connsiteX0" fmla="*/ 0 w 1593591"/>
                  <a:gd name="connsiteY0" fmla="*/ 0 h 1268261"/>
                  <a:gd name="connsiteX1" fmla="*/ 266700 w 1593591"/>
                  <a:gd name="connsiteY1" fmla="*/ 30480 h 1268261"/>
                  <a:gd name="connsiteX2" fmla="*/ 1562100 w 1593591"/>
                  <a:gd name="connsiteY2" fmla="*/ 784860 h 1268261"/>
                  <a:gd name="connsiteX3" fmla="*/ 1249680 w 1593591"/>
                  <a:gd name="connsiteY3" fmla="*/ 1028700 h 1268261"/>
                  <a:gd name="connsiteX4" fmla="*/ 792480 w 1593591"/>
                  <a:gd name="connsiteY4" fmla="*/ 1158240 h 1268261"/>
                  <a:gd name="connsiteX5" fmla="*/ 53340 w 1593591"/>
                  <a:gd name="connsiteY5" fmla="*/ 213360 h 1268261"/>
                  <a:gd name="connsiteX6" fmla="*/ 0 w 1593591"/>
                  <a:gd name="connsiteY6" fmla="*/ 0 h 1268261"/>
                  <a:gd name="connsiteX0" fmla="*/ 0 w 1593591"/>
                  <a:gd name="connsiteY0" fmla="*/ 0 h 1268261"/>
                  <a:gd name="connsiteX1" fmla="*/ 266700 w 1593591"/>
                  <a:gd name="connsiteY1" fmla="*/ 30480 h 1268261"/>
                  <a:gd name="connsiteX2" fmla="*/ 1562100 w 1593591"/>
                  <a:gd name="connsiteY2" fmla="*/ 784860 h 1268261"/>
                  <a:gd name="connsiteX3" fmla="*/ 1249680 w 1593591"/>
                  <a:gd name="connsiteY3" fmla="*/ 1028700 h 1268261"/>
                  <a:gd name="connsiteX4" fmla="*/ 792480 w 1593591"/>
                  <a:gd name="connsiteY4" fmla="*/ 1158240 h 1268261"/>
                  <a:gd name="connsiteX5" fmla="*/ 53340 w 1593591"/>
                  <a:gd name="connsiteY5" fmla="*/ 213360 h 1268261"/>
                  <a:gd name="connsiteX6" fmla="*/ 0 w 1593591"/>
                  <a:gd name="connsiteY6" fmla="*/ 0 h 1268261"/>
                  <a:gd name="connsiteX0" fmla="*/ 0 w 1593591"/>
                  <a:gd name="connsiteY0" fmla="*/ 0 h 1284749"/>
                  <a:gd name="connsiteX1" fmla="*/ 266700 w 1593591"/>
                  <a:gd name="connsiteY1" fmla="*/ 30480 h 1284749"/>
                  <a:gd name="connsiteX2" fmla="*/ 1562100 w 1593591"/>
                  <a:gd name="connsiteY2" fmla="*/ 784860 h 1284749"/>
                  <a:gd name="connsiteX3" fmla="*/ 1249680 w 1593591"/>
                  <a:gd name="connsiteY3" fmla="*/ 1028700 h 1284749"/>
                  <a:gd name="connsiteX4" fmla="*/ 792480 w 1593591"/>
                  <a:gd name="connsiteY4" fmla="*/ 1158240 h 1284749"/>
                  <a:gd name="connsiteX5" fmla="*/ 53340 w 1593591"/>
                  <a:gd name="connsiteY5" fmla="*/ 213360 h 1284749"/>
                  <a:gd name="connsiteX6" fmla="*/ 0 w 1593591"/>
                  <a:gd name="connsiteY6" fmla="*/ 0 h 1284749"/>
                  <a:gd name="connsiteX0" fmla="*/ 0 w 1605937"/>
                  <a:gd name="connsiteY0" fmla="*/ 0 h 1284749"/>
                  <a:gd name="connsiteX1" fmla="*/ 266700 w 1605937"/>
                  <a:gd name="connsiteY1" fmla="*/ 30480 h 1284749"/>
                  <a:gd name="connsiteX2" fmla="*/ 1562100 w 1605937"/>
                  <a:gd name="connsiteY2" fmla="*/ 784860 h 1284749"/>
                  <a:gd name="connsiteX3" fmla="*/ 1249680 w 1605937"/>
                  <a:gd name="connsiteY3" fmla="*/ 1028700 h 1284749"/>
                  <a:gd name="connsiteX4" fmla="*/ 792480 w 1605937"/>
                  <a:gd name="connsiteY4" fmla="*/ 1158240 h 1284749"/>
                  <a:gd name="connsiteX5" fmla="*/ 53340 w 1605937"/>
                  <a:gd name="connsiteY5" fmla="*/ 213360 h 1284749"/>
                  <a:gd name="connsiteX6" fmla="*/ 0 w 1605937"/>
                  <a:gd name="connsiteY6" fmla="*/ 0 h 1284749"/>
                  <a:gd name="connsiteX0" fmla="*/ 0 w 1605937"/>
                  <a:gd name="connsiteY0" fmla="*/ 0 h 1284749"/>
                  <a:gd name="connsiteX1" fmla="*/ 266700 w 1605937"/>
                  <a:gd name="connsiteY1" fmla="*/ 30480 h 1284749"/>
                  <a:gd name="connsiteX2" fmla="*/ 1562100 w 1605937"/>
                  <a:gd name="connsiteY2" fmla="*/ 784860 h 1284749"/>
                  <a:gd name="connsiteX3" fmla="*/ 1249680 w 1605937"/>
                  <a:gd name="connsiteY3" fmla="*/ 1028700 h 1284749"/>
                  <a:gd name="connsiteX4" fmla="*/ 792480 w 1605937"/>
                  <a:gd name="connsiteY4" fmla="*/ 1158240 h 1284749"/>
                  <a:gd name="connsiteX5" fmla="*/ 53340 w 1605937"/>
                  <a:gd name="connsiteY5" fmla="*/ 213360 h 1284749"/>
                  <a:gd name="connsiteX6" fmla="*/ 0 w 1605937"/>
                  <a:gd name="connsiteY6" fmla="*/ 0 h 1284749"/>
                  <a:gd name="connsiteX0" fmla="*/ 0 w 1753987"/>
                  <a:gd name="connsiteY0" fmla="*/ 0 h 1284749"/>
                  <a:gd name="connsiteX1" fmla="*/ 266700 w 1753987"/>
                  <a:gd name="connsiteY1" fmla="*/ 30480 h 1284749"/>
                  <a:gd name="connsiteX2" fmla="*/ 1562100 w 1753987"/>
                  <a:gd name="connsiteY2" fmla="*/ 784860 h 1284749"/>
                  <a:gd name="connsiteX3" fmla="*/ 1249680 w 1753987"/>
                  <a:gd name="connsiteY3" fmla="*/ 1028700 h 1284749"/>
                  <a:gd name="connsiteX4" fmla="*/ 792480 w 1753987"/>
                  <a:gd name="connsiteY4" fmla="*/ 1158240 h 1284749"/>
                  <a:gd name="connsiteX5" fmla="*/ 53340 w 1753987"/>
                  <a:gd name="connsiteY5" fmla="*/ 213360 h 1284749"/>
                  <a:gd name="connsiteX6" fmla="*/ 0 w 1753987"/>
                  <a:gd name="connsiteY6" fmla="*/ 0 h 1284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3987" h="1284749">
                    <a:moveTo>
                      <a:pt x="0" y="0"/>
                    </a:moveTo>
                    <a:lnTo>
                      <a:pt x="266700" y="30480"/>
                    </a:lnTo>
                    <a:cubicBezTo>
                      <a:pt x="1723390" y="-60960"/>
                      <a:pt x="2005330" y="842010"/>
                      <a:pt x="1562100" y="784860"/>
                    </a:cubicBezTo>
                    <a:cubicBezTo>
                      <a:pt x="1713230" y="956310"/>
                      <a:pt x="1440180" y="1153160"/>
                      <a:pt x="1249680" y="1028700"/>
                    </a:cubicBezTo>
                    <a:cubicBezTo>
                      <a:pt x="1242060" y="1163320"/>
                      <a:pt x="1150620" y="1450340"/>
                      <a:pt x="792480" y="1158240"/>
                    </a:cubicBezTo>
                    <a:cubicBezTo>
                      <a:pt x="464820" y="1508760"/>
                      <a:pt x="-7620" y="975360"/>
                      <a:pt x="53340" y="21336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372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E470623-AAD6-DA49-1AC5-5EA674823639}"/>
                  </a:ext>
                </a:extLst>
              </p:cNvPr>
              <p:cNvSpPr/>
              <p:nvPr/>
            </p:nvSpPr>
            <p:spPr>
              <a:xfrm rot="3906900">
                <a:off x="10185382" y="3243675"/>
                <a:ext cx="516773" cy="739387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rgbClr val="57372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9B4CCE6-57AC-A8EE-B000-19F3B8456AF4}"/>
                  </a:ext>
                </a:extLst>
              </p:cNvPr>
              <p:cNvSpPr/>
              <p:nvPr/>
            </p:nvSpPr>
            <p:spPr>
              <a:xfrm rot="5652440">
                <a:off x="9661183" y="2424021"/>
                <a:ext cx="697977" cy="944301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  <a:gd name="connsiteX0" fmla="*/ 172676 w 407860"/>
                  <a:gd name="connsiteY0" fmla="*/ 0 h 520462"/>
                  <a:gd name="connsiteX1" fmla="*/ 198108 w 407860"/>
                  <a:gd name="connsiteY1" fmla="*/ 7895 h 520462"/>
                  <a:gd name="connsiteX2" fmla="*/ 395348 w 407860"/>
                  <a:gd name="connsiteY2" fmla="*/ 70417 h 520462"/>
                  <a:gd name="connsiteX3" fmla="*/ 366979 w 407860"/>
                  <a:gd name="connsiteY3" fmla="*/ 262663 h 520462"/>
                  <a:gd name="connsiteX4" fmla="*/ 198108 w 407860"/>
                  <a:gd name="connsiteY4" fmla="*/ 517431 h 520462"/>
                  <a:gd name="connsiteX5" fmla="*/ 188345 w 407860"/>
                  <a:gd name="connsiteY5" fmla="*/ 520462 h 520462"/>
                  <a:gd name="connsiteX6" fmla="*/ 170415 w 407860"/>
                  <a:gd name="connsiteY6" fmla="*/ 514896 h 520462"/>
                  <a:gd name="connsiteX7" fmla="*/ 0 w 407860"/>
                  <a:gd name="connsiteY7" fmla="*/ 257799 h 520462"/>
                  <a:gd name="connsiteX8" fmla="*/ 170415 w 407860"/>
                  <a:gd name="connsiteY8" fmla="*/ 702 h 520462"/>
                  <a:gd name="connsiteX9" fmla="*/ 172676 w 407860"/>
                  <a:gd name="connsiteY9" fmla="*/ 0 h 520462"/>
                  <a:gd name="connsiteX0" fmla="*/ 172676 w 404138"/>
                  <a:gd name="connsiteY0" fmla="*/ 0 h 520462"/>
                  <a:gd name="connsiteX1" fmla="*/ 198108 w 404138"/>
                  <a:gd name="connsiteY1" fmla="*/ 7895 h 520462"/>
                  <a:gd name="connsiteX2" fmla="*/ 395348 w 404138"/>
                  <a:gd name="connsiteY2" fmla="*/ 70417 h 520462"/>
                  <a:gd name="connsiteX3" fmla="*/ 366979 w 404138"/>
                  <a:gd name="connsiteY3" fmla="*/ 262663 h 520462"/>
                  <a:gd name="connsiteX4" fmla="*/ 342226 w 404138"/>
                  <a:gd name="connsiteY4" fmla="*/ 422931 h 520462"/>
                  <a:gd name="connsiteX5" fmla="*/ 198108 w 404138"/>
                  <a:gd name="connsiteY5" fmla="*/ 517431 h 520462"/>
                  <a:gd name="connsiteX6" fmla="*/ 188345 w 404138"/>
                  <a:gd name="connsiteY6" fmla="*/ 520462 h 520462"/>
                  <a:gd name="connsiteX7" fmla="*/ 170415 w 404138"/>
                  <a:gd name="connsiteY7" fmla="*/ 514896 h 520462"/>
                  <a:gd name="connsiteX8" fmla="*/ 0 w 404138"/>
                  <a:gd name="connsiteY8" fmla="*/ 257799 h 520462"/>
                  <a:gd name="connsiteX9" fmla="*/ 170415 w 404138"/>
                  <a:gd name="connsiteY9" fmla="*/ 702 h 520462"/>
                  <a:gd name="connsiteX10" fmla="*/ 172676 w 404138"/>
                  <a:gd name="connsiteY10" fmla="*/ 0 h 520462"/>
                  <a:gd name="connsiteX0" fmla="*/ 172676 w 403705"/>
                  <a:gd name="connsiteY0" fmla="*/ 0 h 520462"/>
                  <a:gd name="connsiteX1" fmla="*/ 198108 w 403705"/>
                  <a:gd name="connsiteY1" fmla="*/ 7895 h 520462"/>
                  <a:gd name="connsiteX2" fmla="*/ 395348 w 403705"/>
                  <a:gd name="connsiteY2" fmla="*/ 70417 h 520462"/>
                  <a:gd name="connsiteX3" fmla="*/ 366979 w 403705"/>
                  <a:gd name="connsiteY3" fmla="*/ 262663 h 520462"/>
                  <a:gd name="connsiteX4" fmla="*/ 365569 w 403705"/>
                  <a:gd name="connsiteY4" fmla="*/ 444751 h 520462"/>
                  <a:gd name="connsiteX5" fmla="*/ 198108 w 403705"/>
                  <a:gd name="connsiteY5" fmla="*/ 517431 h 520462"/>
                  <a:gd name="connsiteX6" fmla="*/ 188345 w 403705"/>
                  <a:gd name="connsiteY6" fmla="*/ 520462 h 520462"/>
                  <a:gd name="connsiteX7" fmla="*/ 170415 w 403705"/>
                  <a:gd name="connsiteY7" fmla="*/ 514896 h 520462"/>
                  <a:gd name="connsiteX8" fmla="*/ 0 w 403705"/>
                  <a:gd name="connsiteY8" fmla="*/ 257799 h 520462"/>
                  <a:gd name="connsiteX9" fmla="*/ 170415 w 403705"/>
                  <a:gd name="connsiteY9" fmla="*/ 702 h 520462"/>
                  <a:gd name="connsiteX10" fmla="*/ 172676 w 403705"/>
                  <a:gd name="connsiteY10" fmla="*/ 0 h 520462"/>
                  <a:gd name="connsiteX0" fmla="*/ 210132 w 441161"/>
                  <a:gd name="connsiteY0" fmla="*/ 0 h 520462"/>
                  <a:gd name="connsiteX1" fmla="*/ 235564 w 441161"/>
                  <a:gd name="connsiteY1" fmla="*/ 7895 h 520462"/>
                  <a:gd name="connsiteX2" fmla="*/ 432804 w 441161"/>
                  <a:gd name="connsiteY2" fmla="*/ 70417 h 520462"/>
                  <a:gd name="connsiteX3" fmla="*/ 404435 w 441161"/>
                  <a:gd name="connsiteY3" fmla="*/ 262663 h 520462"/>
                  <a:gd name="connsiteX4" fmla="*/ 403025 w 441161"/>
                  <a:gd name="connsiteY4" fmla="*/ 444751 h 520462"/>
                  <a:gd name="connsiteX5" fmla="*/ 235564 w 441161"/>
                  <a:gd name="connsiteY5" fmla="*/ 517431 h 520462"/>
                  <a:gd name="connsiteX6" fmla="*/ 225801 w 441161"/>
                  <a:gd name="connsiteY6" fmla="*/ 520462 h 520462"/>
                  <a:gd name="connsiteX7" fmla="*/ 207871 w 441161"/>
                  <a:gd name="connsiteY7" fmla="*/ 514896 h 520462"/>
                  <a:gd name="connsiteX8" fmla="*/ 11242 w 441161"/>
                  <a:gd name="connsiteY8" fmla="*/ 397647 h 520462"/>
                  <a:gd name="connsiteX9" fmla="*/ 37456 w 441161"/>
                  <a:gd name="connsiteY9" fmla="*/ 257799 h 520462"/>
                  <a:gd name="connsiteX10" fmla="*/ 207871 w 441161"/>
                  <a:gd name="connsiteY10" fmla="*/ 702 h 520462"/>
                  <a:gd name="connsiteX11" fmla="*/ 210132 w 441161"/>
                  <a:gd name="connsiteY11" fmla="*/ 0 h 520462"/>
                  <a:gd name="connsiteX0" fmla="*/ 208522 w 439551"/>
                  <a:gd name="connsiteY0" fmla="*/ 0 h 520462"/>
                  <a:gd name="connsiteX1" fmla="*/ 233954 w 439551"/>
                  <a:gd name="connsiteY1" fmla="*/ 7895 h 520462"/>
                  <a:gd name="connsiteX2" fmla="*/ 431194 w 439551"/>
                  <a:gd name="connsiteY2" fmla="*/ 70417 h 520462"/>
                  <a:gd name="connsiteX3" fmla="*/ 402825 w 439551"/>
                  <a:gd name="connsiteY3" fmla="*/ 262663 h 520462"/>
                  <a:gd name="connsiteX4" fmla="*/ 401415 w 439551"/>
                  <a:gd name="connsiteY4" fmla="*/ 444751 h 520462"/>
                  <a:gd name="connsiteX5" fmla="*/ 233954 w 439551"/>
                  <a:gd name="connsiteY5" fmla="*/ 517431 h 520462"/>
                  <a:gd name="connsiteX6" fmla="*/ 224191 w 439551"/>
                  <a:gd name="connsiteY6" fmla="*/ 520462 h 520462"/>
                  <a:gd name="connsiteX7" fmla="*/ 206261 w 439551"/>
                  <a:gd name="connsiteY7" fmla="*/ 514896 h 520462"/>
                  <a:gd name="connsiteX8" fmla="*/ 9632 w 439551"/>
                  <a:gd name="connsiteY8" fmla="*/ 397647 h 520462"/>
                  <a:gd name="connsiteX9" fmla="*/ 35846 w 439551"/>
                  <a:gd name="connsiteY9" fmla="*/ 257799 h 520462"/>
                  <a:gd name="connsiteX10" fmla="*/ 13129 w 439551"/>
                  <a:gd name="connsiteY10" fmla="*/ 55574 h 520462"/>
                  <a:gd name="connsiteX11" fmla="*/ 206261 w 439551"/>
                  <a:gd name="connsiteY11" fmla="*/ 702 h 520462"/>
                  <a:gd name="connsiteX12" fmla="*/ 208522 w 439551"/>
                  <a:gd name="connsiteY12" fmla="*/ 0 h 520462"/>
                  <a:gd name="connsiteX0" fmla="*/ 208522 w 443284"/>
                  <a:gd name="connsiteY0" fmla="*/ 0 h 520462"/>
                  <a:gd name="connsiteX1" fmla="*/ 233954 w 443284"/>
                  <a:gd name="connsiteY1" fmla="*/ 7895 h 520462"/>
                  <a:gd name="connsiteX2" fmla="*/ 431194 w 443284"/>
                  <a:gd name="connsiteY2" fmla="*/ 70417 h 520462"/>
                  <a:gd name="connsiteX3" fmla="*/ 401415 w 443284"/>
                  <a:gd name="connsiteY3" fmla="*/ 444751 h 520462"/>
                  <a:gd name="connsiteX4" fmla="*/ 233954 w 443284"/>
                  <a:gd name="connsiteY4" fmla="*/ 517431 h 520462"/>
                  <a:gd name="connsiteX5" fmla="*/ 224191 w 443284"/>
                  <a:gd name="connsiteY5" fmla="*/ 520462 h 520462"/>
                  <a:gd name="connsiteX6" fmla="*/ 206261 w 443284"/>
                  <a:gd name="connsiteY6" fmla="*/ 514896 h 520462"/>
                  <a:gd name="connsiteX7" fmla="*/ 9632 w 443284"/>
                  <a:gd name="connsiteY7" fmla="*/ 397647 h 520462"/>
                  <a:gd name="connsiteX8" fmla="*/ 35846 w 443284"/>
                  <a:gd name="connsiteY8" fmla="*/ 257799 h 520462"/>
                  <a:gd name="connsiteX9" fmla="*/ 13129 w 443284"/>
                  <a:gd name="connsiteY9" fmla="*/ 55574 h 520462"/>
                  <a:gd name="connsiteX10" fmla="*/ 206261 w 443284"/>
                  <a:gd name="connsiteY10" fmla="*/ 702 h 520462"/>
                  <a:gd name="connsiteX11" fmla="*/ 208522 w 443284"/>
                  <a:gd name="connsiteY11" fmla="*/ 0 h 520462"/>
                  <a:gd name="connsiteX0" fmla="*/ 208522 w 439542"/>
                  <a:gd name="connsiteY0" fmla="*/ 0 h 520462"/>
                  <a:gd name="connsiteX1" fmla="*/ 233954 w 439542"/>
                  <a:gd name="connsiteY1" fmla="*/ 7895 h 520462"/>
                  <a:gd name="connsiteX2" fmla="*/ 431194 w 439542"/>
                  <a:gd name="connsiteY2" fmla="*/ 70417 h 520462"/>
                  <a:gd name="connsiteX3" fmla="*/ 394707 w 439542"/>
                  <a:gd name="connsiteY3" fmla="*/ 371452 h 520462"/>
                  <a:gd name="connsiteX4" fmla="*/ 401415 w 439542"/>
                  <a:gd name="connsiteY4" fmla="*/ 444751 h 520462"/>
                  <a:gd name="connsiteX5" fmla="*/ 233954 w 439542"/>
                  <a:gd name="connsiteY5" fmla="*/ 517431 h 520462"/>
                  <a:gd name="connsiteX6" fmla="*/ 224191 w 439542"/>
                  <a:gd name="connsiteY6" fmla="*/ 520462 h 520462"/>
                  <a:gd name="connsiteX7" fmla="*/ 206261 w 439542"/>
                  <a:gd name="connsiteY7" fmla="*/ 514896 h 520462"/>
                  <a:gd name="connsiteX8" fmla="*/ 9632 w 439542"/>
                  <a:gd name="connsiteY8" fmla="*/ 397647 h 520462"/>
                  <a:gd name="connsiteX9" fmla="*/ 35846 w 439542"/>
                  <a:gd name="connsiteY9" fmla="*/ 257799 h 520462"/>
                  <a:gd name="connsiteX10" fmla="*/ 13129 w 439542"/>
                  <a:gd name="connsiteY10" fmla="*/ 55574 h 520462"/>
                  <a:gd name="connsiteX11" fmla="*/ 206261 w 439542"/>
                  <a:gd name="connsiteY11" fmla="*/ 702 h 520462"/>
                  <a:gd name="connsiteX12" fmla="*/ 208522 w 439542"/>
                  <a:gd name="connsiteY12" fmla="*/ 0 h 520462"/>
                  <a:gd name="connsiteX0" fmla="*/ 208522 w 443284"/>
                  <a:gd name="connsiteY0" fmla="*/ 0 h 520462"/>
                  <a:gd name="connsiteX1" fmla="*/ 233954 w 443284"/>
                  <a:gd name="connsiteY1" fmla="*/ 7895 h 520462"/>
                  <a:gd name="connsiteX2" fmla="*/ 431194 w 443284"/>
                  <a:gd name="connsiteY2" fmla="*/ 70417 h 520462"/>
                  <a:gd name="connsiteX3" fmla="*/ 401415 w 443284"/>
                  <a:gd name="connsiteY3" fmla="*/ 444751 h 520462"/>
                  <a:gd name="connsiteX4" fmla="*/ 233954 w 443284"/>
                  <a:gd name="connsiteY4" fmla="*/ 517431 h 520462"/>
                  <a:gd name="connsiteX5" fmla="*/ 224191 w 443284"/>
                  <a:gd name="connsiteY5" fmla="*/ 520462 h 520462"/>
                  <a:gd name="connsiteX6" fmla="*/ 206261 w 443284"/>
                  <a:gd name="connsiteY6" fmla="*/ 514896 h 520462"/>
                  <a:gd name="connsiteX7" fmla="*/ 9632 w 443284"/>
                  <a:gd name="connsiteY7" fmla="*/ 397647 h 520462"/>
                  <a:gd name="connsiteX8" fmla="*/ 35846 w 443284"/>
                  <a:gd name="connsiteY8" fmla="*/ 257799 h 520462"/>
                  <a:gd name="connsiteX9" fmla="*/ 13129 w 443284"/>
                  <a:gd name="connsiteY9" fmla="*/ 55574 h 520462"/>
                  <a:gd name="connsiteX10" fmla="*/ 206261 w 443284"/>
                  <a:gd name="connsiteY10" fmla="*/ 702 h 520462"/>
                  <a:gd name="connsiteX11" fmla="*/ 208522 w 443284"/>
                  <a:gd name="connsiteY11" fmla="*/ 0 h 520462"/>
                  <a:gd name="connsiteX0" fmla="*/ 208522 w 445471"/>
                  <a:gd name="connsiteY0" fmla="*/ 0 h 520462"/>
                  <a:gd name="connsiteX1" fmla="*/ 233954 w 445471"/>
                  <a:gd name="connsiteY1" fmla="*/ 7895 h 520462"/>
                  <a:gd name="connsiteX2" fmla="*/ 431194 w 445471"/>
                  <a:gd name="connsiteY2" fmla="*/ 70417 h 520462"/>
                  <a:gd name="connsiteX3" fmla="*/ 426460 w 445471"/>
                  <a:gd name="connsiteY3" fmla="*/ 319533 h 520462"/>
                  <a:gd name="connsiteX4" fmla="*/ 401415 w 445471"/>
                  <a:gd name="connsiteY4" fmla="*/ 444751 h 520462"/>
                  <a:gd name="connsiteX5" fmla="*/ 233954 w 445471"/>
                  <a:gd name="connsiteY5" fmla="*/ 517431 h 520462"/>
                  <a:gd name="connsiteX6" fmla="*/ 224191 w 445471"/>
                  <a:gd name="connsiteY6" fmla="*/ 520462 h 520462"/>
                  <a:gd name="connsiteX7" fmla="*/ 206261 w 445471"/>
                  <a:gd name="connsiteY7" fmla="*/ 514896 h 520462"/>
                  <a:gd name="connsiteX8" fmla="*/ 9632 w 445471"/>
                  <a:gd name="connsiteY8" fmla="*/ 397647 h 520462"/>
                  <a:gd name="connsiteX9" fmla="*/ 35846 w 445471"/>
                  <a:gd name="connsiteY9" fmla="*/ 257799 h 520462"/>
                  <a:gd name="connsiteX10" fmla="*/ 13129 w 445471"/>
                  <a:gd name="connsiteY10" fmla="*/ 55574 h 520462"/>
                  <a:gd name="connsiteX11" fmla="*/ 206261 w 445471"/>
                  <a:gd name="connsiteY11" fmla="*/ 702 h 520462"/>
                  <a:gd name="connsiteX12" fmla="*/ 208522 w 445471"/>
                  <a:gd name="connsiteY12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431194 w 446750"/>
                  <a:gd name="connsiteY2" fmla="*/ 70417 h 520462"/>
                  <a:gd name="connsiteX3" fmla="*/ 431451 w 446750"/>
                  <a:gd name="connsiteY3" fmla="*/ 181400 h 520462"/>
                  <a:gd name="connsiteX4" fmla="*/ 426460 w 446750"/>
                  <a:gd name="connsiteY4" fmla="*/ 319533 h 520462"/>
                  <a:gd name="connsiteX5" fmla="*/ 401415 w 446750"/>
                  <a:gd name="connsiteY5" fmla="*/ 444751 h 520462"/>
                  <a:gd name="connsiteX6" fmla="*/ 233954 w 446750"/>
                  <a:gd name="connsiteY6" fmla="*/ 517431 h 520462"/>
                  <a:gd name="connsiteX7" fmla="*/ 224191 w 446750"/>
                  <a:gd name="connsiteY7" fmla="*/ 520462 h 520462"/>
                  <a:gd name="connsiteX8" fmla="*/ 206261 w 446750"/>
                  <a:gd name="connsiteY8" fmla="*/ 514896 h 520462"/>
                  <a:gd name="connsiteX9" fmla="*/ 9632 w 446750"/>
                  <a:gd name="connsiteY9" fmla="*/ 397647 h 520462"/>
                  <a:gd name="connsiteX10" fmla="*/ 35846 w 446750"/>
                  <a:gd name="connsiteY10" fmla="*/ 257799 h 520462"/>
                  <a:gd name="connsiteX11" fmla="*/ 13129 w 446750"/>
                  <a:gd name="connsiteY11" fmla="*/ 55574 h 520462"/>
                  <a:gd name="connsiteX12" fmla="*/ 206261 w 446750"/>
                  <a:gd name="connsiteY12" fmla="*/ 702 h 520462"/>
                  <a:gd name="connsiteX13" fmla="*/ 208522 w 446750"/>
                  <a:gd name="connsiteY13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345511 w 446750"/>
                  <a:gd name="connsiteY2" fmla="*/ 38411 h 520462"/>
                  <a:gd name="connsiteX3" fmla="*/ 431194 w 446750"/>
                  <a:gd name="connsiteY3" fmla="*/ 70417 h 520462"/>
                  <a:gd name="connsiteX4" fmla="*/ 431451 w 446750"/>
                  <a:gd name="connsiteY4" fmla="*/ 181400 h 520462"/>
                  <a:gd name="connsiteX5" fmla="*/ 426460 w 446750"/>
                  <a:gd name="connsiteY5" fmla="*/ 319533 h 520462"/>
                  <a:gd name="connsiteX6" fmla="*/ 401415 w 446750"/>
                  <a:gd name="connsiteY6" fmla="*/ 444751 h 520462"/>
                  <a:gd name="connsiteX7" fmla="*/ 233954 w 446750"/>
                  <a:gd name="connsiteY7" fmla="*/ 517431 h 520462"/>
                  <a:gd name="connsiteX8" fmla="*/ 224191 w 446750"/>
                  <a:gd name="connsiteY8" fmla="*/ 520462 h 520462"/>
                  <a:gd name="connsiteX9" fmla="*/ 206261 w 446750"/>
                  <a:gd name="connsiteY9" fmla="*/ 514896 h 520462"/>
                  <a:gd name="connsiteX10" fmla="*/ 9632 w 446750"/>
                  <a:gd name="connsiteY10" fmla="*/ 397647 h 520462"/>
                  <a:gd name="connsiteX11" fmla="*/ 35846 w 446750"/>
                  <a:gd name="connsiteY11" fmla="*/ 257799 h 520462"/>
                  <a:gd name="connsiteX12" fmla="*/ 13129 w 446750"/>
                  <a:gd name="connsiteY12" fmla="*/ 55574 h 520462"/>
                  <a:gd name="connsiteX13" fmla="*/ 206261 w 446750"/>
                  <a:gd name="connsiteY13" fmla="*/ 702 h 520462"/>
                  <a:gd name="connsiteX14" fmla="*/ 208522 w 446750"/>
                  <a:gd name="connsiteY14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345511 w 446750"/>
                  <a:gd name="connsiteY2" fmla="*/ 38411 h 520462"/>
                  <a:gd name="connsiteX3" fmla="*/ 431194 w 446750"/>
                  <a:gd name="connsiteY3" fmla="*/ 70417 h 520462"/>
                  <a:gd name="connsiteX4" fmla="*/ 431451 w 446750"/>
                  <a:gd name="connsiteY4" fmla="*/ 181400 h 520462"/>
                  <a:gd name="connsiteX5" fmla="*/ 426460 w 446750"/>
                  <a:gd name="connsiteY5" fmla="*/ 319533 h 520462"/>
                  <a:gd name="connsiteX6" fmla="*/ 401415 w 446750"/>
                  <a:gd name="connsiteY6" fmla="*/ 444751 h 520462"/>
                  <a:gd name="connsiteX7" fmla="*/ 315326 w 446750"/>
                  <a:gd name="connsiteY7" fmla="*/ 501250 h 520462"/>
                  <a:gd name="connsiteX8" fmla="*/ 233954 w 446750"/>
                  <a:gd name="connsiteY8" fmla="*/ 517431 h 520462"/>
                  <a:gd name="connsiteX9" fmla="*/ 224191 w 446750"/>
                  <a:gd name="connsiteY9" fmla="*/ 520462 h 520462"/>
                  <a:gd name="connsiteX10" fmla="*/ 206261 w 446750"/>
                  <a:gd name="connsiteY10" fmla="*/ 514896 h 520462"/>
                  <a:gd name="connsiteX11" fmla="*/ 9632 w 446750"/>
                  <a:gd name="connsiteY11" fmla="*/ 397647 h 520462"/>
                  <a:gd name="connsiteX12" fmla="*/ 35846 w 446750"/>
                  <a:gd name="connsiteY12" fmla="*/ 257799 h 520462"/>
                  <a:gd name="connsiteX13" fmla="*/ 13129 w 446750"/>
                  <a:gd name="connsiteY13" fmla="*/ 55574 h 520462"/>
                  <a:gd name="connsiteX14" fmla="*/ 206261 w 446750"/>
                  <a:gd name="connsiteY14" fmla="*/ 702 h 520462"/>
                  <a:gd name="connsiteX15" fmla="*/ 208522 w 446750"/>
                  <a:gd name="connsiteY15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345511 w 446750"/>
                  <a:gd name="connsiteY2" fmla="*/ 38411 h 520462"/>
                  <a:gd name="connsiteX3" fmla="*/ 431194 w 446750"/>
                  <a:gd name="connsiteY3" fmla="*/ 70417 h 520462"/>
                  <a:gd name="connsiteX4" fmla="*/ 431451 w 446750"/>
                  <a:gd name="connsiteY4" fmla="*/ 181400 h 520462"/>
                  <a:gd name="connsiteX5" fmla="*/ 426460 w 446750"/>
                  <a:gd name="connsiteY5" fmla="*/ 319533 h 520462"/>
                  <a:gd name="connsiteX6" fmla="*/ 401415 w 446750"/>
                  <a:gd name="connsiteY6" fmla="*/ 444751 h 520462"/>
                  <a:gd name="connsiteX7" fmla="*/ 315326 w 446750"/>
                  <a:gd name="connsiteY7" fmla="*/ 501250 h 520462"/>
                  <a:gd name="connsiteX8" fmla="*/ 233954 w 446750"/>
                  <a:gd name="connsiteY8" fmla="*/ 517431 h 520462"/>
                  <a:gd name="connsiteX9" fmla="*/ 224191 w 446750"/>
                  <a:gd name="connsiteY9" fmla="*/ 520462 h 520462"/>
                  <a:gd name="connsiteX10" fmla="*/ 206261 w 446750"/>
                  <a:gd name="connsiteY10" fmla="*/ 514896 h 520462"/>
                  <a:gd name="connsiteX11" fmla="*/ 9632 w 446750"/>
                  <a:gd name="connsiteY11" fmla="*/ 397647 h 520462"/>
                  <a:gd name="connsiteX12" fmla="*/ 35846 w 446750"/>
                  <a:gd name="connsiteY12" fmla="*/ 257799 h 520462"/>
                  <a:gd name="connsiteX13" fmla="*/ 13129 w 446750"/>
                  <a:gd name="connsiteY13" fmla="*/ 55574 h 520462"/>
                  <a:gd name="connsiteX14" fmla="*/ 206261 w 446750"/>
                  <a:gd name="connsiteY14" fmla="*/ 702 h 520462"/>
                  <a:gd name="connsiteX15" fmla="*/ 208522 w 446750"/>
                  <a:gd name="connsiteY15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345511 w 446750"/>
                  <a:gd name="connsiteY2" fmla="*/ 38411 h 520462"/>
                  <a:gd name="connsiteX3" fmla="*/ 431194 w 446750"/>
                  <a:gd name="connsiteY3" fmla="*/ 70417 h 520462"/>
                  <a:gd name="connsiteX4" fmla="*/ 431451 w 446750"/>
                  <a:gd name="connsiteY4" fmla="*/ 181400 h 520462"/>
                  <a:gd name="connsiteX5" fmla="*/ 426460 w 446750"/>
                  <a:gd name="connsiteY5" fmla="*/ 319533 h 520462"/>
                  <a:gd name="connsiteX6" fmla="*/ 401415 w 446750"/>
                  <a:gd name="connsiteY6" fmla="*/ 444751 h 520462"/>
                  <a:gd name="connsiteX7" fmla="*/ 315326 w 446750"/>
                  <a:gd name="connsiteY7" fmla="*/ 501250 h 520462"/>
                  <a:gd name="connsiteX8" fmla="*/ 233954 w 446750"/>
                  <a:gd name="connsiteY8" fmla="*/ 517431 h 520462"/>
                  <a:gd name="connsiteX9" fmla="*/ 224191 w 446750"/>
                  <a:gd name="connsiteY9" fmla="*/ 520462 h 520462"/>
                  <a:gd name="connsiteX10" fmla="*/ 206261 w 446750"/>
                  <a:gd name="connsiteY10" fmla="*/ 514896 h 520462"/>
                  <a:gd name="connsiteX11" fmla="*/ 9632 w 446750"/>
                  <a:gd name="connsiteY11" fmla="*/ 397647 h 520462"/>
                  <a:gd name="connsiteX12" fmla="*/ 35846 w 446750"/>
                  <a:gd name="connsiteY12" fmla="*/ 257799 h 520462"/>
                  <a:gd name="connsiteX13" fmla="*/ 13129 w 446750"/>
                  <a:gd name="connsiteY13" fmla="*/ 55574 h 520462"/>
                  <a:gd name="connsiteX14" fmla="*/ 206261 w 446750"/>
                  <a:gd name="connsiteY14" fmla="*/ 702 h 520462"/>
                  <a:gd name="connsiteX15" fmla="*/ 208522 w 446750"/>
                  <a:gd name="connsiteY15" fmla="*/ 0 h 520462"/>
                  <a:gd name="connsiteX0" fmla="*/ 208522 w 450504"/>
                  <a:gd name="connsiteY0" fmla="*/ 0 h 520462"/>
                  <a:gd name="connsiteX1" fmla="*/ 233954 w 450504"/>
                  <a:gd name="connsiteY1" fmla="*/ 7895 h 520462"/>
                  <a:gd name="connsiteX2" fmla="*/ 345511 w 450504"/>
                  <a:gd name="connsiteY2" fmla="*/ 38411 h 520462"/>
                  <a:gd name="connsiteX3" fmla="*/ 431194 w 450504"/>
                  <a:gd name="connsiteY3" fmla="*/ 70417 h 520462"/>
                  <a:gd name="connsiteX4" fmla="*/ 431451 w 450504"/>
                  <a:gd name="connsiteY4" fmla="*/ 181400 h 520462"/>
                  <a:gd name="connsiteX5" fmla="*/ 426460 w 450504"/>
                  <a:gd name="connsiteY5" fmla="*/ 319533 h 520462"/>
                  <a:gd name="connsiteX6" fmla="*/ 401415 w 450504"/>
                  <a:gd name="connsiteY6" fmla="*/ 444751 h 520462"/>
                  <a:gd name="connsiteX7" fmla="*/ 315326 w 450504"/>
                  <a:gd name="connsiteY7" fmla="*/ 501250 h 520462"/>
                  <a:gd name="connsiteX8" fmla="*/ 233954 w 450504"/>
                  <a:gd name="connsiteY8" fmla="*/ 517431 h 520462"/>
                  <a:gd name="connsiteX9" fmla="*/ 224191 w 450504"/>
                  <a:gd name="connsiteY9" fmla="*/ 520462 h 520462"/>
                  <a:gd name="connsiteX10" fmla="*/ 206261 w 450504"/>
                  <a:gd name="connsiteY10" fmla="*/ 514896 h 520462"/>
                  <a:gd name="connsiteX11" fmla="*/ 9632 w 450504"/>
                  <a:gd name="connsiteY11" fmla="*/ 397647 h 520462"/>
                  <a:gd name="connsiteX12" fmla="*/ 35846 w 450504"/>
                  <a:gd name="connsiteY12" fmla="*/ 257799 h 520462"/>
                  <a:gd name="connsiteX13" fmla="*/ 13129 w 450504"/>
                  <a:gd name="connsiteY13" fmla="*/ 55574 h 520462"/>
                  <a:gd name="connsiteX14" fmla="*/ 206261 w 450504"/>
                  <a:gd name="connsiteY14" fmla="*/ 702 h 520462"/>
                  <a:gd name="connsiteX15" fmla="*/ 208522 w 450504"/>
                  <a:gd name="connsiteY15" fmla="*/ 0 h 520462"/>
                  <a:gd name="connsiteX0" fmla="*/ 208522 w 450504"/>
                  <a:gd name="connsiteY0" fmla="*/ 0 h 520462"/>
                  <a:gd name="connsiteX1" fmla="*/ 233954 w 450504"/>
                  <a:gd name="connsiteY1" fmla="*/ 7895 h 520462"/>
                  <a:gd name="connsiteX2" fmla="*/ 345511 w 450504"/>
                  <a:gd name="connsiteY2" fmla="*/ 38411 h 520462"/>
                  <a:gd name="connsiteX3" fmla="*/ 431194 w 450504"/>
                  <a:gd name="connsiteY3" fmla="*/ 70417 h 520462"/>
                  <a:gd name="connsiteX4" fmla="*/ 431451 w 450504"/>
                  <a:gd name="connsiteY4" fmla="*/ 181400 h 520462"/>
                  <a:gd name="connsiteX5" fmla="*/ 426460 w 450504"/>
                  <a:gd name="connsiteY5" fmla="*/ 319533 h 520462"/>
                  <a:gd name="connsiteX6" fmla="*/ 401415 w 450504"/>
                  <a:gd name="connsiteY6" fmla="*/ 444751 h 520462"/>
                  <a:gd name="connsiteX7" fmla="*/ 315326 w 450504"/>
                  <a:gd name="connsiteY7" fmla="*/ 501250 h 520462"/>
                  <a:gd name="connsiteX8" fmla="*/ 233954 w 450504"/>
                  <a:gd name="connsiteY8" fmla="*/ 517431 h 520462"/>
                  <a:gd name="connsiteX9" fmla="*/ 224191 w 450504"/>
                  <a:gd name="connsiteY9" fmla="*/ 520462 h 520462"/>
                  <a:gd name="connsiteX10" fmla="*/ 206261 w 450504"/>
                  <a:gd name="connsiteY10" fmla="*/ 514896 h 520462"/>
                  <a:gd name="connsiteX11" fmla="*/ 9632 w 450504"/>
                  <a:gd name="connsiteY11" fmla="*/ 397647 h 520462"/>
                  <a:gd name="connsiteX12" fmla="*/ 35846 w 450504"/>
                  <a:gd name="connsiteY12" fmla="*/ 257799 h 520462"/>
                  <a:gd name="connsiteX13" fmla="*/ 13129 w 450504"/>
                  <a:gd name="connsiteY13" fmla="*/ 55574 h 520462"/>
                  <a:gd name="connsiteX14" fmla="*/ 206261 w 450504"/>
                  <a:gd name="connsiteY14" fmla="*/ 702 h 520462"/>
                  <a:gd name="connsiteX15" fmla="*/ 208522 w 450504"/>
                  <a:gd name="connsiteY15" fmla="*/ 0 h 520462"/>
                  <a:gd name="connsiteX0" fmla="*/ 208522 w 450504"/>
                  <a:gd name="connsiteY0" fmla="*/ 0 h 520462"/>
                  <a:gd name="connsiteX1" fmla="*/ 233954 w 450504"/>
                  <a:gd name="connsiteY1" fmla="*/ 7895 h 520462"/>
                  <a:gd name="connsiteX2" fmla="*/ 345511 w 450504"/>
                  <a:gd name="connsiteY2" fmla="*/ 38411 h 520462"/>
                  <a:gd name="connsiteX3" fmla="*/ 431194 w 450504"/>
                  <a:gd name="connsiteY3" fmla="*/ 70417 h 520462"/>
                  <a:gd name="connsiteX4" fmla="*/ 431451 w 450504"/>
                  <a:gd name="connsiteY4" fmla="*/ 181400 h 520462"/>
                  <a:gd name="connsiteX5" fmla="*/ 426460 w 450504"/>
                  <a:gd name="connsiteY5" fmla="*/ 319533 h 520462"/>
                  <a:gd name="connsiteX6" fmla="*/ 401415 w 450504"/>
                  <a:gd name="connsiteY6" fmla="*/ 444751 h 520462"/>
                  <a:gd name="connsiteX7" fmla="*/ 315326 w 450504"/>
                  <a:gd name="connsiteY7" fmla="*/ 501250 h 520462"/>
                  <a:gd name="connsiteX8" fmla="*/ 233954 w 450504"/>
                  <a:gd name="connsiteY8" fmla="*/ 517431 h 520462"/>
                  <a:gd name="connsiteX9" fmla="*/ 224191 w 450504"/>
                  <a:gd name="connsiteY9" fmla="*/ 520462 h 520462"/>
                  <a:gd name="connsiteX10" fmla="*/ 206261 w 450504"/>
                  <a:gd name="connsiteY10" fmla="*/ 514896 h 520462"/>
                  <a:gd name="connsiteX11" fmla="*/ 9632 w 450504"/>
                  <a:gd name="connsiteY11" fmla="*/ 397647 h 520462"/>
                  <a:gd name="connsiteX12" fmla="*/ 35846 w 450504"/>
                  <a:gd name="connsiteY12" fmla="*/ 257799 h 520462"/>
                  <a:gd name="connsiteX13" fmla="*/ 13129 w 450504"/>
                  <a:gd name="connsiteY13" fmla="*/ 55574 h 520462"/>
                  <a:gd name="connsiteX14" fmla="*/ 206261 w 450504"/>
                  <a:gd name="connsiteY14" fmla="*/ 702 h 520462"/>
                  <a:gd name="connsiteX15" fmla="*/ 208522 w 450504"/>
                  <a:gd name="connsiteY15" fmla="*/ 0 h 520462"/>
                  <a:gd name="connsiteX0" fmla="*/ 105762 w 450504"/>
                  <a:gd name="connsiteY0" fmla="*/ 3785 h 519760"/>
                  <a:gd name="connsiteX1" fmla="*/ 233954 w 450504"/>
                  <a:gd name="connsiteY1" fmla="*/ 7193 h 519760"/>
                  <a:gd name="connsiteX2" fmla="*/ 345511 w 450504"/>
                  <a:gd name="connsiteY2" fmla="*/ 37709 h 519760"/>
                  <a:gd name="connsiteX3" fmla="*/ 431194 w 450504"/>
                  <a:gd name="connsiteY3" fmla="*/ 69715 h 519760"/>
                  <a:gd name="connsiteX4" fmla="*/ 431451 w 450504"/>
                  <a:gd name="connsiteY4" fmla="*/ 180698 h 519760"/>
                  <a:gd name="connsiteX5" fmla="*/ 426460 w 450504"/>
                  <a:gd name="connsiteY5" fmla="*/ 318831 h 519760"/>
                  <a:gd name="connsiteX6" fmla="*/ 401415 w 450504"/>
                  <a:gd name="connsiteY6" fmla="*/ 444049 h 519760"/>
                  <a:gd name="connsiteX7" fmla="*/ 315326 w 450504"/>
                  <a:gd name="connsiteY7" fmla="*/ 500548 h 519760"/>
                  <a:gd name="connsiteX8" fmla="*/ 233954 w 450504"/>
                  <a:gd name="connsiteY8" fmla="*/ 516729 h 519760"/>
                  <a:gd name="connsiteX9" fmla="*/ 224191 w 450504"/>
                  <a:gd name="connsiteY9" fmla="*/ 519760 h 519760"/>
                  <a:gd name="connsiteX10" fmla="*/ 206261 w 450504"/>
                  <a:gd name="connsiteY10" fmla="*/ 514194 h 519760"/>
                  <a:gd name="connsiteX11" fmla="*/ 9632 w 450504"/>
                  <a:gd name="connsiteY11" fmla="*/ 396945 h 519760"/>
                  <a:gd name="connsiteX12" fmla="*/ 35846 w 450504"/>
                  <a:gd name="connsiteY12" fmla="*/ 257097 h 519760"/>
                  <a:gd name="connsiteX13" fmla="*/ 13129 w 450504"/>
                  <a:gd name="connsiteY13" fmla="*/ 54872 h 519760"/>
                  <a:gd name="connsiteX14" fmla="*/ 206261 w 450504"/>
                  <a:gd name="connsiteY14" fmla="*/ 0 h 519760"/>
                  <a:gd name="connsiteX15" fmla="*/ 105762 w 450504"/>
                  <a:gd name="connsiteY15" fmla="*/ 3785 h 519760"/>
                  <a:gd name="connsiteX0" fmla="*/ 206261 w 450504"/>
                  <a:gd name="connsiteY0" fmla="*/ 0 h 519760"/>
                  <a:gd name="connsiteX1" fmla="*/ 233954 w 450504"/>
                  <a:gd name="connsiteY1" fmla="*/ 7193 h 519760"/>
                  <a:gd name="connsiteX2" fmla="*/ 345511 w 450504"/>
                  <a:gd name="connsiteY2" fmla="*/ 37709 h 519760"/>
                  <a:gd name="connsiteX3" fmla="*/ 431194 w 450504"/>
                  <a:gd name="connsiteY3" fmla="*/ 69715 h 519760"/>
                  <a:gd name="connsiteX4" fmla="*/ 431451 w 450504"/>
                  <a:gd name="connsiteY4" fmla="*/ 180698 h 519760"/>
                  <a:gd name="connsiteX5" fmla="*/ 426460 w 450504"/>
                  <a:gd name="connsiteY5" fmla="*/ 318831 h 519760"/>
                  <a:gd name="connsiteX6" fmla="*/ 401415 w 450504"/>
                  <a:gd name="connsiteY6" fmla="*/ 444049 h 519760"/>
                  <a:gd name="connsiteX7" fmla="*/ 315326 w 450504"/>
                  <a:gd name="connsiteY7" fmla="*/ 500548 h 519760"/>
                  <a:gd name="connsiteX8" fmla="*/ 233954 w 450504"/>
                  <a:gd name="connsiteY8" fmla="*/ 516729 h 519760"/>
                  <a:gd name="connsiteX9" fmla="*/ 224191 w 450504"/>
                  <a:gd name="connsiteY9" fmla="*/ 519760 h 519760"/>
                  <a:gd name="connsiteX10" fmla="*/ 206261 w 450504"/>
                  <a:gd name="connsiteY10" fmla="*/ 514194 h 519760"/>
                  <a:gd name="connsiteX11" fmla="*/ 9632 w 450504"/>
                  <a:gd name="connsiteY11" fmla="*/ 396945 h 519760"/>
                  <a:gd name="connsiteX12" fmla="*/ 35846 w 450504"/>
                  <a:gd name="connsiteY12" fmla="*/ 257097 h 519760"/>
                  <a:gd name="connsiteX13" fmla="*/ 13129 w 450504"/>
                  <a:gd name="connsiteY13" fmla="*/ 54872 h 519760"/>
                  <a:gd name="connsiteX14" fmla="*/ 206261 w 450504"/>
                  <a:gd name="connsiteY14" fmla="*/ 0 h 519760"/>
                  <a:gd name="connsiteX0" fmla="*/ 13129 w 450504"/>
                  <a:gd name="connsiteY0" fmla="*/ 51475 h 516363"/>
                  <a:gd name="connsiteX1" fmla="*/ 233954 w 450504"/>
                  <a:gd name="connsiteY1" fmla="*/ 3796 h 516363"/>
                  <a:gd name="connsiteX2" fmla="*/ 345511 w 450504"/>
                  <a:gd name="connsiteY2" fmla="*/ 34312 h 516363"/>
                  <a:gd name="connsiteX3" fmla="*/ 431194 w 450504"/>
                  <a:gd name="connsiteY3" fmla="*/ 66318 h 516363"/>
                  <a:gd name="connsiteX4" fmla="*/ 431451 w 450504"/>
                  <a:gd name="connsiteY4" fmla="*/ 177301 h 516363"/>
                  <a:gd name="connsiteX5" fmla="*/ 426460 w 450504"/>
                  <a:gd name="connsiteY5" fmla="*/ 315434 h 516363"/>
                  <a:gd name="connsiteX6" fmla="*/ 401415 w 450504"/>
                  <a:gd name="connsiteY6" fmla="*/ 440652 h 516363"/>
                  <a:gd name="connsiteX7" fmla="*/ 315326 w 450504"/>
                  <a:gd name="connsiteY7" fmla="*/ 497151 h 516363"/>
                  <a:gd name="connsiteX8" fmla="*/ 233954 w 450504"/>
                  <a:gd name="connsiteY8" fmla="*/ 513332 h 516363"/>
                  <a:gd name="connsiteX9" fmla="*/ 224191 w 450504"/>
                  <a:gd name="connsiteY9" fmla="*/ 516363 h 516363"/>
                  <a:gd name="connsiteX10" fmla="*/ 206261 w 450504"/>
                  <a:gd name="connsiteY10" fmla="*/ 510797 h 516363"/>
                  <a:gd name="connsiteX11" fmla="*/ 9632 w 450504"/>
                  <a:gd name="connsiteY11" fmla="*/ 393548 h 516363"/>
                  <a:gd name="connsiteX12" fmla="*/ 35846 w 450504"/>
                  <a:gd name="connsiteY12" fmla="*/ 253700 h 516363"/>
                  <a:gd name="connsiteX13" fmla="*/ 13129 w 450504"/>
                  <a:gd name="connsiteY13" fmla="*/ 51475 h 516363"/>
                  <a:gd name="connsiteX0" fmla="*/ 13129 w 450504"/>
                  <a:gd name="connsiteY0" fmla="*/ 55211 h 520099"/>
                  <a:gd name="connsiteX1" fmla="*/ 149287 w 450504"/>
                  <a:gd name="connsiteY1" fmla="*/ 3256 h 520099"/>
                  <a:gd name="connsiteX2" fmla="*/ 233954 w 450504"/>
                  <a:gd name="connsiteY2" fmla="*/ 7532 h 520099"/>
                  <a:gd name="connsiteX3" fmla="*/ 345511 w 450504"/>
                  <a:gd name="connsiteY3" fmla="*/ 38048 h 520099"/>
                  <a:gd name="connsiteX4" fmla="*/ 431194 w 450504"/>
                  <a:gd name="connsiteY4" fmla="*/ 70054 h 520099"/>
                  <a:gd name="connsiteX5" fmla="*/ 431451 w 450504"/>
                  <a:gd name="connsiteY5" fmla="*/ 181037 h 520099"/>
                  <a:gd name="connsiteX6" fmla="*/ 426460 w 450504"/>
                  <a:gd name="connsiteY6" fmla="*/ 319170 h 520099"/>
                  <a:gd name="connsiteX7" fmla="*/ 401415 w 450504"/>
                  <a:gd name="connsiteY7" fmla="*/ 444388 h 520099"/>
                  <a:gd name="connsiteX8" fmla="*/ 315326 w 450504"/>
                  <a:gd name="connsiteY8" fmla="*/ 500887 h 520099"/>
                  <a:gd name="connsiteX9" fmla="*/ 233954 w 450504"/>
                  <a:gd name="connsiteY9" fmla="*/ 517068 h 520099"/>
                  <a:gd name="connsiteX10" fmla="*/ 224191 w 450504"/>
                  <a:gd name="connsiteY10" fmla="*/ 520099 h 520099"/>
                  <a:gd name="connsiteX11" fmla="*/ 206261 w 450504"/>
                  <a:gd name="connsiteY11" fmla="*/ 514533 h 520099"/>
                  <a:gd name="connsiteX12" fmla="*/ 9632 w 450504"/>
                  <a:gd name="connsiteY12" fmla="*/ 397284 h 520099"/>
                  <a:gd name="connsiteX13" fmla="*/ 35846 w 450504"/>
                  <a:gd name="connsiteY13" fmla="*/ 257436 h 520099"/>
                  <a:gd name="connsiteX14" fmla="*/ 13129 w 450504"/>
                  <a:gd name="connsiteY14" fmla="*/ 55211 h 520099"/>
                  <a:gd name="connsiteX0" fmla="*/ 13129 w 450504"/>
                  <a:gd name="connsiteY0" fmla="*/ 69203 h 534091"/>
                  <a:gd name="connsiteX1" fmla="*/ 149287 w 450504"/>
                  <a:gd name="connsiteY1" fmla="*/ 17248 h 534091"/>
                  <a:gd name="connsiteX2" fmla="*/ 233954 w 450504"/>
                  <a:gd name="connsiteY2" fmla="*/ 21524 h 534091"/>
                  <a:gd name="connsiteX3" fmla="*/ 345511 w 450504"/>
                  <a:gd name="connsiteY3" fmla="*/ 52040 h 534091"/>
                  <a:gd name="connsiteX4" fmla="*/ 431194 w 450504"/>
                  <a:gd name="connsiteY4" fmla="*/ 84046 h 534091"/>
                  <a:gd name="connsiteX5" fmla="*/ 431451 w 450504"/>
                  <a:gd name="connsiteY5" fmla="*/ 195029 h 534091"/>
                  <a:gd name="connsiteX6" fmla="*/ 426460 w 450504"/>
                  <a:gd name="connsiteY6" fmla="*/ 333162 h 534091"/>
                  <a:gd name="connsiteX7" fmla="*/ 401415 w 450504"/>
                  <a:gd name="connsiteY7" fmla="*/ 458380 h 534091"/>
                  <a:gd name="connsiteX8" fmla="*/ 315326 w 450504"/>
                  <a:gd name="connsiteY8" fmla="*/ 514879 h 534091"/>
                  <a:gd name="connsiteX9" fmla="*/ 233954 w 450504"/>
                  <a:gd name="connsiteY9" fmla="*/ 531060 h 534091"/>
                  <a:gd name="connsiteX10" fmla="*/ 224191 w 450504"/>
                  <a:gd name="connsiteY10" fmla="*/ 534091 h 534091"/>
                  <a:gd name="connsiteX11" fmla="*/ 206261 w 450504"/>
                  <a:gd name="connsiteY11" fmla="*/ 528525 h 534091"/>
                  <a:gd name="connsiteX12" fmla="*/ 9632 w 450504"/>
                  <a:gd name="connsiteY12" fmla="*/ 411276 h 534091"/>
                  <a:gd name="connsiteX13" fmla="*/ 35846 w 450504"/>
                  <a:gd name="connsiteY13" fmla="*/ 271428 h 534091"/>
                  <a:gd name="connsiteX14" fmla="*/ 13129 w 450504"/>
                  <a:gd name="connsiteY14" fmla="*/ 69203 h 534091"/>
                  <a:gd name="connsiteX0" fmla="*/ 13129 w 450504"/>
                  <a:gd name="connsiteY0" fmla="*/ 67700 h 532588"/>
                  <a:gd name="connsiteX1" fmla="*/ 69426 w 450504"/>
                  <a:gd name="connsiteY1" fmla="*/ 27067 h 532588"/>
                  <a:gd name="connsiteX2" fmla="*/ 149287 w 450504"/>
                  <a:gd name="connsiteY2" fmla="*/ 15745 h 532588"/>
                  <a:gd name="connsiteX3" fmla="*/ 233954 w 450504"/>
                  <a:gd name="connsiteY3" fmla="*/ 20021 h 532588"/>
                  <a:gd name="connsiteX4" fmla="*/ 345511 w 450504"/>
                  <a:gd name="connsiteY4" fmla="*/ 50537 h 532588"/>
                  <a:gd name="connsiteX5" fmla="*/ 431194 w 450504"/>
                  <a:gd name="connsiteY5" fmla="*/ 82543 h 532588"/>
                  <a:gd name="connsiteX6" fmla="*/ 431451 w 450504"/>
                  <a:gd name="connsiteY6" fmla="*/ 193526 h 532588"/>
                  <a:gd name="connsiteX7" fmla="*/ 426460 w 450504"/>
                  <a:gd name="connsiteY7" fmla="*/ 331659 h 532588"/>
                  <a:gd name="connsiteX8" fmla="*/ 401415 w 450504"/>
                  <a:gd name="connsiteY8" fmla="*/ 456877 h 532588"/>
                  <a:gd name="connsiteX9" fmla="*/ 315326 w 450504"/>
                  <a:gd name="connsiteY9" fmla="*/ 513376 h 532588"/>
                  <a:gd name="connsiteX10" fmla="*/ 233954 w 450504"/>
                  <a:gd name="connsiteY10" fmla="*/ 529557 h 532588"/>
                  <a:gd name="connsiteX11" fmla="*/ 224191 w 450504"/>
                  <a:gd name="connsiteY11" fmla="*/ 532588 h 532588"/>
                  <a:gd name="connsiteX12" fmla="*/ 206261 w 450504"/>
                  <a:gd name="connsiteY12" fmla="*/ 527022 h 532588"/>
                  <a:gd name="connsiteX13" fmla="*/ 9632 w 450504"/>
                  <a:gd name="connsiteY13" fmla="*/ 409773 h 532588"/>
                  <a:gd name="connsiteX14" fmla="*/ 35846 w 450504"/>
                  <a:gd name="connsiteY14" fmla="*/ 269925 h 532588"/>
                  <a:gd name="connsiteX15" fmla="*/ 13129 w 450504"/>
                  <a:gd name="connsiteY15" fmla="*/ 67700 h 532588"/>
                  <a:gd name="connsiteX0" fmla="*/ 13129 w 450504"/>
                  <a:gd name="connsiteY0" fmla="*/ 67700 h 532588"/>
                  <a:gd name="connsiteX1" fmla="*/ 69426 w 450504"/>
                  <a:gd name="connsiteY1" fmla="*/ 27067 h 532588"/>
                  <a:gd name="connsiteX2" fmla="*/ 149287 w 450504"/>
                  <a:gd name="connsiteY2" fmla="*/ 15745 h 532588"/>
                  <a:gd name="connsiteX3" fmla="*/ 233954 w 450504"/>
                  <a:gd name="connsiteY3" fmla="*/ 20021 h 532588"/>
                  <a:gd name="connsiteX4" fmla="*/ 345511 w 450504"/>
                  <a:gd name="connsiteY4" fmla="*/ 50537 h 532588"/>
                  <a:gd name="connsiteX5" fmla="*/ 431194 w 450504"/>
                  <a:gd name="connsiteY5" fmla="*/ 82543 h 532588"/>
                  <a:gd name="connsiteX6" fmla="*/ 431451 w 450504"/>
                  <a:gd name="connsiteY6" fmla="*/ 193526 h 532588"/>
                  <a:gd name="connsiteX7" fmla="*/ 426460 w 450504"/>
                  <a:gd name="connsiteY7" fmla="*/ 331659 h 532588"/>
                  <a:gd name="connsiteX8" fmla="*/ 401415 w 450504"/>
                  <a:gd name="connsiteY8" fmla="*/ 456877 h 532588"/>
                  <a:gd name="connsiteX9" fmla="*/ 315326 w 450504"/>
                  <a:gd name="connsiteY9" fmla="*/ 513376 h 532588"/>
                  <a:gd name="connsiteX10" fmla="*/ 233954 w 450504"/>
                  <a:gd name="connsiteY10" fmla="*/ 529557 h 532588"/>
                  <a:gd name="connsiteX11" fmla="*/ 224191 w 450504"/>
                  <a:gd name="connsiteY11" fmla="*/ 532588 h 532588"/>
                  <a:gd name="connsiteX12" fmla="*/ 206261 w 450504"/>
                  <a:gd name="connsiteY12" fmla="*/ 527022 h 532588"/>
                  <a:gd name="connsiteX13" fmla="*/ 9632 w 450504"/>
                  <a:gd name="connsiteY13" fmla="*/ 409773 h 532588"/>
                  <a:gd name="connsiteX14" fmla="*/ 35846 w 450504"/>
                  <a:gd name="connsiteY14" fmla="*/ 269925 h 532588"/>
                  <a:gd name="connsiteX15" fmla="*/ 13129 w 450504"/>
                  <a:gd name="connsiteY15" fmla="*/ 67700 h 532588"/>
                  <a:gd name="connsiteX0" fmla="*/ 35848 w 473223"/>
                  <a:gd name="connsiteY0" fmla="*/ 67700 h 532588"/>
                  <a:gd name="connsiteX1" fmla="*/ 92145 w 473223"/>
                  <a:gd name="connsiteY1" fmla="*/ 27067 h 532588"/>
                  <a:gd name="connsiteX2" fmla="*/ 172006 w 473223"/>
                  <a:gd name="connsiteY2" fmla="*/ 15745 h 532588"/>
                  <a:gd name="connsiteX3" fmla="*/ 256673 w 473223"/>
                  <a:gd name="connsiteY3" fmla="*/ 20021 h 532588"/>
                  <a:gd name="connsiteX4" fmla="*/ 368230 w 473223"/>
                  <a:gd name="connsiteY4" fmla="*/ 50537 h 532588"/>
                  <a:gd name="connsiteX5" fmla="*/ 453913 w 473223"/>
                  <a:gd name="connsiteY5" fmla="*/ 82543 h 532588"/>
                  <a:gd name="connsiteX6" fmla="*/ 454170 w 473223"/>
                  <a:gd name="connsiteY6" fmla="*/ 193526 h 532588"/>
                  <a:gd name="connsiteX7" fmla="*/ 449179 w 473223"/>
                  <a:gd name="connsiteY7" fmla="*/ 331659 h 532588"/>
                  <a:gd name="connsiteX8" fmla="*/ 424134 w 473223"/>
                  <a:gd name="connsiteY8" fmla="*/ 456877 h 532588"/>
                  <a:gd name="connsiteX9" fmla="*/ 338045 w 473223"/>
                  <a:gd name="connsiteY9" fmla="*/ 513376 h 532588"/>
                  <a:gd name="connsiteX10" fmla="*/ 256673 w 473223"/>
                  <a:gd name="connsiteY10" fmla="*/ 529557 h 532588"/>
                  <a:gd name="connsiteX11" fmla="*/ 246910 w 473223"/>
                  <a:gd name="connsiteY11" fmla="*/ 532588 h 532588"/>
                  <a:gd name="connsiteX12" fmla="*/ 228980 w 473223"/>
                  <a:gd name="connsiteY12" fmla="*/ 527022 h 532588"/>
                  <a:gd name="connsiteX13" fmla="*/ 32351 w 473223"/>
                  <a:gd name="connsiteY13" fmla="*/ 409773 h 532588"/>
                  <a:gd name="connsiteX14" fmla="*/ 58565 w 473223"/>
                  <a:gd name="connsiteY14" fmla="*/ 269925 h 532588"/>
                  <a:gd name="connsiteX15" fmla="*/ 35848 w 473223"/>
                  <a:gd name="connsiteY15" fmla="*/ 67700 h 532588"/>
                  <a:gd name="connsiteX0" fmla="*/ 35848 w 473223"/>
                  <a:gd name="connsiteY0" fmla="*/ 67700 h 532588"/>
                  <a:gd name="connsiteX1" fmla="*/ 92145 w 473223"/>
                  <a:gd name="connsiteY1" fmla="*/ 27067 h 532588"/>
                  <a:gd name="connsiteX2" fmla="*/ 172006 w 473223"/>
                  <a:gd name="connsiteY2" fmla="*/ 15745 h 532588"/>
                  <a:gd name="connsiteX3" fmla="*/ 256673 w 473223"/>
                  <a:gd name="connsiteY3" fmla="*/ 20021 h 532588"/>
                  <a:gd name="connsiteX4" fmla="*/ 368230 w 473223"/>
                  <a:gd name="connsiteY4" fmla="*/ 50537 h 532588"/>
                  <a:gd name="connsiteX5" fmla="*/ 453913 w 473223"/>
                  <a:gd name="connsiteY5" fmla="*/ 82543 h 532588"/>
                  <a:gd name="connsiteX6" fmla="*/ 454170 w 473223"/>
                  <a:gd name="connsiteY6" fmla="*/ 193526 h 532588"/>
                  <a:gd name="connsiteX7" fmla="*/ 449179 w 473223"/>
                  <a:gd name="connsiteY7" fmla="*/ 331659 h 532588"/>
                  <a:gd name="connsiteX8" fmla="*/ 424134 w 473223"/>
                  <a:gd name="connsiteY8" fmla="*/ 456877 h 532588"/>
                  <a:gd name="connsiteX9" fmla="*/ 338045 w 473223"/>
                  <a:gd name="connsiteY9" fmla="*/ 513376 h 532588"/>
                  <a:gd name="connsiteX10" fmla="*/ 256673 w 473223"/>
                  <a:gd name="connsiteY10" fmla="*/ 529557 h 532588"/>
                  <a:gd name="connsiteX11" fmla="*/ 246910 w 473223"/>
                  <a:gd name="connsiteY11" fmla="*/ 532588 h 532588"/>
                  <a:gd name="connsiteX12" fmla="*/ 32351 w 473223"/>
                  <a:gd name="connsiteY12" fmla="*/ 409773 h 532588"/>
                  <a:gd name="connsiteX13" fmla="*/ 58565 w 473223"/>
                  <a:gd name="connsiteY13" fmla="*/ 269925 h 532588"/>
                  <a:gd name="connsiteX14" fmla="*/ 35848 w 473223"/>
                  <a:gd name="connsiteY14" fmla="*/ 67700 h 532588"/>
                  <a:gd name="connsiteX0" fmla="*/ 35848 w 473223"/>
                  <a:gd name="connsiteY0" fmla="*/ 67700 h 529557"/>
                  <a:gd name="connsiteX1" fmla="*/ 92145 w 473223"/>
                  <a:gd name="connsiteY1" fmla="*/ 27067 h 529557"/>
                  <a:gd name="connsiteX2" fmla="*/ 172006 w 473223"/>
                  <a:gd name="connsiteY2" fmla="*/ 15745 h 529557"/>
                  <a:gd name="connsiteX3" fmla="*/ 256673 w 473223"/>
                  <a:gd name="connsiteY3" fmla="*/ 20021 h 529557"/>
                  <a:gd name="connsiteX4" fmla="*/ 368230 w 473223"/>
                  <a:gd name="connsiteY4" fmla="*/ 50537 h 529557"/>
                  <a:gd name="connsiteX5" fmla="*/ 453913 w 473223"/>
                  <a:gd name="connsiteY5" fmla="*/ 82543 h 529557"/>
                  <a:gd name="connsiteX6" fmla="*/ 454170 w 473223"/>
                  <a:gd name="connsiteY6" fmla="*/ 193526 h 529557"/>
                  <a:gd name="connsiteX7" fmla="*/ 449179 w 473223"/>
                  <a:gd name="connsiteY7" fmla="*/ 331659 h 529557"/>
                  <a:gd name="connsiteX8" fmla="*/ 424134 w 473223"/>
                  <a:gd name="connsiteY8" fmla="*/ 456877 h 529557"/>
                  <a:gd name="connsiteX9" fmla="*/ 338045 w 473223"/>
                  <a:gd name="connsiteY9" fmla="*/ 513376 h 529557"/>
                  <a:gd name="connsiteX10" fmla="*/ 256673 w 473223"/>
                  <a:gd name="connsiteY10" fmla="*/ 529557 h 529557"/>
                  <a:gd name="connsiteX11" fmla="*/ 32351 w 473223"/>
                  <a:gd name="connsiteY11" fmla="*/ 409773 h 529557"/>
                  <a:gd name="connsiteX12" fmla="*/ 58565 w 473223"/>
                  <a:gd name="connsiteY12" fmla="*/ 269925 h 529557"/>
                  <a:gd name="connsiteX13" fmla="*/ 35848 w 473223"/>
                  <a:gd name="connsiteY13" fmla="*/ 67700 h 529557"/>
                  <a:gd name="connsiteX0" fmla="*/ 35848 w 473223"/>
                  <a:gd name="connsiteY0" fmla="*/ 67700 h 529557"/>
                  <a:gd name="connsiteX1" fmla="*/ 92145 w 473223"/>
                  <a:gd name="connsiteY1" fmla="*/ 27067 h 529557"/>
                  <a:gd name="connsiteX2" fmla="*/ 172006 w 473223"/>
                  <a:gd name="connsiteY2" fmla="*/ 15745 h 529557"/>
                  <a:gd name="connsiteX3" fmla="*/ 256673 w 473223"/>
                  <a:gd name="connsiteY3" fmla="*/ 20021 h 529557"/>
                  <a:gd name="connsiteX4" fmla="*/ 368230 w 473223"/>
                  <a:gd name="connsiteY4" fmla="*/ 50537 h 529557"/>
                  <a:gd name="connsiteX5" fmla="*/ 453913 w 473223"/>
                  <a:gd name="connsiteY5" fmla="*/ 82543 h 529557"/>
                  <a:gd name="connsiteX6" fmla="*/ 454170 w 473223"/>
                  <a:gd name="connsiteY6" fmla="*/ 193526 h 529557"/>
                  <a:gd name="connsiteX7" fmla="*/ 449179 w 473223"/>
                  <a:gd name="connsiteY7" fmla="*/ 331659 h 529557"/>
                  <a:gd name="connsiteX8" fmla="*/ 424134 w 473223"/>
                  <a:gd name="connsiteY8" fmla="*/ 456877 h 529557"/>
                  <a:gd name="connsiteX9" fmla="*/ 338045 w 473223"/>
                  <a:gd name="connsiteY9" fmla="*/ 513376 h 529557"/>
                  <a:gd name="connsiteX10" fmla="*/ 256673 w 473223"/>
                  <a:gd name="connsiteY10" fmla="*/ 529557 h 529557"/>
                  <a:gd name="connsiteX11" fmla="*/ 172944 w 473223"/>
                  <a:gd name="connsiteY11" fmla="*/ 507676 h 529557"/>
                  <a:gd name="connsiteX12" fmla="*/ 32351 w 473223"/>
                  <a:gd name="connsiteY12" fmla="*/ 409773 h 529557"/>
                  <a:gd name="connsiteX13" fmla="*/ 58565 w 473223"/>
                  <a:gd name="connsiteY13" fmla="*/ 269925 h 529557"/>
                  <a:gd name="connsiteX14" fmla="*/ 35848 w 473223"/>
                  <a:gd name="connsiteY14" fmla="*/ 67700 h 529557"/>
                  <a:gd name="connsiteX0" fmla="*/ 35848 w 473223"/>
                  <a:gd name="connsiteY0" fmla="*/ 67700 h 543787"/>
                  <a:gd name="connsiteX1" fmla="*/ 92145 w 473223"/>
                  <a:gd name="connsiteY1" fmla="*/ 27067 h 543787"/>
                  <a:gd name="connsiteX2" fmla="*/ 172006 w 473223"/>
                  <a:gd name="connsiteY2" fmla="*/ 15745 h 543787"/>
                  <a:gd name="connsiteX3" fmla="*/ 256673 w 473223"/>
                  <a:gd name="connsiteY3" fmla="*/ 20021 h 543787"/>
                  <a:gd name="connsiteX4" fmla="*/ 368230 w 473223"/>
                  <a:gd name="connsiteY4" fmla="*/ 50537 h 543787"/>
                  <a:gd name="connsiteX5" fmla="*/ 453913 w 473223"/>
                  <a:gd name="connsiteY5" fmla="*/ 82543 h 543787"/>
                  <a:gd name="connsiteX6" fmla="*/ 454170 w 473223"/>
                  <a:gd name="connsiteY6" fmla="*/ 193526 h 543787"/>
                  <a:gd name="connsiteX7" fmla="*/ 449179 w 473223"/>
                  <a:gd name="connsiteY7" fmla="*/ 331659 h 543787"/>
                  <a:gd name="connsiteX8" fmla="*/ 424134 w 473223"/>
                  <a:gd name="connsiteY8" fmla="*/ 456877 h 543787"/>
                  <a:gd name="connsiteX9" fmla="*/ 338045 w 473223"/>
                  <a:gd name="connsiteY9" fmla="*/ 513376 h 543787"/>
                  <a:gd name="connsiteX10" fmla="*/ 256673 w 473223"/>
                  <a:gd name="connsiteY10" fmla="*/ 529557 h 543787"/>
                  <a:gd name="connsiteX11" fmla="*/ 172944 w 473223"/>
                  <a:gd name="connsiteY11" fmla="*/ 507676 h 543787"/>
                  <a:gd name="connsiteX12" fmla="*/ 32351 w 473223"/>
                  <a:gd name="connsiteY12" fmla="*/ 409773 h 543787"/>
                  <a:gd name="connsiteX13" fmla="*/ 58565 w 473223"/>
                  <a:gd name="connsiteY13" fmla="*/ 269925 h 543787"/>
                  <a:gd name="connsiteX14" fmla="*/ 35848 w 473223"/>
                  <a:gd name="connsiteY14" fmla="*/ 67700 h 543787"/>
                  <a:gd name="connsiteX0" fmla="*/ 35848 w 473223"/>
                  <a:gd name="connsiteY0" fmla="*/ 67700 h 545167"/>
                  <a:gd name="connsiteX1" fmla="*/ 92145 w 473223"/>
                  <a:gd name="connsiteY1" fmla="*/ 27067 h 545167"/>
                  <a:gd name="connsiteX2" fmla="*/ 172006 w 473223"/>
                  <a:gd name="connsiteY2" fmla="*/ 15745 h 545167"/>
                  <a:gd name="connsiteX3" fmla="*/ 256673 w 473223"/>
                  <a:gd name="connsiteY3" fmla="*/ 20021 h 545167"/>
                  <a:gd name="connsiteX4" fmla="*/ 368230 w 473223"/>
                  <a:gd name="connsiteY4" fmla="*/ 50537 h 545167"/>
                  <a:gd name="connsiteX5" fmla="*/ 453913 w 473223"/>
                  <a:gd name="connsiteY5" fmla="*/ 82543 h 545167"/>
                  <a:gd name="connsiteX6" fmla="*/ 454170 w 473223"/>
                  <a:gd name="connsiteY6" fmla="*/ 193526 h 545167"/>
                  <a:gd name="connsiteX7" fmla="*/ 449179 w 473223"/>
                  <a:gd name="connsiteY7" fmla="*/ 331659 h 545167"/>
                  <a:gd name="connsiteX8" fmla="*/ 424134 w 473223"/>
                  <a:gd name="connsiteY8" fmla="*/ 456877 h 545167"/>
                  <a:gd name="connsiteX9" fmla="*/ 338045 w 473223"/>
                  <a:gd name="connsiteY9" fmla="*/ 513376 h 545167"/>
                  <a:gd name="connsiteX10" fmla="*/ 256673 w 473223"/>
                  <a:gd name="connsiteY10" fmla="*/ 529557 h 545167"/>
                  <a:gd name="connsiteX11" fmla="*/ 152798 w 473223"/>
                  <a:gd name="connsiteY11" fmla="*/ 542759 h 545167"/>
                  <a:gd name="connsiteX12" fmla="*/ 32351 w 473223"/>
                  <a:gd name="connsiteY12" fmla="*/ 409773 h 545167"/>
                  <a:gd name="connsiteX13" fmla="*/ 58565 w 473223"/>
                  <a:gd name="connsiteY13" fmla="*/ 269925 h 545167"/>
                  <a:gd name="connsiteX14" fmla="*/ 35848 w 473223"/>
                  <a:gd name="connsiteY14" fmla="*/ 67700 h 545167"/>
                  <a:gd name="connsiteX0" fmla="*/ 35848 w 473223"/>
                  <a:gd name="connsiteY0" fmla="*/ 67700 h 554101"/>
                  <a:gd name="connsiteX1" fmla="*/ 92145 w 473223"/>
                  <a:gd name="connsiteY1" fmla="*/ 27067 h 554101"/>
                  <a:gd name="connsiteX2" fmla="*/ 172006 w 473223"/>
                  <a:gd name="connsiteY2" fmla="*/ 15745 h 554101"/>
                  <a:gd name="connsiteX3" fmla="*/ 256673 w 473223"/>
                  <a:gd name="connsiteY3" fmla="*/ 20021 h 554101"/>
                  <a:gd name="connsiteX4" fmla="*/ 368230 w 473223"/>
                  <a:gd name="connsiteY4" fmla="*/ 50537 h 554101"/>
                  <a:gd name="connsiteX5" fmla="*/ 453913 w 473223"/>
                  <a:gd name="connsiteY5" fmla="*/ 82543 h 554101"/>
                  <a:gd name="connsiteX6" fmla="*/ 454170 w 473223"/>
                  <a:gd name="connsiteY6" fmla="*/ 193526 h 554101"/>
                  <a:gd name="connsiteX7" fmla="*/ 449179 w 473223"/>
                  <a:gd name="connsiteY7" fmla="*/ 331659 h 554101"/>
                  <a:gd name="connsiteX8" fmla="*/ 424134 w 473223"/>
                  <a:gd name="connsiteY8" fmla="*/ 456877 h 554101"/>
                  <a:gd name="connsiteX9" fmla="*/ 338045 w 473223"/>
                  <a:gd name="connsiteY9" fmla="*/ 513376 h 554101"/>
                  <a:gd name="connsiteX10" fmla="*/ 256673 w 473223"/>
                  <a:gd name="connsiteY10" fmla="*/ 529557 h 554101"/>
                  <a:gd name="connsiteX11" fmla="*/ 152798 w 473223"/>
                  <a:gd name="connsiteY11" fmla="*/ 542759 h 554101"/>
                  <a:gd name="connsiteX12" fmla="*/ 32351 w 473223"/>
                  <a:gd name="connsiteY12" fmla="*/ 409773 h 554101"/>
                  <a:gd name="connsiteX13" fmla="*/ 58565 w 473223"/>
                  <a:gd name="connsiteY13" fmla="*/ 269925 h 554101"/>
                  <a:gd name="connsiteX14" fmla="*/ 35848 w 473223"/>
                  <a:gd name="connsiteY14" fmla="*/ 67700 h 554101"/>
                  <a:gd name="connsiteX0" fmla="*/ 35848 w 473223"/>
                  <a:gd name="connsiteY0" fmla="*/ 67700 h 561028"/>
                  <a:gd name="connsiteX1" fmla="*/ 92145 w 473223"/>
                  <a:gd name="connsiteY1" fmla="*/ 27067 h 561028"/>
                  <a:gd name="connsiteX2" fmla="*/ 172006 w 473223"/>
                  <a:gd name="connsiteY2" fmla="*/ 15745 h 561028"/>
                  <a:gd name="connsiteX3" fmla="*/ 256673 w 473223"/>
                  <a:gd name="connsiteY3" fmla="*/ 20021 h 561028"/>
                  <a:gd name="connsiteX4" fmla="*/ 368230 w 473223"/>
                  <a:gd name="connsiteY4" fmla="*/ 50537 h 561028"/>
                  <a:gd name="connsiteX5" fmla="*/ 453913 w 473223"/>
                  <a:gd name="connsiteY5" fmla="*/ 82543 h 561028"/>
                  <a:gd name="connsiteX6" fmla="*/ 454170 w 473223"/>
                  <a:gd name="connsiteY6" fmla="*/ 193526 h 561028"/>
                  <a:gd name="connsiteX7" fmla="*/ 449179 w 473223"/>
                  <a:gd name="connsiteY7" fmla="*/ 331659 h 561028"/>
                  <a:gd name="connsiteX8" fmla="*/ 424134 w 473223"/>
                  <a:gd name="connsiteY8" fmla="*/ 456877 h 561028"/>
                  <a:gd name="connsiteX9" fmla="*/ 338045 w 473223"/>
                  <a:gd name="connsiteY9" fmla="*/ 513376 h 561028"/>
                  <a:gd name="connsiteX10" fmla="*/ 256673 w 473223"/>
                  <a:gd name="connsiteY10" fmla="*/ 529557 h 561028"/>
                  <a:gd name="connsiteX11" fmla="*/ 152798 w 473223"/>
                  <a:gd name="connsiteY11" fmla="*/ 542759 h 561028"/>
                  <a:gd name="connsiteX12" fmla="*/ 32351 w 473223"/>
                  <a:gd name="connsiteY12" fmla="*/ 409773 h 561028"/>
                  <a:gd name="connsiteX13" fmla="*/ 58565 w 473223"/>
                  <a:gd name="connsiteY13" fmla="*/ 269925 h 561028"/>
                  <a:gd name="connsiteX14" fmla="*/ 35848 w 473223"/>
                  <a:gd name="connsiteY14" fmla="*/ 67700 h 561028"/>
                  <a:gd name="connsiteX0" fmla="*/ 35848 w 473223"/>
                  <a:gd name="connsiteY0" fmla="*/ 67700 h 561028"/>
                  <a:gd name="connsiteX1" fmla="*/ 92145 w 473223"/>
                  <a:gd name="connsiteY1" fmla="*/ 27067 h 561028"/>
                  <a:gd name="connsiteX2" fmla="*/ 172006 w 473223"/>
                  <a:gd name="connsiteY2" fmla="*/ 15745 h 561028"/>
                  <a:gd name="connsiteX3" fmla="*/ 256673 w 473223"/>
                  <a:gd name="connsiteY3" fmla="*/ 20021 h 561028"/>
                  <a:gd name="connsiteX4" fmla="*/ 368230 w 473223"/>
                  <a:gd name="connsiteY4" fmla="*/ 50537 h 561028"/>
                  <a:gd name="connsiteX5" fmla="*/ 453913 w 473223"/>
                  <a:gd name="connsiteY5" fmla="*/ 82543 h 561028"/>
                  <a:gd name="connsiteX6" fmla="*/ 454170 w 473223"/>
                  <a:gd name="connsiteY6" fmla="*/ 193526 h 561028"/>
                  <a:gd name="connsiteX7" fmla="*/ 449179 w 473223"/>
                  <a:gd name="connsiteY7" fmla="*/ 331659 h 561028"/>
                  <a:gd name="connsiteX8" fmla="*/ 424134 w 473223"/>
                  <a:gd name="connsiteY8" fmla="*/ 456877 h 561028"/>
                  <a:gd name="connsiteX9" fmla="*/ 338045 w 473223"/>
                  <a:gd name="connsiteY9" fmla="*/ 513376 h 561028"/>
                  <a:gd name="connsiteX10" fmla="*/ 256673 w 473223"/>
                  <a:gd name="connsiteY10" fmla="*/ 529557 h 561028"/>
                  <a:gd name="connsiteX11" fmla="*/ 152798 w 473223"/>
                  <a:gd name="connsiteY11" fmla="*/ 542759 h 561028"/>
                  <a:gd name="connsiteX12" fmla="*/ 32351 w 473223"/>
                  <a:gd name="connsiteY12" fmla="*/ 409773 h 561028"/>
                  <a:gd name="connsiteX13" fmla="*/ 58565 w 473223"/>
                  <a:gd name="connsiteY13" fmla="*/ 269925 h 561028"/>
                  <a:gd name="connsiteX14" fmla="*/ 35848 w 473223"/>
                  <a:gd name="connsiteY14" fmla="*/ 67700 h 561028"/>
                  <a:gd name="connsiteX0" fmla="*/ 35848 w 473223"/>
                  <a:gd name="connsiteY0" fmla="*/ 67700 h 561028"/>
                  <a:gd name="connsiteX1" fmla="*/ 92145 w 473223"/>
                  <a:gd name="connsiteY1" fmla="*/ 27067 h 561028"/>
                  <a:gd name="connsiteX2" fmla="*/ 172006 w 473223"/>
                  <a:gd name="connsiteY2" fmla="*/ 15745 h 561028"/>
                  <a:gd name="connsiteX3" fmla="*/ 256673 w 473223"/>
                  <a:gd name="connsiteY3" fmla="*/ 20021 h 561028"/>
                  <a:gd name="connsiteX4" fmla="*/ 368230 w 473223"/>
                  <a:gd name="connsiteY4" fmla="*/ 50537 h 561028"/>
                  <a:gd name="connsiteX5" fmla="*/ 453913 w 473223"/>
                  <a:gd name="connsiteY5" fmla="*/ 82543 h 561028"/>
                  <a:gd name="connsiteX6" fmla="*/ 454170 w 473223"/>
                  <a:gd name="connsiteY6" fmla="*/ 193526 h 561028"/>
                  <a:gd name="connsiteX7" fmla="*/ 449179 w 473223"/>
                  <a:gd name="connsiteY7" fmla="*/ 331659 h 561028"/>
                  <a:gd name="connsiteX8" fmla="*/ 424134 w 473223"/>
                  <a:gd name="connsiteY8" fmla="*/ 456877 h 561028"/>
                  <a:gd name="connsiteX9" fmla="*/ 338045 w 473223"/>
                  <a:gd name="connsiteY9" fmla="*/ 513376 h 561028"/>
                  <a:gd name="connsiteX10" fmla="*/ 256673 w 473223"/>
                  <a:gd name="connsiteY10" fmla="*/ 529557 h 561028"/>
                  <a:gd name="connsiteX11" fmla="*/ 152798 w 473223"/>
                  <a:gd name="connsiteY11" fmla="*/ 542759 h 561028"/>
                  <a:gd name="connsiteX12" fmla="*/ 32351 w 473223"/>
                  <a:gd name="connsiteY12" fmla="*/ 409773 h 561028"/>
                  <a:gd name="connsiteX13" fmla="*/ 58565 w 473223"/>
                  <a:gd name="connsiteY13" fmla="*/ 269925 h 561028"/>
                  <a:gd name="connsiteX14" fmla="*/ 35848 w 473223"/>
                  <a:gd name="connsiteY14" fmla="*/ 67700 h 561028"/>
                  <a:gd name="connsiteX0" fmla="*/ 35848 w 473223"/>
                  <a:gd name="connsiteY0" fmla="*/ 67700 h 595495"/>
                  <a:gd name="connsiteX1" fmla="*/ 92145 w 473223"/>
                  <a:gd name="connsiteY1" fmla="*/ 27067 h 595495"/>
                  <a:gd name="connsiteX2" fmla="*/ 172006 w 473223"/>
                  <a:gd name="connsiteY2" fmla="*/ 15745 h 595495"/>
                  <a:gd name="connsiteX3" fmla="*/ 256673 w 473223"/>
                  <a:gd name="connsiteY3" fmla="*/ 20021 h 595495"/>
                  <a:gd name="connsiteX4" fmla="*/ 368230 w 473223"/>
                  <a:gd name="connsiteY4" fmla="*/ 50537 h 595495"/>
                  <a:gd name="connsiteX5" fmla="*/ 453913 w 473223"/>
                  <a:gd name="connsiteY5" fmla="*/ 82543 h 595495"/>
                  <a:gd name="connsiteX6" fmla="*/ 454170 w 473223"/>
                  <a:gd name="connsiteY6" fmla="*/ 193526 h 595495"/>
                  <a:gd name="connsiteX7" fmla="*/ 449179 w 473223"/>
                  <a:gd name="connsiteY7" fmla="*/ 331659 h 595495"/>
                  <a:gd name="connsiteX8" fmla="*/ 424134 w 473223"/>
                  <a:gd name="connsiteY8" fmla="*/ 456877 h 595495"/>
                  <a:gd name="connsiteX9" fmla="*/ 338045 w 473223"/>
                  <a:gd name="connsiteY9" fmla="*/ 513376 h 595495"/>
                  <a:gd name="connsiteX10" fmla="*/ 259869 w 473223"/>
                  <a:gd name="connsiteY10" fmla="*/ 586459 h 595495"/>
                  <a:gd name="connsiteX11" fmla="*/ 152798 w 473223"/>
                  <a:gd name="connsiteY11" fmla="*/ 542759 h 595495"/>
                  <a:gd name="connsiteX12" fmla="*/ 32351 w 473223"/>
                  <a:gd name="connsiteY12" fmla="*/ 409773 h 595495"/>
                  <a:gd name="connsiteX13" fmla="*/ 58565 w 473223"/>
                  <a:gd name="connsiteY13" fmla="*/ 269925 h 595495"/>
                  <a:gd name="connsiteX14" fmla="*/ 35848 w 473223"/>
                  <a:gd name="connsiteY14" fmla="*/ 67700 h 595495"/>
                  <a:gd name="connsiteX0" fmla="*/ 35848 w 473223"/>
                  <a:gd name="connsiteY0" fmla="*/ 67700 h 597017"/>
                  <a:gd name="connsiteX1" fmla="*/ 92145 w 473223"/>
                  <a:gd name="connsiteY1" fmla="*/ 27067 h 597017"/>
                  <a:gd name="connsiteX2" fmla="*/ 172006 w 473223"/>
                  <a:gd name="connsiteY2" fmla="*/ 15745 h 597017"/>
                  <a:gd name="connsiteX3" fmla="*/ 256673 w 473223"/>
                  <a:gd name="connsiteY3" fmla="*/ 20021 h 597017"/>
                  <a:gd name="connsiteX4" fmla="*/ 368230 w 473223"/>
                  <a:gd name="connsiteY4" fmla="*/ 50537 h 597017"/>
                  <a:gd name="connsiteX5" fmla="*/ 453913 w 473223"/>
                  <a:gd name="connsiteY5" fmla="*/ 82543 h 597017"/>
                  <a:gd name="connsiteX6" fmla="*/ 454170 w 473223"/>
                  <a:gd name="connsiteY6" fmla="*/ 193526 h 597017"/>
                  <a:gd name="connsiteX7" fmla="*/ 449179 w 473223"/>
                  <a:gd name="connsiteY7" fmla="*/ 331659 h 597017"/>
                  <a:gd name="connsiteX8" fmla="*/ 424134 w 473223"/>
                  <a:gd name="connsiteY8" fmla="*/ 456877 h 597017"/>
                  <a:gd name="connsiteX9" fmla="*/ 363255 w 473223"/>
                  <a:gd name="connsiteY9" fmla="*/ 547140 h 597017"/>
                  <a:gd name="connsiteX10" fmla="*/ 259869 w 473223"/>
                  <a:gd name="connsiteY10" fmla="*/ 586459 h 597017"/>
                  <a:gd name="connsiteX11" fmla="*/ 152798 w 473223"/>
                  <a:gd name="connsiteY11" fmla="*/ 542759 h 597017"/>
                  <a:gd name="connsiteX12" fmla="*/ 32351 w 473223"/>
                  <a:gd name="connsiteY12" fmla="*/ 409773 h 597017"/>
                  <a:gd name="connsiteX13" fmla="*/ 58565 w 473223"/>
                  <a:gd name="connsiteY13" fmla="*/ 269925 h 597017"/>
                  <a:gd name="connsiteX14" fmla="*/ 35848 w 473223"/>
                  <a:gd name="connsiteY14" fmla="*/ 67700 h 597017"/>
                  <a:gd name="connsiteX0" fmla="*/ 35848 w 473223"/>
                  <a:gd name="connsiteY0" fmla="*/ 67700 h 597017"/>
                  <a:gd name="connsiteX1" fmla="*/ 92145 w 473223"/>
                  <a:gd name="connsiteY1" fmla="*/ 27067 h 597017"/>
                  <a:gd name="connsiteX2" fmla="*/ 172006 w 473223"/>
                  <a:gd name="connsiteY2" fmla="*/ 15745 h 597017"/>
                  <a:gd name="connsiteX3" fmla="*/ 256673 w 473223"/>
                  <a:gd name="connsiteY3" fmla="*/ 20021 h 597017"/>
                  <a:gd name="connsiteX4" fmla="*/ 368230 w 473223"/>
                  <a:gd name="connsiteY4" fmla="*/ 50537 h 597017"/>
                  <a:gd name="connsiteX5" fmla="*/ 453913 w 473223"/>
                  <a:gd name="connsiteY5" fmla="*/ 82543 h 597017"/>
                  <a:gd name="connsiteX6" fmla="*/ 454170 w 473223"/>
                  <a:gd name="connsiteY6" fmla="*/ 193526 h 597017"/>
                  <a:gd name="connsiteX7" fmla="*/ 449179 w 473223"/>
                  <a:gd name="connsiteY7" fmla="*/ 331659 h 597017"/>
                  <a:gd name="connsiteX8" fmla="*/ 436406 w 473223"/>
                  <a:gd name="connsiteY8" fmla="*/ 462520 h 597017"/>
                  <a:gd name="connsiteX9" fmla="*/ 363255 w 473223"/>
                  <a:gd name="connsiteY9" fmla="*/ 547140 h 597017"/>
                  <a:gd name="connsiteX10" fmla="*/ 259869 w 473223"/>
                  <a:gd name="connsiteY10" fmla="*/ 586459 h 597017"/>
                  <a:gd name="connsiteX11" fmla="*/ 152798 w 473223"/>
                  <a:gd name="connsiteY11" fmla="*/ 542759 h 597017"/>
                  <a:gd name="connsiteX12" fmla="*/ 32351 w 473223"/>
                  <a:gd name="connsiteY12" fmla="*/ 409773 h 597017"/>
                  <a:gd name="connsiteX13" fmla="*/ 58565 w 473223"/>
                  <a:gd name="connsiteY13" fmla="*/ 269925 h 597017"/>
                  <a:gd name="connsiteX14" fmla="*/ 35848 w 473223"/>
                  <a:gd name="connsiteY14" fmla="*/ 67700 h 597017"/>
                  <a:gd name="connsiteX0" fmla="*/ 35848 w 473223"/>
                  <a:gd name="connsiteY0" fmla="*/ 67700 h 601209"/>
                  <a:gd name="connsiteX1" fmla="*/ 92145 w 473223"/>
                  <a:gd name="connsiteY1" fmla="*/ 27067 h 601209"/>
                  <a:gd name="connsiteX2" fmla="*/ 172006 w 473223"/>
                  <a:gd name="connsiteY2" fmla="*/ 15745 h 601209"/>
                  <a:gd name="connsiteX3" fmla="*/ 256673 w 473223"/>
                  <a:gd name="connsiteY3" fmla="*/ 20021 h 601209"/>
                  <a:gd name="connsiteX4" fmla="*/ 368230 w 473223"/>
                  <a:gd name="connsiteY4" fmla="*/ 50537 h 601209"/>
                  <a:gd name="connsiteX5" fmla="*/ 453913 w 473223"/>
                  <a:gd name="connsiteY5" fmla="*/ 82543 h 601209"/>
                  <a:gd name="connsiteX6" fmla="*/ 454170 w 473223"/>
                  <a:gd name="connsiteY6" fmla="*/ 193526 h 601209"/>
                  <a:gd name="connsiteX7" fmla="*/ 449179 w 473223"/>
                  <a:gd name="connsiteY7" fmla="*/ 331659 h 601209"/>
                  <a:gd name="connsiteX8" fmla="*/ 436406 w 473223"/>
                  <a:gd name="connsiteY8" fmla="*/ 462520 h 601209"/>
                  <a:gd name="connsiteX9" fmla="*/ 362497 w 473223"/>
                  <a:gd name="connsiteY9" fmla="*/ 572660 h 601209"/>
                  <a:gd name="connsiteX10" fmla="*/ 259869 w 473223"/>
                  <a:gd name="connsiteY10" fmla="*/ 586459 h 601209"/>
                  <a:gd name="connsiteX11" fmla="*/ 152798 w 473223"/>
                  <a:gd name="connsiteY11" fmla="*/ 542759 h 601209"/>
                  <a:gd name="connsiteX12" fmla="*/ 32351 w 473223"/>
                  <a:gd name="connsiteY12" fmla="*/ 409773 h 601209"/>
                  <a:gd name="connsiteX13" fmla="*/ 58565 w 473223"/>
                  <a:gd name="connsiteY13" fmla="*/ 269925 h 601209"/>
                  <a:gd name="connsiteX14" fmla="*/ 35848 w 473223"/>
                  <a:gd name="connsiteY14" fmla="*/ 67700 h 601209"/>
                  <a:gd name="connsiteX0" fmla="*/ 35848 w 473223"/>
                  <a:gd name="connsiteY0" fmla="*/ 67700 h 617419"/>
                  <a:gd name="connsiteX1" fmla="*/ 92145 w 473223"/>
                  <a:gd name="connsiteY1" fmla="*/ 27067 h 617419"/>
                  <a:gd name="connsiteX2" fmla="*/ 172006 w 473223"/>
                  <a:gd name="connsiteY2" fmla="*/ 15745 h 617419"/>
                  <a:gd name="connsiteX3" fmla="*/ 256673 w 473223"/>
                  <a:gd name="connsiteY3" fmla="*/ 20021 h 617419"/>
                  <a:gd name="connsiteX4" fmla="*/ 368230 w 473223"/>
                  <a:gd name="connsiteY4" fmla="*/ 50537 h 617419"/>
                  <a:gd name="connsiteX5" fmla="*/ 453913 w 473223"/>
                  <a:gd name="connsiteY5" fmla="*/ 82543 h 617419"/>
                  <a:gd name="connsiteX6" fmla="*/ 454170 w 473223"/>
                  <a:gd name="connsiteY6" fmla="*/ 193526 h 617419"/>
                  <a:gd name="connsiteX7" fmla="*/ 449179 w 473223"/>
                  <a:gd name="connsiteY7" fmla="*/ 331659 h 617419"/>
                  <a:gd name="connsiteX8" fmla="*/ 436406 w 473223"/>
                  <a:gd name="connsiteY8" fmla="*/ 462520 h 617419"/>
                  <a:gd name="connsiteX9" fmla="*/ 362497 w 473223"/>
                  <a:gd name="connsiteY9" fmla="*/ 572660 h 617419"/>
                  <a:gd name="connsiteX10" fmla="*/ 254398 w 473223"/>
                  <a:gd name="connsiteY10" fmla="*/ 606116 h 617419"/>
                  <a:gd name="connsiteX11" fmla="*/ 152798 w 473223"/>
                  <a:gd name="connsiteY11" fmla="*/ 542759 h 617419"/>
                  <a:gd name="connsiteX12" fmla="*/ 32351 w 473223"/>
                  <a:gd name="connsiteY12" fmla="*/ 409773 h 617419"/>
                  <a:gd name="connsiteX13" fmla="*/ 58565 w 473223"/>
                  <a:gd name="connsiteY13" fmla="*/ 269925 h 617419"/>
                  <a:gd name="connsiteX14" fmla="*/ 35848 w 473223"/>
                  <a:gd name="connsiteY14" fmla="*/ 67700 h 617419"/>
                  <a:gd name="connsiteX0" fmla="*/ 35848 w 473223"/>
                  <a:gd name="connsiteY0" fmla="*/ 67700 h 618804"/>
                  <a:gd name="connsiteX1" fmla="*/ 92145 w 473223"/>
                  <a:gd name="connsiteY1" fmla="*/ 27067 h 618804"/>
                  <a:gd name="connsiteX2" fmla="*/ 172006 w 473223"/>
                  <a:gd name="connsiteY2" fmla="*/ 15745 h 618804"/>
                  <a:gd name="connsiteX3" fmla="*/ 256673 w 473223"/>
                  <a:gd name="connsiteY3" fmla="*/ 20021 h 618804"/>
                  <a:gd name="connsiteX4" fmla="*/ 368230 w 473223"/>
                  <a:gd name="connsiteY4" fmla="*/ 50537 h 618804"/>
                  <a:gd name="connsiteX5" fmla="*/ 453913 w 473223"/>
                  <a:gd name="connsiteY5" fmla="*/ 82543 h 618804"/>
                  <a:gd name="connsiteX6" fmla="*/ 454170 w 473223"/>
                  <a:gd name="connsiteY6" fmla="*/ 193526 h 618804"/>
                  <a:gd name="connsiteX7" fmla="*/ 449179 w 473223"/>
                  <a:gd name="connsiteY7" fmla="*/ 331659 h 618804"/>
                  <a:gd name="connsiteX8" fmla="*/ 436406 w 473223"/>
                  <a:gd name="connsiteY8" fmla="*/ 462520 h 618804"/>
                  <a:gd name="connsiteX9" fmla="*/ 358226 w 473223"/>
                  <a:gd name="connsiteY9" fmla="*/ 581784 h 618804"/>
                  <a:gd name="connsiteX10" fmla="*/ 254398 w 473223"/>
                  <a:gd name="connsiteY10" fmla="*/ 606116 h 618804"/>
                  <a:gd name="connsiteX11" fmla="*/ 152798 w 473223"/>
                  <a:gd name="connsiteY11" fmla="*/ 542759 h 618804"/>
                  <a:gd name="connsiteX12" fmla="*/ 32351 w 473223"/>
                  <a:gd name="connsiteY12" fmla="*/ 409773 h 618804"/>
                  <a:gd name="connsiteX13" fmla="*/ 58565 w 473223"/>
                  <a:gd name="connsiteY13" fmla="*/ 269925 h 618804"/>
                  <a:gd name="connsiteX14" fmla="*/ 35848 w 473223"/>
                  <a:gd name="connsiteY14" fmla="*/ 67700 h 618804"/>
                  <a:gd name="connsiteX0" fmla="*/ 35848 w 483536"/>
                  <a:gd name="connsiteY0" fmla="*/ 67700 h 618804"/>
                  <a:gd name="connsiteX1" fmla="*/ 92145 w 483536"/>
                  <a:gd name="connsiteY1" fmla="*/ 27067 h 618804"/>
                  <a:gd name="connsiteX2" fmla="*/ 172006 w 483536"/>
                  <a:gd name="connsiteY2" fmla="*/ 15745 h 618804"/>
                  <a:gd name="connsiteX3" fmla="*/ 256673 w 483536"/>
                  <a:gd name="connsiteY3" fmla="*/ 20021 h 618804"/>
                  <a:gd name="connsiteX4" fmla="*/ 368230 w 483536"/>
                  <a:gd name="connsiteY4" fmla="*/ 50537 h 618804"/>
                  <a:gd name="connsiteX5" fmla="*/ 453913 w 483536"/>
                  <a:gd name="connsiteY5" fmla="*/ 82543 h 618804"/>
                  <a:gd name="connsiteX6" fmla="*/ 454170 w 483536"/>
                  <a:gd name="connsiteY6" fmla="*/ 193526 h 618804"/>
                  <a:gd name="connsiteX7" fmla="*/ 462875 w 483536"/>
                  <a:gd name="connsiteY7" fmla="*/ 334261 h 618804"/>
                  <a:gd name="connsiteX8" fmla="*/ 436406 w 483536"/>
                  <a:gd name="connsiteY8" fmla="*/ 462520 h 618804"/>
                  <a:gd name="connsiteX9" fmla="*/ 358226 w 483536"/>
                  <a:gd name="connsiteY9" fmla="*/ 581784 h 618804"/>
                  <a:gd name="connsiteX10" fmla="*/ 254398 w 483536"/>
                  <a:gd name="connsiteY10" fmla="*/ 606116 h 618804"/>
                  <a:gd name="connsiteX11" fmla="*/ 152798 w 483536"/>
                  <a:gd name="connsiteY11" fmla="*/ 542759 h 618804"/>
                  <a:gd name="connsiteX12" fmla="*/ 32351 w 483536"/>
                  <a:gd name="connsiteY12" fmla="*/ 409773 h 618804"/>
                  <a:gd name="connsiteX13" fmla="*/ 58565 w 483536"/>
                  <a:gd name="connsiteY13" fmla="*/ 269925 h 618804"/>
                  <a:gd name="connsiteX14" fmla="*/ 35848 w 483536"/>
                  <a:gd name="connsiteY14" fmla="*/ 67700 h 618804"/>
                  <a:gd name="connsiteX0" fmla="*/ 35848 w 483536"/>
                  <a:gd name="connsiteY0" fmla="*/ 76687 h 627791"/>
                  <a:gd name="connsiteX1" fmla="*/ 92145 w 483536"/>
                  <a:gd name="connsiteY1" fmla="*/ 36054 h 627791"/>
                  <a:gd name="connsiteX2" fmla="*/ 172006 w 483536"/>
                  <a:gd name="connsiteY2" fmla="*/ 24732 h 627791"/>
                  <a:gd name="connsiteX3" fmla="*/ 256673 w 483536"/>
                  <a:gd name="connsiteY3" fmla="*/ 29008 h 627791"/>
                  <a:gd name="connsiteX4" fmla="*/ 367121 w 483536"/>
                  <a:gd name="connsiteY4" fmla="*/ 22059 h 627791"/>
                  <a:gd name="connsiteX5" fmla="*/ 453913 w 483536"/>
                  <a:gd name="connsiteY5" fmla="*/ 91530 h 627791"/>
                  <a:gd name="connsiteX6" fmla="*/ 454170 w 483536"/>
                  <a:gd name="connsiteY6" fmla="*/ 202513 h 627791"/>
                  <a:gd name="connsiteX7" fmla="*/ 462875 w 483536"/>
                  <a:gd name="connsiteY7" fmla="*/ 343248 h 627791"/>
                  <a:gd name="connsiteX8" fmla="*/ 436406 w 483536"/>
                  <a:gd name="connsiteY8" fmla="*/ 471507 h 627791"/>
                  <a:gd name="connsiteX9" fmla="*/ 358226 w 483536"/>
                  <a:gd name="connsiteY9" fmla="*/ 590771 h 627791"/>
                  <a:gd name="connsiteX10" fmla="*/ 254398 w 483536"/>
                  <a:gd name="connsiteY10" fmla="*/ 615103 h 627791"/>
                  <a:gd name="connsiteX11" fmla="*/ 152798 w 483536"/>
                  <a:gd name="connsiteY11" fmla="*/ 551746 h 627791"/>
                  <a:gd name="connsiteX12" fmla="*/ 32351 w 483536"/>
                  <a:gd name="connsiteY12" fmla="*/ 418760 h 627791"/>
                  <a:gd name="connsiteX13" fmla="*/ 58565 w 483536"/>
                  <a:gd name="connsiteY13" fmla="*/ 278912 h 627791"/>
                  <a:gd name="connsiteX14" fmla="*/ 35848 w 483536"/>
                  <a:gd name="connsiteY14" fmla="*/ 76687 h 627791"/>
                  <a:gd name="connsiteX0" fmla="*/ 35848 w 483536"/>
                  <a:gd name="connsiteY0" fmla="*/ 89912 h 641016"/>
                  <a:gd name="connsiteX1" fmla="*/ 92145 w 483536"/>
                  <a:gd name="connsiteY1" fmla="*/ 49279 h 641016"/>
                  <a:gd name="connsiteX2" fmla="*/ 172006 w 483536"/>
                  <a:gd name="connsiteY2" fmla="*/ 37957 h 641016"/>
                  <a:gd name="connsiteX3" fmla="*/ 251295 w 483536"/>
                  <a:gd name="connsiteY3" fmla="*/ 13892 h 641016"/>
                  <a:gd name="connsiteX4" fmla="*/ 367121 w 483536"/>
                  <a:gd name="connsiteY4" fmla="*/ 35284 h 641016"/>
                  <a:gd name="connsiteX5" fmla="*/ 453913 w 483536"/>
                  <a:gd name="connsiteY5" fmla="*/ 104755 h 641016"/>
                  <a:gd name="connsiteX6" fmla="*/ 454170 w 483536"/>
                  <a:gd name="connsiteY6" fmla="*/ 215738 h 641016"/>
                  <a:gd name="connsiteX7" fmla="*/ 462875 w 483536"/>
                  <a:gd name="connsiteY7" fmla="*/ 356473 h 641016"/>
                  <a:gd name="connsiteX8" fmla="*/ 436406 w 483536"/>
                  <a:gd name="connsiteY8" fmla="*/ 484732 h 641016"/>
                  <a:gd name="connsiteX9" fmla="*/ 358226 w 483536"/>
                  <a:gd name="connsiteY9" fmla="*/ 603996 h 641016"/>
                  <a:gd name="connsiteX10" fmla="*/ 254398 w 483536"/>
                  <a:gd name="connsiteY10" fmla="*/ 628328 h 641016"/>
                  <a:gd name="connsiteX11" fmla="*/ 152798 w 483536"/>
                  <a:gd name="connsiteY11" fmla="*/ 564971 h 641016"/>
                  <a:gd name="connsiteX12" fmla="*/ 32351 w 483536"/>
                  <a:gd name="connsiteY12" fmla="*/ 431985 h 641016"/>
                  <a:gd name="connsiteX13" fmla="*/ 58565 w 483536"/>
                  <a:gd name="connsiteY13" fmla="*/ 292137 h 641016"/>
                  <a:gd name="connsiteX14" fmla="*/ 35848 w 483536"/>
                  <a:gd name="connsiteY14" fmla="*/ 89912 h 641016"/>
                  <a:gd name="connsiteX0" fmla="*/ 35848 w 483536"/>
                  <a:gd name="connsiteY0" fmla="*/ 95614 h 646718"/>
                  <a:gd name="connsiteX1" fmla="*/ 92145 w 483536"/>
                  <a:gd name="connsiteY1" fmla="*/ 54981 h 646718"/>
                  <a:gd name="connsiteX2" fmla="*/ 169695 w 483536"/>
                  <a:gd name="connsiteY2" fmla="*/ 16729 h 646718"/>
                  <a:gd name="connsiteX3" fmla="*/ 251295 w 483536"/>
                  <a:gd name="connsiteY3" fmla="*/ 19594 h 646718"/>
                  <a:gd name="connsiteX4" fmla="*/ 367121 w 483536"/>
                  <a:gd name="connsiteY4" fmla="*/ 40986 h 646718"/>
                  <a:gd name="connsiteX5" fmla="*/ 453913 w 483536"/>
                  <a:gd name="connsiteY5" fmla="*/ 110457 h 646718"/>
                  <a:gd name="connsiteX6" fmla="*/ 454170 w 483536"/>
                  <a:gd name="connsiteY6" fmla="*/ 221440 h 646718"/>
                  <a:gd name="connsiteX7" fmla="*/ 462875 w 483536"/>
                  <a:gd name="connsiteY7" fmla="*/ 362175 h 646718"/>
                  <a:gd name="connsiteX8" fmla="*/ 436406 w 483536"/>
                  <a:gd name="connsiteY8" fmla="*/ 490434 h 646718"/>
                  <a:gd name="connsiteX9" fmla="*/ 358226 w 483536"/>
                  <a:gd name="connsiteY9" fmla="*/ 609698 h 646718"/>
                  <a:gd name="connsiteX10" fmla="*/ 254398 w 483536"/>
                  <a:gd name="connsiteY10" fmla="*/ 634030 h 646718"/>
                  <a:gd name="connsiteX11" fmla="*/ 152798 w 483536"/>
                  <a:gd name="connsiteY11" fmla="*/ 570673 h 646718"/>
                  <a:gd name="connsiteX12" fmla="*/ 32351 w 483536"/>
                  <a:gd name="connsiteY12" fmla="*/ 437687 h 646718"/>
                  <a:gd name="connsiteX13" fmla="*/ 58565 w 483536"/>
                  <a:gd name="connsiteY13" fmla="*/ 297839 h 646718"/>
                  <a:gd name="connsiteX14" fmla="*/ 35848 w 483536"/>
                  <a:gd name="connsiteY14" fmla="*/ 95614 h 646718"/>
                  <a:gd name="connsiteX0" fmla="*/ 35848 w 483536"/>
                  <a:gd name="connsiteY0" fmla="*/ 95614 h 646718"/>
                  <a:gd name="connsiteX1" fmla="*/ 84364 w 483536"/>
                  <a:gd name="connsiteY1" fmla="*/ 47709 h 646718"/>
                  <a:gd name="connsiteX2" fmla="*/ 169695 w 483536"/>
                  <a:gd name="connsiteY2" fmla="*/ 16729 h 646718"/>
                  <a:gd name="connsiteX3" fmla="*/ 251295 w 483536"/>
                  <a:gd name="connsiteY3" fmla="*/ 19594 h 646718"/>
                  <a:gd name="connsiteX4" fmla="*/ 367121 w 483536"/>
                  <a:gd name="connsiteY4" fmla="*/ 40986 h 646718"/>
                  <a:gd name="connsiteX5" fmla="*/ 453913 w 483536"/>
                  <a:gd name="connsiteY5" fmla="*/ 110457 h 646718"/>
                  <a:gd name="connsiteX6" fmla="*/ 454170 w 483536"/>
                  <a:gd name="connsiteY6" fmla="*/ 221440 h 646718"/>
                  <a:gd name="connsiteX7" fmla="*/ 462875 w 483536"/>
                  <a:gd name="connsiteY7" fmla="*/ 362175 h 646718"/>
                  <a:gd name="connsiteX8" fmla="*/ 436406 w 483536"/>
                  <a:gd name="connsiteY8" fmla="*/ 490434 h 646718"/>
                  <a:gd name="connsiteX9" fmla="*/ 358226 w 483536"/>
                  <a:gd name="connsiteY9" fmla="*/ 609698 h 646718"/>
                  <a:gd name="connsiteX10" fmla="*/ 254398 w 483536"/>
                  <a:gd name="connsiteY10" fmla="*/ 634030 h 646718"/>
                  <a:gd name="connsiteX11" fmla="*/ 152798 w 483536"/>
                  <a:gd name="connsiteY11" fmla="*/ 570673 h 646718"/>
                  <a:gd name="connsiteX12" fmla="*/ 32351 w 483536"/>
                  <a:gd name="connsiteY12" fmla="*/ 437687 h 646718"/>
                  <a:gd name="connsiteX13" fmla="*/ 58565 w 483536"/>
                  <a:gd name="connsiteY13" fmla="*/ 297839 h 646718"/>
                  <a:gd name="connsiteX14" fmla="*/ 35848 w 483536"/>
                  <a:gd name="connsiteY14" fmla="*/ 95614 h 646718"/>
                  <a:gd name="connsiteX0" fmla="*/ 29094 w 490255"/>
                  <a:gd name="connsiteY0" fmla="*/ 100505 h 646718"/>
                  <a:gd name="connsiteX1" fmla="*/ 91083 w 490255"/>
                  <a:gd name="connsiteY1" fmla="*/ 47709 h 646718"/>
                  <a:gd name="connsiteX2" fmla="*/ 176414 w 490255"/>
                  <a:gd name="connsiteY2" fmla="*/ 16729 h 646718"/>
                  <a:gd name="connsiteX3" fmla="*/ 258014 w 490255"/>
                  <a:gd name="connsiteY3" fmla="*/ 19594 h 646718"/>
                  <a:gd name="connsiteX4" fmla="*/ 373840 w 490255"/>
                  <a:gd name="connsiteY4" fmla="*/ 40986 h 646718"/>
                  <a:gd name="connsiteX5" fmla="*/ 460632 w 490255"/>
                  <a:gd name="connsiteY5" fmla="*/ 110457 h 646718"/>
                  <a:gd name="connsiteX6" fmla="*/ 460889 w 490255"/>
                  <a:gd name="connsiteY6" fmla="*/ 221440 h 646718"/>
                  <a:gd name="connsiteX7" fmla="*/ 469594 w 490255"/>
                  <a:gd name="connsiteY7" fmla="*/ 362175 h 646718"/>
                  <a:gd name="connsiteX8" fmla="*/ 443125 w 490255"/>
                  <a:gd name="connsiteY8" fmla="*/ 490434 h 646718"/>
                  <a:gd name="connsiteX9" fmla="*/ 364945 w 490255"/>
                  <a:gd name="connsiteY9" fmla="*/ 609698 h 646718"/>
                  <a:gd name="connsiteX10" fmla="*/ 261117 w 490255"/>
                  <a:gd name="connsiteY10" fmla="*/ 634030 h 646718"/>
                  <a:gd name="connsiteX11" fmla="*/ 159517 w 490255"/>
                  <a:gd name="connsiteY11" fmla="*/ 570673 h 646718"/>
                  <a:gd name="connsiteX12" fmla="*/ 39070 w 490255"/>
                  <a:gd name="connsiteY12" fmla="*/ 437687 h 646718"/>
                  <a:gd name="connsiteX13" fmla="*/ 65284 w 490255"/>
                  <a:gd name="connsiteY13" fmla="*/ 297839 h 646718"/>
                  <a:gd name="connsiteX14" fmla="*/ 29094 w 490255"/>
                  <a:gd name="connsiteY14" fmla="*/ 100505 h 646718"/>
                  <a:gd name="connsiteX0" fmla="*/ 29094 w 490255"/>
                  <a:gd name="connsiteY0" fmla="*/ 100505 h 661014"/>
                  <a:gd name="connsiteX1" fmla="*/ 91083 w 490255"/>
                  <a:gd name="connsiteY1" fmla="*/ 47709 h 661014"/>
                  <a:gd name="connsiteX2" fmla="*/ 176414 w 490255"/>
                  <a:gd name="connsiteY2" fmla="*/ 16729 h 661014"/>
                  <a:gd name="connsiteX3" fmla="*/ 258014 w 490255"/>
                  <a:gd name="connsiteY3" fmla="*/ 19594 h 661014"/>
                  <a:gd name="connsiteX4" fmla="*/ 373840 w 490255"/>
                  <a:gd name="connsiteY4" fmla="*/ 40986 h 661014"/>
                  <a:gd name="connsiteX5" fmla="*/ 460632 w 490255"/>
                  <a:gd name="connsiteY5" fmla="*/ 110457 h 661014"/>
                  <a:gd name="connsiteX6" fmla="*/ 460889 w 490255"/>
                  <a:gd name="connsiteY6" fmla="*/ 221440 h 661014"/>
                  <a:gd name="connsiteX7" fmla="*/ 469594 w 490255"/>
                  <a:gd name="connsiteY7" fmla="*/ 362175 h 661014"/>
                  <a:gd name="connsiteX8" fmla="*/ 443125 w 490255"/>
                  <a:gd name="connsiteY8" fmla="*/ 490434 h 661014"/>
                  <a:gd name="connsiteX9" fmla="*/ 364945 w 490255"/>
                  <a:gd name="connsiteY9" fmla="*/ 609698 h 661014"/>
                  <a:gd name="connsiteX10" fmla="*/ 257069 w 490255"/>
                  <a:gd name="connsiteY10" fmla="*/ 650646 h 661014"/>
                  <a:gd name="connsiteX11" fmla="*/ 159517 w 490255"/>
                  <a:gd name="connsiteY11" fmla="*/ 570673 h 661014"/>
                  <a:gd name="connsiteX12" fmla="*/ 39070 w 490255"/>
                  <a:gd name="connsiteY12" fmla="*/ 437687 h 661014"/>
                  <a:gd name="connsiteX13" fmla="*/ 65284 w 490255"/>
                  <a:gd name="connsiteY13" fmla="*/ 297839 h 661014"/>
                  <a:gd name="connsiteX14" fmla="*/ 29094 w 490255"/>
                  <a:gd name="connsiteY14" fmla="*/ 100505 h 661014"/>
                  <a:gd name="connsiteX0" fmla="*/ 29094 w 490255"/>
                  <a:gd name="connsiteY0" fmla="*/ 100505 h 661014"/>
                  <a:gd name="connsiteX1" fmla="*/ 91083 w 490255"/>
                  <a:gd name="connsiteY1" fmla="*/ 47709 h 661014"/>
                  <a:gd name="connsiteX2" fmla="*/ 176414 w 490255"/>
                  <a:gd name="connsiteY2" fmla="*/ 16729 h 661014"/>
                  <a:gd name="connsiteX3" fmla="*/ 258014 w 490255"/>
                  <a:gd name="connsiteY3" fmla="*/ 19594 h 661014"/>
                  <a:gd name="connsiteX4" fmla="*/ 373840 w 490255"/>
                  <a:gd name="connsiteY4" fmla="*/ 40986 h 661014"/>
                  <a:gd name="connsiteX5" fmla="*/ 460632 w 490255"/>
                  <a:gd name="connsiteY5" fmla="*/ 110457 h 661014"/>
                  <a:gd name="connsiteX6" fmla="*/ 460889 w 490255"/>
                  <a:gd name="connsiteY6" fmla="*/ 221440 h 661014"/>
                  <a:gd name="connsiteX7" fmla="*/ 469594 w 490255"/>
                  <a:gd name="connsiteY7" fmla="*/ 362175 h 661014"/>
                  <a:gd name="connsiteX8" fmla="*/ 443125 w 490255"/>
                  <a:gd name="connsiteY8" fmla="*/ 490434 h 661014"/>
                  <a:gd name="connsiteX9" fmla="*/ 364945 w 490255"/>
                  <a:gd name="connsiteY9" fmla="*/ 609698 h 661014"/>
                  <a:gd name="connsiteX10" fmla="*/ 257069 w 490255"/>
                  <a:gd name="connsiteY10" fmla="*/ 650646 h 661014"/>
                  <a:gd name="connsiteX11" fmla="*/ 155248 w 490255"/>
                  <a:gd name="connsiteY11" fmla="*/ 579797 h 661014"/>
                  <a:gd name="connsiteX12" fmla="*/ 39070 w 490255"/>
                  <a:gd name="connsiteY12" fmla="*/ 437687 h 661014"/>
                  <a:gd name="connsiteX13" fmla="*/ 65284 w 490255"/>
                  <a:gd name="connsiteY13" fmla="*/ 297839 h 661014"/>
                  <a:gd name="connsiteX14" fmla="*/ 29094 w 490255"/>
                  <a:gd name="connsiteY14" fmla="*/ 100505 h 661014"/>
                  <a:gd name="connsiteX0" fmla="*/ 29094 w 490255"/>
                  <a:gd name="connsiteY0" fmla="*/ 100505 h 661014"/>
                  <a:gd name="connsiteX1" fmla="*/ 91083 w 490255"/>
                  <a:gd name="connsiteY1" fmla="*/ 47709 h 661014"/>
                  <a:gd name="connsiteX2" fmla="*/ 176414 w 490255"/>
                  <a:gd name="connsiteY2" fmla="*/ 16729 h 661014"/>
                  <a:gd name="connsiteX3" fmla="*/ 258014 w 490255"/>
                  <a:gd name="connsiteY3" fmla="*/ 19594 h 661014"/>
                  <a:gd name="connsiteX4" fmla="*/ 373840 w 490255"/>
                  <a:gd name="connsiteY4" fmla="*/ 40986 h 661014"/>
                  <a:gd name="connsiteX5" fmla="*/ 460632 w 490255"/>
                  <a:gd name="connsiteY5" fmla="*/ 110457 h 661014"/>
                  <a:gd name="connsiteX6" fmla="*/ 460889 w 490255"/>
                  <a:gd name="connsiteY6" fmla="*/ 221440 h 661014"/>
                  <a:gd name="connsiteX7" fmla="*/ 469594 w 490255"/>
                  <a:gd name="connsiteY7" fmla="*/ 362175 h 661014"/>
                  <a:gd name="connsiteX8" fmla="*/ 443125 w 490255"/>
                  <a:gd name="connsiteY8" fmla="*/ 490434 h 661014"/>
                  <a:gd name="connsiteX9" fmla="*/ 364945 w 490255"/>
                  <a:gd name="connsiteY9" fmla="*/ 609698 h 661014"/>
                  <a:gd name="connsiteX10" fmla="*/ 257069 w 490255"/>
                  <a:gd name="connsiteY10" fmla="*/ 650646 h 661014"/>
                  <a:gd name="connsiteX11" fmla="*/ 155248 w 490255"/>
                  <a:gd name="connsiteY11" fmla="*/ 579797 h 661014"/>
                  <a:gd name="connsiteX12" fmla="*/ 39070 w 490255"/>
                  <a:gd name="connsiteY12" fmla="*/ 437687 h 661014"/>
                  <a:gd name="connsiteX13" fmla="*/ 65284 w 490255"/>
                  <a:gd name="connsiteY13" fmla="*/ 297839 h 661014"/>
                  <a:gd name="connsiteX14" fmla="*/ 29094 w 490255"/>
                  <a:gd name="connsiteY14" fmla="*/ 100505 h 661014"/>
                  <a:gd name="connsiteX0" fmla="*/ 29094 w 490255"/>
                  <a:gd name="connsiteY0" fmla="*/ 100505 h 664703"/>
                  <a:gd name="connsiteX1" fmla="*/ 91083 w 490255"/>
                  <a:gd name="connsiteY1" fmla="*/ 47709 h 664703"/>
                  <a:gd name="connsiteX2" fmla="*/ 176414 w 490255"/>
                  <a:gd name="connsiteY2" fmla="*/ 16729 h 664703"/>
                  <a:gd name="connsiteX3" fmla="*/ 258014 w 490255"/>
                  <a:gd name="connsiteY3" fmla="*/ 19594 h 664703"/>
                  <a:gd name="connsiteX4" fmla="*/ 373840 w 490255"/>
                  <a:gd name="connsiteY4" fmla="*/ 40986 h 664703"/>
                  <a:gd name="connsiteX5" fmla="*/ 460632 w 490255"/>
                  <a:gd name="connsiteY5" fmla="*/ 110457 h 664703"/>
                  <a:gd name="connsiteX6" fmla="*/ 460889 w 490255"/>
                  <a:gd name="connsiteY6" fmla="*/ 221440 h 664703"/>
                  <a:gd name="connsiteX7" fmla="*/ 469594 w 490255"/>
                  <a:gd name="connsiteY7" fmla="*/ 362175 h 664703"/>
                  <a:gd name="connsiteX8" fmla="*/ 443125 w 490255"/>
                  <a:gd name="connsiteY8" fmla="*/ 490434 h 664703"/>
                  <a:gd name="connsiteX9" fmla="*/ 364945 w 490255"/>
                  <a:gd name="connsiteY9" fmla="*/ 609698 h 664703"/>
                  <a:gd name="connsiteX10" fmla="*/ 257069 w 490255"/>
                  <a:gd name="connsiteY10" fmla="*/ 650646 h 664703"/>
                  <a:gd name="connsiteX11" fmla="*/ 155248 w 490255"/>
                  <a:gd name="connsiteY11" fmla="*/ 579797 h 664703"/>
                  <a:gd name="connsiteX12" fmla="*/ 39070 w 490255"/>
                  <a:gd name="connsiteY12" fmla="*/ 437687 h 664703"/>
                  <a:gd name="connsiteX13" fmla="*/ 65284 w 490255"/>
                  <a:gd name="connsiteY13" fmla="*/ 297839 h 664703"/>
                  <a:gd name="connsiteX14" fmla="*/ 29094 w 490255"/>
                  <a:gd name="connsiteY14" fmla="*/ 100505 h 664703"/>
                  <a:gd name="connsiteX0" fmla="*/ 29094 w 490255"/>
                  <a:gd name="connsiteY0" fmla="*/ 100505 h 664703"/>
                  <a:gd name="connsiteX1" fmla="*/ 91083 w 490255"/>
                  <a:gd name="connsiteY1" fmla="*/ 47709 h 664703"/>
                  <a:gd name="connsiteX2" fmla="*/ 176414 w 490255"/>
                  <a:gd name="connsiteY2" fmla="*/ 16729 h 664703"/>
                  <a:gd name="connsiteX3" fmla="*/ 258014 w 490255"/>
                  <a:gd name="connsiteY3" fmla="*/ 19594 h 664703"/>
                  <a:gd name="connsiteX4" fmla="*/ 373840 w 490255"/>
                  <a:gd name="connsiteY4" fmla="*/ 40986 h 664703"/>
                  <a:gd name="connsiteX5" fmla="*/ 460632 w 490255"/>
                  <a:gd name="connsiteY5" fmla="*/ 110457 h 664703"/>
                  <a:gd name="connsiteX6" fmla="*/ 460889 w 490255"/>
                  <a:gd name="connsiteY6" fmla="*/ 221440 h 664703"/>
                  <a:gd name="connsiteX7" fmla="*/ 469594 w 490255"/>
                  <a:gd name="connsiteY7" fmla="*/ 362175 h 664703"/>
                  <a:gd name="connsiteX8" fmla="*/ 443125 w 490255"/>
                  <a:gd name="connsiteY8" fmla="*/ 490434 h 664703"/>
                  <a:gd name="connsiteX9" fmla="*/ 364945 w 490255"/>
                  <a:gd name="connsiteY9" fmla="*/ 609698 h 664703"/>
                  <a:gd name="connsiteX10" fmla="*/ 257069 w 490255"/>
                  <a:gd name="connsiteY10" fmla="*/ 650646 h 664703"/>
                  <a:gd name="connsiteX11" fmla="*/ 155248 w 490255"/>
                  <a:gd name="connsiteY11" fmla="*/ 579797 h 664703"/>
                  <a:gd name="connsiteX12" fmla="*/ 39070 w 490255"/>
                  <a:gd name="connsiteY12" fmla="*/ 437687 h 664703"/>
                  <a:gd name="connsiteX13" fmla="*/ 65284 w 490255"/>
                  <a:gd name="connsiteY13" fmla="*/ 297839 h 664703"/>
                  <a:gd name="connsiteX14" fmla="*/ 29094 w 490255"/>
                  <a:gd name="connsiteY14" fmla="*/ 100505 h 664703"/>
                  <a:gd name="connsiteX0" fmla="*/ 29094 w 495657"/>
                  <a:gd name="connsiteY0" fmla="*/ 100505 h 664703"/>
                  <a:gd name="connsiteX1" fmla="*/ 91083 w 495657"/>
                  <a:gd name="connsiteY1" fmla="*/ 47709 h 664703"/>
                  <a:gd name="connsiteX2" fmla="*/ 176414 w 495657"/>
                  <a:gd name="connsiteY2" fmla="*/ 16729 h 664703"/>
                  <a:gd name="connsiteX3" fmla="*/ 258014 w 495657"/>
                  <a:gd name="connsiteY3" fmla="*/ 19594 h 664703"/>
                  <a:gd name="connsiteX4" fmla="*/ 373840 w 495657"/>
                  <a:gd name="connsiteY4" fmla="*/ 40986 h 664703"/>
                  <a:gd name="connsiteX5" fmla="*/ 460632 w 495657"/>
                  <a:gd name="connsiteY5" fmla="*/ 110457 h 664703"/>
                  <a:gd name="connsiteX6" fmla="*/ 460889 w 495657"/>
                  <a:gd name="connsiteY6" fmla="*/ 221440 h 664703"/>
                  <a:gd name="connsiteX7" fmla="*/ 469594 w 495657"/>
                  <a:gd name="connsiteY7" fmla="*/ 362175 h 664703"/>
                  <a:gd name="connsiteX8" fmla="*/ 443125 w 495657"/>
                  <a:gd name="connsiteY8" fmla="*/ 490434 h 664703"/>
                  <a:gd name="connsiteX9" fmla="*/ 364945 w 495657"/>
                  <a:gd name="connsiteY9" fmla="*/ 609698 h 664703"/>
                  <a:gd name="connsiteX10" fmla="*/ 257069 w 495657"/>
                  <a:gd name="connsiteY10" fmla="*/ 650646 h 664703"/>
                  <a:gd name="connsiteX11" fmla="*/ 155248 w 495657"/>
                  <a:gd name="connsiteY11" fmla="*/ 579797 h 664703"/>
                  <a:gd name="connsiteX12" fmla="*/ 39070 w 495657"/>
                  <a:gd name="connsiteY12" fmla="*/ 437687 h 664703"/>
                  <a:gd name="connsiteX13" fmla="*/ 65284 w 495657"/>
                  <a:gd name="connsiteY13" fmla="*/ 297839 h 664703"/>
                  <a:gd name="connsiteX14" fmla="*/ 29094 w 495657"/>
                  <a:gd name="connsiteY14" fmla="*/ 100505 h 664703"/>
                  <a:gd name="connsiteX0" fmla="*/ 29094 w 495657"/>
                  <a:gd name="connsiteY0" fmla="*/ 100505 h 664703"/>
                  <a:gd name="connsiteX1" fmla="*/ 91083 w 495657"/>
                  <a:gd name="connsiteY1" fmla="*/ 47709 h 664703"/>
                  <a:gd name="connsiteX2" fmla="*/ 176414 w 495657"/>
                  <a:gd name="connsiteY2" fmla="*/ 16729 h 664703"/>
                  <a:gd name="connsiteX3" fmla="*/ 258014 w 495657"/>
                  <a:gd name="connsiteY3" fmla="*/ 19594 h 664703"/>
                  <a:gd name="connsiteX4" fmla="*/ 373840 w 495657"/>
                  <a:gd name="connsiteY4" fmla="*/ 40986 h 664703"/>
                  <a:gd name="connsiteX5" fmla="*/ 460632 w 495657"/>
                  <a:gd name="connsiteY5" fmla="*/ 110457 h 664703"/>
                  <a:gd name="connsiteX6" fmla="*/ 460889 w 495657"/>
                  <a:gd name="connsiteY6" fmla="*/ 221440 h 664703"/>
                  <a:gd name="connsiteX7" fmla="*/ 469594 w 495657"/>
                  <a:gd name="connsiteY7" fmla="*/ 362175 h 664703"/>
                  <a:gd name="connsiteX8" fmla="*/ 443125 w 495657"/>
                  <a:gd name="connsiteY8" fmla="*/ 490434 h 664703"/>
                  <a:gd name="connsiteX9" fmla="*/ 364945 w 495657"/>
                  <a:gd name="connsiteY9" fmla="*/ 609698 h 664703"/>
                  <a:gd name="connsiteX10" fmla="*/ 257069 w 495657"/>
                  <a:gd name="connsiteY10" fmla="*/ 650646 h 664703"/>
                  <a:gd name="connsiteX11" fmla="*/ 155248 w 495657"/>
                  <a:gd name="connsiteY11" fmla="*/ 579797 h 664703"/>
                  <a:gd name="connsiteX12" fmla="*/ 39070 w 495657"/>
                  <a:gd name="connsiteY12" fmla="*/ 437687 h 664703"/>
                  <a:gd name="connsiteX13" fmla="*/ 65284 w 495657"/>
                  <a:gd name="connsiteY13" fmla="*/ 297839 h 664703"/>
                  <a:gd name="connsiteX14" fmla="*/ 29094 w 495657"/>
                  <a:gd name="connsiteY14" fmla="*/ 100505 h 66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95657" h="664703">
                    <a:moveTo>
                      <a:pt x="29094" y="100505"/>
                    </a:moveTo>
                    <a:cubicBezTo>
                      <a:pt x="35987" y="61241"/>
                      <a:pt x="68390" y="56368"/>
                      <a:pt x="91083" y="47709"/>
                    </a:cubicBezTo>
                    <a:cubicBezTo>
                      <a:pt x="113776" y="39050"/>
                      <a:pt x="138554" y="-19539"/>
                      <a:pt x="176414" y="16729"/>
                    </a:cubicBezTo>
                    <a:cubicBezTo>
                      <a:pt x="202539" y="14343"/>
                      <a:pt x="225022" y="-21445"/>
                      <a:pt x="258014" y="19594"/>
                    </a:cubicBezTo>
                    <a:cubicBezTo>
                      <a:pt x="283565" y="24167"/>
                      <a:pt x="339636" y="-14391"/>
                      <a:pt x="373840" y="40986"/>
                    </a:cubicBezTo>
                    <a:cubicBezTo>
                      <a:pt x="406713" y="51406"/>
                      <a:pt x="452412" y="45701"/>
                      <a:pt x="460632" y="110457"/>
                    </a:cubicBezTo>
                    <a:cubicBezTo>
                      <a:pt x="495082" y="140080"/>
                      <a:pt x="482710" y="174810"/>
                      <a:pt x="460889" y="221440"/>
                    </a:cubicBezTo>
                    <a:cubicBezTo>
                      <a:pt x="484422" y="266752"/>
                      <a:pt x="521045" y="302684"/>
                      <a:pt x="469594" y="362175"/>
                    </a:cubicBezTo>
                    <a:cubicBezTo>
                      <a:pt x="463054" y="405361"/>
                      <a:pt x="493598" y="448970"/>
                      <a:pt x="443125" y="490434"/>
                    </a:cubicBezTo>
                    <a:cubicBezTo>
                      <a:pt x="451925" y="540675"/>
                      <a:pt x="437673" y="629280"/>
                      <a:pt x="364945" y="609698"/>
                    </a:cubicBezTo>
                    <a:cubicBezTo>
                      <a:pt x="331786" y="648961"/>
                      <a:pt x="291041" y="685645"/>
                      <a:pt x="257069" y="650646"/>
                    </a:cubicBezTo>
                    <a:cubicBezTo>
                      <a:pt x="207148" y="666490"/>
                      <a:pt x="188536" y="615432"/>
                      <a:pt x="155248" y="579797"/>
                    </a:cubicBezTo>
                    <a:cubicBezTo>
                      <a:pt x="125191" y="569672"/>
                      <a:pt x="80993" y="541959"/>
                      <a:pt x="39070" y="437687"/>
                    </a:cubicBezTo>
                    <a:cubicBezTo>
                      <a:pt x="10668" y="394838"/>
                      <a:pt x="52919" y="340195"/>
                      <a:pt x="65284" y="297839"/>
                    </a:cubicBezTo>
                    <a:cubicBezTo>
                      <a:pt x="-27199" y="240533"/>
                      <a:pt x="-3924" y="142156"/>
                      <a:pt x="29094" y="10050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3">
                <a:extLst>
                  <a:ext uri="{FF2B5EF4-FFF2-40B4-BE49-F238E27FC236}">
                    <a16:creationId xmlns:a16="http://schemas.microsoft.com/office/drawing/2014/main" id="{B1A81795-199C-F2C0-7388-056D3DED973F}"/>
                  </a:ext>
                </a:extLst>
              </p:cNvPr>
              <p:cNvSpPr/>
              <p:nvPr/>
            </p:nvSpPr>
            <p:spPr>
              <a:xfrm>
                <a:off x="9435553" y="-377450"/>
                <a:ext cx="1056552" cy="3398181"/>
              </a:xfrm>
              <a:custGeom>
                <a:avLst/>
                <a:gdLst>
                  <a:gd name="connsiteX0" fmla="*/ 0 w 859809"/>
                  <a:gd name="connsiteY0" fmla="*/ 0 h 272956"/>
                  <a:gd name="connsiteX1" fmla="*/ 859809 w 859809"/>
                  <a:gd name="connsiteY1" fmla="*/ 0 h 272956"/>
                  <a:gd name="connsiteX2" fmla="*/ 859809 w 859809"/>
                  <a:gd name="connsiteY2" fmla="*/ 272956 h 272956"/>
                  <a:gd name="connsiteX3" fmla="*/ 0 w 859809"/>
                  <a:gd name="connsiteY3" fmla="*/ 272956 h 272956"/>
                  <a:gd name="connsiteX4" fmla="*/ 0 w 859809"/>
                  <a:gd name="connsiteY4" fmla="*/ 0 h 272956"/>
                  <a:gd name="connsiteX0" fmla="*/ 245660 w 1105469"/>
                  <a:gd name="connsiteY0" fmla="*/ 0 h 395786"/>
                  <a:gd name="connsiteX1" fmla="*/ 1105469 w 1105469"/>
                  <a:gd name="connsiteY1" fmla="*/ 0 h 395786"/>
                  <a:gd name="connsiteX2" fmla="*/ 1105469 w 1105469"/>
                  <a:gd name="connsiteY2" fmla="*/ 272956 h 395786"/>
                  <a:gd name="connsiteX3" fmla="*/ 0 w 1105469"/>
                  <a:gd name="connsiteY3" fmla="*/ 395786 h 395786"/>
                  <a:gd name="connsiteX4" fmla="*/ 245660 w 1105469"/>
                  <a:gd name="connsiteY4" fmla="*/ 0 h 395786"/>
                  <a:gd name="connsiteX0" fmla="*/ 245660 w 1173708"/>
                  <a:gd name="connsiteY0" fmla="*/ 54591 h 450377"/>
                  <a:gd name="connsiteX1" fmla="*/ 1173708 w 1173708"/>
                  <a:gd name="connsiteY1" fmla="*/ 0 h 450377"/>
                  <a:gd name="connsiteX2" fmla="*/ 1105469 w 1173708"/>
                  <a:gd name="connsiteY2" fmla="*/ 327547 h 450377"/>
                  <a:gd name="connsiteX3" fmla="*/ 0 w 1173708"/>
                  <a:gd name="connsiteY3" fmla="*/ 450377 h 450377"/>
                  <a:gd name="connsiteX4" fmla="*/ 245660 w 1173708"/>
                  <a:gd name="connsiteY4" fmla="*/ 54591 h 450377"/>
                  <a:gd name="connsiteX0" fmla="*/ 245660 w 1173708"/>
                  <a:gd name="connsiteY0" fmla="*/ 346095 h 741881"/>
                  <a:gd name="connsiteX1" fmla="*/ 1173708 w 1173708"/>
                  <a:gd name="connsiteY1" fmla="*/ 291504 h 741881"/>
                  <a:gd name="connsiteX2" fmla="*/ 1105469 w 1173708"/>
                  <a:gd name="connsiteY2" fmla="*/ 619051 h 741881"/>
                  <a:gd name="connsiteX3" fmla="*/ 0 w 1173708"/>
                  <a:gd name="connsiteY3" fmla="*/ 741881 h 741881"/>
                  <a:gd name="connsiteX4" fmla="*/ 245660 w 1173708"/>
                  <a:gd name="connsiteY4" fmla="*/ 346095 h 741881"/>
                  <a:gd name="connsiteX0" fmla="*/ 0 w 1173708"/>
                  <a:gd name="connsiteY0" fmla="*/ 450377 h 450377"/>
                  <a:gd name="connsiteX1" fmla="*/ 1173708 w 1173708"/>
                  <a:gd name="connsiteY1" fmla="*/ 0 h 450377"/>
                  <a:gd name="connsiteX2" fmla="*/ 1105469 w 1173708"/>
                  <a:gd name="connsiteY2" fmla="*/ 327547 h 450377"/>
                  <a:gd name="connsiteX3" fmla="*/ 0 w 1173708"/>
                  <a:gd name="connsiteY3" fmla="*/ 450377 h 450377"/>
                  <a:gd name="connsiteX0" fmla="*/ 0 w 1173708"/>
                  <a:gd name="connsiteY0" fmla="*/ 722567 h 722567"/>
                  <a:gd name="connsiteX1" fmla="*/ 1173708 w 1173708"/>
                  <a:gd name="connsiteY1" fmla="*/ 272190 h 722567"/>
                  <a:gd name="connsiteX2" fmla="*/ 1105469 w 1173708"/>
                  <a:gd name="connsiteY2" fmla="*/ 599737 h 722567"/>
                  <a:gd name="connsiteX3" fmla="*/ 0 w 1173708"/>
                  <a:gd name="connsiteY3" fmla="*/ 722567 h 722567"/>
                  <a:gd name="connsiteX0" fmla="*/ 0 w 1173708"/>
                  <a:gd name="connsiteY0" fmla="*/ 896414 h 896414"/>
                  <a:gd name="connsiteX1" fmla="*/ 1173708 w 1173708"/>
                  <a:gd name="connsiteY1" fmla="*/ 446037 h 896414"/>
                  <a:gd name="connsiteX2" fmla="*/ 1105469 w 1173708"/>
                  <a:gd name="connsiteY2" fmla="*/ 773584 h 896414"/>
                  <a:gd name="connsiteX3" fmla="*/ 0 w 1173708"/>
                  <a:gd name="connsiteY3" fmla="*/ 896414 h 896414"/>
                  <a:gd name="connsiteX0" fmla="*/ 0 w 1173708"/>
                  <a:gd name="connsiteY0" fmla="*/ 896414 h 2902635"/>
                  <a:gd name="connsiteX1" fmla="*/ 1173708 w 1173708"/>
                  <a:gd name="connsiteY1" fmla="*/ 446037 h 2902635"/>
                  <a:gd name="connsiteX2" fmla="*/ 1009934 w 1173708"/>
                  <a:gd name="connsiteY2" fmla="*/ 2902635 h 2902635"/>
                  <a:gd name="connsiteX3" fmla="*/ 0 w 1173708"/>
                  <a:gd name="connsiteY3" fmla="*/ 896414 h 2902635"/>
                  <a:gd name="connsiteX0" fmla="*/ 0 w 1228299"/>
                  <a:gd name="connsiteY0" fmla="*/ 889973 h 2896194"/>
                  <a:gd name="connsiteX1" fmla="*/ 1228299 w 1228299"/>
                  <a:gd name="connsiteY1" fmla="*/ 453244 h 2896194"/>
                  <a:gd name="connsiteX2" fmla="*/ 1009934 w 1228299"/>
                  <a:gd name="connsiteY2" fmla="*/ 2896194 h 2896194"/>
                  <a:gd name="connsiteX3" fmla="*/ 0 w 1228299"/>
                  <a:gd name="connsiteY3" fmla="*/ 889973 h 2896194"/>
                  <a:gd name="connsiteX0" fmla="*/ 0 w 1228299"/>
                  <a:gd name="connsiteY0" fmla="*/ 889973 h 2896194"/>
                  <a:gd name="connsiteX1" fmla="*/ 1228299 w 1228299"/>
                  <a:gd name="connsiteY1" fmla="*/ 453244 h 2896194"/>
                  <a:gd name="connsiteX2" fmla="*/ 1009934 w 1228299"/>
                  <a:gd name="connsiteY2" fmla="*/ 2896194 h 2896194"/>
                  <a:gd name="connsiteX3" fmla="*/ 354272 w 1228299"/>
                  <a:gd name="connsiteY3" fmla="*/ 924433 h 2896194"/>
                  <a:gd name="connsiteX4" fmla="*/ 0 w 1228299"/>
                  <a:gd name="connsiteY4" fmla="*/ 889973 h 2896194"/>
                  <a:gd name="connsiteX0" fmla="*/ 0 w 1228299"/>
                  <a:gd name="connsiteY0" fmla="*/ 889973 h 3285414"/>
                  <a:gd name="connsiteX1" fmla="*/ 1228299 w 1228299"/>
                  <a:gd name="connsiteY1" fmla="*/ 453244 h 3285414"/>
                  <a:gd name="connsiteX2" fmla="*/ 1009934 w 1228299"/>
                  <a:gd name="connsiteY2" fmla="*/ 2896194 h 3285414"/>
                  <a:gd name="connsiteX3" fmla="*/ 582872 w 1228299"/>
                  <a:gd name="connsiteY3" fmla="*/ 3118993 h 3285414"/>
                  <a:gd name="connsiteX4" fmla="*/ 354272 w 1228299"/>
                  <a:gd name="connsiteY4" fmla="*/ 924433 h 3285414"/>
                  <a:gd name="connsiteX5" fmla="*/ 0 w 1228299"/>
                  <a:gd name="connsiteY5" fmla="*/ 889973 h 3285414"/>
                  <a:gd name="connsiteX0" fmla="*/ 0 w 1228299"/>
                  <a:gd name="connsiteY0" fmla="*/ 889973 h 3285414"/>
                  <a:gd name="connsiteX1" fmla="*/ 1228299 w 1228299"/>
                  <a:gd name="connsiteY1" fmla="*/ 453244 h 3285414"/>
                  <a:gd name="connsiteX2" fmla="*/ 1009934 w 1228299"/>
                  <a:gd name="connsiteY2" fmla="*/ 2896194 h 3285414"/>
                  <a:gd name="connsiteX3" fmla="*/ 582872 w 1228299"/>
                  <a:gd name="connsiteY3" fmla="*/ 3118993 h 3285414"/>
                  <a:gd name="connsiteX4" fmla="*/ 354272 w 1228299"/>
                  <a:gd name="connsiteY4" fmla="*/ 924433 h 3285414"/>
                  <a:gd name="connsiteX5" fmla="*/ 0 w 1228299"/>
                  <a:gd name="connsiteY5" fmla="*/ 889973 h 3285414"/>
                  <a:gd name="connsiteX0" fmla="*/ 0 w 1228299"/>
                  <a:gd name="connsiteY0" fmla="*/ 889973 h 3285414"/>
                  <a:gd name="connsiteX1" fmla="*/ 1228299 w 1228299"/>
                  <a:gd name="connsiteY1" fmla="*/ 453244 h 3285414"/>
                  <a:gd name="connsiteX2" fmla="*/ 1009934 w 1228299"/>
                  <a:gd name="connsiteY2" fmla="*/ 2896194 h 3285414"/>
                  <a:gd name="connsiteX3" fmla="*/ 582872 w 1228299"/>
                  <a:gd name="connsiteY3" fmla="*/ 3118993 h 3285414"/>
                  <a:gd name="connsiteX4" fmla="*/ 354272 w 1228299"/>
                  <a:gd name="connsiteY4" fmla="*/ 924433 h 3285414"/>
                  <a:gd name="connsiteX5" fmla="*/ 0 w 1228299"/>
                  <a:gd name="connsiteY5" fmla="*/ 889973 h 3285414"/>
                  <a:gd name="connsiteX0" fmla="*/ 0 w 1228299"/>
                  <a:gd name="connsiteY0" fmla="*/ 889973 h 3197044"/>
                  <a:gd name="connsiteX1" fmla="*/ 1228299 w 1228299"/>
                  <a:gd name="connsiteY1" fmla="*/ 453244 h 3197044"/>
                  <a:gd name="connsiteX2" fmla="*/ 1009934 w 1228299"/>
                  <a:gd name="connsiteY2" fmla="*/ 2896194 h 3197044"/>
                  <a:gd name="connsiteX3" fmla="*/ 582872 w 1228299"/>
                  <a:gd name="connsiteY3" fmla="*/ 3118993 h 3197044"/>
                  <a:gd name="connsiteX4" fmla="*/ 354272 w 1228299"/>
                  <a:gd name="connsiteY4" fmla="*/ 924433 h 3197044"/>
                  <a:gd name="connsiteX5" fmla="*/ 0 w 1228299"/>
                  <a:gd name="connsiteY5" fmla="*/ 889973 h 3197044"/>
                  <a:gd name="connsiteX0" fmla="*/ 0 w 1228299"/>
                  <a:gd name="connsiteY0" fmla="*/ 889973 h 3166100"/>
                  <a:gd name="connsiteX1" fmla="*/ 1228299 w 1228299"/>
                  <a:gd name="connsiteY1" fmla="*/ 453244 h 3166100"/>
                  <a:gd name="connsiteX2" fmla="*/ 1009934 w 1228299"/>
                  <a:gd name="connsiteY2" fmla="*/ 2896194 h 3166100"/>
                  <a:gd name="connsiteX3" fmla="*/ 582872 w 1228299"/>
                  <a:gd name="connsiteY3" fmla="*/ 3118993 h 3166100"/>
                  <a:gd name="connsiteX4" fmla="*/ 354272 w 1228299"/>
                  <a:gd name="connsiteY4" fmla="*/ 924433 h 3166100"/>
                  <a:gd name="connsiteX5" fmla="*/ 0 w 1228299"/>
                  <a:gd name="connsiteY5" fmla="*/ 889973 h 3166100"/>
                  <a:gd name="connsiteX0" fmla="*/ 0 w 1228299"/>
                  <a:gd name="connsiteY0" fmla="*/ 889973 h 3157794"/>
                  <a:gd name="connsiteX1" fmla="*/ 1228299 w 1228299"/>
                  <a:gd name="connsiteY1" fmla="*/ 453244 h 3157794"/>
                  <a:gd name="connsiteX2" fmla="*/ 1009934 w 1228299"/>
                  <a:gd name="connsiteY2" fmla="*/ 2896194 h 3157794"/>
                  <a:gd name="connsiteX3" fmla="*/ 582872 w 1228299"/>
                  <a:gd name="connsiteY3" fmla="*/ 3118993 h 3157794"/>
                  <a:gd name="connsiteX4" fmla="*/ 354272 w 1228299"/>
                  <a:gd name="connsiteY4" fmla="*/ 924433 h 3157794"/>
                  <a:gd name="connsiteX5" fmla="*/ 0 w 1228299"/>
                  <a:gd name="connsiteY5" fmla="*/ 889973 h 3157794"/>
                  <a:gd name="connsiteX0" fmla="*/ 0 w 1228299"/>
                  <a:gd name="connsiteY0" fmla="*/ 889973 h 3157794"/>
                  <a:gd name="connsiteX1" fmla="*/ 1228299 w 1228299"/>
                  <a:gd name="connsiteY1" fmla="*/ 453244 h 3157794"/>
                  <a:gd name="connsiteX2" fmla="*/ 1009934 w 1228299"/>
                  <a:gd name="connsiteY2" fmla="*/ 2896194 h 3157794"/>
                  <a:gd name="connsiteX3" fmla="*/ 582872 w 1228299"/>
                  <a:gd name="connsiteY3" fmla="*/ 3118993 h 3157794"/>
                  <a:gd name="connsiteX4" fmla="*/ 354272 w 1228299"/>
                  <a:gd name="connsiteY4" fmla="*/ 924433 h 3157794"/>
                  <a:gd name="connsiteX5" fmla="*/ 0 w 1228299"/>
                  <a:gd name="connsiteY5" fmla="*/ 889973 h 3157794"/>
                  <a:gd name="connsiteX0" fmla="*/ 0 w 1228299"/>
                  <a:gd name="connsiteY0" fmla="*/ 889973 h 3151304"/>
                  <a:gd name="connsiteX1" fmla="*/ 1228299 w 1228299"/>
                  <a:gd name="connsiteY1" fmla="*/ 453244 h 3151304"/>
                  <a:gd name="connsiteX2" fmla="*/ 1028984 w 1228299"/>
                  <a:gd name="connsiteY2" fmla="*/ 2829519 h 3151304"/>
                  <a:gd name="connsiteX3" fmla="*/ 582872 w 1228299"/>
                  <a:gd name="connsiteY3" fmla="*/ 3118993 h 3151304"/>
                  <a:gd name="connsiteX4" fmla="*/ 354272 w 1228299"/>
                  <a:gd name="connsiteY4" fmla="*/ 924433 h 3151304"/>
                  <a:gd name="connsiteX5" fmla="*/ 0 w 1228299"/>
                  <a:gd name="connsiteY5" fmla="*/ 889973 h 3151304"/>
                  <a:gd name="connsiteX0" fmla="*/ 0 w 1228299"/>
                  <a:gd name="connsiteY0" fmla="*/ 889973 h 3151304"/>
                  <a:gd name="connsiteX1" fmla="*/ 1228299 w 1228299"/>
                  <a:gd name="connsiteY1" fmla="*/ 453244 h 3151304"/>
                  <a:gd name="connsiteX2" fmla="*/ 1028984 w 1228299"/>
                  <a:gd name="connsiteY2" fmla="*/ 2829519 h 3151304"/>
                  <a:gd name="connsiteX3" fmla="*/ 582872 w 1228299"/>
                  <a:gd name="connsiteY3" fmla="*/ 3118993 h 3151304"/>
                  <a:gd name="connsiteX4" fmla="*/ 354272 w 1228299"/>
                  <a:gd name="connsiteY4" fmla="*/ 924433 h 3151304"/>
                  <a:gd name="connsiteX5" fmla="*/ 0 w 1228299"/>
                  <a:gd name="connsiteY5" fmla="*/ 889973 h 3151304"/>
                  <a:gd name="connsiteX0" fmla="*/ 0 w 1228307"/>
                  <a:gd name="connsiteY0" fmla="*/ 889973 h 3151304"/>
                  <a:gd name="connsiteX1" fmla="*/ 1228299 w 1228307"/>
                  <a:gd name="connsiteY1" fmla="*/ 453244 h 3151304"/>
                  <a:gd name="connsiteX2" fmla="*/ 1028984 w 1228307"/>
                  <a:gd name="connsiteY2" fmla="*/ 2829519 h 3151304"/>
                  <a:gd name="connsiteX3" fmla="*/ 582872 w 1228307"/>
                  <a:gd name="connsiteY3" fmla="*/ 3118993 h 3151304"/>
                  <a:gd name="connsiteX4" fmla="*/ 354272 w 1228307"/>
                  <a:gd name="connsiteY4" fmla="*/ 924433 h 3151304"/>
                  <a:gd name="connsiteX5" fmla="*/ 0 w 1228307"/>
                  <a:gd name="connsiteY5" fmla="*/ 889973 h 3151304"/>
                  <a:gd name="connsiteX0" fmla="*/ 0 w 1228306"/>
                  <a:gd name="connsiteY0" fmla="*/ 889973 h 3151304"/>
                  <a:gd name="connsiteX1" fmla="*/ 1228299 w 1228306"/>
                  <a:gd name="connsiteY1" fmla="*/ 453244 h 3151304"/>
                  <a:gd name="connsiteX2" fmla="*/ 1028984 w 1228306"/>
                  <a:gd name="connsiteY2" fmla="*/ 2829519 h 3151304"/>
                  <a:gd name="connsiteX3" fmla="*/ 582872 w 1228306"/>
                  <a:gd name="connsiteY3" fmla="*/ 3118993 h 3151304"/>
                  <a:gd name="connsiteX4" fmla="*/ 354272 w 1228306"/>
                  <a:gd name="connsiteY4" fmla="*/ 924433 h 3151304"/>
                  <a:gd name="connsiteX5" fmla="*/ 0 w 1228306"/>
                  <a:gd name="connsiteY5" fmla="*/ 889973 h 3151304"/>
                  <a:gd name="connsiteX0" fmla="*/ 0 w 1228306"/>
                  <a:gd name="connsiteY0" fmla="*/ 889973 h 3150592"/>
                  <a:gd name="connsiteX1" fmla="*/ 1228299 w 1228306"/>
                  <a:gd name="connsiteY1" fmla="*/ 453244 h 3150592"/>
                  <a:gd name="connsiteX2" fmla="*/ 1028984 w 1228306"/>
                  <a:gd name="connsiteY2" fmla="*/ 2829519 h 3150592"/>
                  <a:gd name="connsiteX3" fmla="*/ 582872 w 1228306"/>
                  <a:gd name="connsiteY3" fmla="*/ 3118993 h 3150592"/>
                  <a:gd name="connsiteX4" fmla="*/ 354272 w 1228306"/>
                  <a:gd name="connsiteY4" fmla="*/ 924433 h 3150592"/>
                  <a:gd name="connsiteX5" fmla="*/ 0 w 1228306"/>
                  <a:gd name="connsiteY5" fmla="*/ 889973 h 3150592"/>
                  <a:gd name="connsiteX0" fmla="*/ 0 w 1228335"/>
                  <a:gd name="connsiteY0" fmla="*/ 889973 h 3150592"/>
                  <a:gd name="connsiteX1" fmla="*/ 1228299 w 1228335"/>
                  <a:gd name="connsiteY1" fmla="*/ 453244 h 3150592"/>
                  <a:gd name="connsiteX2" fmla="*/ 1028984 w 1228335"/>
                  <a:gd name="connsiteY2" fmla="*/ 2829519 h 3150592"/>
                  <a:gd name="connsiteX3" fmla="*/ 582872 w 1228335"/>
                  <a:gd name="connsiteY3" fmla="*/ 3118993 h 3150592"/>
                  <a:gd name="connsiteX4" fmla="*/ 354272 w 1228335"/>
                  <a:gd name="connsiteY4" fmla="*/ 924433 h 3150592"/>
                  <a:gd name="connsiteX5" fmla="*/ 0 w 1228335"/>
                  <a:gd name="connsiteY5" fmla="*/ 889973 h 3150592"/>
                  <a:gd name="connsiteX0" fmla="*/ 0 w 1228335"/>
                  <a:gd name="connsiteY0" fmla="*/ 889973 h 3150592"/>
                  <a:gd name="connsiteX1" fmla="*/ 1228299 w 1228335"/>
                  <a:gd name="connsiteY1" fmla="*/ 453244 h 3150592"/>
                  <a:gd name="connsiteX2" fmla="*/ 1028984 w 1228335"/>
                  <a:gd name="connsiteY2" fmla="*/ 2829519 h 3150592"/>
                  <a:gd name="connsiteX3" fmla="*/ 582872 w 1228335"/>
                  <a:gd name="connsiteY3" fmla="*/ 3118993 h 3150592"/>
                  <a:gd name="connsiteX4" fmla="*/ 354272 w 1228335"/>
                  <a:gd name="connsiteY4" fmla="*/ 924433 h 3150592"/>
                  <a:gd name="connsiteX5" fmla="*/ 0 w 1228335"/>
                  <a:gd name="connsiteY5" fmla="*/ 889973 h 3150592"/>
                  <a:gd name="connsiteX0" fmla="*/ 0 w 1054267"/>
                  <a:gd name="connsiteY0" fmla="*/ 719073 h 2979692"/>
                  <a:gd name="connsiteX1" fmla="*/ 1054128 w 1054267"/>
                  <a:gd name="connsiteY1" fmla="*/ 717772 h 2979692"/>
                  <a:gd name="connsiteX2" fmla="*/ 1028984 w 1054267"/>
                  <a:gd name="connsiteY2" fmla="*/ 2658619 h 2979692"/>
                  <a:gd name="connsiteX3" fmla="*/ 582872 w 1054267"/>
                  <a:gd name="connsiteY3" fmla="*/ 2948093 h 2979692"/>
                  <a:gd name="connsiteX4" fmla="*/ 354272 w 1054267"/>
                  <a:gd name="connsiteY4" fmla="*/ 753533 h 2979692"/>
                  <a:gd name="connsiteX5" fmla="*/ 0 w 1054267"/>
                  <a:gd name="connsiteY5" fmla="*/ 719073 h 2979692"/>
                  <a:gd name="connsiteX0" fmla="*/ 0 w 1192112"/>
                  <a:gd name="connsiteY0" fmla="*/ 862532 h 3123151"/>
                  <a:gd name="connsiteX1" fmla="*/ 1054128 w 1192112"/>
                  <a:gd name="connsiteY1" fmla="*/ 861231 h 3123151"/>
                  <a:gd name="connsiteX2" fmla="*/ 1028984 w 1192112"/>
                  <a:gd name="connsiteY2" fmla="*/ 2802078 h 3123151"/>
                  <a:gd name="connsiteX3" fmla="*/ 582872 w 1192112"/>
                  <a:gd name="connsiteY3" fmla="*/ 3091552 h 3123151"/>
                  <a:gd name="connsiteX4" fmla="*/ 354272 w 1192112"/>
                  <a:gd name="connsiteY4" fmla="*/ 896992 h 3123151"/>
                  <a:gd name="connsiteX5" fmla="*/ 0 w 1192112"/>
                  <a:gd name="connsiteY5" fmla="*/ 862532 h 3123151"/>
                  <a:gd name="connsiteX0" fmla="*/ 0 w 699995"/>
                  <a:gd name="connsiteY0" fmla="*/ 35761 h 2261920"/>
                  <a:gd name="connsiteX1" fmla="*/ 699856 w 699995"/>
                  <a:gd name="connsiteY1" fmla="*/ 0 h 2261920"/>
                  <a:gd name="connsiteX2" fmla="*/ 674712 w 699995"/>
                  <a:gd name="connsiteY2" fmla="*/ 1940847 h 2261920"/>
                  <a:gd name="connsiteX3" fmla="*/ 228600 w 699995"/>
                  <a:gd name="connsiteY3" fmla="*/ 2230321 h 2261920"/>
                  <a:gd name="connsiteX4" fmla="*/ 0 w 699995"/>
                  <a:gd name="connsiteY4" fmla="*/ 35761 h 2261920"/>
                  <a:gd name="connsiteX0" fmla="*/ 105956 w 805951"/>
                  <a:gd name="connsiteY0" fmla="*/ 695774 h 2921933"/>
                  <a:gd name="connsiteX1" fmla="*/ 805812 w 805951"/>
                  <a:gd name="connsiteY1" fmla="*/ 660013 h 2921933"/>
                  <a:gd name="connsiteX2" fmla="*/ 780668 w 805951"/>
                  <a:gd name="connsiteY2" fmla="*/ 2600860 h 2921933"/>
                  <a:gd name="connsiteX3" fmla="*/ 334556 w 805951"/>
                  <a:gd name="connsiteY3" fmla="*/ 2890334 h 2921933"/>
                  <a:gd name="connsiteX4" fmla="*/ 105956 w 805951"/>
                  <a:gd name="connsiteY4" fmla="*/ 695774 h 2921933"/>
                  <a:gd name="connsiteX0" fmla="*/ 62327 w 899136"/>
                  <a:gd name="connsiteY0" fmla="*/ 983947 h 3210106"/>
                  <a:gd name="connsiteX1" fmla="*/ 762183 w 899136"/>
                  <a:gd name="connsiteY1" fmla="*/ 948186 h 3210106"/>
                  <a:gd name="connsiteX2" fmla="*/ 737039 w 899136"/>
                  <a:gd name="connsiteY2" fmla="*/ 2889033 h 3210106"/>
                  <a:gd name="connsiteX3" fmla="*/ 290927 w 899136"/>
                  <a:gd name="connsiteY3" fmla="*/ 3178507 h 3210106"/>
                  <a:gd name="connsiteX4" fmla="*/ 62327 w 899136"/>
                  <a:gd name="connsiteY4" fmla="*/ 983947 h 3210106"/>
                  <a:gd name="connsiteX0" fmla="*/ 157432 w 977001"/>
                  <a:gd name="connsiteY0" fmla="*/ 925581 h 3151740"/>
                  <a:gd name="connsiteX1" fmla="*/ 857288 w 977001"/>
                  <a:gd name="connsiteY1" fmla="*/ 889820 h 3151740"/>
                  <a:gd name="connsiteX2" fmla="*/ 832144 w 977001"/>
                  <a:gd name="connsiteY2" fmla="*/ 2830667 h 3151740"/>
                  <a:gd name="connsiteX3" fmla="*/ 386032 w 977001"/>
                  <a:gd name="connsiteY3" fmla="*/ 3120141 h 3151740"/>
                  <a:gd name="connsiteX4" fmla="*/ 157432 w 977001"/>
                  <a:gd name="connsiteY4" fmla="*/ 925581 h 3151740"/>
                  <a:gd name="connsiteX0" fmla="*/ 140220 w 1065221"/>
                  <a:gd name="connsiteY0" fmla="*/ 951090 h 3177249"/>
                  <a:gd name="connsiteX1" fmla="*/ 840076 w 1065221"/>
                  <a:gd name="connsiteY1" fmla="*/ 915329 h 3177249"/>
                  <a:gd name="connsiteX2" fmla="*/ 814932 w 1065221"/>
                  <a:gd name="connsiteY2" fmla="*/ 2856176 h 3177249"/>
                  <a:gd name="connsiteX3" fmla="*/ 368820 w 1065221"/>
                  <a:gd name="connsiteY3" fmla="*/ 3145650 h 3177249"/>
                  <a:gd name="connsiteX4" fmla="*/ 140220 w 1065221"/>
                  <a:gd name="connsiteY4" fmla="*/ 951090 h 3177249"/>
                  <a:gd name="connsiteX0" fmla="*/ 146045 w 1030984"/>
                  <a:gd name="connsiteY0" fmla="*/ 998168 h 3224327"/>
                  <a:gd name="connsiteX1" fmla="*/ 845901 w 1030984"/>
                  <a:gd name="connsiteY1" fmla="*/ 962407 h 3224327"/>
                  <a:gd name="connsiteX2" fmla="*/ 820757 w 1030984"/>
                  <a:gd name="connsiteY2" fmla="*/ 2903254 h 3224327"/>
                  <a:gd name="connsiteX3" fmla="*/ 374645 w 1030984"/>
                  <a:gd name="connsiteY3" fmla="*/ 3192728 h 3224327"/>
                  <a:gd name="connsiteX4" fmla="*/ 146045 w 1030984"/>
                  <a:gd name="connsiteY4" fmla="*/ 998168 h 3224327"/>
                  <a:gd name="connsiteX0" fmla="*/ 146045 w 1030984"/>
                  <a:gd name="connsiteY0" fmla="*/ 998168 h 3224327"/>
                  <a:gd name="connsiteX1" fmla="*/ 845901 w 1030984"/>
                  <a:gd name="connsiteY1" fmla="*/ 962407 h 3224327"/>
                  <a:gd name="connsiteX2" fmla="*/ 820757 w 1030984"/>
                  <a:gd name="connsiteY2" fmla="*/ 2903254 h 3224327"/>
                  <a:gd name="connsiteX3" fmla="*/ 374645 w 1030984"/>
                  <a:gd name="connsiteY3" fmla="*/ 3192728 h 3224327"/>
                  <a:gd name="connsiteX4" fmla="*/ 146045 w 1030984"/>
                  <a:gd name="connsiteY4" fmla="*/ 998168 h 3224327"/>
                  <a:gd name="connsiteX0" fmla="*/ 146045 w 1030984"/>
                  <a:gd name="connsiteY0" fmla="*/ 998168 h 3224327"/>
                  <a:gd name="connsiteX1" fmla="*/ 845901 w 1030984"/>
                  <a:gd name="connsiteY1" fmla="*/ 962407 h 3224327"/>
                  <a:gd name="connsiteX2" fmla="*/ 820757 w 1030984"/>
                  <a:gd name="connsiteY2" fmla="*/ 2903254 h 3224327"/>
                  <a:gd name="connsiteX3" fmla="*/ 374645 w 1030984"/>
                  <a:gd name="connsiteY3" fmla="*/ 3192728 h 3224327"/>
                  <a:gd name="connsiteX4" fmla="*/ 146045 w 1030984"/>
                  <a:gd name="connsiteY4" fmla="*/ 998168 h 3224327"/>
                  <a:gd name="connsiteX0" fmla="*/ 146045 w 1030984"/>
                  <a:gd name="connsiteY0" fmla="*/ 998168 h 3224327"/>
                  <a:gd name="connsiteX1" fmla="*/ 845901 w 1030984"/>
                  <a:gd name="connsiteY1" fmla="*/ 962407 h 3224327"/>
                  <a:gd name="connsiteX2" fmla="*/ 820757 w 1030984"/>
                  <a:gd name="connsiteY2" fmla="*/ 2903254 h 3224327"/>
                  <a:gd name="connsiteX3" fmla="*/ 374645 w 1030984"/>
                  <a:gd name="connsiteY3" fmla="*/ 3192728 h 3224327"/>
                  <a:gd name="connsiteX4" fmla="*/ 146045 w 1030984"/>
                  <a:gd name="connsiteY4" fmla="*/ 998168 h 3224327"/>
                  <a:gd name="connsiteX0" fmla="*/ 146045 w 1030984"/>
                  <a:gd name="connsiteY0" fmla="*/ 998168 h 3239116"/>
                  <a:gd name="connsiteX1" fmla="*/ 845901 w 1030984"/>
                  <a:gd name="connsiteY1" fmla="*/ 962407 h 3239116"/>
                  <a:gd name="connsiteX2" fmla="*/ 820757 w 1030984"/>
                  <a:gd name="connsiteY2" fmla="*/ 3033882 h 3239116"/>
                  <a:gd name="connsiteX3" fmla="*/ 374645 w 1030984"/>
                  <a:gd name="connsiteY3" fmla="*/ 3192728 h 3239116"/>
                  <a:gd name="connsiteX4" fmla="*/ 146045 w 1030984"/>
                  <a:gd name="connsiteY4" fmla="*/ 998168 h 3239116"/>
                  <a:gd name="connsiteX0" fmla="*/ 146045 w 1030984"/>
                  <a:gd name="connsiteY0" fmla="*/ 998168 h 3171297"/>
                  <a:gd name="connsiteX1" fmla="*/ 845901 w 1030984"/>
                  <a:gd name="connsiteY1" fmla="*/ 962407 h 3171297"/>
                  <a:gd name="connsiteX2" fmla="*/ 820757 w 1030984"/>
                  <a:gd name="connsiteY2" fmla="*/ 3033882 h 3171297"/>
                  <a:gd name="connsiteX3" fmla="*/ 389159 w 1030984"/>
                  <a:gd name="connsiteY3" fmla="*/ 3105643 h 3171297"/>
                  <a:gd name="connsiteX4" fmla="*/ 146045 w 1030984"/>
                  <a:gd name="connsiteY4" fmla="*/ 998168 h 3171297"/>
                  <a:gd name="connsiteX0" fmla="*/ 146045 w 1030984"/>
                  <a:gd name="connsiteY0" fmla="*/ 998168 h 3126883"/>
                  <a:gd name="connsiteX1" fmla="*/ 845901 w 1030984"/>
                  <a:gd name="connsiteY1" fmla="*/ 962407 h 3126883"/>
                  <a:gd name="connsiteX2" fmla="*/ 820757 w 1030984"/>
                  <a:gd name="connsiteY2" fmla="*/ 3033882 h 3126883"/>
                  <a:gd name="connsiteX3" fmla="*/ 389159 w 1030984"/>
                  <a:gd name="connsiteY3" fmla="*/ 3033071 h 3126883"/>
                  <a:gd name="connsiteX4" fmla="*/ 146045 w 1030984"/>
                  <a:gd name="connsiteY4" fmla="*/ 998168 h 3126883"/>
                  <a:gd name="connsiteX0" fmla="*/ 146045 w 1030984"/>
                  <a:gd name="connsiteY0" fmla="*/ 998168 h 3126883"/>
                  <a:gd name="connsiteX1" fmla="*/ 845901 w 1030984"/>
                  <a:gd name="connsiteY1" fmla="*/ 962407 h 3126883"/>
                  <a:gd name="connsiteX2" fmla="*/ 820757 w 1030984"/>
                  <a:gd name="connsiteY2" fmla="*/ 3033882 h 3126883"/>
                  <a:gd name="connsiteX3" fmla="*/ 389159 w 1030984"/>
                  <a:gd name="connsiteY3" fmla="*/ 3033071 h 3126883"/>
                  <a:gd name="connsiteX4" fmla="*/ 146045 w 1030984"/>
                  <a:gd name="connsiteY4" fmla="*/ 998168 h 3126883"/>
                  <a:gd name="connsiteX0" fmla="*/ 146045 w 1030984"/>
                  <a:gd name="connsiteY0" fmla="*/ 998168 h 3126883"/>
                  <a:gd name="connsiteX1" fmla="*/ 845901 w 1030984"/>
                  <a:gd name="connsiteY1" fmla="*/ 962407 h 3126883"/>
                  <a:gd name="connsiteX2" fmla="*/ 820757 w 1030984"/>
                  <a:gd name="connsiteY2" fmla="*/ 3033882 h 3126883"/>
                  <a:gd name="connsiteX3" fmla="*/ 389159 w 1030984"/>
                  <a:gd name="connsiteY3" fmla="*/ 3033071 h 3126883"/>
                  <a:gd name="connsiteX4" fmla="*/ 146045 w 1030984"/>
                  <a:gd name="connsiteY4" fmla="*/ 998168 h 3126883"/>
                  <a:gd name="connsiteX0" fmla="*/ 151113 w 953400"/>
                  <a:gd name="connsiteY0" fmla="*/ 939254 h 3067969"/>
                  <a:gd name="connsiteX1" fmla="*/ 762069 w 953400"/>
                  <a:gd name="connsiteY1" fmla="*/ 1030493 h 3067969"/>
                  <a:gd name="connsiteX2" fmla="*/ 825825 w 953400"/>
                  <a:gd name="connsiteY2" fmla="*/ 2974968 h 3067969"/>
                  <a:gd name="connsiteX3" fmla="*/ 394227 w 953400"/>
                  <a:gd name="connsiteY3" fmla="*/ 2974157 h 3067969"/>
                  <a:gd name="connsiteX4" fmla="*/ 151113 w 953400"/>
                  <a:gd name="connsiteY4" fmla="*/ 939254 h 3067969"/>
                  <a:gd name="connsiteX0" fmla="*/ 157365 w 865744"/>
                  <a:gd name="connsiteY0" fmla="*/ 998169 h 2999884"/>
                  <a:gd name="connsiteX1" fmla="*/ 666721 w 865744"/>
                  <a:gd name="connsiteY1" fmla="*/ 962408 h 2999884"/>
                  <a:gd name="connsiteX2" fmla="*/ 730477 w 865744"/>
                  <a:gd name="connsiteY2" fmla="*/ 2906883 h 2999884"/>
                  <a:gd name="connsiteX3" fmla="*/ 298879 w 865744"/>
                  <a:gd name="connsiteY3" fmla="*/ 2906072 h 2999884"/>
                  <a:gd name="connsiteX4" fmla="*/ 157365 w 865744"/>
                  <a:gd name="connsiteY4" fmla="*/ 998169 h 2999884"/>
                  <a:gd name="connsiteX0" fmla="*/ 147275 w 920386"/>
                  <a:gd name="connsiteY0" fmla="*/ 1064358 h 3066073"/>
                  <a:gd name="connsiteX1" fmla="*/ 656631 w 920386"/>
                  <a:gd name="connsiteY1" fmla="*/ 1028597 h 3066073"/>
                  <a:gd name="connsiteX2" fmla="*/ 720387 w 920386"/>
                  <a:gd name="connsiteY2" fmla="*/ 2973072 h 3066073"/>
                  <a:gd name="connsiteX3" fmla="*/ 288789 w 920386"/>
                  <a:gd name="connsiteY3" fmla="*/ 2972261 h 3066073"/>
                  <a:gd name="connsiteX4" fmla="*/ 147275 w 920386"/>
                  <a:gd name="connsiteY4" fmla="*/ 1064358 h 3066073"/>
                  <a:gd name="connsiteX0" fmla="*/ 210349 w 967814"/>
                  <a:gd name="connsiteY0" fmla="*/ 1205347 h 3207062"/>
                  <a:gd name="connsiteX1" fmla="*/ 719705 w 967814"/>
                  <a:gd name="connsiteY1" fmla="*/ 1169586 h 3207062"/>
                  <a:gd name="connsiteX2" fmla="*/ 783461 w 967814"/>
                  <a:gd name="connsiteY2" fmla="*/ 3114061 h 3207062"/>
                  <a:gd name="connsiteX3" fmla="*/ 351863 w 967814"/>
                  <a:gd name="connsiteY3" fmla="*/ 3113250 h 3207062"/>
                  <a:gd name="connsiteX4" fmla="*/ 210349 w 967814"/>
                  <a:gd name="connsiteY4" fmla="*/ 1205347 h 3207062"/>
                  <a:gd name="connsiteX0" fmla="*/ 202887 w 1002108"/>
                  <a:gd name="connsiteY0" fmla="*/ 1274267 h 3275982"/>
                  <a:gd name="connsiteX1" fmla="*/ 712243 w 1002108"/>
                  <a:gd name="connsiteY1" fmla="*/ 1238506 h 3275982"/>
                  <a:gd name="connsiteX2" fmla="*/ 775999 w 1002108"/>
                  <a:gd name="connsiteY2" fmla="*/ 3182981 h 3275982"/>
                  <a:gd name="connsiteX3" fmla="*/ 344401 w 1002108"/>
                  <a:gd name="connsiteY3" fmla="*/ 3182170 h 3275982"/>
                  <a:gd name="connsiteX4" fmla="*/ 202887 w 1002108"/>
                  <a:gd name="connsiteY4" fmla="*/ 1274267 h 3275982"/>
                  <a:gd name="connsiteX0" fmla="*/ 264455 w 1049276"/>
                  <a:gd name="connsiteY0" fmla="*/ 1377814 h 3379529"/>
                  <a:gd name="connsiteX1" fmla="*/ 773811 w 1049276"/>
                  <a:gd name="connsiteY1" fmla="*/ 1342053 h 3379529"/>
                  <a:gd name="connsiteX2" fmla="*/ 837567 w 1049276"/>
                  <a:gd name="connsiteY2" fmla="*/ 3286528 h 3379529"/>
                  <a:gd name="connsiteX3" fmla="*/ 405969 w 1049276"/>
                  <a:gd name="connsiteY3" fmla="*/ 3285717 h 3379529"/>
                  <a:gd name="connsiteX4" fmla="*/ 264455 w 1049276"/>
                  <a:gd name="connsiteY4" fmla="*/ 1377814 h 3379529"/>
                  <a:gd name="connsiteX0" fmla="*/ 262573 w 1056552"/>
                  <a:gd name="connsiteY0" fmla="*/ 1418643 h 3420358"/>
                  <a:gd name="connsiteX1" fmla="*/ 771929 w 1056552"/>
                  <a:gd name="connsiteY1" fmla="*/ 1382882 h 3420358"/>
                  <a:gd name="connsiteX2" fmla="*/ 835685 w 1056552"/>
                  <a:gd name="connsiteY2" fmla="*/ 3327357 h 3420358"/>
                  <a:gd name="connsiteX3" fmla="*/ 404087 w 1056552"/>
                  <a:gd name="connsiteY3" fmla="*/ 3326546 h 3420358"/>
                  <a:gd name="connsiteX4" fmla="*/ 262573 w 1056552"/>
                  <a:gd name="connsiteY4" fmla="*/ 1418643 h 3420358"/>
                  <a:gd name="connsiteX0" fmla="*/ 262573 w 1056552"/>
                  <a:gd name="connsiteY0" fmla="*/ 1418643 h 3403815"/>
                  <a:gd name="connsiteX1" fmla="*/ 771929 w 1056552"/>
                  <a:gd name="connsiteY1" fmla="*/ 1382882 h 3403815"/>
                  <a:gd name="connsiteX2" fmla="*/ 835685 w 1056552"/>
                  <a:gd name="connsiteY2" fmla="*/ 3289257 h 3403815"/>
                  <a:gd name="connsiteX3" fmla="*/ 404087 w 1056552"/>
                  <a:gd name="connsiteY3" fmla="*/ 3326546 h 3403815"/>
                  <a:gd name="connsiteX4" fmla="*/ 262573 w 1056552"/>
                  <a:gd name="connsiteY4" fmla="*/ 1418643 h 3403815"/>
                  <a:gd name="connsiteX0" fmla="*/ 262573 w 1056552"/>
                  <a:gd name="connsiteY0" fmla="*/ 1418643 h 3385992"/>
                  <a:gd name="connsiteX1" fmla="*/ 771929 w 1056552"/>
                  <a:gd name="connsiteY1" fmla="*/ 1382882 h 3385992"/>
                  <a:gd name="connsiteX2" fmla="*/ 835685 w 1056552"/>
                  <a:gd name="connsiteY2" fmla="*/ 3289257 h 3385992"/>
                  <a:gd name="connsiteX3" fmla="*/ 404087 w 1056552"/>
                  <a:gd name="connsiteY3" fmla="*/ 3326546 h 3385992"/>
                  <a:gd name="connsiteX4" fmla="*/ 262573 w 1056552"/>
                  <a:gd name="connsiteY4" fmla="*/ 1418643 h 3385992"/>
                  <a:gd name="connsiteX0" fmla="*/ 262573 w 1056552"/>
                  <a:gd name="connsiteY0" fmla="*/ 1418643 h 3398181"/>
                  <a:gd name="connsiteX1" fmla="*/ 771929 w 1056552"/>
                  <a:gd name="connsiteY1" fmla="*/ 1382882 h 3398181"/>
                  <a:gd name="connsiteX2" fmla="*/ 835685 w 1056552"/>
                  <a:gd name="connsiteY2" fmla="*/ 3289257 h 3398181"/>
                  <a:gd name="connsiteX3" fmla="*/ 404087 w 1056552"/>
                  <a:gd name="connsiteY3" fmla="*/ 3326546 h 3398181"/>
                  <a:gd name="connsiteX4" fmla="*/ 262573 w 1056552"/>
                  <a:gd name="connsiteY4" fmla="*/ 1418643 h 3398181"/>
                  <a:gd name="connsiteX0" fmla="*/ 262573 w 1056552"/>
                  <a:gd name="connsiteY0" fmla="*/ 1418643 h 3398181"/>
                  <a:gd name="connsiteX1" fmla="*/ 771929 w 1056552"/>
                  <a:gd name="connsiteY1" fmla="*/ 1382882 h 3398181"/>
                  <a:gd name="connsiteX2" fmla="*/ 835685 w 1056552"/>
                  <a:gd name="connsiteY2" fmla="*/ 3289257 h 3398181"/>
                  <a:gd name="connsiteX3" fmla="*/ 404087 w 1056552"/>
                  <a:gd name="connsiteY3" fmla="*/ 3326546 h 3398181"/>
                  <a:gd name="connsiteX4" fmla="*/ 262573 w 1056552"/>
                  <a:gd name="connsiteY4" fmla="*/ 1418643 h 3398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6552" h="3398181">
                    <a:moveTo>
                      <a:pt x="262573" y="1418643"/>
                    </a:moveTo>
                    <a:cubicBezTo>
                      <a:pt x="-830385" y="-621649"/>
                      <a:pt x="1915687" y="-306998"/>
                      <a:pt x="771929" y="1382882"/>
                    </a:cubicBezTo>
                    <a:cubicBezTo>
                      <a:pt x="570327" y="1834796"/>
                      <a:pt x="984673" y="3030111"/>
                      <a:pt x="835685" y="3289257"/>
                    </a:cubicBezTo>
                    <a:cubicBezTo>
                      <a:pt x="823999" y="3390648"/>
                      <a:pt x="646714" y="3455148"/>
                      <a:pt x="404087" y="3326546"/>
                    </a:cubicBezTo>
                    <a:cubicBezTo>
                      <a:pt x="132885" y="3093169"/>
                      <a:pt x="519557" y="2397931"/>
                      <a:pt x="262573" y="1418643"/>
                    </a:cubicBezTo>
                    <a:close/>
                  </a:path>
                </a:pathLst>
              </a:custGeom>
              <a:solidFill>
                <a:srgbClr val="F6BFB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41">
                <a:extLst>
                  <a:ext uri="{FF2B5EF4-FFF2-40B4-BE49-F238E27FC236}">
                    <a16:creationId xmlns:a16="http://schemas.microsoft.com/office/drawing/2014/main" id="{EB23BE5E-E92F-C0F6-5CBE-277AEA05BF20}"/>
                  </a:ext>
                </a:extLst>
              </p:cNvPr>
              <p:cNvSpPr/>
              <p:nvPr/>
            </p:nvSpPr>
            <p:spPr>
              <a:xfrm rot="1747879">
                <a:off x="9665962" y="2649075"/>
                <a:ext cx="694541" cy="547117"/>
              </a:xfrm>
              <a:custGeom>
                <a:avLst/>
                <a:gdLst>
                  <a:gd name="connsiteX0" fmla="*/ 0 w 503935"/>
                  <a:gd name="connsiteY0" fmla="*/ 0 h 396700"/>
                  <a:gd name="connsiteX1" fmla="*/ 503935 w 503935"/>
                  <a:gd name="connsiteY1" fmla="*/ 0 h 396700"/>
                  <a:gd name="connsiteX2" fmla="*/ 503935 w 503935"/>
                  <a:gd name="connsiteY2" fmla="*/ 396700 h 396700"/>
                  <a:gd name="connsiteX3" fmla="*/ 0 w 503935"/>
                  <a:gd name="connsiteY3" fmla="*/ 396700 h 396700"/>
                  <a:gd name="connsiteX4" fmla="*/ 0 w 503935"/>
                  <a:gd name="connsiteY4" fmla="*/ 0 h 396700"/>
                  <a:gd name="connsiteX0" fmla="*/ 0 w 587755"/>
                  <a:gd name="connsiteY0" fmla="*/ 335280 h 396700"/>
                  <a:gd name="connsiteX1" fmla="*/ 587755 w 587755"/>
                  <a:gd name="connsiteY1" fmla="*/ 0 h 396700"/>
                  <a:gd name="connsiteX2" fmla="*/ 587755 w 587755"/>
                  <a:gd name="connsiteY2" fmla="*/ 396700 h 396700"/>
                  <a:gd name="connsiteX3" fmla="*/ 83820 w 587755"/>
                  <a:gd name="connsiteY3" fmla="*/ 396700 h 396700"/>
                  <a:gd name="connsiteX4" fmla="*/ 0 w 587755"/>
                  <a:gd name="connsiteY4" fmla="*/ 335280 h 396700"/>
                  <a:gd name="connsiteX0" fmla="*/ 0 w 587755"/>
                  <a:gd name="connsiteY0" fmla="*/ 335280 h 450040"/>
                  <a:gd name="connsiteX1" fmla="*/ 587755 w 587755"/>
                  <a:gd name="connsiteY1" fmla="*/ 0 h 450040"/>
                  <a:gd name="connsiteX2" fmla="*/ 587755 w 587755"/>
                  <a:gd name="connsiteY2" fmla="*/ 396700 h 450040"/>
                  <a:gd name="connsiteX3" fmla="*/ 114300 w 587755"/>
                  <a:gd name="connsiteY3" fmla="*/ 450040 h 450040"/>
                  <a:gd name="connsiteX4" fmla="*/ 0 w 587755"/>
                  <a:gd name="connsiteY4" fmla="*/ 335280 h 450040"/>
                  <a:gd name="connsiteX0" fmla="*/ 0 w 587755"/>
                  <a:gd name="connsiteY0" fmla="*/ 335280 h 450040"/>
                  <a:gd name="connsiteX1" fmla="*/ 549655 w 587755"/>
                  <a:gd name="connsiteY1" fmla="*/ 0 h 450040"/>
                  <a:gd name="connsiteX2" fmla="*/ 587755 w 587755"/>
                  <a:gd name="connsiteY2" fmla="*/ 396700 h 450040"/>
                  <a:gd name="connsiteX3" fmla="*/ 114300 w 587755"/>
                  <a:gd name="connsiteY3" fmla="*/ 450040 h 450040"/>
                  <a:gd name="connsiteX4" fmla="*/ 0 w 587755"/>
                  <a:gd name="connsiteY4" fmla="*/ 335280 h 450040"/>
                  <a:gd name="connsiteX0" fmla="*/ 0 w 641095"/>
                  <a:gd name="connsiteY0" fmla="*/ 335280 h 450040"/>
                  <a:gd name="connsiteX1" fmla="*/ 549655 w 641095"/>
                  <a:gd name="connsiteY1" fmla="*/ 0 h 450040"/>
                  <a:gd name="connsiteX2" fmla="*/ 641095 w 641095"/>
                  <a:gd name="connsiteY2" fmla="*/ 168100 h 450040"/>
                  <a:gd name="connsiteX3" fmla="*/ 114300 w 641095"/>
                  <a:gd name="connsiteY3" fmla="*/ 450040 h 450040"/>
                  <a:gd name="connsiteX4" fmla="*/ 0 w 641095"/>
                  <a:gd name="connsiteY4" fmla="*/ 335280 h 450040"/>
                  <a:gd name="connsiteX0" fmla="*/ 0 w 641095"/>
                  <a:gd name="connsiteY0" fmla="*/ 335280 h 450040"/>
                  <a:gd name="connsiteX1" fmla="*/ 549655 w 641095"/>
                  <a:gd name="connsiteY1" fmla="*/ 0 h 450040"/>
                  <a:gd name="connsiteX2" fmla="*/ 641095 w 641095"/>
                  <a:gd name="connsiteY2" fmla="*/ 168100 h 450040"/>
                  <a:gd name="connsiteX3" fmla="*/ 114300 w 641095"/>
                  <a:gd name="connsiteY3" fmla="*/ 450040 h 450040"/>
                  <a:gd name="connsiteX4" fmla="*/ 0 w 641095"/>
                  <a:gd name="connsiteY4" fmla="*/ 335280 h 450040"/>
                  <a:gd name="connsiteX0" fmla="*/ 0 w 641095"/>
                  <a:gd name="connsiteY0" fmla="*/ 335280 h 477463"/>
                  <a:gd name="connsiteX1" fmla="*/ 549655 w 641095"/>
                  <a:gd name="connsiteY1" fmla="*/ 0 h 477463"/>
                  <a:gd name="connsiteX2" fmla="*/ 641095 w 641095"/>
                  <a:gd name="connsiteY2" fmla="*/ 168100 h 477463"/>
                  <a:gd name="connsiteX3" fmla="*/ 114300 w 641095"/>
                  <a:gd name="connsiteY3" fmla="*/ 450040 h 477463"/>
                  <a:gd name="connsiteX4" fmla="*/ 0 w 641095"/>
                  <a:gd name="connsiteY4" fmla="*/ 335280 h 477463"/>
                  <a:gd name="connsiteX0" fmla="*/ 0 w 641095"/>
                  <a:gd name="connsiteY0" fmla="*/ 335280 h 477463"/>
                  <a:gd name="connsiteX1" fmla="*/ 549655 w 641095"/>
                  <a:gd name="connsiteY1" fmla="*/ 0 h 477463"/>
                  <a:gd name="connsiteX2" fmla="*/ 641095 w 641095"/>
                  <a:gd name="connsiteY2" fmla="*/ 168100 h 477463"/>
                  <a:gd name="connsiteX3" fmla="*/ 114300 w 641095"/>
                  <a:gd name="connsiteY3" fmla="*/ 450040 h 477463"/>
                  <a:gd name="connsiteX4" fmla="*/ 0 w 641095"/>
                  <a:gd name="connsiteY4" fmla="*/ 335280 h 477463"/>
                  <a:gd name="connsiteX0" fmla="*/ 0 w 641095"/>
                  <a:gd name="connsiteY0" fmla="*/ 335280 h 477463"/>
                  <a:gd name="connsiteX1" fmla="*/ 549655 w 641095"/>
                  <a:gd name="connsiteY1" fmla="*/ 0 h 477463"/>
                  <a:gd name="connsiteX2" fmla="*/ 641095 w 641095"/>
                  <a:gd name="connsiteY2" fmla="*/ 168100 h 477463"/>
                  <a:gd name="connsiteX3" fmla="*/ 114300 w 641095"/>
                  <a:gd name="connsiteY3" fmla="*/ 450040 h 477463"/>
                  <a:gd name="connsiteX4" fmla="*/ 0 w 641095"/>
                  <a:gd name="connsiteY4" fmla="*/ 335280 h 477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1095" h="477463">
                    <a:moveTo>
                      <a:pt x="0" y="335280"/>
                    </a:moveTo>
                    <a:cubicBezTo>
                      <a:pt x="228938" y="307340"/>
                      <a:pt x="427397" y="195580"/>
                      <a:pt x="549655" y="0"/>
                    </a:cubicBezTo>
                    <a:lnTo>
                      <a:pt x="641095" y="168100"/>
                    </a:lnTo>
                    <a:cubicBezTo>
                      <a:pt x="389297" y="498300"/>
                      <a:pt x="274658" y="508460"/>
                      <a:pt x="114300" y="450040"/>
                    </a:cubicBezTo>
                    <a:lnTo>
                      <a:pt x="0" y="3352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12">
                <a:extLst>
                  <a:ext uri="{FF2B5EF4-FFF2-40B4-BE49-F238E27FC236}">
                    <a16:creationId xmlns:a16="http://schemas.microsoft.com/office/drawing/2014/main" id="{DC1CB038-AFF7-AE15-21FC-340091066631}"/>
                  </a:ext>
                </a:extLst>
              </p:cNvPr>
              <p:cNvSpPr/>
              <p:nvPr/>
            </p:nvSpPr>
            <p:spPr>
              <a:xfrm rot="4312650" flipH="1">
                <a:off x="8208992" y="2553239"/>
                <a:ext cx="1368784" cy="1002598"/>
              </a:xfrm>
              <a:custGeom>
                <a:avLst/>
                <a:gdLst>
                  <a:gd name="connsiteX0" fmla="*/ 0 w 342900"/>
                  <a:gd name="connsiteY0" fmla="*/ 0 h 266700"/>
                  <a:gd name="connsiteX1" fmla="*/ 342900 w 342900"/>
                  <a:gd name="connsiteY1" fmla="*/ 0 h 266700"/>
                  <a:gd name="connsiteX2" fmla="*/ 342900 w 342900"/>
                  <a:gd name="connsiteY2" fmla="*/ 266700 h 266700"/>
                  <a:gd name="connsiteX3" fmla="*/ 0 w 342900"/>
                  <a:gd name="connsiteY3" fmla="*/ 266700 h 266700"/>
                  <a:gd name="connsiteX4" fmla="*/ 0 w 342900"/>
                  <a:gd name="connsiteY4" fmla="*/ 0 h 266700"/>
                  <a:gd name="connsiteX0" fmla="*/ 0 w 830580"/>
                  <a:gd name="connsiteY0" fmla="*/ 0 h 1173480"/>
                  <a:gd name="connsiteX1" fmla="*/ 342900 w 830580"/>
                  <a:gd name="connsiteY1" fmla="*/ 0 h 1173480"/>
                  <a:gd name="connsiteX2" fmla="*/ 830580 w 830580"/>
                  <a:gd name="connsiteY2" fmla="*/ 1173480 h 1173480"/>
                  <a:gd name="connsiteX3" fmla="*/ 0 w 830580"/>
                  <a:gd name="connsiteY3" fmla="*/ 266700 h 1173480"/>
                  <a:gd name="connsiteX4" fmla="*/ 0 w 830580"/>
                  <a:gd name="connsiteY4" fmla="*/ 0 h 1173480"/>
                  <a:gd name="connsiteX0" fmla="*/ 0 w 1249680"/>
                  <a:gd name="connsiteY0" fmla="*/ 0 h 1173480"/>
                  <a:gd name="connsiteX1" fmla="*/ 342900 w 1249680"/>
                  <a:gd name="connsiteY1" fmla="*/ 0 h 1173480"/>
                  <a:gd name="connsiteX2" fmla="*/ 1249680 w 1249680"/>
                  <a:gd name="connsiteY2" fmla="*/ 1028700 h 1173480"/>
                  <a:gd name="connsiteX3" fmla="*/ 830580 w 1249680"/>
                  <a:gd name="connsiteY3" fmla="*/ 1173480 h 1173480"/>
                  <a:gd name="connsiteX4" fmla="*/ 0 w 1249680"/>
                  <a:gd name="connsiteY4" fmla="*/ 266700 h 1173480"/>
                  <a:gd name="connsiteX5" fmla="*/ 0 w 1249680"/>
                  <a:gd name="connsiteY5" fmla="*/ 0 h 1173480"/>
                  <a:gd name="connsiteX0" fmla="*/ 0 w 1593591"/>
                  <a:gd name="connsiteY0" fmla="*/ 0 h 1173480"/>
                  <a:gd name="connsiteX1" fmla="*/ 342900 w 1593591"/>
                  <a:gd name="connsiteY1" fmla="*/ 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0 w 1593591"/>
                  <a:gd name="connsiteY5" fmla="*/ 26670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0 w 1593591"/>
                  <a:gd name="connsiteY5" fmla="*/ 26670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53340 w 1593591"/>
                  <a:gd name="connsiteY5" fmla="*/ 21336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53340 w 1593591"/>
                  <a:gd name="connsiteY5" fmla="*/ 213360 h 1173480"/>
                  <a:gd name="connsiteX6" fmla="*/ 0 w 1593591"/>
                  <a:gd name="connsiteY6" fmla="*/ 0 h 1173480"/>
                  <a:gd name="connsiteX0" fmla="*/ 0 w 1593591"/>
                  <a:gd name="connsiteY0" fmla="*/ 0 h 1249276"/>
                  <a:gd name="connsiteX1" fmla="*/ 266700 w 1593591"/>
                  <a:gd name="connsiteY1" fmla="*/ 30480 h 1249276"/>
                  <a:gd name="connsiteX2" fmla="*/ 1562100 w 1593591"/>
                  <a:gd name="connsiteY2" fmla="*/ 784860 h 1249276"/>
                  <a:gd name="connsiteX3" fmla="*/ 1249680 w 1593591"/>
                  <a:gd name="connsiteY3" fmla="*/ 1028700 h 1249276"/>
                  <a:gd name="connsiteX4" fmla="*/ 830580 w 1593591"/>
                  <a:gd name="connsiteY4" fmla="*/ 1173480 h 1249276"/>
                  <a:gd name="connsiteX5" fmla="*/ 53340 w 1593591"/>
                  <a:gd name="connsiteY5" fmla="*/ 213360 h 1249276"/>
                  <a:gd name="connsiteX6" fmla="*/ 0 w 1593591"/>
                  <a:gd name="connsiteY6" fmla="*/ 0 h 1249276"/>
                  <a:gd name="connsiteX0" fmla="*/ 0 w 1593591"/>
                  <a:gd name="connsiteY0" fmla="*/ 0 h 1235553"/>
                  <a:gd name="connsiteX1" fmla="*/ 266700 w 1593591"/>
                  <a:gd name="connsiteY1" fmla="*/ 30480 h 1235553"/>
                  <a:gd name="connsiteX2" fmla="*/ 1562100 w 1593591"/>
                  <a:gd name="connsiteY2" fmla="*/ 784860 h 1235553"/>
                  <a:gd name="connsiteX3" fmla="*/ 1249680 w 1593591"/>
                  <a:gd name="connsiteY3" fmla="*/ 1028700 h 1235553"/>
                  <a:gd name="connsiteX4" fmla="*/ 792480 w 1593591"/>
                  <a:gd name="connsiteY4" fmla="*/ 1158240 h 1235553"/>
                  <a:gd name="connsiteX5" fmla="*/ 53340 w 1593591"/>
                  <a:gd name="connsiteY5" fmla="*/ 213360 h 1235553"/>
                  <a:gd name="connsiteX6" fmla="*/ 0 w 1593591"/>
                  <a:gd name="connsiteY6" fmla="*/ 0 h 1235553"/>
                  <a:gd name="connsiteX0" fmla="*/ 0 w 1593591"/>
                  <a:gd name="connsiteY0" fmla="*/ 0 h 1268261"/>
                  <a:gd name="connsiteX1" fmla="*/ 266700 w 1593591"/>
                  <a:gd name="connsiteY1" fmla="*/ 30480 h 1268261"/>
                  <a:gd name="connsiteX2" fmla="*/ 1562100 w 1593591"/>
                  <a:gd name="connsiteY2" fmla="*/ 784860 h 1268261"/>
                  <a:gd name="connsiteX3" fmla="*/ 1249680 w 1593591"/>
                  <a:gd name="connsiteY3" fmla="*/ 1028700 h 1268261"/>
                  <a:gd name="connsiteX4" fmla="*/ 792480 w 1593591"/>
                  <a:gd name="connsiteY4" fmla="*/ 1158240 h 1268261"/>
                  <a:gd name="connsiteX5" fmla="*/ 53340 w 1593591"/>
                  <a:gd name="connsiteY5" fmla="*/ 213360 h 1268261"/>
                  <a:gd name="connsiteX6" fmla="*/ 0 w 1593591"/>
                  <a:gd name="connsiteY6" fmla="*/ 0 h 1268261"/>
                  <a:gd name="connsiteX0" fmla="*/ 0 w 1593591"/>
                  <a:gd name="connsiteY0" fmla="*/ 0 h 1268261"/>
                  <a:gd name="connsiteX1" fmla="*/ 266700 w 1593591"/>
                  <a:gd name="connsiteY1" fmla="*/ 30480 h 1268261"/>
                  <a:gd name="connsiteX2" fmla="*/ 1562100 w 1593591"/>
                  <a:gd name="connsiteY2" fmla="*/ 784860 h 1268261"/>
                  <a:gd name="connsiteX3" fmla="*/ 1249680 w 1593591"/>
                  <a:gd name="connsiteY3" fmla="*/ 1028700 h 1268261"/>
                  <a:gd name="connsiteX4" fmla="*/ 792480 w 1593591"/>
                  <a:gd name="connsiteY4" fmla="*/ 1158240 h 1268261"/>
                  <a:gd name="connsiteX5" fmla="*/ 53340 w 1593591"/>
                  <a:gd name="connsiteY5" fmla="*/ 213360 h 1268261"/>
                  <a:gd name="connsiteX6" fmla="*/ 0 w 1593591"/>
                  <a:gd name="connsiteY6" fmla="*/ 0 h 1268261"/>
                  <a:gd name="connsiteX0" fmla="*/ 0 w 1593591"/>
                  <a:gd name="connsiteY0" fmla="*/ 0 h 1284749"/>
                  <a:gd name="connsiteX1" fmla="*/ 266700 w 1593591"/>
                  <a:gd name="connsiteY1" fmla="*/ 30480 h 1284749"/>
                  <a:gd name="connsiteX2" fmla="*/ 1562100 w 1593591"/>
                  <a:gd name="connsiteY2" fmla="*/ 784860 h 1284749"/>
                  <a:gd name="connsiteX3" fmla="*/ 1249680 w 1593591"/>
                  <a:gd name="connsiteY3" fmla="*/ 1028700 h 1284749"/>
                  <a:gd name="connsiteX4" fmla="*/ 792480 w 1593591"/>
                  <a:gd name="connsiteY4" fmla="*/ 1158240 h 1284749"/>
                  <a:gd name="connsiteX5" fmla="*/ 53340 w 1593591"/>
                  <a:gd name="connsiteY5" fmla="*/ 213360 h 1284749"/>
                  <a:gd name="connsiteX6" fmla="*/ 0 w 1593591"/>
                  <a:gd name="connsiteY6" fmla="*/ 0 h 1284749"/>
                  <a:gd name="connsiteX0" fmla="*/ 0 w 1605937"/>
                  <a:gd name="connsiteY0" fmla="*/ 0 h 1284749"/>
                  <a:gd name="connsiteX1" fmla="*/ 266700 w 1605937"/>
                  <a:gd name="connsiteY1" fmla="*/ 30480 h 1284749"/>
                  <a:gd name="connsiteX2" fmla="*/ 1562100 w 1605937"/>
                  <a:gd name="connsiteY2" fmla="*/ 784860 h 1284749"/>
                  <a:gd name="connsiteX3" fmla="*/ 1249680 w 1605937"/>
                  <a:gd name="connsiteY3" fmla="*/ 1028700 h 1284749"/>
                  <a:gd name="connsiteX4" fmla="*/ 792480 w 1605937"/>
                  <a:gd name="connsiteY4" fmla="*/ 1158240 h 1284749"/>
                  <a:gd name="connsiteX5" fmla="*/ 53340 w 1605937"/>
                  <a:gd name="connsiteY5" fmla="*/ 213360 h 1284749"/>
                  <a:gd name="connsiteX6" fmla="*/ 0 w 1605937"/>
                  <a:gd name="connsiteY6" fmla="*/ 0 h 1284749"/>
                  <a:gd name="connsiteX0" fmla="*/ 0 w 1605937"/>
                  <a:gd name="connsiteY0" fmla="*/ 0 h 1284749"/>
                  <a:gd name="connsiteX1" fmla="*/ 266700 w 1605937"/>
                  <a:gd name="connsiteY1" fmla="*/ 30480 h 1284749"/>
                  <a:gd name="connsiteX2" fmla="*/ 1562100 w 1605937"/>
                  <a:gd name="connsiteY2" fmla="*/ 784860 h 1284749"/>
                  <a:gd name="connsiteX3" fmla="*/ 1249680 w 1605937"/>
                  <a:gd name="connsiteY3" fmla="*/ 1028700 h 1284749"/>
                  <a:gd name="connsiteX4" fmla="*/ 792480 w 1605937"/>
                  <a:gd name="connsiteY4" fmla="*/ 1158240 h 1284749"/>
                  <a:gd name="connsiteX5" fmla="*/ 53340 w 1605937"/>
                  <a:gd name="connsiteY5" fmla="*/ 213360 h 1284749"/>
                  <a:gd name="connsiteX6" fmla="*/ 0 w 1605937"/>
                  <a:gd name="connsiteY6" fmla="*/ 0 h 1284749"/>
                  <a:gd name="connsiteX0" fmla="*/ 0 w 1753987"/>
                  <a:gd name="connsiteY0" fmla="*/ 0 h 1284749"/>
                  <a:gd name="connsiteX1" fmla="*/ 266700 w 1753987"/>
                  <a:gd name="connsiteY1" fmla="*/ 30480 h 1284749"/>
                  <a:gd name="connsiteX2" fmla="*/ 1562100 w 1753987"/>
                  <a:gd name="connsiteY2" fmla="*/ 784860 h 1284749"/>
                  <a:gd name="connsiteX3" fmla="*/ 1249680 w 1753987"/>
                  <a:gd name="connsiteY3" fmla="*/ 1028700 h 1284749"/>
                  <a:gd name="connsiteX4" fmla="*/ 792480 w 1753987"/>
                  <a:gd name="connsiteY4" fmla="*/ 1158240 h 1284749"/>
                  <a:gd name="connsiteX5" fmla="*/ 53340 w 1753987"/>
                  <a:gd name="connsiteY5" fmla="*/ 213360 h 1284749"/>
                  <a:gd name="connsiteX6" fmla="*/ 0 w 1753987"/>
                  <a:gd name="connsiteY6" fmla="*/ 0 h 1284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3987" h="1284749">
                    <a:moveTo>
                      <a:pt x="0" y="0"/>
                    </a:moveTo>
                    <a:lnTo>
                      <a:pt x="266700" y="30480"/>
                    </a:lnTo>
                    <a:cubicBezTo>
                      <a:pt x="1723390" y="-60960"/>
                      <a:pt x="2005330" y="842010"/>
                      <a:pt x="1562100" y="784860"/>
                    </a:cubicBezTo>
                    <a:cubicBezTo>
                      <a:pt x="1713230" y="956310"/>
                      <a:pt x="1440180" y="1153160"/>
                      <a:pt x="1249680" y="1028700"/>
                    </a:cubicBezTo>
                    <a:cubicBezTo>
                      <a:pt x="1242060" y="1163320"/>
                      <a:pt x="1150620" y="1450340"/>
                      <a:pt x="792480" y="1158240"/>
                    </a:cubicBezTo>
                    <a:cubicBezTo>
                      <a:pt x="464820" y="1508760"/>
                      <a:pt x="-7620" y="975360"/>
                      <a:pt x="53340" y="21336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372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5893EE7C-8FF0-4891-A76C-E40FE46D2E29}"/>
                  </a:ext>
                </a:extLst>
              </p:cNvPr>
              <p:cNvSpPr/>
              <p:nvPr/>
            </p:nvSpPr>
            <p:spPr>
              <a:xfrm rot="17693100" flipH="1">
                <a:off x="9318331" y="3227663"/>
                <a:ext cx="516773" cy="739387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rgbClr val="57372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8" name="Rectangle 1087">
              <a:extLst>
                <a:ext uri="{FF2B5EF4-FFF2-40B4-BE49-F238E27FC236}">
                  <a16:creationId xmlns:a16="http://schemas.microsoft.com/office/drawing/2014/main" id="{6C142276-C7AB-27BA-7C32-DC7694D4DB41}"/>
                </a:ext>
              </a:extLst>
            </p:cNvPr>
            <p:cNvSpPr/>
            <p:nvPr/>
          </p:nvSpPr>
          <p:spPr>
            <a:xfrm>
              <a:off x="9196775" y="-417930"/>
              <a:ext cx="1626791" cy="1509854"/>
            </a:xfrm>
            <a:custGeom>
              <a:avLst/>
              <a:gdLst>
                <a:gd name="connsiteX0" fmla="*/ 0 w 1378624"/>
                <a:gd name="connsiteY0" fmla="*/ 0 h 684832"/>
                <a:gd name="connsiteX1" fmla="*/ 1378624 w 1378624"/>
                <a:gd name="connsiteY1" fmla="*/ 0 h 684832"/>
                <a:gd name="connsiteX2" fmla="*/ 1378624 w 1378624"/>
                <a:gd name="connsiteY2" fmla="*/ 684832 h 684832"/>
                <a:gd name="connsiteX3" fmla="*/ 0 w 1378624"/>
                <a:gd name="connsiteY3" fmla="*/ 684832 h 684832"/>
                <a:gd name="connsiteX4" fmla="*/ 0 w 1378624"/>
                <a:gd name="connsiteY4" fmla="*/ 0 h 684832"/>
                <a:gd name="connsiteX0" fmla="*/ 518615 w 1897239"/>
                <a:gd name="connsiteY0" fmla="*/ 0 h 684832"/>
                <a:gd name="connsiteX1" fmla="*/ 1897239 w 1897239"/>
                <a:gd name="connsiteY1" fmla="*/ 0 h 684832"/>
                <a:gd name="connsiteX2" fmla="*/ 1897239 w 1897239"/>
                <a:gd name="connsiteY2" fmla="*/ 684832 h 684832"/>
                <a:gd name="connsiteX3" fmla="*/ 0 w 1897239"/>
                <a:gd name="connsiteY3" fmla="*/ 329990 h 684832"/>
                <a:gd name="connsiteX4" fmla="*/ 518615 w 1897239"/>
                <a:gd name="connsiteY4" fmla="*/ 0 h 684832"/>
                <a:gd name="connsiteX0" fmla="*/ 518615 w 2088307"/>
                <a:gd name="connsiteY0" fmla="*/ 0 h 329990"/>
                <a:gd name="connsiteX1" fmla="*/ 1897239 w 2088307"/>
                <a:gd name="connsiteY1" fmla="*/ 0 h 329990"/>
                <a:gd name="connsiteX2" fmla="*/ 2088307 w 2088307"/>
                <a:gd name="connsiteY2" fmla="*/ 316342 h 329990"/>
                <a:gd name="connsiteX3" fmla="*/ 0 w 2088307"/>
                <a:gd name="connsiteY3" fmla="*/ 329990 h 329990"/>
                <a:gd name="connsiteX4" fmla="*/ 518615 w 2088307"/>
                <a:gd name="connsiteY4" fmla="*/ 0 h 329990"/>
                <a:gd name="connsiteX0" fmla="*/ 518615 w 2088307"/>
                <a:gd name="connsiteY0" fmla="*/ 0 h 329990"/>
                <a:gd name="connsiteX1" fmla="*/ 2088307 w 2088307"/>
                <a:gd name="connsiteY1" fmla="*/ 316342 h 329990"/>
                <a:gd name="connsiteX2" fmla="*/ 0 w 2088307"/>
                <a:gd name="connsiteY2" fmla="*/ 329990 h 329990"/>
                <a:gd name="connsiteX3" fmla="*/ 518615 w 2088307"/>
                <a:gd name="connsiteY3" fmla="*/ 0 h 329990"/>
                <a:gd name="connsiteX0" fmla="*/ 518615 w 2088307"/>
                <a:gd name="connsiteY0" fmla="*/ 0 h 859958"/>
                <a:gd name="connsiteX1" fmla="*/ 2088307 w 2088307"/>
                <a:gd name="connsiteY1" fmla="*/ 316342 h 859958"/>
                <a:gd name="connsiteX2" fmla="*/ 1533100 w 2088307"/>
                <a:gd name="connsiteY2" fmla="*/ 859958 h 859958"/>
                <a:gd name="connsiteX3" fmla="*/ 0 w 2088307"/>
                <a:gd name="connsiteY3" fmla="*/ 329990 h 859958"/>
                <a:gd name="connsiteX4" fmla="*/ 518615 w 2088307"/>
                <a:gd name="connsiteY4" fmla="*/ 0 h 859958"/>
                <a:gd name="connsiteX0" fmla="*/ 518615 w 2088307"/>
                <a:gd name="connsiteY0" fmla="*/ 0 h 874251"/>
                <a:gd name="connsiteX1" fmla="*/ 2088307 w 2088307"/>
                <a:gd name="connsiteY1" fmla="*/ 316342 h 874251"/>
                <a:gd name="connsiteX2" fmla="*/ 1533100 w 2088307"/>
                <a:gd name="connsiteY2" fmla="*/ 859958 h 874251"/>
                <a:gd name="connsiteX3" fmla="*/ 645995 w 2088307"/>
                <a:gd name="connsiteY3" fmla="*/ 846310 h 874251"/>
                <a:gd name="connsiteX4" fmla="*/ 0 w 2088307"/>
                <a:gd name="connsiteY4" fmla="*/ 329990 h 874251"/>
                <a:gd name="connsiteX5" fmla="*/ 518615 w 2088307"/>
                <a:gd name="connsiteY5" fmla="*/ 0 h 874251"/>
                <a:gd name="connsiteX0" fmla="*/ 0 w 2088307"/>
                <a:gd name="connsiteY0" fmla="*/ 13648 h 557909"/>
                <a:gd name="connsiteX1" fmla="*/ 2088307 w 2088307"/>
                <a:gd name="connsiteY1" fmla="*/ 0 h 557909"/>
                <a:gd name="connsiteX2" fmla="*/ 1533100 w 2088307"/>
                <a:gd name="connsiteY2" fmla="*/ 543616 h 557909"/>
                <a:gd name="connsiteX3" fmla="*/ 645995 w 2088307"/>
                <a:gd name="connsiteY3" fmla="*/ 529968 h 557909"/>
                <a:gd name="connsiteX4" fmla="*/ 0 w 2088307"/>
                <a:gd name="connsiteY4" fmla="*/ 13648 h 557909"/>
                <a:gd name="connsiteX0" fmla="*/ 95642 w 2183949"/>
                <a:gd name="connsiteY0" fmla="*/ 817357 h 1361618"/>
                <a:gd name="connsiteX1" fmla="*/ 2183949 w 2183949"/>
                <a:gd name="connsiteY1" fmla="*/ 803709 h 1361618"/>
                <a:gd name="connsiteX2" fmla="*/ 1628742 w 2183949"/>
                <a:gd name="connsiteY2" fmla="*/ 1347325 h 1361618"/>
                <a:gd name="connsiteX3" fmla="*/ 741637 w 2183949"/>
                <a:gd name="connsiteY3" fmla="*/ 1333677 h 1361618"/>
                <a:gd name="connsiteX4" fmla="*/ 95642 w 2183949"/>
                <a:gd name="connsiteY4" fmla="*/ 817357 h 1361618"/>
                <a:gd name="connsiteX0" fmla="*/ 57620 w 2293646"/>
                <a:gd name="connsiteY0" fmla="*/ 1419770 h 1964031"/>
                <a:gd name="connsiteX1" fmla="*/ 2145927 w 2293646"/>
                <a:gd name="connsiteY1" fmla="*/ 1406122 h 1964031"/>
                <a:gd name="connsiteX2" fmla="*/ 1590720 w 2293646"/>
                <a:gd name="connsiteY2" fmla="*/ 1949738 h 1964031"/>
                <a:gd name="connsiteX3" fmla="*/ 703615 w 2293646"/>
                <a:gd name="connsiteY3" fmla="*/ 1936090 h 1964031"/>
                <a:gd name="connsiteX4" fmla="*/ 57620 w 2293646"/>
                <a:gd name="connsiteY4" fmla="*/ 1419770 h 1964031"/>
                <a:gd name="connsiteX0" fmla="*/ 73652 w 2306900"/>
                <a:gd name="connsiteY0" fmla="*/ 1595879 h 2140140"/>
                <a:gd name="connsiteX1" fmla="*/ 2161959 w 2306900"/>
                <a:gd name="connsiteY1" fmla="*/ 1582231 h 2140140"/>
                <a:gd name="connsiteX2" fmla="*/ 1606752 w 2306900"/>
                <a:gd name="connsiteY2" fmla="*/ 2125847 h 2140140"/>
                <a:gd name="connsiteX3" fmla="*/ 719647 w 2306900"/>
                <a:gd name="connsiteY3" fmla="*/ 2112199 h 2140140"/>
                <a:gd name="connsiteX4" fmla="*/ 73652 w 2306900"/>
                <a:gd name="connsiteY4" fmla="*/ 1595879 h 2140140"/>
                <a:gd name="connsiteX0" fmla="*/ 122382 w 2355630"/>
                <a:gd name="connsiteY0" fmla="*/ 1595879 h 2140140"/>
                <a:gd name="connsiteX1" fmla="*/ 2210689 w 2355630"/>
                <a:gd name="connsiteY1" fmla="*/ 1582231 h 2140140"/>
                <a:gd name="connsiteX2" fmla="*/ 1655482 w 2355630"/>
                <a:gd name="connsiteY2" fmla="*/ 2125847 h 2140140"/>
                <a:gd name="connsiteX3" fmla="*/ 768377 w 2355630"/>
                <a:gd name="connsiteY3" fmla="*/ 2112199 h 2140140"/>
                <a:gd name="connsiteX4" fmla="*/ 122382 w 2355630"/>
                <a:gd name="connsiteY4" fmla="*/ 1595879 h 2140140"/>
                <a:gd name="connsiteX0" fmla="*/ 122382 w 2355630"/>
                <a:gd name="connsiteY0" fmla="*/ 1595879 h 2220132"/>
                <a:gd name="connsiteX1" fmla="*/ 2210689 w 2355630"/>
                <a:gd name="connsiteY1" fmla="*/ 1582231 h 2220132"/>
                <a:gd name="connsiteX2" fmla="*/ 1655482 w 2355630"/>
                <a:gd name="connsiteY2" fmla="*/ 2125847 h 2220132"/>
                <a:gd name="connsiteX3" fmla="*/ 768377 w 2355630"/>
                <a:gd name="connsiteY3" fmla="*/ 2112199 h 2220132"/>
                <a:gd name="connsiteX4" fmla="*/ 122382 w 2355630"/>
                <a:gd name="connsiteY4" fmla="*/ 1595879 h 2220132"/>
                <a:gd name="connsiteX0" fmla="*/ 122382 w 2355630"/>
                <a:gd name="connsiteY0" fmla="*/ 1595879 h 2258451"/>
                <a:gd name="connsiteX1" fmla="*/ 2210689 w 2355630"/>
                <a:gd name="connsiteY1" fmla="*/ 1582231 h 2258451"/>
                <a:gd name="connsiteX2" fmla="*/ 1655482 w 2355630"/>
                <a:gd name="connsiteY2" fmla="*/ 2125847 h 2258451"/>
                <a:gd name="connsiteX3" fmla="*/ 768377 w 2355630"/>
                <a:gd name="connsiteY3" fmla="*/ 2112199 h 2258451"/>
                <a:gd name="connsiteX4" fmla="*/ 122382 w 2355630"/>
                <a:gd name="connsiteY4" fmla="*/ 1595879 h 2258451"/>
                <a:gd name="connsiteX0" fmla="*/ 122382 w 2355630"/>
                <a:gd name="connsiteY0" fmla="*/ 1595879 h 2295652"/>
                <a:gd name="connsiteX1" fmla="*/ 2210689 w 2355630"/>
                <a:gd name="connsiteY1" fmla="*/ 1582231 h 2295652"/>
                <a:gd name="connsiteX2" fmla="*/ 1655482 w 2355630"/>
                <a:gd name="connsiteY2" fmla="*/ 2125847 h 2295652"/>
                <a:gd name="connsiteX3" fmla="*/ 768377 w 2355630"/>
                <a:gd name="connsiteY3" fmla="*/ 2112199 h 2295652"/>
                <a:gd name="connsiteX4" fmla="*/ 122382 w 2355630"/>
                <a:gd name="connsiteY4" fmla="*/ 1595879 h 2295652"/>
                <a:gd name="connsiteX0" fmla="*/ 122382 w 2355630"/>
                <a:gd name="connsiteY0" fmla="*/ 1595879 h 2295652"/>
                <a:gd name="connsiteX1" fmla="*/ 2210689 w 2355630"/>
                <a:gd name="connsiteY1" fmla="*/ 1582231 h 2295652"/>
                <a:gd name="connsiteX2" fmla="*/ 1655482 w 2355630"/>
                <a:gd name="connsiteY2" fmla="*/ 2125847 h 2295652"/>
                <a:gd name="connsiteX3" fmla="*/ 768377 w 2355630"/>
                <a:gd name="connsiteY3" fmla="*/ 2112199 h 2295652"/>
                <a:gd name="connsiteX4" fmla="*/ 122382 w 2355630"/>
                <a:gd name="connsiteY4" fmla="*/ 1595879 h 2295652"/>
                <a:gd name="connsiteX0" fmla="*/ 122382 w 2448329"/>
                <a:gd name="connsiteY0" fmla="*/ 1595879 h 2295652"/>
                <a:gd name="connsiteX1" fmla="*/ 2210689 w 2448329"/>
                <a:gd name="connsiteY1" fmla="*/ 1582231 h 2295652"/>
                <a:gd name="connsiteX2" fmla="*/ 1655482 w 2448329"/>
                <a:gd name="connsiteY2" fmla="*/ 2125847 h 2295652"/>
                <a:gd name="connsiteX3" fmla="*/ 768377 w 2448329"/>
                <a:gd name="connsiteY3" fmla="*/ 2112199 h 2295652"/>
                <a:gd name="connsiteX4" fmla="*/ 122382 w 2448329"/>
                <a:gd name="connsiteY4" fmla="*/ 1595879 h 2295652"/>
                <a:gd name="connsiteX0" fmla="*/ 122382 w 2473448"/>
                <a:gd name="connsiteY0" fmla="*/ 1595879 h 2295652"/>
                <a:gd name="connsiteX1" fmla="*/ 2251632 w 2473448"/>
                <a:gd name="connsiteY1" fmla="*/ 1582231 h 2295652"/>
                <a:gd name="connsiteX2" fmla="*/ 1655482 w 2473448"/>
                <a:gd name="connsiteY2" fmla="*/ 2125847 h 2295652"/>
                <a:gd name="connsiteX3" fmla="*/ 768377 w 2473448"/>
                <a:gd name="connsiteY3" fmla="*/ 2112199 h 2295652"/>
                <a:gd name="connsiteX4" fmla="*/ 122382 w 2473448"/>
                <a:gd name="connsiteY4" fmla="*/ 1595879 h 2295652"/>
                <a:gd name="connsiteX0" fmla="*/ 122382 w 2473448"/>
                <a:gd name="connsiteY0" fmla="*/ 1595879 h 2295652"/>
                <a:gd name="connsiteX1" fmla="*/ 2251632 w 2473448"/>
                <a:gd name="connsiteY1" fmla="*/ 1582231 h 2295652"/>
                <a:gd name="connsiteX2" fmla="*/ 1655482 w 2473448"/>
                <a:gd name="connsiteY2" fmla="*/ 2125847 h 2295652"/>
                <a:gd name="connsiteX3" fmla="*/ 768377 w 2473448"/>
                <a:gd name="connsiteY3" fmla="*/ 2112199 h 2295652"/>
                <a:gd name="connsiteX4" fmla="*/ 122382 w 2473448"/>
                <a:gd name="connsiteY4" fmla="*/ 1595879 h 229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3448" h="2295652">
                  <a:moveTo>
                    <a:pt x="122382" y="1595879"/>
                  </a:moveTo>
                  <a:cubicBezTo>
                    <a:pt x="-505349" y="-701494"/>
                    <a:pt x="3084080" y="-351202"/>
                    <a:pt x="2251632" y="1582231"/>
                  </a:cubicBezTo>
                  <a:cubicBezTo>
                    <a:pt x="2544235" y="1736140"/>
                    <a:pt x="2714008" y="2449609"/>
                    <a:pt x="1655482" y="2125847"/>
                  </a:cubicBezTo>
                  <a:cubicBezTo>
                    <a:pt x="1350682" y="2198635"/>
                    <a:pt x="1182359" y="2476140"/>
                    <a:pt x="768377" y="2112199"/>
                  </a:cubicBezTo>
                  <a:cubicBezTo>
                    <a:pt x="553045" y="2240343"/>
                    <a:pt x="-317378" y="2409431"/>
                    <a:pt x="122382" y="1595879"/>
                  </a:cubicBezTo>
                  <a:close/>
                </a:path>
              </a:pathLst>
            </a:custGeom>
            <a:solidFill>
              <a:srgbClr val="F6BFB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54175F6-BB98-35D8-67FE-933863E2C026}"/>
                </a:ext>
              </a:extLst>
            </p:cNvPr>
            <p:cNvGrpSpPr/>
            <p:nvPr/>
          </p:nvGrpSpPr>
          <p:grpSpPr>
            <a:xfrm>
              <a:off x="9677434" y="680946"/>
              <a:ext cx="604786" cy="301212"/>
              <a:chOff x="9790274" y="740027"/>
              <a:chExt cx="1157760" cy="576620"/>
            </a:xfrm>
            <a:solidFill>
              <a:srgbClr val="F64B53"/>
            </a:solidFill>
          </p:grpSpPr>
          <p:sp>
            <p:nvSpPr>
              <p:cNvPr id="70" name="Rectangle 1076">
                <a:extLst>
                  <a:ext uri="{FF2B5EF4-FFF2-40B4-BE49-F238E27FC236}">
                    <a16:creationId xmlns:a16="http://schemas.microsoft.com/office/drawing/2014/main" id="{36BC2998-4371-C5ED-4918-32F2245C23BF}"/>
                  </a:ext>
                </a:extLst>
              </p:cNvPr>
              <p:cNvSpPr/>
              <p:nvPr/>
            </p:nvSpPr>
            <p:spPr>
              <a:xfrm>
                <a:off x="9790274" y="740027"/>
                <a:ext cx="1157760" cy="576620"/>
              </a:xfrm>
              <a:custGeom>
                <a:avLst/>
                <a:gdLst>
                  <a:gd name="connsiteX0" fmla="*/ 0 w 539619"/>
                  <a:gd name="connsiteY0" fmla="*/ 0 h 126793"/>
                  <a:gd name="connsiteX1" fmla="*/ 539619 w 539619"/>
                  <a:gd name="connsiteY1" fmla="*/ 0 h 126793"/>
                  <a:gd name="connsiteX2" fmla="*/ 539619 w 539619"/>
                  <a:gd name="connsiteY2" fmla="*/ 126793 h 126793"/>
                  <a:gd name="connsiteX3" fmla="*/ 0 w 539619"/>
                  <a:gd name="connsiteY3" fmla="*/ 126793 h 126793"/>
                  <a:gd name="connsiteX4" fmla="*/ 0 w 539619"/>
                  <a:gd name="connsiteY4" fmla="*/ 0 h 126793"/>
                  <a:gd name="connsiteX0" fmla="*/ 0 w 768219"/>
                  <a:gd name="connsiteY0" fmla="*/ 12700 h 126793"/>
                  <a:gd name="connsiteX1" fmla="*/ 768219 w 768219"/>
                  <a:gd name="connsiteY1" fmla="*/ 0 h 126793"/>
                  <a:gd name="connsiteX2" fmla="*/ 768219 w 768219"/>
                  <a:gd name="connsiteY2" fmla="*/ 126793 h 126793"/>
                  <a:gd name="connsiteX3" fmla="*/ 228600 w 768219"/>
                  <a:gd name="connsiteY3" fmla="*/ 126793 h 126793"/>
                  <a:gd name="connsiteX4" fmla="*/ 0 w 768219"/>
                  <a:gd name="connsiteY4" fmla="*/ 12700 h 126793"/>
                  <a:gd name="connsiteX0" fmla="*/ 0 w 844419"/>
                  <a:gd name="connsiteY0" fmla="*/ 0 h 114093"/>
                  <a:gd name="connsiteX1" fmla="*/ 844419 w 844419"/>
                  <a:gd name="connsiteY1" fmla="*/ 12700 h 114093"/>
                  <a:gd name="connsiteX2" fmla="*/ 768219 w 844419"/>
                  <a:gd name="connsiteY2" fmla="*/ 114093 h 114093"/>
                  <a:gd name="connsiteX3" fmla="*/ 228600 w 844419"/>
                  <a:gd name="connsiteY3" fmla="*/ 114093 h 114093"/>
                  <a:gd name="connsiteX4" fmla="*/ 0 w 844419"/>
                  <a:gd name="connsiteY4" fmla="*/ 0 h 114093"/>
                  <a:gd name="connsiteX0" fmla="*/ 0 w 844419"/>
                  <a:gd name="connsiteY0" fmla="*/ 0 h 279193"/>
                  <a:gd name="connsiteX1" fmla="*/ 844419 w 844419"/>
                  <a:gd name="connsiteY1" fmla="*/ 12700 h 279193"/>
                  <a:gd name="connsiteX2" fmla="*/ 768219 w 844419"/>
                  <a:gd name="connsiteY2" fmla="*/ 114093 h 279193"/>
                  <a:gd name="connsiteX3" fmla="*/ 393700 w 844419"/>
                  <a:gd name="connsiteY3" fmla="*/ 279193 h 279193"/>
                  <a:gd name="connsiteX4" fmla="*/ 0 w 844419"/>
                  <a:gd name="connsiteY4" fmla="*/ 0 h 279193"/>
                  <a:gd name="connsiteX0" fmla="*/ 97647 w 942066"/>
                  <a:gd name="connsiteY0" fmla="*/ 0 h 279193"/>
                  <a:gd name="connsiteX1" fmla="*/ 942066 w 942066"/>
                  <a:gd name="connsiteY1" fmla="*/ 12700 h 279193"/>
                  <a:gd name="connsiteX2" fmla="*/ 865866 w 942066"/>
                  <a:gd name="connsiteY2" fmla="*/ 114093 h 279193"/>
                  <a:gd name="connsiteX3" fmla="*/ 491347 w 942066"/>
                  <a:gd name="connsiteY3" fmla="*/ 279193 h 279193"/>
                  <a:gd name="connsiteX4" fmla="*/ 97647 w 942066"/>
                  <a:gd name="connsiteY4" fmla="*/ 0 h 279193"/>
                  <a:gd name="connsiteX0" fmla="*/ 181769 w 1026188"/>
                  <a:gd name="connsiteY0" fmla="*/ 25 h 279218"/>
                  <a:gd name="connsiteX1" fmla="*/ 1026188 w 1026188"/>
                  <a:gd name="connsiteY1" fmla="*/ 12725 h 279218"/>
                  <a:gd name="connsiteX2" fmla="*/ 949988 w 1026188"/>
                  <a:gd name="connsiteY2" fmla="*/ 114118 h 279218"/>
                  <a:gd name="connsiteX3" fmla="*/ 575469 w 1026188"/>
                  <a:gd name="connsiteY3" fmla="*/ 279218 h 279218"/>
                  <a:gd name="connsiteX4" fmla="*/ 181769 w 1026188"/>
                  <a:gd name="connsiteY4" fmla="*/ 25 h 279218"/>
                  <a:gd name="connsiteX0" fmla="*/ 181769 w 1026188"/>
                  <a:gd name="connsiteY0" fmla="*/ 25 h 279218"/>
                  <a:gd name="connsiteX1" fmla="*/ 1026188 w 1026188"/>
                  <a:gd name="connsiteY1" fmla="*/ 12725 h 279218"/>
                  <a:gd name="connsiteX2" fmla="*/ 575469 w 1026188"/>
                  <a:gd name="connsiteY2" fmla="*/ 279218 h 279218"/>
                  <a:gd name="connsiteX3" fmla="*/ 181769 w 1026188"/>
                  <a:gd name="connsiteY3" fmla="*/ 25 h 279218"/>
                  <a:gd name="connsiteX0" fmla="*/ 181769 w 1133943"/>
                  <a:gd name="connsiteY0" fmla="*/ 25 h 279218"/>
                  <a:gd name="connsiteX1" fmla="*/ 1026188 w 1133943"/>
                  <a:gd name="connsiteY1" fmla="*/ 12725 h 279218"/>
                  <a:gd name="connsiteX2" fmla="*/ 575469 w 1133943"/>
                  <a:gd name="connsiteY2" fmla="*/ 279218 h 279218"/>
                  <a:gd name="connsiteX3" fmla="*/ 181769 w 1133943"/>
                  <a:gd name="connsiteY3" fmla="*/ 25 h 279218"/>
                  <a:gd name="connsiteX0" fmla="*/ 181769 w 1178708"/>
                  <a:gd name="connsiteY0" fmla="*/ 25 h 279218"/>
                  <a:gd name="connsiteX1" fmla="*/ 1026188 w 1178708"/>
                  <a:gd name="connsiteY1" fmla="*/ 12725 h 279218"/>
                  <a:gd name="connsiteX2" fmla="*/ 575469 w 1178708"/>
                  <a:gd name="connsiteY2" fmla="*/ 279218 h 279218"/>
                  <a:gd name="connsiteX3" fmla="*/ 181769 w 1178708"/>
                  <a:gd name="connsiteY3" fmla="*/ 25 h 279218"/>
                  <a:gd name="connsiteX0" fmla="*/ 181769 w 1101416"/>
                  <a:gd name="connsiteY0" fmla="*/ 25 h 279218"/>
                  <a:gd name="connsiteX1" fmla="*/ 1026188 w 1101416"/>
                  <a:gd name="connsiteY1" fmla="*/ 12725 h 279218"/>
                  <a:gd name="connsiteX2" fmla="*/ 575469 w 1101416"/>
                  <a:gd name="connsiteY2" fmla="*/ 279218 h 279218"/>
                  <a:gd name="connsiteX3" fmla="*/ 181769 w 1101416"/>
                  <a:gd name="connsiteY3" fmla="*/ 25 h 279218"/>
                  <a:gd name="connsiteX0" fmla="*/ 181769 w 1157760"/>
                  <a:gd name="connsiteY0" fmla="*/ 25 h 279218"/>
                  <a:gd name="connsiteX1" fmla="*/ 1026188 w 1157760"/>
                  <a:gd name="connsiteY1" fmla="*/ 12725 h 279218"/>
                  <a:gd name="connsiteX2" fmla="*/ 575469 w 1157760"/>
                  <a:gd name="connsiteY2" fmla="*/ 279218 h 279218"/>
                  <a:gd name="connsiteX3" fmla="*/ 181769 w 1157760"/>
                  <a:gd name="connsiteY3" fmla="*/ 25 h 279218"/>
                  <a:gd name="connsiteX0" fmla="*/ 181769 w 1157760"/>
                  <a:gd name="connsiteY0" fmla="*/ 231447 h 510640"/>
                  <a:gd name="connsiteX1" fmla="*/ 1026188 w 1157760"/>
                  <a:gd name="connsiteY1" fmla="*/ 244147 h 510640"/>
                  <a:gd name="connsiteX2" fmla="*/ 575469 w 1157760"/>
                  <a:gd name="connsiteY2" fmla="*/ 510640 h 510640"/>
                  <a:gd name="connsiteX3" fmla="*/ 181769 w 1157760"/>
                  <a:gd name="connsiteY3" fmla="*/ 231447 h 510640"/>
                  <a:gd name="connsiteX0" fmla="*/ 181769 w 1157760"/>
                  <a:gd name="connsiteY0" fmla="*/ 297427 h 576620"/>
                  <a:gd name="connsiteX1" fmla="*/ 1026188 w 1157760"/>
                  <a:gd name="connsiteY1" fmla="*/ 310127 h 576620"/>
                  <a:gd name="connsiteX2" fmla="*/ 575469 w 1157760"/>
                  <a:gd name="connsiteY2" fmla="*/ 576620 h 576620"/>
                  <a:gd name="connsiteX3" fmla="*/ 181769 w 1157760"/>
                  <a:gd name="connsiteY3" fmla="*/ 297427 h 576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7760" h="576620">
                    <a:moveTo>
                      <a:pt x="181769" y="297427"/>
                    </a:moveTo>
                    <a:cubicBezTo>
                      <a:pt x="183842" y="54010"/>
                      <a:pt x="751065" y="-233856"/>
                      <a:pt x="1026188" y="310127"/>
                    </a:cubicBezTo>
                    <a:cubicBezTo>
                      <a:pt x="1148998" y="316408"/>
                      <a:pt x="1392459" y="417939"/>
                      <a:pt x="575469" y="576620"/>
                    </a:cubicBezTo>
                    <a:cubicBezTo>
                      <a:pt x="-324114" y="432756"/>
                      <a:pt x="71702" y="295241"/>
                      <a:pt x="181769" y="29742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79874023-C581-37FC-CB26-5030A1009D33}"/>
                  </a:ext>
                </a:extLst>
              </p:cNvPr>
              <p:cNvSpPr/>
              <p:nvPr/>
            </p:nvSpPr>
            <p:spPr>
              <a:xfrm>
                <a:off x="9976578" y="1113994"/>
                <a:ext cx="793750" cy="107031"/>
              </a:xfrm>
              <a:custGeom>
                <a:avLst/>
                <a:gdLst>
                  <a:gd name="connsiteX0" fmla="*/ 0 w 793750"/>
                  <a:gd name="connsiteY0" fmla="*/ 31750 h 95791"/>
                  <a:gd name="connsiteX1" fmla="*/ 444500 w 793750"/>
                  <a:gd name="connsiteY1" fmla="*/ 95250 h 95791"/>
                  <a:gd name="connsiteX2" fmla="*/ 793750 w 793750"/>
                  <a:gd name="connsiteY2" fmla="*/ 0 h 95791"/>
                  <a:gd name="connsiteX3" fmla="*/ 793750 w 793750"/>
                  <a:gd name="connsiteY3" fmla="*/ 0 h 95791"/>
                  <a:gd name="connsiteX0" fmla="*/ 0 w 793750"/>
                  <a:gd name="connsiteY0" fmla="*/ 31750 h 95375"/>
                  <a:gd name="connsiteX1" fmla="*/ 444500 w 793750"/>
                  <a:gd name="connsiteY1" fmla="*/ 95250 h 95375"/>
                  <a:gd name="connsiteX2" fmla="*/ 793750 w 793750"/>
                  <a:gd name="connsiteY2" fmla="*/ 0 h 95375"/>
                  <a:gd name="connsiteX3" fmla="*/ 793750 w 793750"/>
                  <a:gd name="connsiteY3" fmla="*/ 0 h 95375"/>
                  <a:gd name="connsiteX0" fmla="*/ 0 w 793750"/>
                  <a:gd name="connsiteY0" fmla="*/ 31798 h 118853"/>
                  <a:gd name="connsiteX1" fmla="*/ 444500 w 793750"/>
                  <a:gd name="connsiteY1" fmla="*/ 95298 h 118853"/>
                  <a:gd name="connsiteX2" fmla="*/ 793750 w 793750"/>
                  <a:gd name="connsiteY2" fmla="*/ 48 h 118853"/>
                  <a:gd name="connsiteX3" fmla="*/ 793750 w 793750"/>
                  <a:gd name="connsiteY3" fmla="*/ 48 h 118853"/>
                  <a:gd name="connsiteX0" fmla="*/ 0 w 793750"/>
                  <a:gd name="connsiteY0" fmla="*/ 31750 h 99965"/>
                  <a:gd name="connsiteX1" fmla="*/ 444500 w 793750"/>
                  <a:gd name="connsiteY1" fmla="*/ 95250 h 99965"/>
                  <a:gd name="connsiteX2" fmla="*/ 793750 w 793750"/>
                  <a:gd name="connsiteY2" fmla="*/ 0 h 99965"/>
                  <a:gd name="connsiteX3" fmla="*/ 793750 w 793750"/>
                  <a:gd name="connsiteY3" fmla="*/ 0 h 99965"/>
                  <a:gd name="connsiteX0" fmla="*/ 0 w 793750"/>
                  <a:gd name="connsiteY0" fmla="*/ 34569 h 102784"/>
                  <a:gd name="connsiteX1" fmla="*/ 444500 w 793750"/>
                  <a:gd name="connsiteY1" fmla="*/ 98069 h 102784"/>
                  <a:gd name="connsiteX2" fmla="*/ 793750 w 793750"/>
                  <a:gd name="connsiteY2" fmla="*/ 2819 h 102784"/>
                  <a:gd name="connsiteX3" fmla="*/ 793750 w 793750"/>
                  <a:gd name="connsiteY3" fmla="*/ 2819 h 102784"/>
                  <a:gd name="connsiteX0" fmla="*/ 0 w 793750"/>
                  <a:gd name="connsiteY0" fmla="*/ 34001 h 97679"/>
                  <a:gd name="connsiteX1" fmla="*/ 444500 w 793750"/>
                  <a:gd name="connsiteY1" fmla="*/ 97501 h 97679"/>
                  <a:gd name="connsiteX2" fmla="*/ 793750 w 793750"/>
                  <a:gd name="connsiteY2" fmla="*/ 2251 h 97679"/>
                  <a:gd name="connsiteX3" fmla="*/ 793750 w 793750"/>
                  <a:gd name="connsiteY3" fmla="*/ 2251 h 97679"/>
                  <a:gd name="connsiteX0" fmla="*/ 0 w 793750"/>
                  <a:gd name="connsiteY0" fmla="*/ 33837 h 107031"/>
                  <a:gd name="connsiteX1" fmla="*/ 434975 w 793750"/>
                  <a:gd name="connsiteY1" fmla="*/ 106862 h 107031"/>
                  <a:gd name="connsiteX2" fmla="*/ 793750 w 793750"/>
                  <a:gd name="connsiteY2" fmla="*/ 2087 h 107031"/>
                  <a:gd name="connsiteX3" fmla="*/ 793750 w 793750"/>
                  <a:gd name="connsiteY3" fmla="*/ 2087 h 107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3750" h="107031">
                    <a:moveTo>
                      <a:pt x="0" y="33837"/>
                    </a:moveTo>
                    <a:cubicBezTo>
                      <a:pt x="111654" y="-61942"/>
                      <a:pt x="318558" y="113212"/>
                      <a:pt x="434975" y="106862"/>
                    </a:cubicBezTo>
                    <a:cubicBezTo>
                      <a:pt x="551392" y="100512"/>
                      <a:pt x="680508" y="-16963"/>
                      <a:pt x="793750" y="2087"/>
                    </a:cubicBezTo>
                    <a:lnTo>
                      <a:pt x="793750" y="2087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44FB262-F886-B341-0831-0F2C4EFDACCC}"/>
                </a:ext>
              </a:extLst>
            </p:cNvPr>
            <p:cNvGrpSpPr/>
            <p:nvPr/>
          </p:nvGrpSpPr>
          <p:grpSpPr>
            <a:xfrm>
              <a:off x="9371494" y="69084"/>
              <a:ext cx="458184" cy="458183"/>
              <a:chOff x="5721642" y="1130292"/>
              <a:chExt cx="552993" cy="552992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1730798-DD9D-91DB-6AB4-10228801CE7F}"/>
                  </a:ext>
                </a:extLst>
              </p:cNvPr>
              <p:cNvSpPr/>
              <p:nvPr/>
            </p:nvSpPr>
            <p:spPr>
              <a:xfrm>
                <a:off x="5907656" y="1144125"/>
                <a:ext cx="366979" cy="52046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079A324F-078D-FCE0-BDC6-D73B028315A9}"/>
                  </a:ext>
                </a:extLst>
              </p:cNvPr>
              <p:cNvSpPr/>
              <p:nvPr/>
            </p:nvSpPr>
            <p:spPr>
              <a:xfrm>
                <a:off x="5721642" y="1130292"/>
                <a:ext cx="374358" cy="552992"/>
              </a:xfrm>
              <a:custGeom>
                <a:avLst/>
                <a:gdLst>
                  <a:gd name="connsiteX0" fmla="*/ 276496 w 374358"/>
                  <a:gd name="connsiteY0" fmla="*/ 0 h 552992"/>
                  <a:gd name="connsiteX1" fmla="*/ 332220 w 374358"/>
                  <a:gd name="connsiteY1" fmla="*/ 5617 h 552992"/>
                  <a:gd name="connsiteX2" fmla="*/ 358689 w 374358"/>
                  <a:gd name="connsiteY2" fmla="*/ 13833 h 552992"/>
                  <a:gd name="connsiteX3" fmla="*/ 356428 w 374358"/>
                  <a:gd name="connsiteY3" fmla="*/ 14535 h 552992"/>
                  <a:gd name="connsiteX4" fmla="*/ 186013 w 374358"/>
                  <a:gd name="connsiteY4" fmla="*/ 271632 h 552992"/>
                  <a:gd name="connsiteX5" fmla="*/ 356428 w 374358"/>
                  <a:gd name="connsiteY5" fmla="*/ 528729 h 552992"/>
                  <a:gd name="connsiteX6" fmla="*/ 374358 w 374358"/>
                  <a:gd name="connsiteY6" fmla="*/ 534295 h 552992"/>
                  <a:gd name="connsiteX7" fmla="*/ 332220 w 374358"/>
                  <a:gd name="connsiteY7" fmla="*/ 547375 h 552992"/>
                  <a:gd name="connsiteX8" fmla="*/ 276496 w 374358"/>
                  <a:gd name="connsiteY8" fmla="*/ 552992 h 552992"/>
                  <a:gd name="connsiteX9" fmla="*/ 0 w 374358"/>
                  <a:gd name="connsiteY9" fmla="*/ 276496 h 552992"/>
                  <a:gd name="connsiteX10" fmla="*/ 276496 w 374358"/>
                  <a:gd name="connsiteY10" fmla="*/ 0 h 55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4358" h="552992">
                    <a:moveTo>
                      <a:pt x="276496" y="0"/>
                    </a:moveTo>
                    <a:cubicBezTo>
                      <a:pt x="295584" y="0"/>
                      <a:pt x="314220" y="1934"/>
                      <a:pt x="332220" y="5617"/>
                    </a:cubicBezTo>
                    <a:lnTo>
                      <a:pt x="358689" y="13833"/>
                    </a:lnTo>
                    <a:lnTo>
                      <a:pt x="356428" y="14535"/>
                    </a:lnTo>
                    <a:cubicBezTo>
                      <a:pt x="256282" y="56893"/>
                      <a:pt x="186013" y="156056"/>
                      <a:pt x="186013" y="271632"/>
                    </a:cubicBezTo>
                    <a:cubicBezTo>
                      <a:pt x="186013" y="387208"/>
                      <a:pt x="256282" y="486371"/>
                      <a:pt x="356428" y="528729"/>
                    </a:cubicBezTo>
                    <a:lnTo>
                      <a:pt x="374358" y="534295"/>
                    </a:lnTo>
                    <a:lnTo>
                      <a:pt x="332220" y="547375"/>
                    </a:lnTo>
                    <a:cubicBezTo>
                      <a:pt x="314220" y="551058"/>
                      <a:pt x="295584" y="552992"/>
                      <a:pt x="276496" y="552992"/>
                    </a:cubicBezTo>
                    <a:cubicBezTo>
                      <a:pt x="123791" y="552992"/>
                      <a:pt x="0" y="429201"/>
                      <a:pt x="0" y="276496"/>
                    </a:cubicBezTo>
                    <a:cubicBezTo>
                      <a:pt x="0" y="123791"/>
                      <a:pt x="123791" y="0"/>
                      <a:pt x="27649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9555985-1A40-304B-C2C1-6E0906AD00E4}"/>
                  </a:ext>
                </a:extLst>
              </p:cNvPr>
              <p:cNvSpPr/>
              <p:nvPr/>
            </p:nvSpPr>
            <p:spPr>
              <a:xfrm>
                <a:off x="6101818" y="1227006"/>
                <a:ext cx="111288" cy="15783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7EF903E-3BC6-F984-C817-F677FC8B8E42}"/>
                  </a:ext>
                </a:extLst>
              </p:cNvPr>
              <p:cNvSpPr/>
              <p:nvPr/>
            </p:nvSpPr>
            <p:spPr>
              <a:xfrm>
                <a:off x="6048197" y="1455006"/>
                <a:ext cx="60499" cy="8580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D998D39-D5F5-234E-06C7-EE34D31736C7}"/>
                </a:ext>
              </a:extLst>
            </p:cNvPr>
            <p:cNvGrpSpPr/>
            <p:nvPr/>
          </p:nvGrpSpPr>
          <p:grpSpPr>
            <a:xfrm flipH="1">
              <a:off x="10189391" y="77831"/>
              <a:ext cx="458184" cy="458183"/>
              <a:chOff x="5721642" y="1130292"/>
              <a:chExt cx="552993" cy="552992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DCEB757-B822-DDCE-875F-19383282A745}"/>
                  </a:ext>
                </a:extLst>
              </p:cNvPr>
              <p:cNvSpPr/>
              <p:nvPr/>
            </p:nvSpPr>
            <p:spPr>
              <a:xfrm>
                <a:off x="5907656" y="1144125"/>
                <a:ext cx="366979" cy="52046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5E21A77-A452-7258-2604-9F1A89862F56}"/>
                  </a:ext>
                </a:extLst>
              </p:cNvPr>
              <p:cNvSpPr/>
              <p:nvPr/>
            </p:nvSpPr>
            <p:spPr>
              <a:xfrm>
                <a:off x="5721642" y="1130292"/>
                <a:ext cx="374358" cy="552992"/>
              </a:xfrm>
              <a:custGeom>
                <a:avLst/>
                <a:gdLst>
                  <a:gd name="connsiteX0" fmla="*/ 276496 w 374358"/>
                  <a:gd name="connsiteY0" fmla="*/ 0 h 552992"/>
                  <a:gd name="connsiteX1" fmla="*/ 332220 w 374358"/>
                  <a:gd name="connsiteY1" fmla="*/ 5617 h 552992"/>
                  <a:gd name="connsiteX2" fmla="*/ 358689 w 374358"/>
                  <a:gd name="connsiteY2" fmla="*/ 13833 h 552992"/>
                  <a:gd name="connsiteX3" fmla="*/ 356428 w 374358"/>
                  <a:gd name="connsiteY3" fmla="*/ 14535 h 552992"/>
                  <a:gd name="connsiteX4" fmla="*/ 186013 w 374358"/>
                  <a:gd name="connsiteY4" fmla="*/ 271632 h 552992"/>
                  <a:gd name="connsiteX5" fmla="*/ 356428 w 374358"/>
                  <a:gd name="connsiteY5" fmla="*/ 528729 h 552992"/>
                  <a:gd name="connsiteX6" fmla="*/ 374358 w 374358"/>
                  <a:gd name="connsiteY6" fmla="*/ 534295 h 552992"/>
                  <a:gd name="connsiteX7" fmla="*/ 332220 w 374358"/>
                  <a:gd name="connsiteY7" fmla="*/ 547375 h 552992"/>
                  <a:gd name="connsiteX8" fmla="*/ 276496 w 374358"/>
                  <a:gd name="connsiteY8" fmla="*/ 552992 h 552992"/>
                  <a:gd name="connsiteX9" fmla="*/ 0 w 374358"/>
                  <a:gd name="connsiteY9" fmla="*/ 276496 h 552992"/>
                  <a:gd name="connsiteX10" fmla="*/ 276496 w 374358"/>
                  <a:gd name="connsiteY10" fmla="*/ 0 h 55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4358" h="552992">
                    <a:moveTo>
                      <a:pt x="276496" y="0"/>
                    </a:moveTo>
                    <a:cubicBezTo>
                      <a:pt x="295584" y="0"/>
                      <a:pt x="314220" y="1934"/>
                      <a:pt x="332220" y="5617"/>
                    </a:cubicBezTo>
                    <a:lnTo>
                      <a:pt x="358689" y="13833"/>
                    </a:lnTo>
                    <a:lnTo>
                      <a:pt x="356428" y="14535"/>
                    </a:lnTo>
                    <a:cubicBezTo>
                      <a:pt x="256282" y="56893"/>
                      <a:pt x="186013" y="156056"/>
                      <a:pt x="186013" y="271632"/>
                    </a:cubicBezTo>
                    <a:cubicBezTo>
                      <a:pt x="186013" y="387208"/>
                      <a:pt x="256282" y="486371"/>
                      <a:pt x="356428" y="528729"/>
                    </a:cubicBezTo>
                    <a:lnTo>
                      <a:pt x="374358" y="534295"/>
                    </a:lnTo>
                    <a:lnTo>
                      <a:pt x="332220" y="547375"/>
                    </a:lnTo>
                    <a:cubicBezTo>
                      <a:pt x="314220" y="551058"/>
                      <a:pt x="295584" y="552992"/>
                      <a:pt x="276496" y="552992"/>
                    </a:cubicBezTo>
                    <a:cubicBezTo>
                      <a:pt x="123791" y="552992"/>
                      <a:pt x="0" y="429201"/>
                      <a:pt x="0" y="276496"/>
                    </a:cubicBezTo>
                    <a:cubicBezTo>
                      <a:pt x="0" y="123791"/>
                      <a:pt x="123791" y="0"/>
                      <a:pt x="27649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17F7F81-8DFF-BB8D-6DBF-5ACAED1125AF}"/>
                  </a:ext>
                </a:extLst>
              </p:cNvPr>
              <p:cNvSpPr/>
              <p:nvPr/>
            </p:nvSpPr>
            <p:spPr>
              <a:xfrm>
                <a:off x="6101818" y="1227006"/>
                <a:ext cx="111288" cy="15783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9841922-8DA6-4E82-3A59-779A5D582492}"/>
                  </a:ext>
                </a:extLst>
              </p:cNvPr>
              <p:cNvSpPr/>
              <p:nvPr/>
            </p:nvSpPr>
            <p:spPr>
              <a:xfrm>
                <a:off x="6048197" y="1455006"/>
                <a:ext cx="60499" cy="8580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5434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185577"/>
            <a:ext cx="12192001" cy="5672423"/>
          </a:xfrm>
          <a:custGeom>
            <a:avLst/>
            <a:gdLst>
              <a:gd name="connsiteX0" fmla="*/ 0 w 12192001"/>
              <a:gd name="connsiteY0" fmla="*/ 0 h 5587757"/>
              <a:gd name="connsiteX1" fmla="*/ 12192001 w 12192001"/>
              <a:gd name="connsiteY1" fmla="*/ 0 h 5587757"/>
              <a:gd name="connsiteX2" fmla="*/ 12192001 w 12192001"/>
              <a:gd name="connsiteY2" fmla="*/ 5587757 h 5587757"/>
              <a:gd name="connsiteX3" fmla="*/ 0 w 12192001"/>
              <a:gd name="connsiteY3" fmla="*/ 5587757 h 5587757"/>
              <a:gd name="connsiteX4" fmla="*/ 0 w 12192001"/>
              <a:gd name="connsiteY4" fmla="*/ 0 h 5587757"/>
              <a:gd name="connsiteX0" fmla="*/ 0 w 12192001"/>
              <a:gd name="connsiteY0" fmla="*/ 84666 h 5672423"/>
              <a:gd name="connsiteX1" fmla="*/ 12192001 w 12192001"/>
              <a:gd name="connsiteY1" fmla="*/ 84666 h 5672423"/>
              <a:gd name="connsiteX2" fmla="*/ 12192001 w 12192001"/>
              <a:gd name="connsiteY2" fmla="*/ 5672423 h 5672423"/>
              <a:gd name="connsiteX3" fmla="*/ 0 w 12192001"/>
              <a:gd name="connsiteY3" fmla="*/ 5672423 h 5672423"/>
              <a:gd name="connsiteX4" fmla="*/ 0 w 12192001"/>
              <a:gd name="connsiteY4" fmla="*/ 84666 h 567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672423">
                <a:moveTo>
                  <a:pt x="0" y="84666"/>
                </a:moveTo>
                <a:cubicBezTo>
                  <a:pt x="4254500" y="-105834"/>
                  <a:pt x="8128001" y="84666"/>
                  <a:pt x="12192001" y="84666"/>
                </a:cubicBezTo>
                <a:lnTo>
                  <a:pt x="12192001" y="5672423"/>
                </a:lnTo>
                <a:lnTo>
                  <a:pt x="0" y="5672423"/>
                </a:lnTo>
                <a:lnTo>
                  <a:pt x="0" y="8466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6537871" y="4019263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40FD3E9F-9664-D239-398E-21C5E7C874AC}"/>
              </a:ext>
            </a:extLst>
          </p:cNvPr>
          <p:cNvSpPr/>
          <p:nvPr/>
        </p:nvSpPr>
        <p:spPr>
          <a:xfrm flipH="1">
            <a:off x="11704398" y="1223296"/>
            <a:ext cx="487792" cy="210517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A09199-6B92-EF50-49D2-C4EC6D44A7FA}"/>
              </a:ext>
            </a:extLst>
          </p:cNvPr>
          <p:cNvGrpSpPr/>
          <p:nvPr/>
        </p:nvGrpSpPr>
        <p:grpSpPr>
          <a:xfrm>
            <a:off x="-21192" y="-13477"/>
            <a:ext cx="1011811" cy="848705"/>
            <a:chOff x="-1057780" y="-85304"/>
            <a:chExt cx="8187089" cy="68673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0F9C83-2BCD-F9A0-5295-8A241099DD97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3DBAC36-F45F-82F6-7651-AE493BD8B693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69047E09-15AC-F2BA-90EE-8B90B9E61752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7AC352F8-E042-CCC2-8E93-2F6AB5D3DDD8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C217CAF4-28CD-901C-4984-F2EE1D0C2E60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B20DE5F-A896-09AE-E945-F58B73E3A59F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9B63F82-6E67-7650-4D70-338AF5C31B0A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9690021E-E3F7-AAF9-5DF5-9B2B4035869E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FAF5F6B4-650F-B247-F874-504622EF2AC3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22BCD0BF-99A6-ECD1-63E6-CDE6444A358C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35E49F1A-77E5-E480-F46F-831A3428D54F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E3760A99-6049-1CCF-B78B-14D08207AF85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70EDE23D-55A3-2EAB-8ED5-BB10595298DB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280663-1A32-BB26-A99E-C6987D818EF7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3937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55095403-4691-3D92-D0C4-893D2C7F2623}"/>
              </a:ext>
            </a:extLst>
          </p:cNvPr>
          <p:cNvSpPr/>
          <p:nvPr/>
        </p:nvSpPr>
        <p:spPr>
          <a:xfrm flipH="1">
            <a:off x="351849" y="3949253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703D2F3-C94E-BC28-A319-64115C6166D4}"/>
              </a:ext>
            </a:extLst>
          </p:cNvPr>
          <p:cNvSpPr/>
          <p:nvPr/>
        </p:nvSpPr>
        <p:spPr>
          <a:xfrm>
            <a:off x="2912101" y="2934059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FD591DB4-C758-0287-90B5-92A4D5C749C0}"/>
              </a:ext>
            </a:extLst>
          </p:cNvPr>
          <p:cNvSpPr/>
          <p:nvPr/>
        </p:nvSpPr>
        <p:spPr>
          <a:xfrm rot="21056363">
            <a:off x="857544" y="2200293"/>
            <a:ext cx="1160113" cy="323925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9CC54BF5-2958-3145-39F5-B401AFE675AE}"/>
              </a:ext>
            </a:extLst>
          </p:cNvPr>
          <p:cNvSpPr/>
          <p:nvPr/>
        </p:nvSpPr>
        <p:spPr>
          <a:xfrm flipH="1">
            <a:off x="304912" y="1783507"/>
            <a:ext cx="608127" cy="249412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EF615E58-0536-FA46-7BE4-6C8FE6BB5750}"/>
              </a:ext>
            </a:extLst>
          </p:cNvPr>
          <p:cNvGrpSpPr/>
          <p:nvPr/>
        </p:nvGrpSpPr>
        <p:grpSpPr>
          <a:xfrm flipH="1">
            <a:off x="32748" y="71095"/>
            <a:ext cx="4450902" cy="5476186"/>
            <a:chOff x="737842" y="-1808315"/>
            <a:chExt cx="7529451" cy="926389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3204F06-D46E-3887-90B7-656294F0700A}"/>
                </a:ext>
              </a:extLst>
            </p:cNvPr>
            <p:cNvGrpSpPr/>
            <p:nvPr/>
          </p:nvGrpSpPr>
          <p:grpSpPr>
            <a:xfrm>
              <a:off x="737842" y="-1808315"/>
              <a:ext cx="7529451" cy="9263891"/>
              <a:chOff x="737842" y="-1808315"/>
              <a:chExt cx="7529451" cy="926389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38F60BB-D25F-616A-F346-8083E5837DB5}"/>
                  </a:ext>
                </a:extLst>
              </p:cNvPr>
              <p:cNvGrpSpPr/>
              <p:nvPr/>
            </p:nvGrpSpPr>
            <p:grpSpPr>
              <a:xfrm rot="311220">
                <a:off x="2486003" y="3619810"/>
                <a:ext cx="1499313" cy="3473761"/>
                <a:chOff x="3286125" y="3981815"/>
                <a:chExt cx="1499313" cy="3473761"/>
              </a:xfrm>
            </p:grpSpPr>
            <p:sp>
              <p:nvSpPr>
                <p:cNvPr id="76" name="Rectangle 850">
                  <a:extLst>
                    <a:ext uri="{FF2B5EF4-FFF2-40B4-BE49-F238E27FC236}">
                      <a16:creationId xmlns:a16="http://schemas.microsoft.com/office/drawing/2014/main" id="{9EEBB20B-A996-B647-0599-E332BF2E08CD}"/>
                    </a:ext>
                  </a:extLst>
                </p:cNvPr>
                <p:cNvSpPr/>
                <p:nvPr/>
              </p:nvSpPr>
              <p:spPr>
                <a:xfrm>
                  <a:off x="3286125" y="5326422"/>
                  <a:ext cx="1404927" cy="2129154"/>
                </a:xfrm>
                <a:custGeom>
                  <a:avLst/>
                  <a:gdLst>
                    <a:gd name="connsiteX0" fmla="*/ 0 w 200327"/>
                    <a:gd name="connsiteY0" fmla="*/ 0 h 281302"/>
                    <a:gd name="connsiteX1" fmla="*/ 200327 w 200327"/>
                    <a:gd name="connsiteY1" fmla="*/ 0 h 281302"/>
                    <a:gd name="connsiteX2" fmla="*/ 200327 w 200327"/>
                    <a:gd name="connsiteY2" fmla="*/ 281302 h 281302"/>
                    <a:gd name="connsiteX3" fmla="*/ 0 w 200327"/>
                    <a:gd name="connsiteY3" fmla="*/ 281302 h 281302"/>
                    <a:gd name="connsiteX4" fmla="*/ 0 w 200327"/>
                    <a:gd name="connsiteY4" fmla="*/ 0 h 281302"/>
                    <a:gd name="connsiteX0" fmla="*/ 304800 w 505127"/>
                    <a:gd name="connsiteY0" fmla="*/ 0 h 1529077"/>
                    <a:gd name="connsiteX1" fmla="*/ 505127 w 505127"/>
                    <a:gd name="connsiteY1" fmla="*/ 0 h 1529077"/>
                    <a:gd name="connsiteX2" fmla="*/ 505127 w 505127"/>
                    <a:gd name="connsiteY2" fmla="*/ 281302 h 1529077"/>
                    <a:gd name="connsiteX3" fmla="*/ 0 w 505127"/>
                    <a:gd name="connsiteY3" fmla="*/ 1529077 h 1529077"/>
                    <a:gd name="connsiteX4" fmla="*/ 304800 w 505127"/>
                    <a:gd name="connsiteY4" fmla="*/ 0 h 1529077"/>
                    <a:gd name="connsiteX0" fmla="*/ 304800 w 505127"/>
                    <a:gd name="connsiteY0" fmla="*/ 0 h 1529077"/>
                    <a:gd name="connsiteX1" fmla="*/ 505127 w 505127"/>
                    <a:gd name="connsiteY1" fmla="*/ 0 h 1529077"/>
                    <a:gd name="connsiteX2" fmla="*/ 305102 w 505127"/>
                    <a:gd name="connsiteY2" fmla="*/ 1433827 h 1529077"/>
                    <a:gd name="connsiteX3" fmla="*/ 0 w 505127"/>
                    <a:gd name="connsiteY3" fmla="*/ 1529077 h 1529077"/>
                    <a:gd name="connsiteX4" fmla="*/ 304800 w 505127"/>
                    <a:gd name="connsiteY4" fmla="*/ 0 h 1529077"/>
                    <a:gd name="connsiteX0" fmla="*/ 304800 w 686102"/>
                    <a:gd name="connsiteY0" fmla="*/ 9525 h 1538602"/>
                    <a:gd name="connsiteX1" fmla="*/ 686102 w 686102"/>
                    <a:gd name="connsiteY1" fmla="*/ 0 h 1538602"/>
                    <a:gd name="connsiteX2" fmla="*/ 305102 w 686102"/>
                    <a:gd name="connsiteY2" fmla="*/ 1443352 h 1538602"/>
                    <a:gd name="connsiteX3" fmla="*/ 0 w 686102"/>
                    <a:gd name="connsiteY3" fmla="*/ 1538602 h 1538602"/>
                    <a:gd name="connsiteX4" fmla="*/ 304800 w 686102"/>
                    <a:gd name="connsiteY4" fmla="*/ 9525 h 1538602"/>
                    <a:gd name="connsiteX0" fmla="*/ 476250 w 686102"/>
                    <a:gd name="connsiteY0" fmla="*/ 47625 h 1538602"/>
                    <a:gd name="connsiteX1" fmla="*/ 686102 w 686102"/>
                    <a:gd name="connsiteY1" fmla="*/ 0 h 1538602"/>
                    <a:gd name="connsiteX2" fmla="*/ 305102 w 686102"/>
                    <a:gd name="connsiteY2" fmla="*/ 1443352 h 1538602"/>
                    <a:gd name="connsiteX3" fmla="*/ 0 w 686102"/>
                    <a:gd name="connsiteY3" fmla="*/ 1538602 h 1538602"/>
                    <a:gd name="connsiteX4" fmla="*/ 476250 w 686102"/>
                    <a:gd name="connsiteY4" fmla="*/ 47625 h 1538602"/>
                    <a:gd name="connsiteX0" fmla="*/ 690250 w 900102"/>
                    <a:gd name="connsiteY0" fmla="*/ 47625 h 2026879"/>
                    <a:gd name="connsiteX1" fmla="*/ 900102 w 900102"/>
                    <a:gd name="connsiteY1" fmla="*/ 0 h 2026879"/>
                    <a:gd name="connsiteX2" fmla="*/ 519102 w 900102"/>
                    <a:gd name="connsiteY2" fmla="*/ 1443352 h 2026879"/>
                    <a:gd name="connsiteX3" fmla="*/ 0 w 900102"/>
                    <a:gd name="connsiteY3" fmla="*/ 2026879 h 2026879"/>
                    <a:gd name="connsiteX4" fmla="*/ 214000 w 900102"/>
                    <a:gd name="connsiteY4" fmla="*/ 1538602 h 2026879"/>
                    <a:gd name="connsiteX5" fmla="*/ 690250 w 900102"/>
                    <a:gd name="connsiteY5" fmla="*/ 47625 h 2026879"/>
                    <a:gd name="connsiteX0" fmla="*/ 1198100 w 1407952"/>
                    <a:gd name="connsiteY0" fmla="*/ 47625 h 2026879"/>
                    <a:gd name="connsiteX1" fmla="*/ 1407952 w 1407952"/>
                    <a:gd name="connsiteY1" fmla="*/ 0 h 2026879"/>
                    <a:gd name="connsiteX2" fmla="*/ 1026952 w 1407952"/>
                    <a:gd name="connsiteY2" fmla="*/ 1443352 h 2026879"/>
                    <a:gd name="connsiteX3" fmla="*/ 507850 w 1407952"/>
                    <a:gd name="connsiteY3" fmla="*/ 2026879 h 2026879"/>
                    <a:gd name="connsiteX4" fmla="*/ 3025 w 1407952"/>
                    <a:gd name="connsiteY4" fmla="*/ 1674454 h 2026879"/>
                    <a:gd name="connsiteX5" fmla="*/ 721850 w 1407952"/>
                    <a:gd name="connsiteY5" fmla="*/ 1538602 h 2026879"/>
                    <a:gd name="connsiteX6" fmla="*/ 1198100 w 1407952"/>
                    <a:gd name="connsiteY6" fmla="*/ 47625 h 2026879"/>
                    <a:gd name="connsiteX0" fmla="*/ 1200741 w 1410593"/>
                    <a:gd name="connsiteY0" fmla="*/ 47625 h 2035598"/>
                    <a:gd name="connsiteX1" fmla="*/ 1410593 w 1410593"/>
                    <a:gd name="connsiteY1" fmla="*/ 0 h 2035598"/>
                    <a:gd name="connsiteX2" fmla="*/ 1029593 w 1410593"/>
                    <a:gd name="connsiteY2" fmla="*/ 1443352 h 2035598"/>
                    <a:gd name="connsiteX3" fmla="*/ 510491 w 1410593"/>
                    <a:gd name="connsiteY3" fmla="*/ 2026879 h 2035598"/>
                    <a:gd name="connsiteX4" fmla="*/ 577166 w 1410593"/>
                    <a:gd name="connsiteY4" fmla="*/ 1645879 h 2035598"/>
                    <a:gd name="connsiteX5" fmla="*/ 5666 w 1410593"/>
                    <a:gd name="connsiteY5" fmla="*/ 1674454 h 2035598"/>
                    <a:gd name="connsiteX6" fmla="*/ 724491 w 1410593"/>
                    <a:gd name="connsiteY6" fmla="*/ 1538602 h 2035598"/>
                    <a:gd name="connsiteX7" fmla="*/ 1200741 w 1410593"/>
                    <a:gd name="connsiteY7" fmla="*/ 47625 h 2035598"/>
                    <a:gd name="connsiteX0" fmla="*/ 1200741 w 1410593"/>
                    <a:gd name="connsiteY0" fmla="*/ 47625 h 2035598"/>
                    <a:gd name="connsiteX1" fmla="*/ 1410593 w 1410593"/>
                    <a:gd name="connsiteY1" fmla="*/ 0 h 2035598"/>
                    <a:gd name="connsiteX2" fmla="*/ 1029593 w 1410593"/>
                    <a:gd name="connsiteY2" fmla="*/ 1443352 h 2035598"/>
                    <a:gd name="connsiteX3" fmla="*/ 1355042 w 1410593"/>
                    <a:gd name="connsiteY3" fmla="*/ 1760178 h 2035598"/>
                    <a:gd name="connsiteX4" fmla="*/ 510491 w 1410593"/>
                    <a:gd name="connsiteY4" fmla="*/ 2026879 h 2035598"/>
                    <a:gd name="connsiteX5" fmla="*/ 577166 w 1410593"/>
                    <a:gd name="connsiteY5" fmla="*/ 1645879 h 2035598"/>
                    <a:gd name="connsiteX6" fmla="*/ 5666 w 1410593"/>
                    <a:gd name="connsiteY6" fmla="*/ 1674454 h 2035598"/>
                    <a:gd name="connsiteX7" fmla="*/ 724491 w 1410593"/>
                    <a:gd name="connsiteY7" fmla="*/ 1538602 h 2035598"/>
                    <a:gd name="connsiteX8" fmla="*/ 1200741 w 1410593"/>
                    <a:gd name="connsiteY8" fmla="*/ 47625 h 2035598"/>
                    <a:gd name="connsiteX0" fmla="*/ 1200741 w 1410593"/>
                    <a:gd name="connsiteY0" fmla="*/ 47625 h 2129314"/>
                    <a:gd name="connsiteX1" fmla="*/ 1410593 w 1410593"/>
                    <a:gd name="connsiteY1" fmla="*/ 0 h 2129314"/>
                    <a:gd name="connsiteX2" fmla="*/ 1029593 w 1410593"/>
                    <a:gd name="connsiteY2" fmla="*/ 1443352 h 2129314"/>
                    <a:gd name="connsiteX3" fmla="*/ 1355042 w 1410593"/>
                    <a:gd name="connsiteY3" fmla="*/ 1760178 h 2129314"/>
                    <a:gd name="connsiteX4" fmla="*/ 370791 w 1410593"/>
                    <a:gd name="connsiteY4" fmla="*/ 2122129 h 2129314"/>
                    <a:gd name="connsiteX5" fmla="*/ 577166 w 1410593"/>
                    <a:gd name="connsiteY5" fmla="*/ 1645879 h 2129314"/>
                    <a:gd name="connsiteX6" fmla="*/ 5666 w 1410593"/>
                    <a:gd name="connsiteY6" fmla="*/ 1674454 h 2129314"/>
                    <a:gd name="connsiteX7" fmla="*/ 724491 w 1410593"/>
                    <a:gd name="connsiteY7" fmla="*/ 1538602 h 2129314"/>
                    <a:gd name="connsiteX8" fmla="*/ 1200741 w 1410593"/>
                    <a:gd name="connsiteY8" fmla="*/ 47625 h 2129314"/>
                    <a:gd name="connsiteX0" fmla="*/ 1200014 w 1409866"/>
                    <a:gd name="connsiteY0" fmla="*/ 47625 h 2129399"/>
                    <a:gd name="connsiteX1" fmla="*/ 1409866 w 1409866"/>
                    <a:gd name="connsiteY1" fmla="*/ 0 h 2129399"/>
                    <a:gd name="connsiteX2" fmla="*/ 1028866 w 1409866"/>
                    <a:gd name="connsiteY2" fmla="*/ 1443352 h 2129399"/>
                    <a:gd name="connsiteX3" fmla="*/ 1354315 w 1409866"/>
                    <a:gd name="connsiteY3" fmla="*/ 1760178 h 2129399"/>
                    <a:gd name="connsiteX4" fmla="*/ 370064 w 1409866"/>
                    <a:gd name="connsiteY4" fmla="*/ 2122129 h 2129399"/>
                    <a:gd name="connsiteX5" fmla="*/ 665339 w 1409866"/>
                    <a:gd name="connsiteY5" fmla="*/ 1652229 h 2129399"/>
                    <a:gd name="connsiteX6" fmla="*/ 4939 w 1409866"/>
                    <a:gd name="connsiteY6" fmla="*/ 1674454 h 2129399"/>
                    <a:gd name="connsiteX7" fmla="*/ 723764 w 1409866"/>
                    <a:gd name="connsiteY7" fmla="*/ 1538602 h 2129399"/>
                    <a:gd name="connsiteX8" fmla="*/ 1200014 w 1409866"/>
                    <a:gd name="connsiteY8" fmla="*/ 47625 h 2129399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74430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74430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74430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744304 h 2129154"/>
                    <a:gd name="connsiteX7" fmla="*/ 723764 w 1409866"/>
                    <a:gd name="connsiteY7" fmla="*/ 1506852 h 2129154"/>
                    <a:gd name="connsiteX8" fmla="*/ 1200014 w 1409866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50625 w 1404927"/>
                    <a:gd name="connsiteY0" fmla="*/ 349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50625 w 1404927"/>
                    <a:gd name="connsiteY8" fmla="*/ 34925 h 2129154"/>
                    <a:gd name="connsiteX0" fmla="*/ 1150625 w 1404927"/>
                    <a:gd name="connsiteY0" fmla="*/ 349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50625 w 1404927"/>
                    <a:gd name="connsiteY8" fmla="*/ 34925 h 2129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4927" h="2129154">
                      <a:moveTo>
                        <a:pt x="1150625" y="34925"/>
                      </a:moveTo>
                      <a:lnTo>
                        <a:pt x="1404927" y="0"/>
                      </a:lnTo>
                      <a:cubicBezTo>
                        <a:pt x="1277927" y="481117"/>
                        <a:pt x="1017577" y="1032085"/>
                        <a:pt x="1023927" y="1443352"/>
                      </a:cubicBezTo>
                      <a:cubicBezTo>
                        <a:pt x="1215752" y="1537748"/>
                        <a:pt x="1366043" y="1701024"/>
                        <a:pt x="1349376" y="1760178"/>
                      </a:cubicBezTo>
                      <a:cubicBezTo>
                        <a:pt x="1288259" y="1800282"/>
                        <a:pt x="956204" y="1262762"/>
                        <a:pt x="365125" y="2122129"/>
                      </a:cubicBezTo>
                      <a:cubicBezTo>
                        <a:pt x="246858" y="2193984"/>
                        <a:pt x="490537" y="1691916"/>
                        <a:pt x="660400" y="1652229"/>
                      </a:cubicBezTo>
                      <a:cubicBezTo>
                        <a:pt x="557213" y="1644292"/>
                        <a:pt x="97683" y="1673283"/>
                        <a:pt x="0" y="1744304"/>
                      </a:cubicBezTo>
                      <a:cubicBezTo>
                        <a:pt x="163408" y="1466187"/>
                        <a:pt x="574467" y="1499219"/>
                        <a:pt x="718825" y="1506852"/>
                      </a:cubicBezTo>
                      <a:cubicBezTo>
                        <a:pt x="877575" y="1210943"/>
                        <a:pt x="1029975" y="553084"/>
                        <a:pt x="1150625" y="34925"/>
                      </a:cubicBezTo>
                      <a:close/>
                    </a:path>
                  </a:pathLst>
                </a:custGeom>
                <a:solidFill>
                  <a:srgbClr val="7E909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Rectangle 849">
                  <a:extLst>
                    <a:ext uri="{FF2B5EF4-FFF2-40B4-BE49-F238E27FC236}">
                      <a16:creationId xmlns:a16="http://schemas.microsoft.com/office/drawing/2014/main" id="{AE98D219-8542-EB14-8F02-96FA9629BEFA}"/>
                    </a:ext>
                  </a:extLst>
                </p:cNvPr>
                <p:cNvSpPr/>
                <p:nvPr/>
              </p:nvSpPr>
              <p:spPr>
                <a:xfrm>
                  <a:off x="3932776" y="3981815"/>
                  <a:ext cx="852662" cy="1684033"/>
                </a:xfrm>
                <a:custGeom>
                  <a:avLst/>
                  <a:gdLst>
                    <a:gd name="connsiteX0" fmla="*/ 0 w 832319"/>
                    <a:gd name="connsiteY0" fmla="*/ 0 h 490233"/>
                    <a:gd name="connsiteX1" fmla="*/ 832319 w 832319"/>
                    <a:gd name="connsiteY1" fmla="*/ 0 h 490233"/>
                    <a:gd name="connsiteX2" fmla="*/ 832319 w 832319"/>
                    <a:gd name="connsiteY2" fmla="*/ 490233 h 490233"/>
                    <a:gd name="connsiteX3" fmla="*/ 0 w 832319"/>
                    <a:gd name="connsiteY3" fmla="*/ 490233 h 490233"/>
                    <a:gd name="connsiteX4" fmla="*/ 0 w 832319"/>
                    <a:gd name="connsiteY4" fmla="*/ 0 h 490233"/>
                    <a:gd name="connsiteX0" fmla="*/ 0 w 832319"/>
                    <a:gd name="connsiteY0" fmla="*/ 0 h 1671333"/>
                    <a:gd name="connsiteX1" fmla="*/ 832319 w 832319"/>
                    <a:gd name="connsiteY1" fmla="*/ 0 h 1671333"/>
                    <a:gd name="connsiteX2" fmla="*/ 527519 w 832319"/>
                    <a:gd name="connsiteY2" fmla="*/ 1671333 h 1671333"/>
                    <a:gd name="connsiteX3" fmla="*/ 0 w 832319"/>
                    <a:gd name="connsiteY3" fmla="*/ 490233 h 1671333"/>
                    <a:gd name="connsiteX4" fmla="*/ 0 w 832319"/>
                    <a:gd name="connsiteY4" fmla="*/ 0 h 1671333"/>
                    <a:gd name="connsiteX0" fmla="*/ 0 w 919404"/>
                    <a:gd name="connsiteY0" fmla="*/ 0 h 1671333"/>
                    <a:gd name="connsiteX1" fmla="*/ 832319 w 919404"/>
                    <a:gd name="connsiteY1" fmla="*/ 0 h 1671333"/>
                    <a:gd name="connsiteX2" fmla="*/ 527519 w 919404"/>
                    <a:gd name="connsiteY2" fmla="*/ 1671333 h 1671333"/>
                    <a:gd name="connsiteX3" fmla="*/ 0 w 919404"/>
                    <a:gd name="connsiteY3" fmla="*/ 490233 h 1671333"/>
                    <a:gd name="connsiteX4" fmla="*/ 0 w 919404"/>
                    <a:gd name="connsiteY4" fmla="*/ 0 h 1671333"/>
                    <a:gd name="connsiteX0" fmla="*/ 330200 w 919404"/>
                    <a:gd name="connsiteY0" fmla="*/ 0 h 1684033"/>
                    <a:gd name="connsiteX1" fmla="*/ 832319 w 919404"/>
                    <a:gd name="connsiteY1" fmla="*/ 12700 h 1684033"/>
                    <a:gd name="connsiteX2" fmla="*/ 527519 w 919404"/>
                    <a:gd name="connsiteY2" fmla="*/ 1684033 h 1684033"/>
                    <a:gd name="connsiteX3" fmla="*/ 0 w 919404"/>
                    <a:gd name="connsiteY3" fmla="*/ 502933 h 1684033"/>
                    <a:gd name="connsiteX4" fmla="*/ 330200 w 919404"/>
                    <a:gd name="connsiteY4" fmla="*/ 0 h 1684033"/>
                    <a:gd name="connsiteX0" fmla="*/ 0 w 589204"/>
                    <a:gd name="connsiteY0" fmla="*/ 0 h 1684033"/>
                    <a:gd name="connsiteX1" fmla="*/ 502119 w 589204"/>
                    <a:gd name="connsiteY1" fmla="*/ 12700 h 1684033"/>
                    <a:gd name="connsiteX2" fmla="*/ 197319 w 589204"/>
                    <a:gd name="connsiteY2" fmla="*/ 1684033 h 1684033"/>
                    <a:gd name="connsiteX3" fmla="*/ 0 w 589204"/>
                    <a:gd name="connsiteY3" fmla="*/ 0 h 1684033"/>
                    <a:gd name="connsiteX0" fmla="*/ 156087 w 745291"/>
                    <a:gd name="connsiteY0" fmla="*/ 0 h 1684033"/>
                    <a:gd name="connsiteX1" fmla="*/ 658206 w 745291"/>
                    <a:gd name="connsiteY1" fmla="*/ 12700 h 1684033"/>
                    <a:gd name="connsiteX2" fmla="*/ 353406 w 745291"/>
                    <a:gd name="connsiteY2" fmla="*/ 1684033 h 1684033"/>
                    <a:gd name="connsiteX3" fmla="*/ 156087 w 745291"/>
                    <a:gd name="connsiteY3" fmla="*/ 0 h 1684033"/>
                    <a:gd name="connsiteX0" fmla="*/ 263458 w 852662"/>
                    <a:gd name="connsiteY0" fmla="*/ 0 h 1684033"/>
                    <a:gd name="connsiteX1" fmla="*/ 765577 w 852662"/>
                    <a:gd name="connsiteY1" fmla="*/ 12700 h 1684033"/>
                    <a:gd name="connsiteX2" fmla="*/ 460777 w 852662"/>
                    <a:gd name="connsiteY2" fmla="*/ 1684033 h 1684033"/>
                    <a:gd name="connsiteX3" fmla="*/ 263458 w 852662"/>
                    <a:gd name="connsiteY3" fmla="*/ 0 h 1684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52662" h="1684033">
                      <a:moveTo>
                        <a:pt x="263458" y="0"/>
                      </a:moveTo>
                      <a:lnTo>
                        <a:pt x="765577" y="12700"/>
                      </a:lnTo>
                      <a:cubicBezTo>
                        <a:pt x="663977" y="569811"/>
                        <a:pt x="1184677" y="1647622"/>
                        <a:pt x="460777" y="1684033"/>
                      </a:cubicBezTo>
                      <a:cubicBezTo>
                        <a:pt x="-239996" y="754389"/>
                        <a:pt x="-969" y="53344"/>
                        <a:pt x="263458" y="0"/>
                      </a:cubicBezTo>
                      <a:close/>
                    </a:path>
                  </a:pathLst>
                </a:custGeom>
                <a:solidFill>
                  <a:srgbClr val="45332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9E524C2-E301-10CF-D048-48021DE098C6}"/>
                  </a:ext>
                </a:extLst>
              </p:cNvPr>
              <p:cNvGrpSpPr/>
              <p:nvPr/>
            </p:nvGrpSpPr>
            <p:grpSpPr>
              <a:xfrm>
                <a:off x="1378789" y="-1808315"/>
                <a:ext cx="1236390" cy="1148069"/>
                <a:chOff x="1378789" y="-1808315"/>
                <a:chExt cx="1236390" cy="1148069"/>
              </a:xfrm>
              <a:solidFill>
                <a:srgbClr val="FA5516"/>
              </a:solidFill>
            </p:grpSpPr>
            <p:sp>
              <p:nvSpPr>
                <p:cNvPr id="72" name="Rectangle 858">
                  <a:extLst>
                    <a:ext uri="{FF2B5EF4-FFF2-40B4-BE49-F238E27FC236}">
                      <a16:creationId xmlns:a16="http://schemas.microsoft.com/office/drawing/2014/main" id="{05BF874D-6897-B9D5-CE82-F3603BAC265B}"/>
                    </a:ext>
                  </a:extLst>
                </p:cNvPr>
                <p:cNvSpPr/>
                <p:nvPr/>
              </p:nvSpPr>
              <p:spPr>
                <a:xfrm rot="1326375">
                  <a:off x="1866502" y="-1746137"/>
                  <a:ext cx="442710" cy="1008214"/>
                </a:xfrm>
                <a:custGeom>
                  <a:avLst/>
                  <a:gdLst>
                    <a:gd name="connsiteX0" fmla="*/ 0 w 201068"/>
                    <a:gd name="connsiteY0" fmla="*/ 0 h 287706"/>
                    <a:gd name="connsiteX1" fmla="*/ 201068 w 201068"/>
                    <a:gd name="connsiteY1" fmla="*/ 0 h 287706"/>
                    <a:gd name="connsiteX2" fmla="*/ 201068 w 201068"/>
                    <a:gd name="connsiteY2" fmla="*/ 287706 h 287706"/>
                    <a:gd name="connsiteX3" fmla="*/ 0 w 201068"/>
                    <a:gd name="connsiteY3" fmla="*/ 287706 h 287706"/>
                    <a:gd name="connsiteX4" fmla="*/ 0 w 201068"/>
                    <a:gd name="connsiteY4" fmla="*/ 0 h 287706"/>
                    <a:gd name="connsiteX0" fmla="*/ 0 w 201068"/>
                    <a:gd name="connsiteY0" fmla="*/ 0 h 287706"/>
                    <a:gd name="connsiteX1" fmla="*/ 131218 w 201068"/>
                    <a:gd name="connsiteY1" fmla="*/ 25400 h 287706"/>
                    <a:gd name="connsiteX2" fmla="*/ 201068 w 201068"/>
                    <a:gd name="connsiteY2" fmla="*/ 287706 h 287706"/>
                    <a:gd name="connsiteX3" fmla="*/ 0 w 201068"/>
                    <a:gd name="connsiteY3" fmla="*/ 287706 h 287706"/>
                    <a:gd name="connsiteX4" fmla="*/ 0 w 201068"/>
                    <a:gd name="connsiteY4" fmla="*/ 0 h 287706"/>
                    <a:gd name="connsiteX0" fmla="*/ 31750 w 201068"/>
                    <a:gd name="connsiteY0" fmla="*/ 0 h 262306"/>
                    <a:gd name="connsiteX1" fmla="*/ 131218 w 201068"/>
                    <a:gd name="connsiteY1" fmla="*/ 0 h 262306"/>
                    <a:gd name="connsiteX2" fmla="*/ 201068 w 201068"/>
                    <a:gd name="connsiteY2" fmla="*/ 262306 h 262306"/>
                    <a:gd name="connsiteX3" fmla="*/ 0 w 201068"/>
                    <a:gd name="connsiteY3" fmla="*/ 262306 h 262306"/>
                    <a:gd name="connsiteX4" fmla="*/ 31750 w 201068"/>
                    <a:gd name="connsiteY4" fmla="*/ 0 h 262306"/>
                    <a:gd name="connsiteX0" fmla="*/ 31750 w 328216"/>
                    <a:gd name="connsiteY0" fmla="*/ 488244 h 750550"/>
                    <a:gd name="connsiteX1" fmla="*/ 131218 w 328216"/>
                    <a:gd name="connsiteY1" fmla="*/ 488244 h 750550"/>
                    <a:gd name="connsiteX2" fmla="*/ 201068 w 328216"/>
                    <a:gd name="connsiteY2" fmla="*/ 750550 h 750550"/>
                    <a:gd name="connsiteX3" fmla="*/ 0 w 328216"/>
                    <a:gd name="connsiteY3" fmla="*/ 750550 h 750550"/>
                    <a:gd name="connsiteX4" fmla="*/ 31750 w 328216"/>
                    <a:gd name="connsiteY4" fmla="*/ 488244 h 750550"/>
                    <a:gd name="connsiteX0" fmla="*/ 142869 w 367343"/>
                    <a:gd name="connsiteY0" fmla="*/ 703323 h 965629"/>
                    <a:gd name="connsiteX1" fmla="*/ 242337 w 367343"/>
                    <a:gd name="connsiteY1" fmla="*/ 703323 h 965629"/>
                    <a:gd name="connsiteX2" fmla="*/ 312187 w 367343"/>
                    <a:gd name="connsiteY2" fmla="*/ 965629 h 965629"/>
                    <a:gd name="connsiteX3" fmla="*/ 111119 w 367343"/>
                    <a:gd name="connsiteY3" fmla="*/ 965629 h 965629"/>
                    <a:gd name="connsiteX4" fmla="*/ 142869 w 367343"/>
                    <a:gd name="connsiteY4" fmla="*/ 703323 h 965629"/>
                    <a:gd name="connsiteX0" fmla="*/ 125997 w 427134"/>
                    <a:gd name="connsiteY0" fmla="*/ 706410 h 968716"/>
                    <a:gd name="connsiteX1" fmla="*/ 225465 w 427134"/>
                    <a:gd name="connsiteY1" fmla="*/ 706410 h 968716"/>
                    <a:gd name="connsiteX2" fmla="*/ 295315 w 427134"/>
                    <a:gd name="connsiteY2" fmla="*/ 968716 h 968716"/>
                    <a:gd name="connsiteX3" fmla="*/ 94247 w 427134"/>
                    <a:gd name="connsiteY3" fmla="*/ 968716 h 968716"/>
                    <a:gd name="connsiteX4" fmla="*/ 125997 w 427134"/>
                    <a:gd name="connsiteY4" fmla="*/ 706410 h 968716"/>
                    <a:gd name="connsiteX0" fmla="*/ 148110 w 442710"/>
                    <a:gd name="connsiteY0" fmla="*/ 745908 h 1008214"/>
                    <a:gd name="connsiteX1" fmla="*/ 247578 w 442710"/>
                    <a:gd name="connsiteY1" fmla="*/ 745908 h 1008214"/>
                    <a:gd name="connsiteX2" fmla="*/ 317428 w 442710"/>
                    <a:gd name="connsiteY2" fmla="*/ 1008214 h 1008214"/>
                    <a:gd name="connsiteX3" fmla="*/ 116360 w 442710"/>
                    <a:gd name="connsiteY3" fmla="*/ 1008214 h 1008214"/>
                    <a:gd name="connsiteX4" fmla="*/ 148110 w 442710"/>
                    <a:gd name="connsiteY4" fmla="*/ 745908 h 1008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710" h="1008214">
                      <a:moveTo>
                        <a:pt x="148110" y="745908"/>
                      </a:moveTo>
                      <a:cubicBezTo>
                        <a:pt x="-432144" y="-130392"/>
                        <a:pt x="926892" y="-360262"/>
                        <a:pt x="247578" y="745908"/>
                      </a:cubicBezTo>
                      <a:lnTo>
                        <a:pt x="317428" y="1008214"/>
                      </a:lnTo>
                      <a:lnTo>
                        <a:pt x="116360" y="1008214"/>
                      </a:lnTo>
                      <a:lnTo>
                        <a:pt x="148110" y="745908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856">
                  <a:extLst>
                    <a:ext uri="{FF2B5EF4-FFF2-40B4-BE49-F238E27FC236}">
                      <a16:creationId xmlns:a16="http://schemas.microsoft.com/office/drawing/2014/main" id="{B8C43D56-C743-2144-ABE3-F11D48C1A290}"/>
                    </a:ext>
                  </a:extLst>
                </p:cNvPr>
                <p:cNvSpPr/>
                <p:nvPr/>
              </p:nvSpPr>
              <p:spPr>
                <a:xfrm rot="2340538" flipH="1">
                  <a:off x="2107179" y="-1540458"/>
                  <a:ext cx="508000" cy="880212"/>
                </a:xfrm>
                <a:custGeom>
                  <a:avLst/>
                  <a:gdLst>
                    <a:gd name="connsiteX0" fmla="*/ 0 w 254000"/>
                    <a:gd name="connsiteY0" fmla="*/ 0 h 255903"/>
                    <a:gd name="connsiteX1" fmla="*/ 254000 w 254000"/>
                    <a:gd name="connsiteY1" fmla="*/ 0 h 255903"/>
                    <a:gd name="connsiteX2" fmla="*/ 254000 w 254000"/>
                    <a:gd name="connsiteY2" fmla="*/ 255903 h 255903"/>
                    <a:gd name="connsiteX3" fmla="*/ 0 w 254000"/>
                    <a:gd name="connsiteY3" fmla="*/ 255903 h 255903"/>
                    <a:gd name="connsiteX4" fmla="*/ 0 w 254000"/>
                    <a:gd name="connsiteY4" fmla="*/ 0 h 255903"/>
                    <a:gd name="connsiteX0" fmla="*/ 0 w 508000"/>
                    <a:gd name="connsiteY0" fmla="*/ 0 h 763903"/>
                    <a:gd name="connsiteX1" fmla="*/ 508000 w 508000"/>
                    <a:gd name="connsiteY1" fmla="*/ 508000 h 763903"/>
                    <a:gd name="connsiteX2" fmla="*/ 508000 w 508000"/>
                    <a:gd name="connsiteY2" fmla="*/ 763903 h 763903"/>
                    <a:gd name="connsiteX3" fmla="*/ 254000 w 508000"/>
                    <a:gd name="connsiteY3" fmla="*/ 763903 h 763903"/>
                    <a:gd name="connsiteX4" fmla="*/ 0 w 508000"/>
                    <a:gd name="connsiteY4" fmla="*/ 0 h 763903"/>
                    <a:gd name="connsiteX0" fmla="*/ 0 w 508000"/>
                    <a:gd name="connsiteY0" fmla="*/ 0 h 763903"/>
                    <a:gd name="connsiteX1" fmla="*/ 444500 w 508000"/>
                    <a:gd name="connsiteY1" fmla="*/ 571500 h 763903"/>
                    <a:gd name="connsiteX2" fmla="*/ 508000 w 508000"/>
                    <a:gd name="connsiteY2" fmla="*/ 763903 h 763903"/>
                    <a:gd name="connsiteX3" fmla="*/ 254000 w 508000"/>
                    <a:gd name="connsiteY3" fmla="*/ 763903 h 763903"/>
                    <a:gd name="connsiteX4" fmla="*/ 0 w 508000"/>
                    <a:gd name="connsiteY4" fmla="*/ 0 h 763903"/>
                    <a:gd name="connsiteX0" fmla="*/ 0 w 508000"/>
                    <a:gd name="connsiteY0" fmla="*/ 153302 h 917205"/>
                    <a:gd name="connsiteX1" fmla="*/ 444500 w 508000"/>
                    <a:gd name="connsiteY1" fmla="*/ 724802 h 917205"/>
                    <a:gd name="connsiteX2" fmla="*/ 508000 w 508000"/>
                    <a:gd name="connsiteY2" fmla="*/ 917205 h 917205"/>
                    <a:gd name="connsiteX3" fmla="*/ 254000 w 508000"/>
                    <a:gd name="connsiteY3" fmla="*/ 917205 h 917205"/>
                    <a:gd name="connsiteX4" fmla="*/ 0 w 508000"/>
                    <a:gd name="connsiteY4" fmla="*/ 153302 h 917205"/>
                    <a:gd name="connsiteX0" fmla="*/ 0 w 508000"/>
                    <a:gd name="connsiteY0" fmla="*/ 0 h 763903"/>
                    <a:gd name="connsiteX1" fmla="*/ 444500 w 508000"/>
                    <a:gd name="connsiteY1" fmla="*/ 571500 h 763903"/>
                    <a:gd name="connsiteX2" fmla="*/ 508000 w 508000"/>
                    <a:gd name="connsiteY2" fmla="*/ 763903 h 763903"/>
                    <a:gd name="connsiteX3" fmla="*/ 254000 w 508000"/>
                    <a:gd name="connsiteY3" fmla="*/ 763903 h 763903"/>
                    <a:gd name="connsiteX4" fmla="*/ 0 w 508000"/>
                    <a:gd name="connsiteY4" fmla="*/ 0 h 763903"/>
                    <a:gd name="connsiteX0" fmla="*/ 0 w 508000"/>
                    <a:gd name="connsiteY0" fmla="*/ 116309 h 880212"/>
                    <a:gd name="connsiteX1" fmla="*/ 444500 w 508000"/>
                    <a:gd name="connsiteY1" fmla="*/ 687809 h 880212"/>
                    <a:gd name="connsiteX2" fmla="*/ 508000 w 508000"/>
                    <a:gd name="connsiteY2" fmla="*/ 880212 h 880212"/>
                    <a:gd name="connsiteX3" fmla="*/ 254000 w 508000"/>
                    <a:gd name="connsiteY3" fmla="*/ 880212 h 880212"/>
                    <a:gd name="connsiteX4" fmla="*/ 0 w 508000"/>
                    <a:gd name="connsiteY4" fmla="*/ 116309 h 880212"/>
                    <a:gd name="connsiteX0" fmla="*/ 0 w 508000"/>
                    <a:gd name="connsiteY0" fmla="*/ 116309 h 880212"/>
                    <a:gd name="connsiteX1" fmla="*/ 444500 w 508000"/>
                    <a:gd name="connsiteY1" fmla="*/ 687809 h 880212"/>
                    <a:gd name="connsiteX2" fmla="*/ 508000 w 508000"/>
                    <a:gd name="connsiteY2" fmla="*/ 880212 h 880212"/>
                    <a:gd name="connsiteX3" fmla="*/ 254000 w 508000"/>
                    <a:gd name="connsiteY3" fmla="*/ 880212 h 880212"/>
                    <a:gd name="connsiteX4" fmla="*/ 0 w 508000"/>
                    <a:gd name="connsiteY4" fmla="*/ 116309 h 880212"/>
                    <a:gd name="connsiteX0" fmla="*/ 0 w 508000"/>
                    <a:gd name="connsiteY0" fmla="*/ 116309 h 880212"/>
                    <a:gd name="connsiteX1" fmla="*/ 444500 w 508000"/>
                    <a:gd name="connsiteY1" fmla="*/ 687809 h 880212"/>
                    <a:gd name="connsiteX2" fmla="*/ 508000 w 508000"/>
                    <a:gd name="connsiteY2" fmla="*/ 880212 h 880212"/>
                    <a:gd name="connsiteX3" fmla="*/ 425450 w 508000"/>
                    <a:gd name="connsiteY3" fmla="*/ 880212 h 880212"/>
                    <a:gd name="connsiteX4" fmla="*/ 0 w 508000"/>
                    <a:gd name="connsiteY4" fmla="*/ 116309 h 88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8000" h="880212">
                      <a:moveTo>
                        <a:pt x="0" y="116309"/>
                      </a:moveTo>
                      <a:cubicBezTo>
                        <a:pt x="391055" y="-207541"/>
                        <a:pt x="561446" y="197271"/>
                        <a:pt x="444500" y="687809"/>
                      </a:cubicBezTo>
                      <a:lnTo>
                        <a:pt x="508000" y="880212"/>
                      </a:lnTo>
                      <a:lnTo>
                        <a:pt x="425450" y="880212"/>
                      </a:lnTo>
                      <a:cubicBezTo>
                        <a:pt x="340783" y="625578"/>
                        <a:pt x="484717" y="342368"/>
                        <a:pt x="0" y="11630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858">
                  <a:extLst>
                    <a:ext uri="{FF2B5EF4-FFF2-40B4-BE49-F238E27FC236}">
                      <a16:creationId xmlns:a16="http://schemas.microsoft.com/office/drawing/2014/main" id="{CF22CD24-DC1C-C2D7-C316-5EED911D8D15}"/>
                    </a:ext>
                  </a:extLst>
                </p:cNvPr>
                <p:cNvSpPr/>
                <p:nvPr/>
              </p:nvSpPr>
              <p:spPr>
                <a:xfrm>
                  <a:off x="1665848" y="-1808315"/>
                  <a:ext cx="442710" cy="1008214"/>
                </a:xfrm>
                <a:custGeom>
                  <a:avLst/>
                  <a:gdLst>
                    <a:gd name="connsiteX0" fmla="*/ 0 w 201068"/>
                    <a:gd name="connsiteY0" fmla="*/ 0 h 287706"/>
                    <a:gd name="connsiteX1" fmla="*/ 201068 w 201068"/>
                    <a:gd name="connsiteY1" fmla="*/ 0 h 287706"/>
                    <a:gd name="connsiteX2" fmla="*/ 201068 w 201068"/>
                    <a:gd name="connsiteY2" fmla="*/ 287706 h 287706"/>
                    <a:gd name="connsiteX3" fmla="*/ 0 w 201068"/>
                    <a:gd name="connsiteY3" fmla="*/ 287706 h 287706"/>
                    <a:gd name="connsiteX4" fmla="*/ 0 w 201068"/>
                    <a:gd name="connsiteY4" fmla="*/ 0 h 287706"/>
                    <a:gd name="connsiteX0" fmla="*/ 0 w 201068"/>
                    <a:gd name="connsiteY0" fmla="*/ 0 h 287706"/>
                    <a:gd name="connsiteX1" fmla="*/ 131218 w 201068"/>
                    <a:gd name="connsiteY1" fmla="*/ 25400 h 287706"/>
                    <a:gd name="connsiteX2" fmla="*/ 201068 w 201068"/>
                    <a:gd name="connsiteY2" fmla="*/ 287706 h 287706"/>
                    <a:gd name="connsiteX3" fmla="*/ 0 w 201068"/>
                    <a:gd name="connsiteY3" fmla="*/ 287706 h 287706"/>
                    <a:gd name="connsiteX4" fmla="*/ 0 w 201068"/>
                    <a:gd name="connsiteY4" fmla="*/ 0 h 287706"/>
                    <a:gd name="connsiteX0" fmla="*/ 31750 w 201068"/>
                    <a:gd name="connsiteY0" fmla="*/ 0 h 262306"/>
                    <a:gd name="connsiteX1" fmla="*/ 131218 w 201068"/>
                    <a:gd name="connsiteY1" fmla="*/ 0 h 262306"/>
                    <a:gd name="connsiteX2" fmla="*/ 201068 w 201068"/>
                    <a:gd name="connsiteY2" fmla="*/ 262306 h 262306"/>
                    <a:gd name="connsiteX3" fmla="*/ 0 w 201068"/>
                    <a:gd name="connsiteY3" fmla="*/ 262306 h 262306"/>
                    <a:gd name="connsiteX4" fmla="*/ 31750 w 201068"/>
                    <a:gd name="connsiteY4" fmla="*/ 0 h 262306"/>
                    <a:gd name="connsiteX0" fmla="*/ 31750 w 328216"/>
                    <a:gd name="connsiteY0" fmla="*/ 488244 h 750550"/>
                    <a:gd name="connsiteX1" fmla="*/ 131218 w 328216"/>
                    <a:gd name="connsiteY1" fmla="*/ 488244 h 750550"/>
                    <a:gd name="connsiteX2" fmla="*/ 201068 w 328216"/>
                    <a:gd name="connsiteY2" fmla="*/ 750550 h 750550"/>
                    <a:gd name="connsiteX3" fmla="*/ 0 w 328216"/>
                    <a:gd name="connsiteY3" fmla="*/ 750550 h 750550"/>
                    <a:gd name="connsiteX4" fmla="*/ 31750 w 328216"/>
                    <a:gd name="connsiteY4" fmla="*/ 488244 h 750550"/>
                    <a:gd name="connsiteX0" fmla="*/ 142869 w 367343"/>
                    <a:gd name="connsiteY0" fmla="*/ 703323 h 965629"/>
                    <a:gd name="connsiteX1" fmla="*/ 242337 w 367343"/>
                    <a:gd name="connsiteY1" fmla="*/ 703323 h 965629"/>
                    <a:gd name="connsiteX2" fmla="*/ 312187 w 367343"/>
                    <a:gd name="connsiteY2" fmla="*/ 965629 h 965629"/>
                    <a:gd name="connsiteX3" fmla="*/ 111119 w 367343"/>
                    <a:gd name="connsiteY3" fmla="*/ 965629 h 965629"/>
                    <a:gd name="connsiteX4" fmla="*/ 142869 w 367343"/>
                    <a:gd name="connsiteY4" fmla="*/ 703323 h 965629"/>
                    <a:gd name="connsiteX0" fmla="*/ 125997 w 427134"/>
                    <a:gd name="connsiteY0" fmla="*/ 706410 h 968716"/>
                    <a:gd name="connsiteX1" fmla="*/ 225465 w 427134"/>
                    <a:gd name="connsiteY1" fmla="*/ 706410 h 968716"/>
                    <a:gd name="connsiteX2" fmla="*/ 295315 w 427134"/>
                    <a:gd name="connsiteY2" fmla="*/ 968716 h 968716"/>
                    <a:gd name="connsiteX3" fmla="*/ 94247 w 427134"/>
                    <a:gd name="connsiteY3" fmla="*/ 968716 h 968716"/>
                    <a:gd name="connsiteX4" fmla="*/ 125997 w 427134"/>
                    <a:gd name="connsiteY4" fmla="*/ 706410 h 968716"/>
                    <a:gd name="connsiteX0" fmla="*/ 148110 w 442710"/>
                    <a:gd name="connsiteY0" fmla="*/ 745908 h 1008214"/>
                    <a:gd name="connsiteX1" fmla="*/ 247578 w 442710"/>
                    <a:gd name="connsiteY1" fmla="*/ 745908 h 1008214"/>
                    <a:gd name="connsiteX2" fmla="*/ 317428 w 442710"/>
                    <a:gd name="connsiteY2" fmla="*/ 1008214 h 1008214"/>
                    <a:gd name="connsiteX3" fmla="*/ 116360 w 442710"/>
                    <a:gd name="connsiteY3" fmla="*/ 1008214 h 1008214"/>
                    <a:gd name="connsiteX4" fmla="*/ 148110 w 442710"/>
                    <a:gd name="connsiteY4" fmla="*/ 745908 h 1008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710" h="1008214">
                      <a:moveTo>
                        <a:pt x="148110" y="745908"/>
                      </a:moveTo>
                      <a:cubicBezTo>
                        <a:pt x="-432144" y="-130392"/>
                        <a:pt x="926892" y="-360262"/>
                        <a:pt x="247578" y="745908"/>
                      </a:cubicBezTo>
                      <a:lnTo>
                        <a:pt x="317428" y="1008214"/>
                      </a:lnTo>
                      <a:lnTo>
                        <a:pt x="116360" y="1008214"/>
                      </a:lnTo>
                      <a:lnTo>
                        <a:pt x="148110" y="745908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856">
                  <a:extLst>
                    <a:ext uri="{FF2B5EF4-FFF2-40B4-BE49-F238E27FC236}">
                      <a16:creationId xmlns:a16="http://schemas.microsoft.com/office/drawing/2014/main" id="{2056BBDE-65BE-D36B-A141-80EC7DB4CFDC}"/>
                    </a:ext>
                  </a:extLst>
                </p:cNvPr>
                <p:cNvSpPr/>
                <p:nvPr/>
              </p:nvSpPr>
              <p:spPr>
                <a:xfrm>
                  <a:off x="1378789" y="-1680312"/>
                  <a:ext cx="508000" cy="880212"/>
                </a:xfrm>
                <a:custGeom>
                  <a:avLst/>
                  <a:gdLst>
                    <a:gd name="connsiteX0" fmla="*/ 0 w 254000"/>
                    <a:gd name="connsiteY0" fmla="*/ 0 h 255903"/>
                    <a:gd name="connsiteX1" fmla="*/ 254000 w 254000"/>
                    <a:gd name="connsiteY1" fmla="*/ 0 h 255903"/>
                    <a:gd name="connsiteX2" fmla="*/ 254000 w 254000"/>
                    <a:gd name="connsiteY2" fmla="*/ 255903 h 255903"/>
                    <a:gd name="connsiteX3" fmla="*/ 0 w 254000"/>
                    <a:gd name="connsiteY3" fmla="*/ 255903 h 255903"/>
                    <a:gd name="connsiteX4" fmla="*/ 0 w 254000"/>
                    <a:gd name="connsiteY4" fmla="*/ 0 h 255903"/>
                    <a:gd name="connsiteX0" fmla="*/ 0 w 508000"/>
                    <a:gd name="connsiteY0" fmla="*/ 0 h 763903"/>
                    <a:gd name="connsiteX1" fmla="*/ 508000 w 508000"/>
                    <a:gd name="connsiteY1" fmla="*/ 508000 h 763903"/>
                    <a:gd name="connsiteX2" fmla="*/ 508000 w 508000"/>
                    <a:gd name="connsiteY2" fmla="*/ 763903 h 763903"/>
                    <a:gd name="connsiteX3" fmla="*/ 254000 w 508000"/>
                    <a:gd name="connsiteY3" fmla="*/ 763903 h 763903"/>
                    <a:gd name="connsiteX4" fmla="*/ 0 w 508000"/>
                    <a:gd name="connsiteY4" fmla="*/ 0 h 763903"/>
                    <a:gd name="connsiteX0" fmla="*/ 0 w 508000"/>
                    <a:gd name="connsiteY0" fmla="*/ 0 h 763903"/>
                    <a:gd name="connsiteX1" fmla="*/ 444500 w 508000"/>
                    <a:gd name="connsiteY1" fmla="*/ 571500 h 763903"/>
                    <a:gd name="connsiteX2" fmla="*/ 508000 w 508000"/>
                    <a:gd name="connsiteY2" fmla="*/ 763903 h 763903"/>
                    <a:gd name="connsiteX3" fmla="*/ 254000 w 508000"/>
                    <a:gd name="connsiteY3" fmla="*/ 763903 h 763903"/>
                    <a:gd name="connsiteX4" fmla="*/ 0 w 508000"/>
                    <a:gd name="connsiteY4" fmla="*/ 0 h 763903"/>
                    <a:gd name="connsiteX0" fmla="*/ 0 w 508000"/>
                    <a:gd name="connsiteY0" fmla="*/ 153302 h 917205"/>
                    <a:gd name="connsiteX1" fmla="*/ 444500 w 508000"/>
                    <a:gd name="connsiteY1" fmla="*/ 724802 h 917205"/>
                    <a:gd name="connsiteX2" fmla="*/ 508000 w 508000"/>
                    <a:gd name="connsiteY2" fmla="*/ 917205 h 917205"/>
                    <a:gd name="connsiteX3" fmla="*/ 254000 w 508000"/>
                    <a:gd name="connsiteY3" fmla="*/ 917205 h 917205"/>
                    <a:gd name="connsiteX4" fmla="*/ 0 w 508000"/>
                    <a:gd name="connsiteY4" fmla="*/ 153302 h 917205"/>
                    <a:gd name="connsiteX0" fmla="*/ 0 w 508000"/>
                    <a:gd name="connsiteY0" fmla="*/ 0 h 763903"/>
                    <a:gd name="connsiteX1" fmla="*/ 444500 w 508000"/>
                    <a:gd name="connsiteY1" fmla="*/ 571500 h 763903"/>
                    <a:gd name="connsiteX2" fmla="*/ 508000 w 508000"/>
                    <a:gd name="connsiteY2" fmla="*/ 763903 h 763903"/>
                    <a:gd name="connsiteX3" fmla="*/ 254000 w 508000"/>
                    <a:gd name="connsiteY3" fmla="*/ 763903 h 763903"/>
                    <a:gd name="connsiteX4" fmla="*/ 0 w 508000"/>
                    <a:gd name="connsiteY4" fmla="*/ 0 h 763903"/>
                    <a:gd name="connsiteX0" fmla="*/ 0 w 508000"/>
                    <a:gd name="connsiteY0" fmla="*/ 116309 h 880212"/>
                    <a:gd name="connsiteX1" fmla="*/ 444500 w 508000"/>
                    <a:gd name="connsiteY1" fmla="*/ 687809 h 880212"/>
                    <a:gd name="connsiteX2" fmla="*/ 508000 w 508000"/>
                    <a:gd name="connsiteY2" fmla="*/ 880212 h 880212"/>
                    <a:gd name="connsiteX3" fmla="*/ 254000 w 508000"/>
                    <a:gd name="connsiteY3" fmla="*/ 880212 h 880212"/>
                    <a:gd name="connsiteX4" fmla="*/ 0 w 508000"/>
                    <a:gd name="connsiteY4" fmla="*/ 116309 h 880212"/>
                    <a:gd name="connsiteX0" fmla="*/ 0 w 508000"/>
                    <a:gd name="connsiteY0" fmla="*/ 116309 h 880212"/>
                    <a:gd name="connsiteX1" fmla="*/ 444500 w 508000"/>
                    <a:gd name="connsiteY1" fmla="*/ 687809 h 880212"/>
                    <a:gd name="connsiteX2" fmla="*/ 508000 w 508000"/>
                    <a:gd name="connsiteY2" fmla="*/ 880212 h 880212"/>
                    <a:gd name="connsiteX3" fmla="*/ 254000 w 508000"/>
                    <a:gd name="connsiteY3" fmla="*/ 880212 h 880212"/>
                    <a:gd name="connsiteX4" fmla="*/ 0 w 508000"/>
                    <a:gd name="connsiteY4" fmla="*/ 116309 h 880212"/>
                    <a:gd name="connsiteX0" fmla="*/ 0 w 508000"/>
                    <a:gd name="connsiteY0" fmla="*/ 116309 h 880212"/>
                    <a:gd name="connsiteX1" fmla="*/ 444500 w 508000"/>
                    <a:gd name="connsiteY1" fmla="*/ 687809 h 880212"/>
                    <a:gd name="connsiteX2" fmla="*/ 508000 w 508000"/>
                    <a:gd name="connsiteY2" fmla="*/ 880212 h 880212"/>
                    <a:gd name="connsiteX3" fmla="*/ 425450 w 508000"/>
                    <a:gd name="connsiteY3" fmla="*/ 880212 h 880212"/>
                    <a:gd name="connsiteX4" fmla="*/ 0 w 508000"/>
                    <a:gd name="connsiteY4" fmla="*/ 116309 h 88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8000" h="880212">
                      <a:moveTo>
                        <a:pt x="0" y="116309"/>
                      </a:moveTo>
                      <a:cubicBezTo>
                        <a:pt x="391055" y="-207541"/>
                        <a:pt x="561446" y="197271"/>
                        <a:pt x="444500" y="687809"/>
                      </a:cubicBezTo>
                      <a:lnTo>
                        <a:pt x="508000" y="880212"/>
                      </a:lnTo>
                      <a:lnTo>
                        <a:pt x="425450" y="880212"/>
                      </a:lnTo>
                      <a:cubicBezTo>
                        <a:pt x="340783" y="625578"/>
                        <a:pt x="484717" y="342368"/>
                        <a:pt x="0" y="11630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Rectangle 846">
                <a:extLst>
                  <a:ext uri="{FF2B5EF4-FFF2-40B4-BE49-F238E27FC236}">
                    <a16:creationId xmlns:a16="http://schemas.microsoft.com/office/drawing/2014/main" id="{23A0AA10-B2FB-DB51-38BB-AB22750CDD54}"/>
                  </a:ext>
                </a:extLst>
              </p:cNvPr>
              <p:cNvSpPr/>
              <p:nvPr/>
            </p:nvSpPr>
            <p:spPr>
              <a:xfrm>
                <a:off x="1177721" y="-1056003"/>
                <a:ext cx="5939639" cy="5972308"/>
              </a:xfrm>
              <a:custGeom>
                <a:avLst/>
                <a:gdLst>
                  <a:gd name="connsiteX0" fmla="*/ 0 w 927269"/>
                  <a:gd name="connsiteY0" fmla="*/ 0 h 494958"/>
                  <a:gd name="connsiteX1" fmla="*/ 927269 w 927269"/>
                  <a:gd name="connsiteY1" fmla="*/ 0 h 494958"/>
                  <a:gd name="connsiteX2" fmla="*/ 927269 w 927269"/>
                  <a:gd name="connsiteY2" fmla="*/ 494958 h 494958"/>
                  <a:gd name="connsiteX3" fmla="*/ 0 w 927269"/>
                  <a:gd name="connsiteY3" fmla="*/ 494958 h 494958"/>
                  <a:gd name="connsiteX4" fmla="*/ 0 w 927269"/>
                  <a:gd name="connsiteY4" fmla="*/ 0 h 494958"/>
                  <a:gd name="connsiteX0" fmla="*/ 85725 w 927269"/>
                  <a:gd name="connsiteY0" fmla="*/ 0 h 1866558"/>
                  <a:gd name="connsiteX1" fmla="*/ 927269 w 927269"/>
                  <a:gd name="connsiteY1" fmla="*/ 1371600 h 1866558"/>
                  <a:gd name="connsiteX2" fmla="*/ 927269 w 927269"/>
                  <a:gd name="connsiteY2" fmla="*/ 1866558 h 1866558"/>
                  <a:gd name="connsiteX3" fmla="*/ 0 w 927269"/>
                  <a:gd name="connsiteY3" fmla="*/ 1866558 h 1866558"/>
                  <a:gd name="connsiteX4" fmla="*/ 85725 w 927269"/>
                  <a:gd name="connsiteY4" fmla="*/ 0 h 1866558"/>
                  <a:gd name="connsiteX0" fmla="*/ 0 w 2314575"/>
                  <a:gd name="connsiteY0" fmla="*/ 0 h 4552608"/>
                  <a:gd name="connsiteX1" fmla="*/ 841544 w 2314575"/>
                  <a:gd name="connsiteY1" fmla="*/ 1371600 h 4552608"/>
                  <a:gd name="connsiteX2" fmla="*/ 841544 w 2314575"/>
                  <a:gd name="connsiteY2" fmla="*/ 1866558 h 4552608"/>
                  <a:gd name="connsiteX3" fmla="*/ 2314575 w 2314575"/>
                  <a:gd name="connsiteY3" fmla="*/ 4552608 h 4552608"/>
                  <a:gd name="connsiteX4" fmla="*/ 0 w 2314575"/>
                  <a:gd name="connsiteY4" fmla="*/ 0 h 4552608"/>
                  <a:gd name="connsiteX0" fmla="*/ 0 w 2314575"/>
                  <a:gd name="connsiteY0" fmla="*/ 0 h 4552608"/>
                  <a:gd name="connsiteX1" fmla="*/ 841544 w 2314575"/>
                  <a:gd name="connsiteY1" fmla="*/ 1371600 h 4552608"/>
                  <a:gd name="connsiteX2" fmla="*/ 1755944 w 2314575"/>
                  <a:gd name="connsiteY2" fmla="*/ 1737970 h 4552608"/>
                  <a:gd name="connsiteX3" fmla="*/ 2314575 w 2314575"/>
                  <a:gd name="connsiteY3" fmla="*/ 4552608 h 4552608"/>
                  <a:gd name="connsiteX4" fmla="*/ 0 w 2314575"/>
                  <a:gd name="connsiteY4" fmla="*/ 0 h 4552608"/>
                  <a:gd name="connsiteX0" fmla="*/ 0 w 2314575"/>
                  <a:gd name="connsiteY0" fmla="*/ 0 h 4552608"/>
                  <a:gd name="connsiteX1" fmla="*/ 1241594 w 2314575"/>
                  <a:gd name="connsiteY1" fmla="*/ 1414463 h 4552608"/>
                  <a:gd name="connsiteX2" fmla="*/ 1755944 w 2314575"/>
                  <a:gd name="connsiteY2" fmla="*/ 1737970 h 4552608"/>
                  <a:gd name="connsiteX3" fmla="*/ 2314575 w 2314575"/>
                  <a:gd name="connsiteY3" fmla="*/ 4552608 h 4552608"/>
                  <a:gd name="connsiteX4" fmla="*/ 0 w 2314575"/>
                  <a:gd name="connsiteY4" fmla="*/ 0 h 4552608"/>
                  <a:gd name="connsiteX0" fmla="*/ 0 w 2314575"/>
                  <a:gd name="connsiteY0" fmla="*/ 0 h 4552608"/>
                  <a:gd name="connsiteX1" fmla="*/ 1241594 w 2314575"/>
                  <a:gd name="connsiteY1" fmla="*/ 1414463 h 4552608"/>
                  <a:gd name="connsiteX2" fmla="*/ 2314575 w 2314575"/>
                  <a:gd name="connsiteY2" fmla="*/ 4552608 h 4552608"/>
                  <a:gd name="connsiteX3" fmla="*/ 0 w 2314575"/>
                  <a:gd name="connsiteY3" fmla="*/ 0 h 4552608"/>
                  <a:gd name="connsiteX0" fmla="*/ 0 w 3283722"/>
                  <a:gd name="connsiteY0" fmla="*/ 0 h 4552608"/>
                  <a:gd name="connsiteX1" fmla="*/ 1241594 w 3283722"/>
                  <a:gd name="connsiteY1" fmla="*/ 1414463 h 4552608"/>
                  <a:gd name="connsiteX2" fmla="*/ 2314575 w 3283722"/>
                  <a:gd name="connsiteY2" fmla="*/ 4552608 h 4552608"/>
                  <a:gd name="connsiteX3" fmla="*/ 0 w 3283722"/>
                  <a:gd name="connsiteY3" fmla="*/ 0 h 4552608"/>
                  <a:gd name="connsiteX0" fmla="*/ 0 w 3293225"/>
                  <a:gd name="connsiteY0" fmla="*/ 0 h 4695483"/>
                  <a:gd name="connsiteX1" fmla="*/ 1241594 w 3293225"/>
                  <a:gd name="connsiteY1" fmla="*/ 1414463 h 4695483"/>
                  <a:gd name="connsiteX2" fmla="*/ 2343150 w 3293225"/>
                  <a:gd name="connsiteY2" fmla="*/ 4695483 h 4695483"/>
                  <a:gd name="connsiteX3" fmla="*/ 0 w 3293225"/>
                  <a:gd name="connsiteY3" fmla="*/ 0 h 4695483"/>
                  <a:gd name="connsiteX0" fmla="*/ 0 w 5279032"/>
                  <a:gd name="connsiteY0" fmla="*/ 0 h 4804277"/>
                  <a:gd name="connsiteX1" fmla="*/ 1241594 w 5279032"/>
                  <a:gd name="connsiteY1" fmla="*/ 1414463 h 4804277"/>
                  <a:gd name="connsiteX2" fmla="*/ 2343150 w 5279032"/>
                  <a:gd name="connsiteY2" fmla="*/ 4695483 h 4804277"/>
                  <a:gd name="connsiteX3" fmla="*/ 0 w 5279032"/>
                  <a:gd name="connsiteY3" fmla="*/ 0 h 4804277"/>
                  <a:gd name="connsiteX0" fmla="*/ 0 w 5279032"/>
                  <a:gd name="connsiteY0" fmla="*/ 0 h 4801691"/>
                  <a:gd name="connsiteX1" fmla="*/ 1241594 w 5279032"/>
                  <a:gd name="connsiteY1" fmla="*/ 1414463 h 4801691"/>
                  <a:gd name="connsiteX2" fmla="*/ 2343150 w 5279032"/>
                  <a:gd name="connsiteY2" fmla="*/ 4695483 h 4801691"/>
                  <a:gd name="connsiteX3" fmla="*/ 0 w 5279032"/>
                  <a:gd name="connsiteY3" fmla="*/ 0 h 4801691"/>
                  <a:gd name="connsiteX0" fmla="*/ 0 w 5279032"/>
                  <a:gd name="connsiteY0" fmla="*/ 0 h 4801691"/>
                  <a:gd name="connsiteX1" fmla="*/ 1241594 w 5279032"/>
                  <a:gd name="connsiteY1" fmla="*/ 1414463 h 4801691"/>
                  <a:gd name="connsiteX2" fmla="*/ 2343150 w 5279032"/>
                  <a:gd name="connsiteY2" fmla="*/ 4695483 h 4801691"/>
                  <a:gd name="connsiteX3" fmla="*/ 0 w 5279032"/>
                  <a:gd name="connsiteY3" fmla="*/ 0 h 4801691"/>
                  <a:gd name="connsiteX0" fmla="*/ 275546 w 5554578"/>
                  <a:gd name="connsiteY0" fmla="*/ 0 h 4801691"/>
                  <a:gd name="connsiteX1" fmla="*/ 1517140 w 5554578"/>
                  <a:gd name="connsiteY1" fmla="*/ 1414463 h 4801691"/>
                  <a:gd name="connsiteX2" fmla="*/ 2618696 w 5554578"/>
                  <a:gd name="connsiteY2" fmla="*/ 4695483 h 4801691"/>
                  <a:gd name="connsiteX3" fmla="*/ 275546 w 5554578"/>
                  <a:gd name="connsiteY3" fmla="*/ 0 h 4801691"/>
                  <a:gd name="connsiteX0" fmla="*/ 360093 w 5639125"/>
                  <a:gd name="connsiteY0" fmla="*/ 0 h 4801691"/>
                  <a:gd name="connsiteX1" fmla="*/ 1601687 w 5639125"/>
                  <a:gd name="connsiteY1" fmla="*/ 1414463 h 4801691"/>
                  <a:gd name="connsiteX2" fmla="*/ 2703243 w 5639125"/>
                  <a:gd name="connsiteY2" fmla="*/ 4695483 h 4801691"/>
                  <a:gd name="connsiteX3" fmla="*/ 360093 w 5639125"/>
                  <a:gd name="connsiteY3" fmla="*/ 0 h 4801691"/>
                  <a:gd name="connsiteX0" fmla="*/ 360093 w 5639125"/>
                  <a:gd name="connsiteY0" fmla="*/ 683149 h 5484840"/>
                  <a:gd name="connsiteX1" fmla="*/ 1601687 w 5639125"/>
                  <a:gd name="connsiteY1" fmla="*/ 2097612 h 5484840"/>
                  <a:gd name="connsiteX2" fmla="*/ 2703243 w 5639125"/>
                  <a:gd name="connsiteY2" fmla="*/ 5378632 h 5484840"/>
                  <a:gd name="connsiteX3" fmla="*/ 360093 w 5639125"/>
                  <a:gd name="connsiteY3" fmla="*/ 683149 h 5484840"/>
                  <a:gd name="connsiteX0" fmla="*/ 360093 w 5639125"/>
                  <a:gd name="connsiteY0" fmla="*/ 1246029 h 6047720"/>
                  <a:gd name="connsiteX1" fmla="*/ 1601687 w 5639125"/>
                  <a:gd name="connsiteY1" fmla="*/ 2660492 h 6047720"/>
                  <a:gd name="connsiteX2" fmla="*/ 2703243 w 5639125"/>
                  <a:gd name="connsiteY2" fmla="*/ 5941512 h 6047720"/>
                  <a:gd name="connsiteX3" fmla="*/ 360093 w 5639125"/>
                  <a:gd name="connsiteY3" fmla="*/ 1246029 h 6047720"/>
                  <a:gd name="connsiteX0" fmla="*/ 360093 w 5639125"/>
                  <a:gd name="connsiteY0" fmla="*/ 322922 h 5124613"/>
                  <a:gd name="connsiteX1" fmla="*/ 1050654 w 5639125"/>
                  <a:gd name="connsiteY1" fmla="*/ 636932 h 5124613"/>
                  <a:gd name="connsiteX2" fmla="*/ 1601687 w 5639125"/>
                  <a:gd name="connsiteY2" fmla="*/ 1737385 h 5124613"/>
                  <a:gd name="connsiteX3" fmla="*/ 2703243 w 5639125"/>
                  <a:gd name="connsiteY3" fmla="*/ 5018405 h 5124613"/>
                  <a:gd name="connsiteX4" fmla="*/ 360093 w 5639125"/>
                  <a:gd name="connsiteY4" fmla="*/ 322922 h 5124613"/>
                  <a:gd name="connsiteX0" fmla="*/ 360093 w 5639125"/>
                  <a:gd name="connsiteY0" fmla="*/ 936741 h 5738432"/>
                  <a:gd name="connsiteX1" fmla="*/ 1050654 w 5639125"/>
                  <a:gd name="connsiteY1" fmla="*/ 1250751 h 5738432"/>
                  <a:gd name="connsiteX2" fmla="*/ 1601687 w 5639125"/>
                  <a:gd name="connsiteY2" fmla="*/ 2351204 h 5738432"/>
                  <a:gd name="connsiteX3" fmla="*/ 2703243 w 5639125"/>
                  <a:gd name="connsiteY3" fmla="*/ 5632224 h 5738432"/>
                  <a:gd name="connsiteX4" fmla="*/ 360093 w 5639125"/>
                  <a:gd name="connsiteY4" fmla="*/ 936741 h 5738432"/>
                  <a:gd name="connsiteX0" fmla="*/ 409769 w 5688801"/>
                  <a:gd name="connsiteY0" fmla="*/ 1206412 h 6008103"/>
                  <a:gd name="connsiteX1" fmla="*/ 1100330 w 5688801"/>
                  <a:gd name="connsiteY1" fmla="*/ 1520422 h 6008103"/>
                  <a:gd name="connsiteX2" fmla="*/ 1651363 w 5688801"/>
                  <a:gd name="connsiteY2" fmla="*/ 2620875 h 6008103"/>
                  <a:gd name="connsiteX3" fmla="*/ 2752919 w 5688801"/>
                  <a:gd name="connsiteY3" fmla="*/ 5901895 h 6008103"/>
                  <a:gd name="connsiteX4" fmla="*/ 409769 w 5688801"/>
                  <a:gd name="connsiteY4" fmla="*/ 1206412 h 6008103"/>
                  <a:gd name="connsiteX0" fmla="*/ 409769 w 5688801"/>
                  <a:gd name="connsiteY0" fmla="*/ 1206412 h 6008103"/>
                  <a:gd name="connsiteX1" fmla="*/ 1100330 w 5688801"/>
                  <a:gd name="connsiteY1" fmla="*/ 1520422 h 6008103"/>
                  <a:gd name="connsiteX2" fmla="*/ 1651363 w 5688801"/>
                  <a:gd name="connsiteY2" fmla="*/ 2620875 h 6008103"/>
                  <a:gd name="connsiteX3" fmla="*/ 2752919 w 5688801"/>
                  <a:gd name="connsiteY3" fmla="*/ 5901895 h 6008103"/>
                  <a:gd name="connsiteX4" fmla="*/ 409769 w 5688801"/>
                  <a:gd name="connsiteY4" fmla="*/ 1206412 h 6008103"/>
                  <a:gd name="connsiteX0" fmla="*/ 409769 w 5688801"/>
                  <a:gd name="connsiteY0" fmla="*/ 1206412 h 6008103"/>
                  <a:gd name="connsiteX1" fmla="*/ 1100330 w 5688801"/>
                  <a:gd name="connsiteY1" fmla="*/ 1520422 h 6008103"/>
                  <a:gd name="connsiteX2" fmla="*/ 1651363 w 5688801"/>
                  <a:gd name="connsiteY2" fmla="*/ 2620875 h 6008103"/>
                  <a:gd name="connsiteX3" fmla="*/ 2752919 w 5688801"/>
                  <a:gd name="connsiteY3" fmla="*/ 5901895 h 6008103"/>
                  <a:gd name="connsiteX4" fmla="*/ 409769 w 5688801"/>
                  <a:gd name="connsiteY4" fmla="*/ 1206412 h 6008103"/>
                  <a:gd name="connsiteX0" fmla="*/ 704457 w 5983489"/>
                  <a:gd name="connsiteY0" fmla="*/ 1028982 h 5830673"/>
                  <a:gd name="connsiteX1" fmla="*/ 1395018 w 5983489"/>
                  <a:gd name="connsiteY1" fmla="*/ 1342992 h 5830673"/>
                  <a:gd name="connsiteX2" fmla="*/ 1946051 w 5983489"/>
                  <a:gd name="connsiteY2" fmla="*/ 2443445 h 5830673"/>
                  <a:gd name="connsiteX3" fmla="*/ 3047607 w 5983489"/>
                  <a:gd name="connsiteY3" fmla="*/ 5724465 h 5830673"/>
                  <a:gd name="connsiteX4" fmla="*/ 704457 w 5983489"/>
                  <a:gd name="connsiteY4" fmla="*/ 1028982 h 5830673"/>
                  <a:gd name="connsiteX0" fmla="*/ 686900 w 5965932"/>
                  <a:gd name="connsiteY0" fmla="*/ 1144005 h 5945696"/>
                  <a:gd name="connsiteX1" fmla="*/ 1377461 w 5965932"/>
                  <a:gd name="connsiteY1" fmla="*/ 1458015 h 5945696"/>
                  <a:gd name="connsiteX2" fmla="*/ 1928494 w 5965932"/>
                  <a:gd name="connsiteY2" fmla="*/ 2558468 h 5945696"/>
                  <a:gd name="connsiteX3" fmla="*/ 3030050 w 5965932"/>
                  <a:gd name="connsiteY3" fmla="*/ 5839488 h 5945696"/>
                  <a:gd name="connsiteX4" fmla="*/ 686900 w 5965932"/>
                  <a:gd name="connsiteY4" fmla="*/ 1144005 h 5945696"/>
                  <a:gd name="connsiteX0" fmla="*/ 746732 w 6025764"/>
                  <a:gd name="connsiteY0" fmla="*/ 1134443 h 5936134"/>
                  <a:gd name="connsiteX1" fmla="*/ 1437293 w 6025764"/>
                  <a:gd name="connsiteY1" fmla="*/ 1448453 h 5936134"/>
                  <a:gd name="connsiteX2" fmla="*/ 1988326 w 6025764"/>
                  <a:gd name="connsiteY2" fmla="*/ 2548906 h 5936134"/>
                  <a:gd name="connsiteX3" fmla="*/ 3089882 w 6025764"/>
                  <a:gd name="connsiteY3" fmla="*/ 5829926 h 5936134"/>
                  <a:gd name="connsiteX4" fmla="*/ 746732 w 6025764"/>
                  <a:gd name="connsiteY4" fmla="*/ 1134443 h 5936134"/>
                  <a:gd name="connsiteX0" fmla="*/ 732966 w 6011998"/>
                  <a:gd name="connsiteY0" fmla="*/ 1146317 h 5948008"/>
                  <a:gd name="connsiteX1" fmla="*/ 1423527 w 6011998"/>
                  <a:gd name="connsiteY1" fmla="*/ 1460327 h 5948008"/>
                  <a:gd name="connsiteX2" fmla="*/ 1974560 w 6011998"/>
                  <a:gd name="connsiteY2" fmla="*/ 2560780 h 5948008"/>
                  <a:gd name="connsiteX3" fmla="*/ 3076116 w 6011998"/>
                  <a:gd name="connsiteY3" fmla="*/ 5841800 h 5948008"/>
                  <a:gd name="connsiteX4" fmla="*/ 732966 w 6011998"/>
                  <a:gd name="connsiteY4" fmla="*/ 1146317 h 5948008"/>
                  <a:gd name="connsiteX0" fmla="*/ 660607 w 5939639"/>
                  <a:gd name="connsiteY0" fmla="*/ 1170617 h 5972308"/>
                  <a:gd name="connsiteX1" fmla="*/ 1351168 w 5939639"/>
                  <a:gd name="connsiteY1" fmla="*/ 1484627 h 5972308"/>
                  <a:gd name="connsiteX2" fmla="*/ 1902201 w 5939639"/>
                  <a:gd name="connsiteY2" fmla="*/ 2585080 h 5972308"/>
                  <a:gd name="connsiteX3" fmla="*/ 3003757 w 5939639"/>
                  <a:gd name="connsiteY3" fmla="*/ 5866100 h 5972308"/>
                  <a:gd name="connsiteX4" fmla="*/ 660607 w 5939639"/>
                  <a:gd name="connsiteY4" fmla="*/ 1170617 h 5972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39639" h="5972308">
                    <a:moveTo>
                      <a:pt x="660607" y="1170617"/>
                    </a:moveTo>
                    <a:cubicBezTo>
                      <a:pt x="-1378992" y="70145"/>
                      <a:pt x="2017361" y="-923271"/>
                      <a:pt x="1351168" y="1484627"/>
                    </a:cubicBezTo>
                    <a:cubicBezTo>
                      <a:pt x="1515237" y="2391883"/>
                      <a:pt x="1531520" y="2171541"/>
                      <a:pt x="1902201" y="2585080"/>
                    </a:cubicBezTo>
                    <a:cubicBezTo>
                      <a:pt x="5988899" y="2573853"/>
                      <a:pt x="7961047" y="6677427"/>
                      <a:pt x="3003757" y="5866100"/>
                    </a:cubicBezTo>
                    <a:cubicBezTo>
                      <a:pt x="-1606343" y="4443814"/>
                      <a:pt x="1198769" y="2235716"/>
                      <a:pt x="660607" y="1170617"/>
                    </a:cubicBezTo>
                    <a:close/>
                  </a:path>
                </a:pathLst>
              </a:custGeom>
              <a:solidFill>
                <a:srgbClr val="45332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655DCD0-D5D2-AE05-4FED-FE27A48742EA}"/>
                  </a:ext>
                </a:extLst>
              </p:cNvPr>
              <p:cNvGrpSpPr/>
              <p:nvPr/>
            </p:nvGrpSpPr>
            <p:grpSpPr>
              <a:xfrm>
                <a:off x="6225953" y="3537583"/>
                <a:ext cx="2041340" cy="2039728"/>
                <a:chOff x="6315499" y="3559318"/>
                <a:chExt cx="2041340" cy="2039728"/>
              </a:xfrm>
              <a:solidFill>
                <a:srgbClr val="4D4239"/>
              </a:solidFill>
            </p:grpSpPr>
            <p:sp>
              <p:nvSpPr>
                <p:cNvPr id="66" name="Rectangle 848">
                  <a:extLst>
                    <a:ext uri="{FF2B5EF4-FFF2-40B4-BE49-F238E27FC236}">
                      <a16:creationId xmlns:a16="http://schemas.microsoft.com/office/drawing/2014/main" id="{653D3B6B-E4F5-3CBF-4C2D-EDE1AD33447C}"/>
                    </a:ext>
                  </a:extLst>
                </p:cNvPr>
                <p:cNvSpPr/>
                <p:nvPr/>
              </p:nvSpPr>
              <p:spPr>
                <a:xfrm>
                  <a:off x="6315499" y="3559318"/>
                  <a:ext cx="2041340" cy="2039728"/>
                </a:xfrm>
                <a:custGeom>
                  <a:avLst/>
                  <a:gdLst>
                    <a:gd name="connsiteX0" fmla="*/ 0 w 531854"/>
                    <a:gd name="connsiteY0" fmla="*/ 0 h 277105"/>
                    <a:gd name="connsiteX1" fmla="*/ 531854 w 531854"/>
                    <a:gd name="connsiteY1" fmla="*/ 0 h 277105"/>
                    <a:gd name="connsiteX2" fmla="*/ 531854 w 531854"/>
                    <a:gd name="connsiteY2" fmla="*/ 277105 h 277105"/>
                    <a:gd name="connsiteX3" fmla="*/ 0 w 531854"/>
                    <a:gd name="connsiteY3" fmla="*/ 277105 h 277105"/>
                    <a:gd name="connsiteX4" fmla="*/ 0 w 531854"/>
                    <a:gd name="connsiteY4" fmla="*/ 0 h 277105"/>
                    <a:gd name="connsiteX0" fmla="*/ 0 w 2157454"/>
                    <a:gd name="connsiteY0" fmla="*/ 0 h 1641448"/>
                    <a:gd name="connsiteX1" fmla="*/ 531854 w 2157454"/>
                    <a:gd name="connsiteY1" fmla="*/ 0 h 1641448"/>
                    <a:gd name="connsiteX2" fmla="*/ 2157454 w 2157454"/>
                    <a:gd name="connsiteY2" fmla="*/ 1641448 h 1641448"/>
                    <a:gd name="connsiteX3" fmla="*/ 0 w 2157454"/>
                    <a:gd name="connsiteY3" fmla="*/ 277105 h 1641448"/>
                    <a:gd name="connsiteX4" fmla="*/ 0 w 2157454"/>
                    <a:gd name="connsiteY4" fmla="*/ 0 h 1641448"/>
                    <a:gd name="connsiteX0" fmla="*/ 0 w 2157454"/>
                    <a:gd name="connsiteY0" fmla="*/ 277105 h 1641448"/>
                    <a:gd name="connsiteX1" fmla="*/ 531854 w 2157454"/>
                    <a:gd name="connsiteY1" fmla="*/ 0 h 1641448"/>
                    <a:gd name="connsiteX2" fmla="*/ 2157454 w 2157454"/>
                    <a:gd name="connsiteY2" fmla="*/ 1641448 h 1641448"/>
                    <a:gd name="connsiteX3" fmla="*/ 0 w 2157454"/>
                    <a:gd name="connsiteY3" fmla="*/ 277105 h 1641448"/>
                    <a:gd name="connsiteX0" fmla="*/ 0 w 2157454"/>
                    <a:gd name="connsiteY0" fmla="*/ 509333 h 1873676"/>
                    <a:gd name="connsiteX1" fmla="*/ 168997 w 2157454"/>
                    <a:gd name="connsiteY1" fmla="*/ 0 h 1873676"/>
                    <a:gd name="connsiteX2" fmla="*/ 2157454 w 2157454"/>
                    <a:gd name="connsiteY2" fmla="*/ 1873676 h 1873676"/>
                    <a:gd name="connsiteX3" fmla="*/ 0 w 2157454"/>
                    <a:gd name="connsiteY3" fmla="*/ 509333 h 1873676"/>
                    <a:gd name="connsiteX0" fmla="*/ 0 w 2157454"/>
                    <a:gd name="connsiteY0" fmla="*/ 539304 h 1903647"/>
                    <a:gd name="connsiteX1" fmla="*/ 168997 w 2157454"/>
                    <a:gd name="connsiteY1" fmla="*/ 29971 h 1903647"/>
                    <a:gd name="connsiteX2" fmla="*/ 2157454 w 2157454"/>
                    <a:gd name="connsiteY2" fmla="*/ 1903647 h 1903647"/>
                    <a:gd name="connsiteX3" fmla="*/ 0 w 2157454"/>
                    <a:gd name="connsiteY3" fmla="*/ 539304 h 1903647"/>
                    <a:gd name="connsiteX0" fmla="*/ 0 w 2041340"/>
                    <a:gd name="connsiteY0" fmla="*/ 423190 h 1903647"/>
                    <a:gd name="connsiteX1" fmla="*/ 52883 w 2041340"/>
                    <a:gd name="connsiteY1" fmla="*/ 29971 h 1903647"/>
                    <a:gd name="connsiteX2" fmla="*/ 2041340 w 2041340"/>
                    <a:gd name="connsiteY2" fmla="*/ 1903647 h 1903647"/>
                    <a:gd name="connsiteX3" fmla="*/ 0 w 2041340"/>
                    <a:gd name="connsiteY3" fmla="*/ 423190 h 1903647"/>
                    <a:gd name="connsiteX0" fmla="*/ 0 w 2041340"/>
                    <a:gd name="connsiteY0" fmla="*/ 423190 h 1903647"/>
                    <a:gd name="connsiteX1" fmla="*/ 52883 w 2041340"/>
                    <a:gd name="connsiteY1" fmla="*/ 29971 h 1903647"/>
                    <a:gd name="connsiteX2" fmla="*/ 2041340 w 2041340"/>
                    <a:gd name="connsiteY2" fmla="*/ 1903647 h 1903647"/>
                    <a:gd name="connsiteX3" fmla="*/ 0 w 2041340"/>
                    <a:gd name="connsiteY3" fmla="*/ 423190 h 1903647"/>
                    <a:gd name="connsiteX0" fmla="*/ 0 w 2041340"/>
                    <a:gd name="connsiteY0" fmla="*/ 423190 h 2005364"/>
                    <a:gd name="connsiteX1" fmla="*/ 52883 w 2041340"/>
                    <a:gd name="connsiteY1" fmla="*/ 29971 h 2005364"/>
                    <a:gd name="connsiteX2" fmla="*/ 2041340 w 2041340"/>
                    <a:gd name="connsiteY2" fmla="*/ 1903647 h 2005364"/>
                    <a:gd name="connsiteX3" fmla="*/ 0 w 2041340"/>
                    <a:gd name="connsiteY3" fmla="*/ 423190 h 2005364"/>
                    <a:gd name="connsiteX0" fmla="*/ 0 w 2041340"/>
                    <a:gd name="connsiteY0" fmla="*/ 415048 h 1997222"/>
                    <a:gd name="connsiteX1" fmla="*/ 52883 w 2041340"/>
                    <a:gd name="connsiteY1" fmla="*/ 21829 h 1997222"/>
                    <a:gd name="connsiteX2" fmla="*/ 2041340 w 2041340"/>
                    <a:gd name="connsiteY2" fmla="*/ 1895505 h 1997222"/>
                    <a:gd name="connsiteX3" fmla="*/ 0 w 2041340"/>
                    <a:gd name="connsiteY3" fmla="*/ 415048 h 1997222"/>
                    <a:gd name="connsiteX0" fmla="*/ 0 w 2041340"/>
                    <a:gd name="connsiteY0" fmla="*/ 453538 h 2035712"/>
                    <a:gd name="connsiteX1" fmla="*/ 52883 w 2041340"/>
                    <a:gd name="connsiteY1" fmla="*/ 60319 h 2035712"/>
                    <a:gd name="connsiteX2" fmla="*/ 2041340 w 2041340"/>
                    <a:gd name="connsiteY2" fmla="*/ 1933995 h 2035712"/>
                    <a:gd name="connsiteX3" fmla="*/ 0 w 2041340"/>
                    <a:gd name="connsiteY3" fmla="*/ 453538 h 2035712"/>
                    <a:gd name="connsiteX0" fmla="*/ 0 w 2041340"/>
                    <a:gd name="connsiteY0" fmla="*/ 454666 h 2036840"/>
                    <a:gd name="connsiteX1" fmla="*/ 52883 w 2041340"/>
                    <a:gd name="connsiteY1" fmla="*/ 61447 h 2036840"/>
                    <a:gd name="connsiteX2" fmla="*/ 2041340 w 2041340"/>
                    <a:gd name="connsiteY2" fmla="*/ 1935123 h 2036840"/>
                    <a:gd name="connsiteX3" fmla="*/ 0 w 2041340"/>
                    <a:gd name="connsiteY3" fmla="*/ 454666 h 2036840"/>
                    <a:gd name="connsiteX0" fmla="*/ 0 w 2041340"/>
                    <a:gd name="connsiteY0" fmla="*/ 457554 h 2039728"/>
                    <a:gd name="connsiteX1" fmla="*/ 52883 w 2041340"/>
                    <a:gd name="connsiteY1" fmla="*/ 64335 h 2039728"/>
                    <a:gd name="connsiteX2" fmla="*/ 2041340 w 2041340"/>
                    <a:gd name="connsiteY2" fmla="*/ 1938011 h 2039728"/>
                    <a:gd name="connsiteX3" fmla="*/ 0 w 2041340"/>
                    <a:gd name="connsiteY3" fmla="*/ 457554 h 203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41340" h="2039728">
                      <a:moveTo>
                        <a:pt x="0" y="457554"/>
                      </a:moveTo>
                      <a:lnTo>
                        <a:pt x="52883" y="64335"/>
                      </a:lnTo>
                      <a:cubicBezTo>
                        <a:pt x="1541202" y="-412377"/>
                        <a:pt x="1175321" y="1915794"/>
                        <a:pt x="2041340" y="1938011"/>
                      </a:cubicBezTo>
                      <a:cubicBezTo>
                        <a:pt x="1941465" y="1908982"/>
                        <a:pt x="796561" y="2663726"/>
                        <a:pt x="0" y="457554"/>
                      </a:cubicBezTo>
                      <a:close/>
                    </a:path>
                  </a:pathLst>
                </a:custGeom>
                <a:solidFill>
                  <a:srgbClr val="45332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3875BA3C-8897-2A9E-7990-7747FC659A16}"/>
                    </a:ext>
                  </a:extLst>
                </p:cNvPr>
                <p:cNvSpPr/>
                <p:nvPr/>
              </p:nvSpPr>
              <p:spPr>
                <a:xfrm>
                  <a:off x="6732700" y="4251177"/>
                  <a:ext cx="1295400" cy="1314450"/>
                </a:xfrm>
                <a:custGeom>
                  <a:avLst/>
                  <a:gdLst>
                    <a:gd name="connsiteX0" fmla="*/ 0 w 1185585"/>
                    <a:gd name="connsiteY0" fmla="*/ 0 h 1680483"/>
                    <a:gd name="connsiteX1" fmla="*/ 1092200 w 1185585"/>
                    <a:gd name="connsiteY1" fmla="*/ 1536700 h 1680483"/>
                    <a:gd name="connsiteX2" fmla="*/ 1054100 w 1185585"/>
                    <a:gd name="connsiteY2" fmla="*/ 1524000 h 1680483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  <a:gd name="connsiteX0" fmla="*/ 0 w 1231900"/>
                    <a:gd name="connsiteY0" fmla="*/ 0 h 1377950"/>
                    <a:gd name="connsiteX1" fmla="*/ 1231900 w 1231900"/>
                    <a:gd name="connsiteY1" fmla="*/ 1377950 h 1377950"/>
                    <a:gd name="connsiteX0" fmla="*/ 0 w 1231900"/>
                    <a:gd name="connsiteY0" fmla="*/ 0 h 1377950"/>
                    <a:gd name="connsiteX1" fmla="*/ 1231900 w 1231900"/>
                    <a:gd name="connsiteY1" fmla="*/ 1377950 h 1377950"/>
                    <a:gd name="connsiteX0" fmla="*/ 0 w 1219200"/>
                    <a:gd name="connsiteY0" fmla="*/ 0 h 1403350"/>
                    <a:gd name="connsiteX1" fmla="*/ 1219200 w 1219200"/>
                    <a:gd name="connsiteY1" fmla="*/ 1403350 h 1403350"/>
                    <a:gd name="connsiteX0" fmla="*/ 0 w 1365250"/>
                    <a:gd name="connsiteY0" fmla="*/ 0 h 1276350"/>
                    <a:gd name="connsiteX1" fmla="*/ 1365250 w 1365250"/>
                    <a:gd name="connsiteY1" fmla="*/ 1276350 h 1276350"/>
                    <a:gd name="connsiteX0" fmla="*/ 0 w 1365250"/>
                    <a:gd name="connsiteY0" fmla="*/ 0 h 1276350"/>
                    <a:gd name="connsiteX1" fmla="*/ 1365250 w 1365250"/>
                    <a:gd name="connsiteY1" fmla="*/ 1276350 h 1276350"/>
                    <a:gd name="connsiteX0" fmla="*/ 0 w 1295400"/>
                    <a:gd name="connsiteY0" fmla="*/ 0 h 1314450"/>
                    <a:gd name="connsiteX1" fmla="*/ 1295400 w 1295400"/>
                    <a:gd name="connsiteY1" fmla="*/ 1314450 h 1314450"/>
                    <a:gd name="connsiteX0" fmla="*/ 0 w 1295400"/>
                    <a:gd name="connsiteY0" fmla="*/ 0 h 1314450"/>
                    <a:gd name="connsiteX1" fmla="*/ 1295400 w 1295400"/>
                    <a:gd name="connsiteY1" fmla="*/ 1314450 h 131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95400" h="1314450">
                      <a:moveTo>
                        <a:pt x="0" y="0"/>
                      </a:moveTo>
                      <a:cubicBezTo>
                        <a:pt x="275167" y="664633"/>
                        <a:pt x="467783" y="1107017"/>
                        <a:pt x="1295400" y="1314450"/>
                      </a:cubicBezTo>
                    </a:path>
                  </a:pathLst>
                </a:custGeom>
                <a:noFill/>
                <a:ln>
                  <a:solidFill>
                    <a:srgbClr val="4D423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F3323260-E55A-E546-89D0-48412B6D29DC}"/>
                    </a:ext>
                  </a:extLst>
                </p:cNvPr>
                <p:cNvSpPr/>
                <p:nvPr/>
              </p:nvSpPr>
              <p:spPr>
                <a:xfrm>
                  <a:off x="6866347" y="4145007"/>
                  <a:ext cx="1219200" cy="1403350"/>
                </a:xfrm>
                <a:custGeom>
                  <a:avLst/>
                  <a:gdLst>
                    <a:gd name="connsiteX0" fmla="*/ 0 w 1185585"/>
                    <a:gd name="connsiteY0" fmla="*/ 0 h 1680483"/>
                    <a:gd name="connsiteX1" fmla="*/ 1092200 w 1185585"/>
                    <a:gd name="connsiteY1" fmla="*/ 1536700 h 1680483"/>
                    <a:gd name="connsiteX2" fmla="*/ 1054100 w 1185585"/>
                    <a:gd name="connsiteY2" fmla="*/ 1524000 h 1680483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  <a:gd name="connsiteX0" fmla="*/ 0 w 1231900"/>
                    <a:gd name="connsiteY0" fmla="*/ 0 h 1377950"/>
                    <a:gd name="connsiteX1" fmla="*/ 1231900 w 1231900"/>
                    <a:gd name="connsiteY1" fmla="*/ 1377950 h 1377950"/>
                    <a:gd name="connsiteX0" fmla="*/ 0 w 1231900"/>
                    <a:gd name="connsiteY0" fmla="*/ 0 h 1377950"/>
                    <a:gd name="connsiteX1" fmla="*/ 1231900 w 1231900"/>
                    <a:gd name="connsiteY1" fmla="*/ 1377950 h 1377950"/>
                    <a:gd name="connsiteX0" fmla="*/ 0 w 1219200"/>
                    <a:gd name="connsiteY0" fmla="*/ 0 h 1403350"/>
                    <a:gd name="connsiteX1" fmla="*/ 1219200 w 1219200"/>
                    <a:gd name="connsiteY1" fmla="*/ 1403350 h 140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19200" h="1403350">
                      <a:moveTo>
                        <a:pt x="0" y="0"/>
                      </a:moveTo>
                      <a:cubicBezTo>
                        <a:pt x="433917" y="239183"/>
                        <a:pt x="391583" y="1195917"/>
                        <a:pt x="1219200" y="1403350"/>
                      </a:cubicBezTo>
                    </a:path>
                  </a:pathLst>
                </a:custGeom>
                <a:noFill/>
                <a:ln>
                  <a:solidFill>
                    <a:srgbClr val="4D423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9A8E89FC-3029-9E34-2A8B-ADD2368FEBE1}"/>
                    </a:ext>
                  </a:extLst>
                </p:cNvPr>
                <p:cNvSpPr/>
                <p:nvPr/>
              </p:nvSpPr>
              <p:spPr>
                <a:xfrm>
                  <a:off x="7099300" y="4025900"/>
                  <a:ext cx="1098550" cy="1517650"/>
                </a:xfrm>
                <a:custGeom>
                  <a:avLst/>
                  <a:gdLst>
                    <a:gd name="connsiteX0" fmla="*/ 0 w 1185585"/>
                    <a:gd name="connsiteY0" fmla="*/ 0 h 1680483"/>
                    <a:gd name="connsiteX1" fmla="*/ 1092200 w 1185585"/>
                    <a:gd name="connsiteY1" fmla="*/ 1536700 h 1680483"/>
                    <a:gd name="connsiteX2" fmla="*/ 1054100 w 1185585"/>
                    <a:gd name="connsiteY2" fmla="*/ 1524000 h 1680483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98550" h="1517650">
                      <a:moveTo>
                        <a:pt x="0" y="0"/>
                      </a:moveTo>
                      <a:cubicBezTo>
                        <a:pt x="433917" y="239183"/>
                        <a:pt x="321733" y="1297517"/>
                        <a:pt x="1098550" y="1517650"/>
                      </a:cubicBezTo>
                    </a:path>
                  </a:pathLst>
                </a:custGeom>
                <a:noFill/>
                <a:ln>
                  <a:solidFill>
                    <a:srgbClr val="4D423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236B539-B2D4-8A34-C832-20E979C9207F}"/>
                  </a:ext>
                </a:extLst>
              </p:cNvPr>
              <p:cNvGrpSpPr/>
              <p:nvPr/>
            </p:nvGrpSpPr>
            <p:grpSpPr>
              <a:xfrm>
                <a:off x="1363072" y="-1166711"/>
                <a:ext cx="1260815" cy="1746803"/>
                <a:chOff x="-789971" y="-151486"/>
                <a:chExt cx="1260815" cy="1746803"/>
              </a:xfrm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3F6D7DC5-D23C-FD22-87C0-62E47BF48935}"/>
                    </a:ext>
                  </a:extLst>
                </p:cNvPr>
                <p:cNvSpPr/>
                <p:nvPr/>
              </p:nvSpPr>
              <p:spPr>
                <a:xfrm rot="19851584">
                  <a:off x="-765592" y="-151486"/>
                  <a:ext cx="1236436" cy="1746803"/>
                </a:xfrm>
                <a:custGeom>
                  <a:avLst/>
                  <a:gdLst>
                    <a:gd name="connsiteX0" fmla="*/ 784098 w 1236436"/>
                    <a:gd name="connsiteY0" fmla="*/ 85797 h 1746803"/>
                    <a:gd name="connsiteX1" fmla="*/ 877572 w 1236436"/>
                    <a:gd name="connsiteY1" fmla="*/ 1589031 h 1746803"/>
                    <a:gd name="connsiteX2" fmla="*/ 803816 w 1236436"/>
                    <a:gd name="connsiteY2" fmla="*/ 1669823 h 1746803"/>
                    <a:gd name="connsiteX3" fmla="*/ 719515 w 1236436"/>
                    <a:gd name="connsiteY3" fmla="*/ 1696684 h 1746803"/>
                    <a:gd name="connsiteX4" fmla="*/ 338721 w 1236436"/>
                    <a:gd name="connsiteY4" fmla="*/ 1746803 h 1746803"/>
                    <a:gd name="connsiteX5" fmla="*/ 80647 w 1236436"/>
                    <a:gd name="connsiteY5" fmla="*/ 1724155 h 1746803"/>
                    <a:gd name="connsiteX6" fmla="*/ 6127 w 1236436"/>
                    <a:gd name="connsiteY6" fmla="*/ 1707474 h 1746803"/>
                    <a:gd name="connsiteX7" fmla="*/ 39799 w 1236436"/>
                    <a:gd name="connsiteY7" fmla="*/ 1668643 h 1746803"/>
                    <a:gd name="connsiteX8" fmla="*/ 277794 w 1236436"/>
                    <a:gd name="connsiteY8" fmla="*/ 1142291 h 1746803"/>
                    <a:gd name="connsiteX9" fmla="*/ 784098 w 1236436"/>
                    <a:gd name="connsiteY9" fmla="*/ 85797 h 1746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36436" h="1746803">
                      <a:moveTo>
                        <a:pt x="784098" y="85797"/>
                      </a:moveTo>
                      <a:cubicBezTo>
                        <a:pt x="1199525" y="288854"/>
                        <a:pt x="1507038" y="838724"/>
                        <a:pt x="877572" y="1589031"/>
                      </a:cubicBezTo>
                      <a:lnTo>
                        <a:pt x="803816" y="1669823"/>
                      </a:lnTo>
                      <a:lnTo>
                        <a:pt x="719515" y="1696684"/>
                      </a:lnTo>
                      <a:cubicBezTo>
                        <a:pt x="599222" y="1729257"/>
                        <a:pt x="471325" y="1746803"/>
                        <a:pt x="338721" y="1746803"/>
                      </a:cubicBezTo>
                      <a:cubicBezTo>
                        <a:pt x="250318" y="1746803"/>
                        <a:pt x="164007" y="1739005"/>
                        <a:pt x="80647" y="1724155"/>
                      </a:cubicBezTo>
                      <a:lnTo>
                        <a:pt x="6127" y="1707474"/>
                      </a:lnTo>
                      <a:lnTo>
                        <a:pt x="39799" y="1668643"/>
                      </a:lnTo>
                      <a:cubicBezTo>
                        <a:pt x="177725" y="1499527"/>
                        <a:pt x="270200" y="1328595"/>
                        <a:pt x="277794" y="1142291"/>
                      </a:cubicBezTo>
                      <a:cubicBezTo>
                        <a:pt x="-383917" y="104034"/>
                        <a:pt x="279650" y="-160771"/>
                        <a:pt x="784098" y="85797"/>
                      </a:cubicBezTo>
                      <a:close/>
                    </a:path>
                  </a:pathLst>
                </a:custGeom>
                <a:solidFill>
                  <a:srgbClr val="25728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63C5BB0E-81F3-D4CB-DFC3-9CB943276BF7}"/>
                    </a:ext>
                  </a:extLst>
                </p:cNvPr>
                <p:cNvSpPr/>
                <p:nvPr/>
              </p:nvSpPr>
              <p:spPr>
                <a:xfrm>
                  <a:off x="-789971" y="721915"/>
                  <a:ext cx="1001486" cy="290582"/>
                </a:xfrm>
                <a:custGeom>
                  <a:avLst/>
                  <a:gdLst>
                    <a:gd name="connsiteX0" fmla="*/ 0 w 1001486"/>
                    <a:gd name="connsiteY0" fmla="*/ 43543 h 290582"/>
                    <a:gd name="connsiteX1" fmla="*/ 406400 w 1001486"/>
                    <a:gd name="connsiteY1" fmla="*/ 290286 h 290582"/>
                    <a:gd name="connsiteX2" fmla="*/ 1001486 w 1001486"/>
                    <a:gd name="connsiteY2" fmla="*/ 0 h 290582"/>
                    <a:gd name="connsiteX3" fmla="*/ 1001486 w 1001486"/>
                    <a:gd name="connsiteY3" fmla="*/ 0 h 290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1486" h="290582">
                      <a:moveTo>
                        <a:pt x="0" y="43543"/>
                      </a:moveTo>
                      <a:cubicBezTo>
                        <a:pt x="119743" y="170543"/>
                        <a:pt x="239486" y="297543"/>
                        <a:pt x="406400" y="290286"/>
                      </a:cubicBezTo>
                      <a:cubicBezTo>
                        <a:pt x="573314" y="283029"/>
                        <a:pt x="1001486" y="0"/>
                        <a:pt x="1001486" y="0"/>
                      </a:cubicBezTo>
                      <a:lnTo>
                        <a:pt x="1001486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0AB7617-C77F-FB31-C0D6-C758508D8920}"/>
                  </a:ext>
                </a:extLst>
              </p:cNvPr>
              <p:cNvGrpSpPr/>
              <p:nvPr/>
            </p:nvGrpSpPr>
            <p:grpSpPr>
              <a:xfrm>
                <a:off x="737842" y="-598490"/>
                <a:ext cx="753774" cy="856403"/>
                <a:chOff x="699127" y="-644416"/>
                <a:chExt cx="753774" cy="856403"/>
              </a:xfrm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A912D175-EF2B-15C8-C030-CA509B04CCE7}"/>
                    </a:ext>
                  </a:extLst>
                </p:cNvPr>
                <p:cNvSpPr/>
                <p:nvPr/>
              </p:nvSpPr>
              <p:spPr>
                <a:xfrm rot="15096860" flipV="1">
                  <a:off x="881585" y="-359329"/>
                  <a:ext cx="527893" cy="614739"/>
                </a:xfrm>
                <a:custGeom>
                  <a:avLst/>
                  <a:gdLst>
                    <a:gd name="connsiteX0" fmla="*/ 390879 w 1134829"/>
                    <a:gd name="connsiteY0" fmla="*/ 1302 h 869793"/>
                    <a:gd name="connsiteX1" fmla="*/ 778827 w 1134829"/>
                    <a:gd name="connsiteY1" fmla="*/ 251547 h 869793"/>
                    <a:gd name="connsiteX2" fmla="*/ 773547 w 1134829"/>
                    <a:gd name="connsiteY2" fmla="*/ 263835 h 869793"/>
                    <a:gd name="connsiteX3" fmla="*/ 754820 w 1134829"/>
                    <a:gd name="connsiteY3" fmla="*/ 271299 h 869793"/>
                    <a:gd name="connsiteX4" fmla="*/ 727044 w 1134829"/>
                    <a:gd name="connsiteY4" fmla="*/ 299479 h 869793"/>
                    <a:gd name="connsiteX5" fmla="*/ 770277 w 1134829"/>
                    <a:gd name="connsiteY5" fmla="*/ 271445 h 869793"/>
                    <a:gd name="connsiteX6" fmla="*/ 773547 w 1134829"/>
                    <a:gd name="connsiteY6" fmla="*/ 263835 h 869793"/>
                    <a:gd name="connsiteX7" fmla="*/ 794230 w 1134829"/>
                    <a:gd name="connsiteY7" fmla="*/ 255591 h 869793"/>
                    <a:gd name="connsiteX8" fmla="*/ 727044 w 1134829"/>
                    <a:gd name="connsiteY8" fmla="*/ 488165 h 869793"/>
                    <a:gd name="connsiteX9" fmla="*/ 629090 w 1134829"/>
                    <a:gd name="connsiteY9" fmla="*/ 641040 h 869793"/>
                    <a:gd name="connsiteX10" fmla="*/ 623757 w 1134829"/>
                    <a:gd name="connsiteY10" fmla="*/ 623028 h 869793"/>
                    <a:gd name="connsiteX11" fmla="*/ 625444 w 1134829"/>
                    <a:gd name="connsiteY11" fmla="*/ 589764 h 869793"/>
                    <a:gd name="connsiteX12" fmla="*/ 622991 w 1134829"/>
                    <a:gd name="connsiteY12" fmla="*/ 620440 h 869793"/>
                    <a:gd name="connsiteX13" fmla="*/ 623757 w 1134829"/>
                    <a:gd name="connsiteY13" fmla="*/ 623028 h 869793"/>
                    <a:gd name="connsiteX14" fmla="*/ 622957 w 1134829"/>
                    <a:gd name="connsiteY14" fmla="*/ 638812 h 869793"/>
                    <a:gd name="connsiteX15" fmla="*/ 422244 w 1134829"/>
                    <a:gd name="connsiteY15" fmla="*/ 865535 h 869793"/>
                    <a:gd name="connsiteX16" fmla="*/ 422224 w 1134829"/>
                    <a:gd name="connsiteY16" fmla="*/ 869793 h 869793"/>
                    <a:gd name="connsiteX17" fmla="*/ 272253 w 1134829"/>
                    <a:gd name="connsiteY17" fmla="*/ 836949 h 869793"/>
                    <a:gd name="connsiteX18" fmla="*/ 5948 w 1134829"/>
                    <a:gd name="connsiteY18" fmla="*/ 710275 h 869793"/>
                    <a:gd name="connsiteX19" fmla="*/ 0 w 1134829"/>
                    <a:gd name="connsiteY19" fmla="*/ 705189 h 869793"/>
                    <a:gd name="connsiteX20" fmla="*/ 4291 w 1134829"/>
                    <a:gd name="connsiteY20" fmla="*/ 629545 h 869793"/>
                    <a:gd name="connsiteX21" fmla="*/ 390879 w 1134829"/>
                    <a:gd name="connsiteY21" fmla="*/ 1302 h 869793"/>
                    <a:gd name="connsiteX0" fmla="*/ 390879 w 1134829"/>
                    <a:gd name="connsiteY0" fmla="*/ 1302 h 878836"/>
                    <a:gd name="connsiteX1" fmla="*/ 778827 w 1134829"/>
                    <a:gd name="connsiteY1" fmla="*/ 251547 h 878836"/>
                    <a:gd name="connsiteX2" fmla="*/ 773547 w 1134829"/>
                    <a:gd name="connsiteY2" fmla="*/ 263835 h 878836"/>
                    <a:gd name="connsiteX3" fmla="*/ 754820 w 1134829"/>
                    <a:gd name="connsiteY3" fmla="*/ 271299 h 878836"/>
                    <a:gd name="connsiteX4" fmla="*/ 727044 w 1134829"/>
                    <a:gd name="connsiteY4" fmla="*/ 299479 h 878836"/>
                    <a:gd name="connsiteX5" fmla="*/ 770277 w 1134829"/>
                    <a:gd name="connsiteY5" fmla="*/ 271445 h 878836"/>
                    <a:gd name="connsiteX6" fmla="*/ 773547 w 1134829"/>
                    <a:gd name="connsiteY6" fmla="*/ 263835 h 878836"/>
                    <a:gd name="connsiteX7" fmla="*/ 794230 w 1134829"/>
                    <a:gd name="connsiteY7" fmla="*/ 255591 h 878836"/>
                    <a:gd name="connsiteX8" fmla="*/ 727044 w 1134829"/>
                    <a:gd name="connsiteY8" fmla="*/ 488165 h 878836"/>
                    <a:gd name="connsiteX9" fmla="*/ 629090 w 1134829"/>
                    <a:gd name="connsiteY9" fmla="*/ 641040 h 878836"/>
                    <a:gd name="connsiteX10" fmla="*/ 623757 w 1134829"/>
                    <a:gd name="connsiteY10" fmla="*/ 623028 h 878836"/>
                    <a:gd name="connsiteX11" fmla="*/ 625444 w 1134829"/>
                    <a:gd name="connsiteY11" fmla="*/ 589764 h 878836"/>
                    <a:gd name="connsiteX12" fmla="*/ 622991 w 1134829"/>
                    <a:gd name="connsiteY12" fmla="*/ 620440 h 878836"/>
                    <a:gd name="connsiteX13" fmla="*/ 623757 w 1134829"/>
                    <a:gd name="connsiteY13" fmla="*/ 623028 h 878836"/>
                    <a:gd name="connsiteX14" fmla="*/ 622957 w 1134829"/>
                    <a:gd name="connsiteY14" fmla="*/ 638812 h 878836"/>
                    <a:gd name="connsiteX15" fmla="*/ 422244 w 1134829"/>
                    <a:gd name="connsiteY15" fmla="*/ 865535 h 878836"/>
                    <a:gd name="connsiteX16" fmla="*/ 272253 w 1134829"/>
                    <a:gd name="connsiteY16" fmla="*/ 836949 h 878836"/>
                    <a:gd name="connsiteX17" fmla="*/ 5948 w 1134829"/>
                    <a:gd name="connsiteY17" fmla="*/ 710275 h 878836"/>
                    <a:gd name="connsiteX18" fmla="*/ 0 w 1134829"/>
                    <a:gd name="connsiteY18" fmla="*/ 705189 h 878836"/>
                    <a:gd name="connsiteX19" fmla="*/ 4291 w 1134829"/>
                    <a:gd name="connsiteY19" fmla="*/ 629545 h 878836"/>
                    <a:gd name="connsiteX20" fmla="*/ 390879 w 1134829"/>
                    <a:gd name="connsiteY20" fmla="*/ 1302 h 878836"/>
                    <a:gd name="connsiteX0" fmla="*/ 390879 w 1134829"/>
                    <a:gd name="connsiteY0" fmla="*/ 1302 h 866250"/>
                    <a:gd name="connsiteX1" fmla="*/ 778827 w 1134829"/>
                    <a:gd name="connsiteY1" fmla="*/ 251547 h 866250"/>
                    <a:gd name="connsiteX2" fmla="*/ 773547 w 1134829"/>
                    <a:gd name="connsiteY2" fmla="*/ 263835 h 866250"/>
                    <a:gd name="connsiteX3" fmla="*/ 754820 w 1134829"/>
                    <a:gd name="connsiteY3" fmla="*/ 271299 h 866250"/>
                    <a:gd name="connsiteX4" fmla="*/ 727044 w 1134829"/>
                    <a:gd name="connsiteY4" fmla="*/ 299479 h 866250"/>
                    <a:gd name="connsiteX5" fmla="*/ 770277 w 1134829"/>
                    <a:gd name="connsiteY5" fmla="*/ 271445 h 866250"/>
                    <a:gd name="connsiteX6" fmla="*/ 773547 w 1134829"/>
                    <a:gd name="connsiteY6" fmla="*/ 263835 h 866250"/>
                    <a:gd name="connsiteX7" fmla="*/ 794230 w 1134829"/>
                    <a:gd name="connsiteY7" fmla="*/ 255591 h 866250"/>
                    <a:gd name="connsiteX8" fmla="*/ 727044 w 1134829"/>
                    <a:gd name="connsiteY8" fmla="*/ 488165 h 866250"/>
                    <a:gd name="connsiteX9" fmla="*/ 629090 w 1134829"/>
                    <a:gd name="connsiteY9" fmla="*/ 641040 h 866250"/>
                    <a:gd name="connsiteX10" fmla="*/ 623757 w 1134829"/>
                    <a:gd name="connsiteY10" fmla="*/ 623028 h 866250"/>
                    <a:gd name="connsiteX11" fmla="*/ 625444 w 1134829"/>
                    <a:gd name="connsiteY11" fmla="*/ 589764 h 866250"/>
                    <a:gd name="connsiteX12" fmla="*/ 622991 w 1134829"/>
                    <a:gd name="connsiteY12" fmla="*/ 620440 h 866250"/>
                    <a:gd name="connsiteX13" fmla="*/ 623757 w 1134829"/>
                    <a:gd name="connsiteY13" fmla="*/ 623028 h 866250"/>
                    <a:gd name="connsiteX14" fmla="*/ 622957 w 1134829"/>
                    <a:gd name="connsiteY14" fmla="*/ 638812 h 866250"/>
                    <a:gd name="connsiteX15" fmla="*/ 422244 w 1134829"/>
                    <a:gd name="connsiteY15" fmla="*/ 865535 h 866250"/>
                    <a:gd name="connsiteX16" fmla="*/ 5948 w 1134829"/>
                    <a:gd name="connsiteY16" fmla="*/ 710275 h 866250"/>
                    <a:gd name="connsiteX17" fmla="*/ 0 w 1134829"/>
                    <a:gd name="connsiteY17" fmla="*/ 705189 h 866250"/>
                    <a:gd name="connsiteX18" fmla="*/ 4291 w 1134829"/>
                    <a:gd name="connsiteY18" fmla="*/ 629545 h 866250"/>
                    <a:gd name="connsiteX19" fmla="*/ 390879 w 1134829"/>
                    <a:gd name="connsiteY19" fmla="*/ 1302 h 866250"/>
                    <a:gd name="connsiteX0" fmla="*/ 390879 w 1134829"/>
                    <a:gd name="connsiteY0" fmla="*/ 1302 h 866250"/>
                    <a:gd name="connsiteX1" fmla="*/ 778827 w 1134829"/>
                    <a:gd name="connsiteY1" fmla="*/ 251547 h 866250"/>
                    <a:gd name="connsiteX2" fmla="*/ 773547 w 1134829"/>
                    <a:gd name="connsiteY2" fmla="*/ 263835 h 866250"/>
                    <a:gd name="connsiteX3" fmla="*/ 754820 w 1134829"/>
                    <a:gd name="connsiteY3" fmla="*/ 271299 h 866250"/>
                    <a:gd name="connsiteX4" fmla="*/ 727044 w 1134829"/>
                    <a:gd name="connsiteY4" fmla="*/ 299479 h 866250"/>
                    <a:gd name="connsiteX5" fmla="*/ 770277 w 1134829"/>
                    <a:gd name="connsiteY5" fmla="*/ 271445 h 866250"/>
                    <a:gd name="connsiteX6" fmla="*/ 773547 w 1134829"/>
                    <a:gd name="connsiteY6" fmla="*/ 263835 h 866250"/>
                    <a:gd name="connsiteX7" fmla="*/ 794230 w 1134829"/>
                    <a:gd name="connsiteY7" fmla="*/ 255591 h 866250"/>
                    <a:gd name="connsiteX8" fmla="*/ 727044 w 1134829"/>
                    <a:gd name="connsiteY8" fmla="*/ 488165 h 866250"/>
                    <a:gd name="connsiteX9" fmla="*/ 629090 w 1134829"/>
                    <a:gd name="connsiteY9" fmla="*/ 641040 h 866250"/>
                    <a:gd name="connsiteX10" fmla="*/ 623757 w 1134829"/>
                    <a:gd name="connsiteY10" fmla="*/ 623028 h 866250"/>
                    <a:gd name="connsiteX11" fmla="*/ 625444 w 1134829"/>
                    <a:gd name="connsiteY11" fmla="*/ 589764 h 866250"/>
                    <a:gd name="connsiteX12" fmla="*/ 622991 w 1134829"/>
                    <a:gd name="connsiteY12" fmla="*/ 620440 h 866250"/>
                    <a:gd name="connsiteX13" fmla="*/ 623757 w 1134829"/>
                    <a:gd name="connsiteY13" fmla="*/ 623028 h 866250"/>
                    <a:gd name="connsiteX14" fmla="*/ 622957 w 1134829"/>
                    <a:gd name="connsiteY14" fmla="*/ 638812 h 866250"/>
                    <a:gd name="connsiteX15" fmla="*/ 422244 w 1134829"/>
                    <a:gd name="connsiteY15" fmla="*/ 865535 h 866250"/>
                    <a:gd name="connsiteX16" fmla="*/ 5948 w 1134829"/>
                    <a:gd name="connsiteY16" fmla="*/ 710275 h 866250"/>
                    <a:gd name="connsiteX17" fmla="*/ 0 w 1134829"/>
                    <a:gd name="connsiteY17" fmla="*/ 705189 h 866250"/>
                    <a:gd name="connsiteX18" fmla="*/ 390879 w 1134829"/>
                    <a:gd name="connsiteY18" fmla="*/ 1302 h 866250"/>
                    <a:gd name="connsiteX0" fmla="*/ 0 w 1134829"/>
                    <a:gd name="connsiteY0" fmla="*/ 454368 h 615429"/>
                    <a:gd name="connsiteX1" fmla="*/ 778827 w 1134829"/>
                    <a:gd name="connsiteY1" fmla="*/ 726 h 615429"/>
                    <a:gd name="connsiteX2" fmla="*/ 773547 w 1134829"/>
                    <a:gd name="connsiteY2" fmla="*/ 13014 h 615429"/>
                    <a:gd name="connsiteX3" fmla="*/ 754820 w 1134829"/>
                    <a:gd name="connsiteY3" fmla="*/ 20478 h 615429"/>
                    <a:gd name="connsiteX4" fmla="*/ 727044 w 1134829"/>
                    <a:gd name="connsiteY4" fmla="*/ 48658 h 615429"/>
                    <a:gd name="connsiteX5" fmla="*/ 770277 w 1134829"/>
                    <a:gd name="connsiteY5" fmla="*/ 20624 h 615429"/>
                    <a:gd name="connsiteX6" fmla="*/ 773547 w 1134829"/>
                    <a:gd name="connsiteY6" fmla="*/ 13014 h 615429"/>
                    <a:gd name="connsiteX7" fmla="*/ 794230 w 1134829"/>
                    <a:gd name="connsiteY7" fmla="*/ 4770 h 615429"/>
                    <a:gd name="connsiteX8" fmla="*/ 727044 w 1134829"/>
                    <a:gd name="connsiteY8" fmla="*/ 237344 h 615429"/>
                    <a:gd name="connsiteX9" fmla="*/ 629090 w 1134829"/>
                    <a:gd name="connsiteY9" fmla="*/ 390219 h 615429"/>
                    <a:gd name="connsiteX10" fmla="*/ 623757 w 1134829"/>
                    <a:gd name="connsiteY10" fmla="*/ 372207 h 615429"/>
                    <a:gd name="connsiteX11" fmla="*/ 625444 w 1134829"/>
                    <a:gd name="connsiteY11" fmla="*/ 338943 h 615429"/>
                    <a:gd name="connsiteX12" fmla="*/ 622991 w 1134829"/>
                    <a:gd name="connsiteY12" fmla="*/ 369619 h 615429"/>
                    <a:gd name="connsiteX13" fmla="*/ 623757 w 1134829"/>
                    <a:gd name="connsiteY13" fmla="*/ 372207 h 615429"/>
                    <a:gd name="connsiteX14" fmla="*/ 622957 w 1134829"/>
                    <a:gd name="connsiteY14" fmla="*/ 387991 h 615429"/>
                    <a:gd name="connsiteX15" fmla="*/ 422244 w 1134829"/>
                    <a:gd name="connsiteY15" fmla="*/ 614714 h 615429"/>
                    <a:gd name="connsiteX16" fmla="*/ 5948 w 1134829"/>
                    <a:gd name="connsiteY16" fmla="*/ 459454 h 615429"/>
                    <a:gd name="connsiteX17" fmla="*/ 0 w 1134829"/>
                    <a:gd name="connsiteY17" fmla="*/ 454368 h 615429"/>
                    <a:gd name="connsiteX0" fmla="*/ 0 w 812641"/>
                    <a:gd name="connsiteY0" fmla="*/ 453642 h 614703"/>
                    <a:gd name="connsiteX1" fmla="*/ 778827 w 812641"/>
                    <a:gd name="connsiteY1" fmla="*/ 0 h 614703"/>
                    <a:gd name="connsiteX2" fmla="*/ 773547 w 812641"/>
                    <a:gd name="connsiteY2" fmla="*/ 12288 h 614703"/>
                    <a:gd name="connsiteX3" fmla="*/ 754820 w 812641"/>
                    <a:gd name="connsiteY3" fmla="*/ 19752 h 614703"/>
                    <a:gd name="connsiteX4" fmla="*/ 727044 w 812641"/>
                    <a:gd name="connsiteY4" fmla="*/ 47932 h 614703"/>
                    <a:gd name="connsiteX5" fmla="*/ 770277 w 812641"/>
                    <a:gd name="connsiteY5" fmla="*/ 19898 h 614703"/>
                    <a:gd name="connsiteX6" fmla="*/ 773547 w 812641"/>
                    <a:gd name="connsiteY6" fmla="*/ 12288 h 614703"/>
                    <a:gd name="connsiteX7" fmla="*/ 727044 w 812641"/>
                    <a:gd name="connsiteY7" fmla="*/ 236618 h 614703"/>
                    <a:gd name="connsiteX8" fmla="*/ 629090 w 812641"/>
                    <a:gd name="connsiteY8" fmla="*/ 389493 h 614703"/>
                    <a:gd name="connsiteX9" fmla="*/ 623757 w 812641"/>
                    <a:gd name="connsiteY9" fmla="*/ 371481 h 614703"/>
                    <a:gd name="connsiteX10" fmla="*/ 625444 w 812641"/>
                    <a:gd name="connsiteY10" fmla="*/ 338217 h 614703"/>
                    <a:gd name="connsiteX11" fmla="*/ 622991 w 812641"/>
                    <a:gd name="connsiteY11" fmla="*/ 368893 h 614703"/>
                    <a:gd name="connsiteX12" fmla="*/ 623757 w 812641"/>
                    <a:gd name="connsiteY12" fmla="*/ 371481 h 614703"/>
                    <a:gd name="connsiteX13" fmla="*/ 622957 w 812641"/>
                    <a:gd name="connsiteY13" fmla="*/ 387265 h 614703"/>
                    <a:gd name="connsiteX14" fmla="*/ 422244 w 812641"/>
                    <a:gd name="connsiteY14" fmla="*/ 613988 h 614703"/>
                    <a:gd name="connsiteX15" fmla="*/ 5948 w 812641"/>
                    <a:gd name="connsiteY15" fmla="*/ 458728 h 614703"/>
                    <a:gd name="connsiteX16" fmla="*/ 0 w 812641"/>
                    <a:gd name="connsiteY16" fmla="*/ 453642 h 614703"/>
                    <a:gd name="connsiteX0" fmla="*/ 0 w 812641"/>
                    <a:gd name="connsiteY0" fmla="*/ 453642 h 614703"/>
                    <a:gd name="connsiteX1" fmla="*/ 778827 w 812641"/>
                    <a:gd name="connsiteY1" fmla="*/ 0 h 614703"/>
                    <a:gd name="connsiteX2" fmla="*/ 773547 w 812641"/>
                    <a:gd name="connsiteY2" fmla="*/ 12288 h 614703"/>
                    <a:gd name="connsiteX3" fmla="*/ 754820 w 812641"/>
                    <a:gd name="connsiteY3" fmla="*/ 19752 h 614703"/>
                    <a:gd name="connsiteX4" fmla="*/ 727044 w 812641"/>
                    <a:gd name="connsiteY4" fmla="*/ 47932 h 614703"/>
                    <a:gd name="connsiteX5" fmla="*/ 770277 w 812641"/>
                    <a:gd name="connsiteY5" fmla="*/ 19898 h 614703"/>
                    <a:gd name="connsiteX6" fmla="*/ 727044 w 812641"/>
                    <a:gd name="connsiteY6" fmla="*/ 236618 h 614703"/>
                    <a:gd name="connsiteX7" fmla="*/ 629090 w 812641"/>
                    <a:gd name="connsiteY7" fmla="*/ 389493 h 614703"/>
                    <a:gd name="connsiteX8" fmla="*/ 623757 w 812641"/>
                    <a:gd name="connsiteY8" fmla="*/ 371481 h 614703"/>
                    <a:gd name="connsiteX9" fmla="*/ 625444 w 812641"/>
                    <a:gd name="connsiteY9" fmla="*/ 338217 h 614703"/>
                    <a:gd name="connsiteX10" fmla="*/ 622991 w 812641"/>
                    <a:gd name="connsiteY10" fmla="*/ 368893 h 614703"/>
                    <a:gd name="connsiteX11" fmla="*/ 623757 w 812641"/>
                    <a:gd name="connsiteY11" fmla="*/ 371481 h 614703"/>
                    <a:gd name="connsiteX12" fmla="*/ 622957 w 812641"/>
                    <a:gd name="connsiteY12" fmla="*/ 387265 h 614703"/>
                    <a:gd name="connsiteX13" fmla="*/ 422244 w 812641"/>
                    <a:gd name="connsiteY13" fmla="*/ 613988 h 614703"/>
                    <a:gd name="connsiteX14" fmla="*/ 5948 w 812641"/>
                    <a:gd name="connsiteY14" fmla="*/ 458728 h 614703"/>
                    <a:gd name="connsiteX15" fmla="*/ 0 w 812641"/>
                    <a:gd name="connsiteY15" fmla="*/ 453642 h 614703"/>
                    <a:gd name="connsiteX0" fmla="*/ 0 w 778827"/>
                    <a:gd name="connsiteY0" fmla="*/ 453642 h 614703"/>
                    <a:gd name="connsiteX1" fmla="*/ 778827 w 778827"/>
                    <a:gd name="connsiteY1" fmla="*/ 0 h 614703"/>
                    <a:gd name="connsiteX2" fmla="*/ 773547 w 778827"/>
                    <a:gd name="connsiteY2" fmla="*/ 12288 h 614703"/>
                    <a:gd name="connsiteX3" fmla="*/ 754820 w 778827"/>
                    <a:gd name="connsiteY3" fmla="*/ 19752 h 614703"/>
                    <a:gd name="connsiteX4" fmla="*/ 727044 w 778827"/>
                    <a:gd name="connsiteY4" fmla="*/ 47932 h 614703"/>
                    <a:gd name="connsiteX5" fmla="*/ 727044 w 778827"/>
                    <a:gd name="connsiteY5" fmla="*/ 236618 h 614703"/>
                    <a:gd name="connsiteX6" fmla="*/ 629090 w 778827"/>
                    <a:gd name="connsiteY6" fmla="*/ 389493 h 614703"/>
                    <a:gd name="connsiteX7" fmla="*/ 623757 w 778827"/>
                    <a:gd name="connsiteY7" fmla="*/ 371481 h 614703"/>
                    <a:gd name="connsiteX8" fmla="*/ 625444 w 778827"/>
                    <a:gd name="connsiteY8" fmla="*/ 338217 h 614703"/>
                    <a:gd name="connsiteX9" fmla="*/ 622991 w 778827"/>
                    <a:gd name="connsiteY9" fmla="*/ 368893 h 614703"/>
                    <a:gd name="connsiteX10" fmla="*/ 623757 w 778827"/>
                    <a:gd name="connsiteY10" fmla="*/ 371481 h 614703"/>
                    <a:gd name="connsiteX11" fmla="*/ 622957 w 778827"/>
                    <a:gd name="connsiteY11" fmla="*/ 387265 h 614703"/>
                    <a:gd name="connsiteX12" fmla="*/ 422244 w 778827"/>
                    <a:gd name="connsiteY12" fmla="*/ 613988 h 614703"/>
                    <a:gd name="connsiteX13" fmla="*/ 5948 w 778827"/>
                    <a:gd name="connsiteY13" fmla="*/ 458728 h 614703"/>
                    <a:gd name="connsiteX14" fmla="*/ 0 w 778827"/>
                    <a:gd name="connsiteY14" fmla="*/ 453642 h 614703"/>
                    <a:gd name="connsiteX0" fmla="*/ 0 w 778827"/>
                    <a:gd name="connsiteY0" fmla="*/ 453642 h 614703"/>
                    <a:gd name="connsiteX1" fmla="*/ 778827 w 778827"/>
                    <a:gd name="connsiteY1" fmla="*/ 0 h 614703"/>
                    <a:gd name="connsiteX2" fmla="*/ 773547 w 778827"/>
                    <a:gd name="connsiteY2" fmla="*/ 12288 h 614703"/>
                    <a:gd name="connsiteX3" fmla="*/ 754820 w 778827"/>
                    <a:gd name="connsiteY3" fmla="*/ 19752 h 614703"/>
                    <a:gd name="connsiteX4" fmla="*/ 727044 w 778827"/>
                    <a:gd name="connsiteY4" fmla="*/ 236618 h 614703"/>
                    <a:gd name="connsiteX5" fmla="*/ 629090 w 778827"/>
                    <a:gd name="connsiteY5" fmla="*/ 389493 h 614703"/>
                    <a:gd name="connsiteX6" fmla="*/ 623757 w 778827"/>
                    <a:gd name="connsiteY6" fmla="*/ 371481 h 614703"/>
                    <a:gd name="connsiteX7" fmla="*/ 625444 w 778827"/>
                    <a:gd name="connsiteY7" fmla="*/ 338217 h 614703"/>
                    <a:gd name="connsiteX8" fmla="*/ 622991 w 778827"/>
                    <a:gd name="connsiteY8" fmla="*/ 368893 h 614703"/>
                    <a:gd name="connsiteX9" fmla="*/ 623757 w 778827"/>
                    <a:gd name="connsiteY9" fmla="*/ 371481 h 614703"/>
                    <a:gd name="connsiteX10" fmla="*/ 622957 w 778827"/>
                    <a:gd name="connsiteY10" fmla="*/ 387265 h 614703"/>
                    <a:gd name="connsiteX11" fmla="*/ 422244 w 778827"/>
                    <a:gd name="connsiteY11" fmla="*/ 613988 h 614703"/>
                    <a:gd name="connsiteX12" fmla="*/ 5948 w 778827"/>
                    <a:gd name="connsiteY12" fmla="*/ 458728 h 614703"/>
                    <a:gd name="connsiteX13" fmla="*/ 0 w 778827"/>
                    <a:gd name="connsiteY13" fmla="*/ 453642 h 614703"/>
                    <a:gd name="connsiteX0" fmla="*/ 0 w 778827"/>
                    <a:gd name="connsiteY0" fmla="*/ 453642 h 614703"/>
                    <a:gd name="connsiteX1" fmla="*/ 778827 w 778827"/>
                    <a:gd name="connsiteY1" fmla="*/ 0 h 614703"/>
                    <a:gd name="connsiteX2" fmla="*/ 773547 w 778827"/>
                    <a:gd name="connsiteY2" fmla="*/ 12288 h 614703"/>
                    <a:gd name="connsiteX3" fmla="*/ 727044 w 778827"/>
                    <a:gd name="connsiteY3" fmla="*/ 236618 h 614703"/>
                    <a:gd name="connsiteX4" fmla="*/ 629090 w 778827"/>
                    <a:gd name="connsiteY4" fmla="*/ 389493 h 614703"/>
                    <a:gd name="connsiteX5" fmla="*/ 623757 w 778827"/>
                    <a:gd name="connsiteY5" fmla="*/ 371481 h 614703"/>
                    <a:gd name="connsiteX6" fmla="*/ 625444 w 778827"/>
                    <a:gd name="connsiteY6" fmla="*/ 338217 h 614703"/>
                    <a:gd name="connsiteX7" fmla="*/ 622991 w 778827"/>
                    <a:gd name="connsiteY7" fmla="*/ 368893 h 614703"/>
                    <a:gd name="connsiteX8" fmla="*/ 623757 w 778827"/>
                    <a:gd name="connsiteY8" fmla="*/ 371481 h 614703"/>
                    <a:gd name="connsiteX9" fmla="*/ 622957 w 778827"/>
                    <a:gd name="connsiteY9" fmla="*/ 387265 h 614703"/>
                    <a:gd name="connsiteX10" fmla="*/ 422244 w 778827"/>
                    <a:gd name="connsiteY10" fmla="*/ 613988 h 614703"/>
                    <a:gd name="connsiteX11" fmla="*/ 5948 w 778827"/>
                    <a:gd name="connsiteY11" fmla="*/ 458728 h 614703"/>
                    <a:gd name="connsiteX12" fmla="*/ 0 w 778827"/>
                    <a:gd name="connsiteY12" fmla="*/ 453642 h 614703"/>
                    <a:gd name="connsiteX0" fmla="*/ 0 w 778827"/>
                    <a:gd name="connsiteY0" fmla="*/ 453642 h 614703"/>
                    <a:gd name="connsiteX1" fmla="*/ 778827 w 778827"/>
                    <a:gd name="connsiteY1" fmla="*/ 0 h 614703"/>
                    <a:gd name="connsiteX2" fmla="*/ 727044 w 778827"/>
                    <a:gd name="connsiteY2" fmla="*/ 236618 h 614703"/>
                    <a:gd name="connsiteX3" fmla="*/ 629090 w 778827"/>
                    <a:gd name="connsiteY3" fmla="*/ 389493 h 614703"/>
                    <a:gd name="connsiteX4" fmla="*/ 623757 w 778827"/>
                    <a:gd name="connsiteY4" fmla="*/ 371481 h 614703"/>
                    <a:gd name="connsiteX5" fmla="*/ 625444 w 778827"/>
                    <a:gd name="connsiteY5" fmla="*/ 338217 h 614703"/>
                    <a:gd name="connsiteX6" fmla="*/ 622991 w 778827"/>
                    <a:gd name="connsiteY6" fmla="*/ 368893 h 614703"/>
                    <a:gd name="connsiteX7" fmla="*/ 623757 w 778827"/>
                    <a:gd name="connsiteY7" fmla="*/ 371481 h 614703"/>
                    <a:gd name="connsiteX8" fmla="*/ 622957 w 778827"/>
                    <a:gd name="connsiteY8" fmla="*/ 387265 h 614703"/>
                    <a:gd name="connsiteX9" fmla="*/ 422244 w 778827"/>
                    <a:gd name="connsiteY9" fmla="*/ 613988 h 614703"/>
                    <a:gd name="connsiteX10" fmla="*/ 5948 w 778827"/>
                    <a:gd name="connsiteY10" fmla="*/ 458728 h 614703"/>
                    <a:gd name="connsiteX11" fmla="*/ 0 w 778827"/>
                    <a:gd name="connsiteY11" fmla="*/ 453642 h 614703"/>
                    <a:gd name="connsiteX0" fmla="*/ 0 w 727044"/>
                    <a:gd name="connsiteY0" fmla="*/ 217024 h 378085"/>
                    <a:gd name="connsiteX1" fmla="*/ 727044 w 727044"/>
                    <a:gd name="connsiteY1" fmla="*/ 0 h 378085"/>
                    <a:gd name="connsiteX2" fmla="*/ 629090 w 727044"/>
                    <a:gd name="connsiteY2" fmla="*/ 152875 h 378085"/>
                    <a:gd name="connsiteX3" fmla="*/ 623757 w 727044"/>
                    <a:gd name="connsiteY3" fmla="*/ 134863 h 378085"/>
                    <a:gd name="connsiteX4" fmla="*/ 625444 w 727044"/>
                    <a:gd name="connsiteY4" fmla="*/ 101599 h 378085"/>
                    <a:gd name="connsiteX5" fmla="*/ 622991 w 727044"/>
                    <a:gd name="connsiteY5" fmla="*/ 132275 h 378085"/>
                    <a:gd name="connsiteX6" fmla="*/ 623757 w 727044"/>
                    <a:gd name="connsiteY6" fmla="*/ 134863 h 378085"/>
                    <a:gd name="connsiteX7" fmla="*/ 622957 w 727044"/>
                    <a:gd name="connsiteY7" fmla="*/ 150647 h 378085"/>
                    <a:gd name="connsiteX8" fmla="*/ 422244 w 727044"/>
                    <a:gd name="connsiteY8" fmla="*/ 377370 h 378085"/>
                    <a:gd name="connsiteX9" fmla="*/ 5948 w 727044"/>
                    <a:gd name="connsiteY9" fmla="*/ 222110 h 378085"/>
                    <a:gd name="connsiteX10" fmla="*/ 0 w 727044"/>
                    <a:gd name="connsiteY10" fmla="*/ 217024 h 378085"/>
                    <a:gd name="connsiteX0" fmla="*/ 0 w 721096"/>
                    <a:gd name="connsiteY0" fmla="*/ 222110 h 378085"/>
                    <a:gd name="connsiteX1" fmla="*/ 721096 w 721096"/>
                    <a:gd name="connsiteY1" fmla="*/ 0 h 378085"/>
                    <a:gd name="connsiteX2" fmla="*/ 623142 w 721096"/>
                    <a:gd name="connsiteY2" fmla="*/ 152875 h 378085"/>
                    <a:gd name="connsiteX3" fmla="*/ 617809 w 721096"/>
                    <a:gd name="connsiteY3" fmla="*/ 134863 h 378085"/>
                    <a:gd name="connsiteX4" fmla="*/ 619496 w 721096"/>
                    <a:gd name="connsiteY4" fmla="*/ 101599 h 378085"/>
                    <a:gd name="connsiteX5" fmla="*/ 617043 w 721096"/>
                    <a:gd name="connsiteY5" fmla="*/ 132275 h 378085"/>
                    <a:gd name="connsiteX6" fmla="*/ 617809 w 721096"/>
                    <a:gd name="connsiteY6" fmla="*/ 134863 h 378085"/>
                    <a:gd name="connsiteX7" fmla="*/ 617009 w 721096"/>
                    <a:gd name="connsiteY7" fmla="*/ 150647 h 378085"/>
                    <a:gd name="connsiteX8" fmla="*/ 416296 w 721096"/>
                    <a:gd name="connsiteY8" fmla="*/ 377370 h 378085"/>
                    <a:gd name="connsiteX9" fmla="*/ 0 w 721096"/>
                    <a:gd name="connsiteY9" fmla="*/ 222110 h 378085"/>
                    <a:gd name="connsiteX0" fmla="*/ 415 w 721511"/>
                    <a:gd name="connsiteY0" fmla="*/ 222110 h 226854"/>
                    <a:gd name="connsiteX1" fmla="*/ 721511 w 721511"/>
                    <a:gd name="connsiteY1" fmla="*/ 0 h 226854"/>
                    <a:gd name="connsiteX2" fmla="*/ 623557 w 721511"/>
                    <a:gd name="connsiteY2" fmla="*/ 152875 h 226854"/>
                    <a:gd name="connsiteX3" fmla="*/ 618224 w 721511"/>
                    <a:gd name="connsiteY3" fmla="*/ 134863 h 226854"/>
                    <a:gd name="connsiteX4" fmla="*/ 619911 w 721511"/>
                    <a:gd name="connsiteY4" fmla="*/ 101599 h 226854"/>
                    <a:gd name="connsiteX5" fmla="*/ 617458 w 721511"/>
                    <a:gd name="connsiteY5" fmla="*/ 132275 h 226854"/>
                    <a:gd name="connsiteX6" fmla="*/ 618224 w 721511"/>
                    <a:gd name="connsiteY6" fmla="*/ 134863 h 226854"/>
                    <a:gd name="connsiteX7" fmla="*/ 617424 w 721511"/>
                    <a:gd name="connsiteY7" fmla="*/ 150647 h 226854"/>
                    <a:gd name="connsiteX8" fmla="*/ 415 w 721511"/>
                    <a:gd name="connsiteY8" fmla="*/ 222110 h 226854"/>
                    <a:gd name="connsiteX0" fmla="*/ 218 w 104319"/>
                    <a:gd name="connsiteY0" fmla="*/ 150647 h 167834"/>
                    <a:gd name="connsiteX1" fmla="*/ 104305 w 104319"/>
                    <a:gd name="connsiteY1" fmla="*/ 0 h 167834"/>
                    <a:gd name="connsiteX2" fmla="*/ 6351 w 104319"/>
                    <a:gd name="connsiteY2" fmla="*/ 152875 h 167834"/>
                    <a:gd name="connsiteX3" fmla="*/ 1018 w 104319"/>
                    <a:gd name="connsiteY3" fmla="*/ 134863 h 167834"/>
                    <a:gd name="connsiteX4" fmla="*/ 2705 w 104319"/>
                    <a:gd name="connsiteY4" fmla="*/ 101599 h 167834"/>
                    <a:gd name="connsiteX5" fmla="*/ 252 w 104319"/>
                    <a:gd name="connsiteY5" fmla="*/ 132275 h 167834"/>
                    <a:gd name="connsiteX6" fmla="*/ 1018 w 104319"/>
                    <a:gd name="connsiteY6" fmla="*/ 134863 h 167834"/>
                    <a:gd name="connsiteX7" fmla="*/ 218 w 104319"/>
                    <a:gd name="connsiteY7" fmla="*/ 150647 h 167834"/>
                    <a:gd name="connsiteX0" fmla="*/ 0 w 104101"/>
                    <a:gd name="connsiteY0" fmla="*/ 150647 h 167834"/>
                    <a:gd name="connsiteX1" fmla="*/ 104087 w 104101"/>
                    <a:gd name="connsiteY1" fmla="*/ 0 h 167834"/>
                    <a:gd name="connsiteX2" fmla="*/ 6133 w 104101"/>
                    <a:gd name="connsiteY2" fmla="*/ 152875 h 167834"/>
                    <a:gd name="connsiteX3" fmla="*/ 800 w 104101"/>
                    <a:gd name="connsiteY3" fmla="*/ 134863 h 167834"/>
                    <a:gd name="connsiteX4" fmla="*/ 34 w 104101"/>
                    <a:gd name="connsiteY4" fmla="*/ 132275 h 167834"/>
                    <a:gd name="connsiteX5" fmla="*/ 800 w 104101"/>
                    <a:gd name="connsiteY5" fmla="*/ 134863 h 167834"/>
                    <a:gd name="connsiteX6" fmla="*/ 0 w 104101"/>
                    <a:gd name="connsiteY6" fmla="*/ 150647 h 167834"/>
                    <a:gd name="connsiteX0" fmla="*/ 0 w 104101"/>
                    <a:gd name="connsiteY0" fmla="*/ 150647 h 167834"/>
                    <a:gd name="connsiteX1" fmla="*/ 104087 w 104101"/>
                    <a:gd name="connsiteY1" fmla="*/ 0 h 167834"/>
                    <a:gd name="connsiteX2" fmla="*/ 6133 w 104101"/>
                    <a:gd name="connsiteY2" fmla="*/ 152875 h 167834"/>
                    <a:gd name="connsiteX3" fmla="*/ 800 w 104101"/>
                    <a:gd name="connsiteY3" fmla="*/ 134863 h 167834"/>
                    <a:gd name="connsiteX4" fmla="*/ 34 w 104101"/>
                    <a:gd name="connsiteY4" fmla="*/ 132275 h 167834"/>
                    <a:gd name="connsiteX5" fmla="*/ 0 w 104101"/>
                    <a:gd name="connsiteY5" fmla="*/ 150647 h 167834"/>
                    <a:gd name="connsiteX0" fmla="*/ 0 w 104067"/>
                    <a:gd name="connsiteY0" fmla="*/ 132351 h 168068"/>
                    <a:gd name="connsiteX1" fmla="*/ 104053 w 104067"/>
                    <a:gd name="connsiteY1" fmla="*/ 76 h 168068"/>
                    <a:gd name="connsiteX2" fmla="*/ 6099 w 104067"/>
                    <a:gd name="connsiteY2" fmla="*/ 152951 h 168068"/>
                    <a:gd name="connsiteX3" fmla="*/ 766 w 104067"/>
                    <a:gd name="connsiteY3" fmla="*/ 134939 h 168068"/>
                    <a:gd name="connsiteX4" fmla="*/ 0 w 104067"/>
                    <a:gd name="connsiteY4" fmla="*/ 132351 h 168068"/>
                    <a:gd name="connsiteX0" fmla="*/ 18665 w 122732"/>
                    <a:gd name="connsiteY0" fmla="*/ 132341 h 168058"/>
                    <a:gd name="connsiteX1" fmla="*/ 122718 w 122732"/>
                    <a:gd name="connsiteY1" fmla="*/ 66 h 168058"/>
                    <a:gd name="connsiteX2" fmla="*/ 24764 w 122732"/>
                    <a:gd name="connsiteY2" fmla="*/ 152941 h 168058"/>
                    <a:gd name="connsiteX3" fmla="*/ 19431 w 122732"/>
                    <a:gd name="connsiteY3" fmla="*/ 134929 h 168058"/>
                    <a:gd name="connsiteX4" fmla="*/ 18665 w 122732"/>
                    <a:gd name="connsiteY4" fmla="*/ 132341 h 168058"/>
                    <a:gd name="connsiteX0" fmla="*/ 20006 w 124083"/>
                    <a:gd name="connsiteY0" fmla="*/ 139418 h 175130"/>
                    <a:gd name="connsiteX1" fmla="*/ 124059 w 124083"/>
                    <a:gd name="connsiteY1" fmla="*/ 7143 h 175130"/>
                    <a:gd name="connsiteX2" fmla="*/ 26105 w 124083"/>
                    <a:gd name="connsiteY2" fmla="*/ 160018 h 175130"/>
                    <a:gd name="connsiteX3" fmla="*/ 20772 w 124083"/>
                    <a:gd name="connsiteY3" fmla="*/ 142006 h 175130"/>
                    <a:gd name="connsiteX4" fmla="*/ 20006 w 124083"/>
                    <a:gd name="connsiteY4" fmla="*/ 139418 h 175130"/>
                    <a:gd name="connsiteX0" fmla="*/ 29753 w 133944"/>
                    <a:gd name="connsiteY0" fmla="*/ 139418 h 175033"/>
                    <a:gd name="connsiteX1" fmla="*/ 133806 w 133944"/>
                    <a:gd name="connsiteY1" fmla="*/ 7143 h 175033"/>
                    <a:gd name="connsiteX2" fmla="*/ 35852 w 133944"/>
                    <a:gd name="connsiteY2" fmla="*/ 160018 h 175033"/>
                    <a:gd name="connsiteX3" fmla="*/ 30519 w 133944"/>
                    <a:gd name="connsiteY3" fmla="*/ 142006 h 175033"/>
                    <a:gd name="connsiteX4" fmla="*/ 29753 w 133944"/>
                    <a:gd name="connsiteY4" fmla="*/ 139418 h 175033"/>
                    <a:gd name="connsiteX0" fmla="*/ 25562 w 129672"/>
                    <a:gd name="connsiteY0" fmla="*/ 157067 h 192758"/>
                    <a:gd name="connsiteX1" fmla="*/ 129615 w 129672"/>
                    <a:gd name="connsiteY1" fmla="*/ 24792 h 192758"/>
                    <a:gd name="connsiteX2" fmla="*/ 31661 w 129672"/>
                    <a:gd name="connsiteY2" fmla="*/ 177667 h 192758"/>
                    <a:gd name="connsiteX3" fmla="*/ 26328 w 129672"/>
                    <a:gd name="connsiteY3" fmla="*/ 159655 h 192758"/>
                    <a:gd name="connsiteX4" fmla="*/ 25562 w 129672"/>
                    <a:gd name="connsiteY4" fmla="*/ 157067 h 192758"/>
                    <a:gd name="connsiteX0" fmla="*/ 20635 w 124691"/>
                    <a:gd name="connsiteY0" fmla="*/ 187469 h 223192"/>
                    <a:gd name="connsiteX1" fmla="*/ 124688 w 124691"/>
                    <a:gd name="connsiteY1" fmla="*/ 55194 h 223192"/>
                    <a:gd name="connsiteX2" fmla="*/ 26734 w 124691"/>
                    <a:gd name="connsiteY2" fmla="*/ 208069 h 223192"/>
                    <a:gd name="connsiteX3" fmla="*/ 21401 w 124691"/>
                    <a:gd name="connsiteY3" fmla="*/ 190057 h 223192"/>
                    <a:gd name="connsiteX4" fmla="*/ 20635 w 124691"/>
                    <a:gd name="connsiteY4" fmla="*/ 187469 h 223192"/>
                    <a:gd name="connsiteX0" fmla="*/ 17805 w 122309"/>
                    <a:gd name="connsiteY0" fmla="*/ 216016 h 251741"/>
                    <a:gd name="connsiteX1" fmla="*/ 121858 w 122309"/>
                    <a:gd name="connsiteY1" fmla="*/ 83741 h 251741"/>
                    <a:gd name="connsiteX2" fmla="*/ 23904 w 122309"/>
                    <a:gd name="connsiteY2" fmla="*/ 236616 h 251741"/>
                    <a:gd name="connsiteX3" fmla="*/ 18571 w 122309"/>
                    <a:gd name="connsiteY3" fmla="*/ 218604 h 251741"/>
                    <a:gd name="connsiteX4" fmla="*/ 17805 w 122309"/>
                    <a:gd name="connsiteY4" fmla="*/ 216016 h 251741"/>
                    <a:gd name="connsiteX0" fmla="*/ 16352 w 142243"/>
                    <a:gd name="connsiteY0" fmla="*/ 190068 h 227711"/>
                    <a:gd name="connsiteX1" fmla="*/ 141837 w 142243"/>
                    <a:gd name="connsiteY1" fmla="*/ 88749 h 227711"/>
                    <a:gd name="connsiteX2" fmla="*/ 22451 w 142243"/>
                    <a:gd name="connsiteY2" fmla="*/ 210668 h 227711"/>
                    <a:gd name="connsiteX3" fmla="*/ 17118 w 142243"/>
                    <a:gd name="connsiteY3" fmla="*/ 192656 h 227711"/>
                    <a:gd name="connsiteX4" fmla="*/ 16352 w 142243"/>
                    <a:gd name="connsiteY4" fmla="*/ 190068 h 227711"/>
                    <a:gd name="connsiteX0" fmla="*/ 16501 w 140016"/>
                    <a:gd name="connsiteY0" fmla="*/ 149530 h 191555"/>
                    <a:gd name="connsiteX1" fmla="*/ 139605 w 140016"/>
                    <a:gd name="connsiteY1" fmla="*/ 98218 h 191555"/>
                    <a:gd name="connsiteX2" fmla="*/ 22600 w 140016"/>
                    <a:gd name="connsiteY2" fmla="*/ 170130 h 191555"/>
                    <a:gd name="connsiteX3" fmla="*/ 17267 w 140016"/>
                    <a:gd name="connsiteY3" fmla="*/ 152118 h 191555"/>
                    <a:gd name="connsiteX4" fmla="*/ 16501 w 140016"/>
                    <a:gd name="connsiteY4" fmla="*/ 149530 h 191555"/>
                    <a:gd name="connsiteX0" fmla="*/ 14992 w 164656"/>
                    <a:gd name="connsiteY0" fmla="*/ 194021 h 231338"/>
                    <a:gd name="connsiteX1" fmla="*/ 164290 w 164656"/>
                    <a:gd name="connsiteY1" fmla="*/ 87940 h 231338"/>
                    <a:gd name="connsiteX2" fmla="*/ 21091 w 164656"/>
                    <a:gd name="connsiteY2" fmla="*/ 214621 h 231338"/>
                    <a:gd name="connsiteX3" fmla="*/ 15758 w 164656"/>
                    <a:gd name="connsiteY3" fmla="*/ 196609 h 231338"/>
                    <a:gd name="connsiteX4" fmla="*/ 14992 w 164656"/>
                    <a:gd name="connsiteY4" fmla="*/ 194021 h 231338"/>
                    <a:gd name="connsiteX0" fmla="*/ 15558 w 164856"/>
                    <a:gd name="connsiteY0" fmla="*/ 106083 h 108671"/>
                    <a:gd name="connsiteX1" fmla="*/ 164856 w 164856"/>
                    <a:gd name="connsiteY1" fmla="*/ 2 h 108671"/>
                    <a:gd name="connsiteX2" fmla="*/ 16324 w 164856"/>
                    <a:gd name="connsiteY2" fmla="*/ 108671 h 108671"/>
                    <a:gd name="connsiteX3" fmla="*/ 15558 w 164856"/>
                    <a:gd name="connsiteY3" fmla="*/ 106083 h 108671"/>
                    <a:gd name="connsiteX0" fmla="*/ 16317 w 165615"/>
                    <a:gd name="connsiteY0" fmla="*/ 110223 h 112811"/>
                    <a:gd name="connsiteX1" fmla="*/ 165615 w 165615"/>
                    <a:gd name="connsiteY1" fmla="*/ 4142 h 112811"/>
                    <a:gd name="connsiteX2" fmla="*/ 17083 w 165615"/>
                    <a:gd name="connsiteY2" fmla="*/ 112811 h 112811"/>
                    <a:gd name="connsiteX3" fmla="*/ 16317 w 165615"/>
                    <a:gd name="connsiteY3" fmla="*/ 110223 h 112811"/>
                    <a:gd name="connsiteX0" fmla="*/ 16317 w 165615"/>
                    <a:gd name="connsiteY0" fmla="*/ 110223 h 152548"/>
                    <a:gd name="connsiteX1" fmla="*/ 165615 w 165615"/>
                    <a:gd name="connsiteY1" fmla="*/ 4142 h 152548"/>
                    <a:gd name="connsiteX2" fmla="*/ 17083 w 165615"/>
                    <a:gd name="connsiteY2" fmla="*/ 112811 h 152548"/>
                    <a:gd name="connsiteX3" fmla="*/ 16317 w 165615"/>
                    <a:gd name="connsiteY3" fmla="*/ 110223 h 152548"/>
                    <a:gd name="connsiteX0" fmla="*/ 16045 w 170106"/>
                    <a:gd name="connsiteY0" fmla="*/ 130263 h 169932"/>
                    <a:gd name="connsiteX1" fmla="*/ 170106 w 170106"/>
                    <a:gd name="connsiteY1" fmla="*/ 369 h 169932"/>
                    <a:gd name="connsiteX2" fmla="*/ 16811 w 170106"/>
                    <a:gd name="connsiteY2" fmla="*/ 132851 h 169932"/>
                    <a:gd name="connsiteX3" fmla="*/ 16045 w 170106"/>
                    <a:gd name="connsiteY3" fmla="*/ 130263 h 169932"/>
                    <a:gd name="connsiteX0" fmla="*/ 14853 w 191827"/>
                    <a:gd name="connsiteY0" fmla="*/ 113934 h 155685"/>
                    <a:gd name="connsiteX1" fmla="*/ 191827 w 191827"/>
                    <a:gd name="connsiteY1" fmla="*/ 2975 h 155685"/>
                    <a:gd name="connsiteX2" fmla="*/ 15619 w 191827"/>
                    <a:gd name="connsiteY2" fmla="*/ 116522 h 155685"/>
                    <a:gd name="connsiteX3" fmla="*/ 14853 w 191827"/>
                    <a:gd name="connsiteY3" fmla="*/ 113934 h 155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827" h="155685">
                      <a:moveTo>
                        <a:pt x="14853" y="113934"/>
                      </a:moveTo>
                      <a:cubicBezTo>
                        <a:pt x="-63183" y="-27606"/>
                        <a:pt x="191699" y="2544"/>
                        <a:pt x="191827" y="2975"/>
                      </a:cubicBezTo>
                      <a:cubicBezTo>
                        <a:pt x="191955" y="3406"/>
                        <a:pt x="11927" y="248861"/>
                        <a:pt x="15619" y="116522"/>
                      </a:cubicBezTo>
                      <a:lnTo>
                        <a:pt x="14853" y="113934"/>
                      </a:lnTo>
                      <a:close/>
                    </a:path>
                  </a:pathLst>
                </a:custGeom>
                <a:solidFill>
                  <a:srgbClr val="FA551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871">
                  <a:extLst>
                    <a:ext uri="{FF2B5EF4-FFF2-40B4-BE49-F238E27FC236}">
                      <a16:creationId xmlns:a16="http://schemas.microsoft.com/office/drawing/2014/main" id="{2C33377C-9985-FE71-0B33-B0A8A92EA4BC}"/>
                    </a:ext>
                  </a:extLst>
                </p:cNvPr>
                <p:cNvSpPr/>
                <p:nvPr/>
              </p:nvSpPr>
              <p:spPr>
                <a:xfrm>
                  <a:off x="699127" y="-644416"/>
                  <a:ext cx="751950" cy="653641"/>
                </a:xfrm>
                <a:custGeom>
                  <a:avLst/>
                  <a:gdLst>
                    <a:gd name="connsiteX0" fmla="*/ 0 w 382033"/>
                    <a:gd name="connsiteY0" fmla="*/ 0 h 139291"/>
                    <a:gd name="connsiteX1" fmla="*/ 382033 w 382033"/>
                    <a:gd name="connsiteY1" fmla="*/ 0 h 139291"/>
                    <a:gd name="connsiteX2" fmla="*/ 382033 w 382033"/>
                    <a:gd name="connsiteY2" fmla="*/ 139291 h 139291"/>
                    <a:gd name="connsiteX3" fmla="*/ 0 w 382033"/>
                    <a:gd name="connsiteY3" fmla="*/ 139291 h 139291"/>
                    <a:gd name="connsiteX4" fmla="*/ 0 w 382033"/>
                    <a:gd name="connsiteY4" fmla="*/ 0 h 139291"/>
                    <a:gd name="connsiteX0" fmla="*/ 295275 w 677308"/>
                    <a:gd name="connsiteY0" fmla="*/ 0 h 263116"/>
                    <a:gd name="connsiteX1" fmla="*/ 677308 w 677308"/>
                    <a:gd name="connsiteY1" fmla="*/ 0 h 263116"/>
                    <a:gd name="connsiteX2" fmla="*/ 677308 w 677308"/>
                    <a:gd name="connsiteY2" fmla="*/ 139291 h 263116"/>
                    <a:gd name="connsiteX3" fmla="*/ 0 w 677308"/>
                    <a:gd name="connsiteY3" fmla="*/ 263116 h 263116"/>
                    <a:gd name="connsiteX4" fmla="*/ 295275 w 677308"/>
                    <a:gd name="connsiteY4" fmla="*/ 0 h 263116"/>
                    <a:gd name="connsiteX0" fmla="*/ 457200 w 677308"/>
                    <a:gd name="connsiteY0" fmla="*/ 0 h 653641"/>
                    <a:gd name="connsiteX1" fmla="*/ 677308 w 677308"/>
                    <a:gd name="connsiteY1" fmla="*/ 390525 h 653641"/>
                    <a:gd name="connsiteX2" fmla="*/ 677308 w 677308"/>
                    <a:gd name="connsiteY2" fmla="*/ 529816 h 653641"/>
                    <a:gd name="connsiteX3" fmla="*/ 0 w 677308"/>
                    <a:gd name="connsiteY3" fmla="*/ 653641 h 653641"/>
                    <a:gd name="connsiteX4" fmla="*/ 457200 w 677308"/>
                    <a:gd name="connsiteY4" fmla="*/ 0 h 653641"/>
                    <a:gd name="connsiteX0" fmla="*/ 457200 w 677308"/>
                    <a:gd name="connsiteY0" fmla="*/ 0 h 653641"/>
                    <a:gd name="connsiteX1" fmla="*/ 677308 w 677308"/>
                    <a:gd name="connsiteY1" fmla="*/ 390525 h 653641"/>
                    <a:gd name="connsiteX2" fmla="*/ 677308 w 677308"/>
                    <a:gd name="connsiteY2" fmla="*/ 529816 h 653641"/>
                    <a:gd name="connsiteX3" fmla="*/ 0 w 677308"/>
                    <a:gd name="connsiteY3" fmla="*/ 653641 h 653641"/>
                    <a:gd name="connsiteX4" fmla="*/ 457200 w 677308"/>
                    <a:gd name="connsiteY4" fmla="*/ 0 h 653641"/>
                    <a:gd name="connsiteX0" fmla="*/ 457200 w 677308"/>
                    <a:gd name="connsiteY0" fmla="*/ 0 h 653641"/>
                    <a:gd name="connsiteX1" fmla="*/ 677308 w 677308"/>
                    <a:gd name="connsiteY1" fmla="*/ 390525 h 653641"/>
                    <a:gd name="connsiteX2" fmla="*/ 677308 w 677308"/>
                    <a:gd name="connsiteY2" fmla="*/ 529816 h 653641"/>
                    <a:gd name="connsiteX3" fmla="*/ 0 w 677308"/>
                    <a:gd name="connsiteY3" fmla="*/ 653641 h 653641"/>
                    <a:gd name="connsiteX4" fmla="*/ 457200 w 677308"/>
                    <a:gd name="connsiteY4" fmla="*/ 0 h 653641"/>
                    <a:gd name="connsiteX0" fmla="*/ 457200 w 677308"/>
                    <a:gd name="connsiteY0" fmla="*/ 0 h 653641"/>
                    <a:gd name="connsiteX1" fmla="*/ 677308 w 677308"/>
                    <a:gd name="connsiteY1" fmla="*/ 529816 h 653641"/>
                    <a:gd name="connsiteX2" fmla="*/ 0 w 677308"/>
                    <a:gd name="connsiteY2" fmla="*/ 653641 h 653641"/>
                    <a:gd name="connsiteX3" fmla="*/ 457200 w 677308"/>
                    <a:gd name="connsiteY3" fmla="*/ 0 h 653641"/>
                    <a:gd name="connsiteX0" fmla="*/ 457200 w 743983"/>
                    <a:gd name="connsiteY0" fmla="*/ 0 h 653641"/>
                    <a:gd name="connsiteX1" fmla="*/ 743983 w 743983"/>
                    <a:gd name="connsiteY1" fmla="*/ 444091 h 653641"/>
                    <a:gd name="connsiteX2" fmla="*/ 0 w 743983"/>
                    <a:gd name="connsiteY2" fmla="*/ 653641 h 653641"/>
                    <a:gd name="connsiteX3" fmla="*/ 457200 w 743983"/>
                    <a:gd name="connsiteY3" fmla="*/ 0 h 653641"/>
                    <a:gd name="connsiteX0" fmla="*/ 457200 w 745155"/>
                    <a:gd name="connsiteY0" fmla="*/ 0 h 653641"/>
                    <a:gd name="connsiteX1" fmla="*/ 743983 w 745155"/>
                    <a:gd name="connsiteY1" fmla="*/ 444091 h 653641"/>
                    <a:gd name="connsiteX2" fmla="*/ 0 w 745155"/>
                    <a:gd name="connsiteY2" fmla="*/ 653641 h 653641"/>
                    <a:gd name="connsiteX3" fmla="*/ 457200 w 745155"/>
                    <a:gd name="connsiteY3" fmla="*/ 0 h 653641"/>
                    <a:gd name="connsiteX0" fmla="*/ 457200 w 745155"/>
                    <a:gd name="connsiteY0" fmla="*/ 0 h 653641"/>
                    <a:gd name="connsiteX1" fmla="*/ 743983 w 745155"/>
                    <a:gd name="connsiteY1" fmla="*/ 444091 h 653641"/>
                    <a:gd name="connsiteX2" fmla="*/ 0 w 745155"/>
                    <a:gd name="connsiteY2" fmla="*/ 653641 h 653641"/>
                    <a:gd name="connsiteX3" fmla="*/ 457200 w 745155"/>
                    <a:gd name="connsiteY3" fmla="*/ 0 h 653641"/>
                    <a:gd name="connsiteX0" fmla="*/ 457200 w 750119"/>
                    <a:gd name="connsiteY0" fmla="*/ 0 h 653641"/>
                    <a:gd name="connsiteX1" fmla="*/ 743983 w 750119"/>
                    <a:gd name="connsiteY1" fmla="*/ 444091 h 653641"/>
                    <a:gd name="connsiteX2" fmla="*/ 0 w 750119"/>
                    <a:gd name="connsiteY2" fmla="*/ 653641 h 653641"/>
                    <a:gd name="connsiteX3" fmla="*/ 457200 w 750119"/>
                    <a:gd name="connsiteY3" fmla="*/ 0 h 653641"/>
                    <a:gd name="connsiteX0" fmla="*/ 457200 w 752672"/>
                    <a:gd name="connsiteY0" fmla="*/ 0 h 653641"/>
                    <a:gd name="connsiteX1" fmla="*/ 743983 w 752672"/>
                    <a:gd name="connsiteY1" fmla="*/ 444091 h 653641"/>
                    <a:gd name="connsiteX2" fmla="*/ 0 w 752672"/>
                    <a:gd name="connsiteY2" fmla="*/ 653641 h 653641"/>
                    <a:gd name="connsiteX3" fmla="*/ 457200 w 752672"/>
                    <a:gd name="connsiteY3" fmla="*/ 0 h 653641"/>
                    <a:gd name="connsiteX0" fmla="*/ 457200 w 751950"/>
                    <a:gd name="connsiteY0" fmla="*/ 0 h 653641"/>
                    <a:gd name="connsiteX1" fmla="*/ 743983 w 751950"/>
                    <a:gd name="connsiteY1" fmla="*/ 444091 h 653641"/>
                    <a:gd name="connsiteX2" fmla="*/ 0 w 751950"/>
                    <a:gd name="connsiteY2" fmla="*/ 653641 h 653641"/>
                    <a:gd name="connsiteX3" fmla="*/ 457200 w 751950"/>
                    <a:gd name="connsiteY3" fmla="*/ 0 h 653641"/>
                    <a:gd name="connsiteX0" fmla="*/ 457200 w 751950"/>
                    <a:gd name="connsiteY0" fmla="*/ 0 h 653641"/>
                    <a:gd name="connsiteX1" fmla="*/ 743983 w 751950"/>
                    <a:gd name="connsiteY1" fmla="*/ 444091 h 653641"/>
                    <a:gd name="connsiteX2" fmla="*/ 0 w 751950"/>
                    <a:gd name="connsiteY2" fmla="*/ 653641 h 653641"/>
                    <a:gd name="connsiteX3" fmla="*/ 457200 w 751950"/>
                    <a:gd name="connsiteY3" fmla="*/ 0 h 653641"/>
                    <a:gd name="connsiteX0" fmla="*/ 457200 w 751950"/>
                    <a:gd name="connsiteY0" fmla="*/ 0 h 653641"/>
                    <a:gd name="connsiteX1" fmla="*/ 743983 w 751950"/>
                    <a:gd name="connsiteY1" fmla="*/ 444091 h 653641"/>
                    <a:gd name="connsiteX2" fmla="*/ 0 w 751950"/>
                    <a:gd name="connsiteY2" fmla="*/ 653641 h 653641"/>
                    <a:gd name="connsiteX3" fmla="*/ 457200 w 751950"/>
                    <a:gd name="connsiteY3" fmla="*/ 0 h 653641"/>
                    <a:gd name="connsiteX0" fmla="*/ 457200 w 751950"/>
                    <a:gd name="connsiteY0" fmla="*/ 0 h 653641"/>
                    <a:gd name="connsiteX1" fmla="*/ 743983 w 751950"/>
                    <a:gd name="connsiteY1" fmla="*/ 444091 h 653641"/>
                    <a:gd name="connsiteX2" fmla="*/ 0 w 751950"/>
                    <a:gd name="connsiteY2" fmla="*/ 653641 h 653641"/>
                    <a:gd name="connsiteX3" fmla="*/ 457200 w 751950"/>
                    <a:gd name="connsiteY3" fmla="*/ 0 h 653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51950" h="653641">
                      <a:moveTo>
                        <a:pt x="457200" y="0"/>
                      </a:moveTo>
                      <a:cubicBezTo>
                        <a:pt x="619469" y="176605"/>
                        <a:pt x="791264" y="134136"/>
                        <a:pt x="743983" y="444091"/>
                      </a:cubicBezTo>
                      <a:cubicBezTo>
                        <a:pt x="534089" y="637766"/>
                        <a:pt x="67019" y="459966"/>
                        <a:pt x="0" y="653641"/>
                      </a:cubicBezTo>
                      <a:cubicBezTo>
                        <a:pt x="47625" y="426236"/>
                        <a:pt x="-9525" y="275030"/>
                        <a:pt x="457200" y="0"/>
                      </a:cubicBezTo>
                      <a:close/>
                    </a:path>
                  </a:pathLst>
                </a:custGeom>
                <a:solidFill>
                  <a:srgbClr val="FDE24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56BC2FD9-DB58-3D5D-FADA-B7D0AF2130BF}"/>
                    </a:ext>
                  </a:extLst>
                </p:cNvPr>
                <p:cNvSpPr/>
                <p:nvPr/>
              </p:nvSpPr>
              <p:spPr>
                <a:xfrm>
                  <a:off x="723899" y="-285750"/>
                  <a:ext cx="695325" cy="219075"/>
                </a:xfrm>
                <a:custGeom>
                  <a:avLst/>
                  <a:gdLst>
                    <a:gd name="connsiteX0" fmla="*/ 0 w 647700"/>
                    <a:gd name="connsiteY0" fmla="*/ 238125 h 238125"/>
                    <a:gd name="connsiteX1" fmla="*/ 647700 w 647700"/>
                    <a:gd name="connsiteY1" fmla="*/ 0 h 238125"/>
                    <a:gd name="connsiteX2" fmla="*/ 647700 w 647700"/>
                    <a:gd name="connsiteY2" fmla="*/ 0 h 238125"/>
                    <a:gd name="connsiteX0" fmla="*/ 0 w 695325"/>
                    <a:gd name="connsiteY0" fmla="*/ 219075 h 219075"/>
                    <a:gd name="connsiteX1" fmla="*/ 695325 w 695325"/>
                    <a:gd name="connsiteY1" fmla="*/ 0 h 219075"/>
                    <a:gd name="connsiteX2" fmla="*/ 695325 w 695325"/>
                    <a:gd name="connsiteY2" fmla="*/ 0 h 219075"/>
                    <a:gd name="connsiteX0" fmla="*/ 0 w 695325"/>
                    <a:gd name="connsiteY0" fmla="*/ 219075 h 219075"/>
                    <a:gd name="connsiteX1" fmla="*/ 695325 w 695325"/>
                    <a:gd name="connsiteY1" fmla="*/ 0 h 219075"/>
                    <a:gd name="connsiteX2" fmla="*/ 695325 w 695325"/>
                    <a:gd name="connsiteY2" fmla="*/ 0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95325" h="219075">
                      <a:moveTo>
                        <a:pt x="0" y="219075"/>
                      </a:moveTo>
                      <a:cubicBezTo>
                        <a:pt x="250825" y="-15875"/>
                        <a:pt x="463550" y="73025"/>
                        <a:pt x="695325" y="0"/>
                      </a:cubicBezTo>
                      <a:lnTo>
                        <a:pt x="69532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7779291-A418-25BD-691F-F630C75212F0}"/>
                  </a:ext>
                </a:extLst>
              </p:cNvPr>
              <p:cNvGrpSpPr/>
              <p:nvPr/>
            </p:nvGrpSpPr>
            <p:grpSpPr>
              <a:xfrm>
                <a:off x="3286125" y="3981815"/>
                <a:ext cx="1499313" cy="3473761"/>
                <a:chOff x="3286125" y="3981815"/>
                <a:chExt cx="1499313" cy="3473761"/>
              </a:xfrm>
            </p:grpSpPr>
            <p:sp>
              <p:nvSpPr>
                <p:cNvPr id="32" name="Rectangle 850">
                  <a:extLst>
                    <a:ext uri="{FF2B5EF4-FFF2-40B4-BE49-F238E27FC236}">
                      <a16:creationId xmlns:a16="http://schemas.microsoft.com/office/drawing/2014/main" id="{F6248650-5A7E-0B78-FA08-DEDC3C68A436}"/>
                    </a:ext>
                  </a:extLst>
                </p:cNvPr>
                <p:cNvSpPr/>
                <p:nvPr/>
              </p:nvSpPr>
              <p:spPr>
                <a:xfrm>
                  <a:off x="3286125" y="5326422"/>
                  <a:ext cx="1404927" cy="2129154"/>
                </a:xfrm>
                <a:custGeom>
                  <a:avLst/>
                  <a:gdLst>
                    <a:gd name="connsiteX0" fmla="*/ 0 w 200327"/>
                    <a:gd name="connsiteY0" fmla="*/ 0 h 281302"/>
                    <a:gd name="connsiteX1" fmla="*/ 200327 w 200327"/>
                    <a:gd name="connsiteY1" fmla="*/ 0 h 281302"/>
                    <a:gd name="connsiteX2" fmla="*/ 200327 w 200327"/>
                    <a:gd name="connsiteY2" fmla="*/ 281302 h 281302"/>
                    <a:gd name="connsiteX3" fmla="*/ 0 w 200327"/>
                    <a:gd name="connsiteY3" fmla="*/ 281302 h 281302"/>
                    <a:gd name="connsiteX4" fmla="*/ 0 w 200327"/>
                    <a:gd name="connsiteY4" fmla="*/ 0 h 281302"/>
                    <a:gd name="connsiteX0" fmla="*/ 304800 w 505127"/>
                    <a:gd name="connsiteY0" fmla="*/ 0 h 1529077"/>
                    <a:gd name="connsiteX1" fmla="*/ 505127 w 505127"/>
                    <a:gd name="connsiteY1" fmla="*/ 0 h 1529077"/>
                    <a:gd name="connsiteX2" fmla="*/ 505127 w 505127"/>
                    <a:gd name="connsiteY2" fmla="*/ 281302 h 1529077"/>
                    <a:gd name="connsiteX3" fmla="*/ 0 w 505127"/>
                    <a:gd name="connsiteY3" fmla="*/ 1529077 h 1529077"/>
                    <a:gd name="connsiteX4" fmla="*/ 304800 w 505127"/>
                    <a:gd name="connsiteY4" fmla="*/ 0 h 1529077"/>
                    <a:gd name="connsiteX0" fmla="*/ 304800 w 505127"/>
                    <a:gd name="connsiteY0" fmla="*/ 0 h 1529077"/>
                    <a:gd name="connsiteX1" fmla="*/ 505127 w 505127"/>
                    <a:gd name="connsiteY1" fmla="*/ 0 h 1529077"/>
                    <a:gd name="connsiteX2" fmla="*/ 305102 w 505127"/>
                    <a:gd name="connsiteY2" fmla="*/ 1433827 h 1529077"/>
                    <a:gd name="connsiteX3" fmla="*/ 0 w 505127"/>
                    <a:gd name="connsiteY3" fmla="*/ 1529077 h 1529077"/>
                    <a:gd name="connsiteX4" fmla="*/ 304800 w 505127"/>
                    <a:gd name="connsiteY4" fmla="*/ 0 h 1529077"/>
                    <a:gd name="connsiteX0" fmla="*/ 304800 w 686102"/>
                    <a:gd name="connsiteY0" fmla="*/ 9525 h 1538602"/>
                    <a:gd name="connsiteX1" fmla="*/ 686102 w 686102"/>
                    <a:gd name="connsiteY1" fmla="*/ 0 h 1538602"/>
                    <a:gd name="connsiteX2" fmla="*/ 305102 w 686102"/>
                    <a:gd name="connsiteY2" fmla="*/ 1443352 h 1538602"/>
                    <a:gd name="connsiteX3" fmla="*/ 0 w 686102"/>
                    <a:gd name="connsiteY3" fmla="*/ 1538602 h 1538602"/>
                    <a:gd name="connsiteX4" fmla="*/ 304800 w 686102"/>
                    <a:gd name="connsiteY4" fmla="*/ 9525 h 1538602"/>
                    <a:gd name="connsiteX0" fmla="*/ 476250 w 686102"/>
                    <a:gd name="connsiteY0" fmla="*/ 47625 h 1538602"/>
                    <a:gd name="connsiteX1" fmla="*/ 686102 w 686102"/>
                    <a:gd name="connsiteY1" fmla="*/ 0 h 1538602"/>
                    <a:gd name="connsiteX2" fmla="*/ 305102 w 686102"/>
                    <a:gd name="connsiteY2" fmla="*/ 1443352 h 1538602"/>
                    <a:gd name="connsiteX3" fmla="*/ 0 w 686102"/>
                    <a:gd name="connsiteY3" fmla="*/ 1538602 h 1538602"/>
                    <a:gd name="connsiteX4" fmla="*/ 476250 w 686102"/>
                    <a:gd name="connsiteY4" fmla="*/ 47625 h 1538602"/>
                    <a:gd name="connsiteX0" fmla="*/ 690250 w 900102"/>
                    <a:gd name="connsiteY0" fmla="*/ 47625 h 2026879"/>
                    <a:gd name="connsiteX1" fmla="*/ 900102 w 900102"/>
                    <a:gd name="connsiteY1" fmla="*/ 0 h 2026879"/>
                    <a:gd name="connsiteX2" fmla="*/ 519102 w 900102"/>
                    <a:gd name="connsiteY2" fmla="*/ 1443352 h 2026879"/>
                    <a:gd name="connsiteX3" fmla="*/ 0 w 900102"/>
                    <a:gd name="connsiteY3" fmla="*/ 2026879 h 2026879"/>
                    <a:gd name="connsiteX4" fmla="*/ 214000 w 900102"/>
                    <a:gd name="connsiteY4" fmla="*/ 1538602 h 2026879"/>
                    <a:gd name="connsiteX5" fmla="*/ 690250 w 900102"/>
                    <a:gd name="connsiteY5" fmla="*/ 47625 h 2026879"/>
                    <a:gd name="connsiteX0" fmla="*/ 1198100 w 1407952"/>
                    <a:gd name="connsiteY0" fmla="*/ 47625 h 2026879"/>
                    <a:gd name="connsiteX1" fmla="*/ 1407952 w 1407952"/>
                    <a:gd name="connsiteY1" fmla="*/ 0 h 2026879"/>
                    <a:gd name="connsiteX2" fmla="*/ 1026952 w 1407952"/>
                    <a:gd name="connsiteY2" fmla="*/ 1443352 h 2026879"/>
                    <a:gd name="connsiteX3" fmla="*/ 507850 w 1407952"/>
                    <a:gd name="connsiteY3" fmla="*/ 2026879 h 2026879"/>
                    <a:gd name="connsiteX4" fmla="*/ 3025 w 1407952"/>
                    <a:gd name="connsiteY4" fmla="*/ 1674454 h 2026879"/>
                    <a:gd name="connsiteX5" fmla="*/ 721850 w 1407952"/>
                    <a:gd name="connsiteY5" fmla="*/ 1538602 h 2026879"/>
                    <a:gd name="connsiteX6" fmla="*/ 1198100 w 1407952"/>
                    <a:gd name="connsiteY6" fmla="*/ 47625 h 2026879"/>
                    <a:gd name="connsiteX0" fmla="*/ 1200741 w 1410593"/>
                    <a:gd name="connsiteY0" fmla="*/ 47625 h 2035598"/>
                    <a:gd name="connsiteX1" fmla="*/ 1410593 w 1410593"/>
                    <a:gd name="connsiteY1" fmla="*/ 0 h 2035598"/>
                    <a:gd name="connsiteX2" fmla="*/ 1029593 w 1410593"/>
                    <a:gd name="connsiteY2" fmla="*/ 1443352 h 2035598"/>
                    <a:gd name="connsiteX3" fmla="*/ 510491 w 1410593"/>
                    <a:gd name="connsiteY3" fmla="*/ 2026879 h 2035598"/>
                    <a:gd name="connsiteX4" fmla="*/ 577166 w 1410593"/>
                    <a:gd name="connsiteY4" fmla="*/ 1645879 h 2035598"/>
                    <a:gd name="connsiteX5" fmla="*/ 5666 w 1410593"/>
                    <a:gd name="connsiteY5" fmla="*/ 1674454 h 2035598"/>
                    <a:gd name="connsiteX6" fmla="*/ 724491 w 1410593"/>
                    <a:gd name="connsiteY6" fmla="*/ 1538602 h 2035598"/>
                    <a:gd name="connsiteX7" fmla="*/ 1200741 w 1410593"/>
                    <a:gd name="connsiteY7" fmla="*/ 47625 h 2035598"/>
                    <a:gd name="connsiteX0" fmla="*/ 1200741 w 1410593"/>
                    <a:gd name="connsiteY0" fmla="*/ 47625 h 2035598"/>
                    <a:gd name="connsiteX1" fmla="*/ 1410593 w 1410593"/>
                    <a:gd name="connsiteY1" fmla="*/ 0 h 2035598"/>
                    <a:gd name="connsiteX2" fmla="*/ 1029593 w 1410593"/>
                    <a:gd name="connsiteY2" fmla="*/ 1443352 h 2035598"/>
                    <a:gd name="connsiteX3" fmla="*/ 1355042 w 1410593"/>
                    <a:gd name="connsiteY3" fmla="*/ 1760178 h 2035598"/>
                    <a:gd name="connsiteX4" fmla="*/ 510491 w 1410593"/>
                    <a:gd name="connsiteY4" fmla="*/ 2026879 h 2035598"/>
                    <a:gd name="connsiteX5" fmla="*/ 577166 w 1410593"/>
                    <a:gd name="connsiteY5" fmla="*/ 1645879 h 2035598"/>
                    <a:gd name="connsiteX6" fmla="*/ 5666 w 1410593"/>
                    <a:gd name="connsiteY6" fmla="*/ 1674454 h 2035598"/>
                    <a:gd name="connsiteX7" fmla="*/ 724491 w 1410593"/>
                    <a:gd name="connsiteY7" fmla="*/ 1538602 h 2035598"/>
                    <a:gd name="connsiteX8" fmla="*/ 1200741 w 1410593"/>
                    <a:gd name="connsiteY8" fmla="*/ 47625 h 2035598"/>
                    <a:gd name="connsiteX0" fmla="*/ 1200741 w 1410593"/>
                    <a:gd name="connsiteY0" fmla="*/ 47625 h 2129314"/>
                    <a:gd name="connsiteX1" fmla="*/ 1410593 w 1410593"/>
                    <a:gd name="connsiteY1" fmla="*/ 0 h 2129314"/>
                    <a:gd name="connsiteX2" fmla="*/ 1029593 w 1410593"/>
                    <a:gd name="connsiteY2" fmla="*/ 1443352 h 2129314"/>
                    <a:gd name="connsiteX3" fmla="*/ 1355042 w 1410593"/>
                    <a:gd name="connsiteY3" fmla="*/ 1760178 h 2129314"/>
                    <a:gd name="connsiteX4" fmla="*/ 370791 w 1410593"/>
                    <a:gd name="connsiteY4" fmla="*/ 2122129 h 2129314"/>
                    <a:gd name="connsiteX5" fmla="*/ 577166 w 1410593"/>
                    <a:gd name="connsiteY5" fmla="*/ 1645879 h 2129314"/>
                    <a:gd name="connsiteX6" fmla="*/ 5666 w 1410593"/>
                    <a:gd name="connsiteY6" fmla="*/ 1674454 h 2129314"/>
                    <a:gd name="connsiteX7" fmla="*/ 724491 w 1410593"/>
                    <a:gd name="connsiteY7" fmla="*/ 1538602 h 2129314"/>
                    <a:gd name="connsiteX8" fmla="*/ 1200741 w 1410593"/>
                    <a:gd name="connsiteY8" fmla="*/ 47625 h 2129314"/>
                    <a:gd name="connsiteX0" fmla="*/ 1200014 w 1409866"/>
                    <a:gd name="connsiteY0" fmla="*/ 47625 h 2129399"/>
                    <a:gd name="connsiteX1" fmla="*/ 1409866 w 1409866"/>
                    <a:gd name="connsiteY1" fmla="*/ 0 h 2129399"/>
                    <a:gd name="connsiteX2" fmla="*/ 1028866 w 1409866"/>
                    <a:gd name="connsiteY2" fmla="*/ 1443352 h 2129399"/>
                    <a:gd name="connsiteX3" fmla="*/ 1354315 w 1409866"/>
                    <a:gd name="connsiteY3" fmla="*/ 1760178 h 2129399"/>
                    <a:gd name="connsiteX4" fmla="*/ 370064 w 1409866"/>
                    <a:gd name="connsiteY4" fmla="*/ 2122129 h 2129399"/>
                    <a:gd name="connsiteX5" fmla="*/ 665339 w 1409866"/>
                    <a:gd name="connsiteY5" fmla="*/ 1652229 h 2129399"/>
                    <a:gd name="connsiteX6" fmla="*/ 4939 w 1409866"/>
                    <a:gd name="connsiteY6" fmla="*/ 1674454 h 2129399"/>
                    <a:gd name="connsiteX7" fmla="*/ 723764 w 1409866"/>
                    <a:gd name="connsiteY7" fmla="*/ 1538602 h 2129399"/>
                    <a:gd name="connsiteX8" fmla="*/ 1200014 w 1409866"/>
                    <a:gd name="connsiteY8" fmla="*/ 47625 h 2129399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74430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74430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74430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744304 h 2129154"/>
                    <a:gd name="connsiteX7" fmla="*/ 723764 w 1409866"/>
                    <a:gd name="connsiteY7" fmla="*/ 1506852 h 2129154"/>
                    <a:gd name="connsiteX8" fmla="*/ 1200014 w 1409866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50625 w 1404927"/>
                    <a:gd name="connsiteY0" fmla="*/ 349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50625 w 1404927"/>
                    <a:gd name="connsiteY8" fmla="*/ 34925 h 2129154"/>
                    <a:gd name="connsiteX0" fmla="*/ 1150625 w 1404927"/>
                    <a:gd name="connsiteY0" fmla="*/ 349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50625 w 1404927"/>
                    <a:gd name="connsiteY8" fmla="*/ 34925 h 2129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4927" h="2129154">
                      <a:moveTo>
                        <a:pt x="1150625" y="34925"/>
                      </a:moveTo>
                      <a:lnTo>
                        <a:pt x="1404927" y="0"/>
                      </a:lnTo>
                      <a:cubicBezTo>
                        <a:pt x="1277927" y="481117"/>
                        <a:pt x="1017577" y="1032085"/>
                        <a:pt x="1023927" y="1443352"/>
                      </a:cubicBezTo>
                      <a:cubicBezTo>
                        <a:pt x="1215752" y="1537748"/>
                        <a:pt x="1366043" y="1701024"/>
                        <a:pt x="1349376" y="1760178"/>
                      </a:cubicBezTo>
                      <a:cubicBezTo>
                        <a:pt x="1288259" y="1800282"/>
                        <a:pt x="956204" y="1262762"/>
                        <a:pt x="365125" y="2122129"/>
                      </a:cubicBezTo>
                      <a:cubicBezTo>
                        <a:pt x="246858" y="2193984"/>
                        <a:pt x="490537" y="1691916"/>
                        <a:pt x="660400" y="1652229"/>
                      </a:cubicBezTo>
                      <a:cubicBezTo>
                        <a:pt x="557213" y="1644292"/>
                        <a:pt x="97683" y="1673283"/>
                        <a:pt x="0" y="1744304"/>
                      </a:cubicBezTo>
                      <a:cubicBezTo>
                        <a:pt x="163408" y="1466187"/>
                        <a:pt x="574467" y="1499219"/>
                        <a:pt x="718825" y="1506852"/>
                      </a:cubicBezTo>
                      <a:cubicBezTo>
                        <a:pt x="877575" y="1210943"/>
                        <a:pt x="1029975" y="553084"/>
                        <a:pt x="1150625" y="34925"/>
                      </a:cubicBezTo>
                      <a:close/>
                    </a:path>
                  </a:pathLst>
                </a:custGeom>
                <a:solidFill>
                  <a:srgbClr val="7E909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849">
                  <a:extLst>
                    <a:ext uri="{FF2B5EF4-FFF2-40B4-BE49-F238E27FC236}">
                      <a16:creationId xmlns:a16="http://schemas.microsoft.com/office/drawing/2014/main" id="{A3CAA450-2B08-2ABC-74E8-B15CDBFA9D50}"/>
                    </a:ext>
                  </a:extLst>
                </p:cNvPr>
                <p:cNvSpPr/>
                <p:nvPr/>
              </p:nvSpPr>
              <p:spPr>
                <a:xfrm>
                  <a:off x="3932776" y="3981815"/>
                  <a:ext cx="852662" cy="1684033"/>
                </a:xfrm>
                <a:custGeom>
                  <a:avLst/>
                  <a:gdLst>
                    <a:gd name="connsiteX0" fmla="*/ 0 w 832319"/>
                    <a:gd name="connsiteY0" fmla="*/ 0 h 490233"/>
                    <a:gd name="connsiteX1" fmla="*/ 832319 w 832319"/>
                    <a:gd name="connsiteY1" fmla="*/ 0 h 490233"/>
                    <a:gd name="connsiteX2" fmla="*/ 832319 w 832319"/>
                    <a:gd name="connsiteY2" fmla="*/ 490233 h 490233"/>
                    <a:gd name="connsiteX3" fmla="*/ 0 w 832319"/>
                    <a:gd name="connsiteY3" fmla="*/ 490233 h 490233"/>
                    <a:gd name="connsiteX4" fmla="*/ 0 w 832319"/>
                    <a:gd name="connsiteY4" fmla="*/ 0 h 490233"/>
                    <a:gd name="connsiteX0" fmla="*/ 0 w 832319"/>
                    <a:gd name="connsiteY0" fmla="*/ 0 h 1671333"/>
                    <a:gd name="connsiteX1" fmla="*/ 832319 w 832319"/>
                    <a:gd name="connsiteY1" fmla="*/ 0 h 1671333"/>
                    <a:gd name="connsiteX2" fmla="*/ 527519 w 832319"/>
                    <a:gd name="connsiteY2" fmla="*/ 1671333 h 1671333"/>
                    <a:gd name="connsiteX3" fmla="*/ 0 w 832319"/>
                    <a:gd name="connsiteY3" fmla="*/ 490233 h 1671333"/>
                    <a:gd name="connsiteX4" fmla="*/ 0 w 832319"/>
                    <a:gd name="connsiteY4" fmla="*/ 0 h 1671333"/>
                    <a:gd name="connsiteX0" fmla="*/ 0 w 919404"/>
                    <a:gd name="connsiteY0" fmla="*/ 0 h 1671333"/>
                    <a:gd name="connsiteX1" fmla="*/ 832319 w 919404"/>
                    <a:gd name="connsiteY1" fmla="*/ 0 h 1671333"/>
                    <a:gd name="connsiteX2" fmla="*/ 527519 w 919404"/>
                    <a:gd name="connsiteY2" fmla="*/ 1671333 h 1671333"/>
                    <a:gd name="connsiteX3" fmla="*/ 0 w 919404"/>
                    <a:gd name="connsiteY3" fmla="*/ 490233 h 1671333"/>
                    <a:gd name="connsiteX4" fmla="*/ 0 w 919404"/>
                    <a:gd name="connsiteY4" fmla="*/ 0 h 1671333"/>
                    <a:gd name="connsiteX0" fmla="*/ 330200 w 919404"/>
                    <a:gd name="connsiteY0" fmla="*/ 0 h 1684033"/>
                    <a:gd name="connsiteX1" fmla="*/ 832319 w 919404"/>
                    <a:gd name="connsiteY1" fmla="*/ 12700 h 1684033"/>
                    <a:gd name="connsiteX2" fmla="*/ 527519 w 919404"/>
                    <a:gd name="connsiteY2" fmla="*/ 1684033 h 1684033"/>
                    <a:gd name="connsiteX3" fmla="*/ 0 w 919404"/>
                    <a:gd name="connsiteY3" fmla="*/ 502933 h 1684033"/>
                    <a:gd name="connsiteX4" fmla="*/ 330200 w 919404"/>
                    <a:gd name="connsiteY4" fmla="*/ 0 h 1684033"/>
                    <a:gd name="connsiteX0" fmla="*/ 0 w 589204"/>
                    <a:gd name="connsiteY0" fmla="*/ 0 h 1684033"/>
                    <a:gd name="connsiteX1" fmla="*/ 502119 w 589204"/>
                    <a:gd name="connsiteY1" fmla="*/ 12700 h 1684033"/>
                    <a:gd name="connsiteX2" fmla="*/ 197319 w 589204"/>
                    <a:gd name="connsiteY2" fmla="*/ 1684033 h 1684033"/>
                    <a:gd name="connsiteX3" fmla="*/ 0 w 589204"/>
                    <a:gd name="connsiteY3" fmla="*/ 0 h 1684033"/>
                    <a:gd name="connsiteX0" fmla="*/ 156087 w 745291"/>
                    <a:gd name="connsiteY0" fmla="*/ 0 h 1684033"/>
                    <a:gd name="connsiteX1" fmla="*/ 658206 w 745291"/>
                    <a:gd name="connsiteY1" fmla="*/ 12700 h 1684033"/>
                    <a:gd name="connsiteX2" fmla="*/ 353406 w 745291"/>
                    <a:gd name="connsiteY2" fmla="*/ 1684033 h 1684033"/>
                    <a:gd name="connsiteX3" fmla="*/ 156087 w 745291"/>
                    <a:gd name="connsiteY3" fmla="*/ 0 h 1684033"/>
                    <a:gd name="connsiteX0" fmla="*/ 263458 w 852662"/>
                    <a:gd name="connsiteY0" fmla="*/ 0 h 1684033"/>
                    <a:gd name="connsiteX1" fmla="*/ 765577 w 852662"/>
                    <a:gd name="connsiteY1" fmla="*/ 12700 h 1684033"/>
                    <a:gd name="connsiteX2" fmla="*/ 460777 w 852662"/>
                    <a:gd name="connsiteY2" fmla="*/ 1684033 h 1684033"/>
                    <a:gd name="connsiteX3" fmla="*/ 263458 w 852662"/>
                    <a:gd name="connsiteY3" fmla="*/ 0 h 1684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52662" h="1684033">
                      <a:moveTo>
                        <a:pt x="263458" y="0"/>
                      </a:moveTo>
                      <a:lnTo>
                        <a:pt x="765577" y="12700"/>
                      </a:lnTo>
                      <a:cubicBezTo>
                        <a:pt x="663977" y="569811"/>
                        <a:pt x="1184677" y="1647622"/>
                        <a:pt x="460777" y="1684033"/>
                      </a:cubicBezTo>
                      <a:cubicBezTo>
                        <a:pt x="-239996" y="754389"/>
                        <a:pt x="-969" y="53344"/>
                        <a:pt x="263458" y="0"/>
                      </a:cubicBezTo>
                      <a:close/>
                    </a:path>
                  </a:pathLst>
                </a:custGeom>
                <a:solidFill>
                  <a:srgbClr val="45332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3AF2774-3B63-E7E1-1A3B-1C081DD38AC4}"/>
                  </a:ext>
                </a:extLst>
              </p:cNvPr>
              <p:cNvGrpSpPr/>
              <p:nvPr/>
            </p:nvGrpSpPr>
            <p:grpSpPr>
              <a:xfrm>
                <a:off x="3030639" y="1539422"/>
                <a:ext cx="4054665" cy="3351939"/>
                <a:chOff x="3030639" y="1539422"/>
                <a:chExt cx="4054665" cy="3351939"/>
              </a:xfrm>
              <a:solidFill>
                <a:srgbClr val="4F433A"/>
              </a:solidFill>
            </p:grpSpPr>
            <p:sp>
              <p:nvSpPr>
                <p:cNvPr id="28" name="Oval 847">
                  <a:extLst>
                    <a:ext uri="{FF2B5EF4-FFF2-40B4-BE49-F238E27FC236}">
                      <a16:creationId xmlns:a16="http://schemas.microsoft.com/office/drawing/2014/main" id="{EEBAA743-FC5A-61FE-0436-905889D0111E}"/>
                    </a:ext>
                  </a:extLst>
                </p:cNvPr>
                <p:cNvSpPr/>
                <p:nvPr/>
              </p:nvSpPr>
              <p:spPr>
                <a:xfrm>
                  <a:off x="3030639" y="1539422"/>
                  <a:ext cx="4054665" cy="3351939"/>
                </a:xfrm>
                <a:custGeom>
                  <a:avLst/>
                  <a:gdLst>
                    <a:gd name="connsiteX0" fmla="*/ 0 w 2890595"/>
                    <a:gd name="connsiteY0" fmla="*/ 1175700 h 2351399"/>
                    <a:gd name="connsiteX1" fmla="*/ 1445298 w 2890595"/>
                    <a:gd name="connsiteY1" fmla="*/ 0 h 2351399"/>
                    <a:gd name="connsiteX2" fmla="*/ 2890596 w 2890595"/>
                    <a:gd name="connsiteY2" fmla="*/ 1175700 h 2351399"/>
                    <a:gd name="connsiteX3" fmla="*/ 1445298 w 2890595"/>
                    <a:gd name="connsiteY3" fmla="*/ 2351400 h 2351399"/>
                    <a:gd name="connsiteX4" fmla="*/ 0 w 2890595"/>
                    <a:gd name="connsiteY4" fmla="*/ 1175700 h 2351399"/>
                    <a:gd name="connsiteX0" fmla="*/ 234569 w 3125165"/>
                    <a:gd name="connsiteY0" fmla="*/ 1185105 h 2360805"/>
                    <a:gd name="connsiteX1" fmla="*/ 147225 w 3125165"/>
                    <a:gd name="connsiteY1" fmla="*/ 661583 h 2360805"/>
                    <a:gd name="connsiteX2" fmla="*/ 1679867 w 3125165"/>
                    <a:gd name="connsiteY2" fmla="*/ 9405 h 2360805"/>
                    <a:gd name="connsiteX3" fmla="*/ 3125165 w 3125165"/>
                    <a:gd name="connsiteY3" fmla="*/ 1185105 h 2360805"/>
                    <a:gd name="connsiteX4" fmla="*/ 1679867 w 3125165"/>
                    <a:gd name="connsiteY4" fmla="*/ 2360805 h 2360805"/>
                    <a:gd name="connsiteX5" fmla="*/ 234569 w 3125165"/>
                    <a:gd name="connsiteY5" fmla="*/ 1185105 h 2360805"/>
                    <a:gd name="connsiteX0" fmla="*/ 1532642 w 2977940"/>
                    <a:gd name="connsiteY0" fmla="*/ 2360805 h 2369119"/>
                    <a:gd name="connsiteX1" fmla="*/ 0 w 2977940"/>
                    <a:gd name="connsiteY1" fmla="*/ 661583 h 2369119"/>
                    <a:gd name="connsiteX2" fmla="*/ 1532642 w 2977940"/>
                    <a:gd name="connsiteY2" fmla="*/ 9405 h 2369119"/>
                    <a:gd name="connsiteX3" fmla="*/ 2977940 w 2977940"/>
                    <a:gd name="connsiteY3" fmla="*/ 1185105 h 2369119"/>
                    <a:gd name="connsiteX4" fmla="*/ 1532642 w 2977940"/>
                    <a:gd name="connsiteY4" fmla="*/ 2360805 h 2369119"/>
                    <a:gd name="connsiteX0" fmla="*/ 1532642 w 3499728"/>
                    <a:gd name="connsiteY0" fmla="*/ 2360805 h 2760483"/>
                    <a:gd name="connsiteX1" fmla="*/ 0 w 3499728"/>
                    <a:gd name="connsiteY1" fmla="*/ 661583 h 2760483"/>
                    <a:gd name="connsiteX2" fmla="*/ 1532642 w 3499728"/>
                    <a:gd name="connsiteY2" fmla="*/ 9405 h 2760483"/>
                    <a:gd name="connsiteX3" fmla="*/ 2977940 w 3499728"/>
                    <a:gd name="connsiteY3" fmla="*/ 1185105 h 2760483"/>
                    <a:gd name="connsiteX4" fmla="*/ 3439885 w 3499728"/>
                    <a:gd name="connsiteY4" fmla="*/ 2679068 h 2760483"/>
                    <a:gd name="connsiteX5" fmla="*/ 1532642 w 3499728"/>
                    <a:gd name="connsiteY5" fmla="*/ 2360805 h 2760483"/>
                    <a:gd name="connsiteX0" fmla="*/ 3439885 w 3599013"/>
                    <a:gd name="connsiteY0" fmla="*/ 2679068 h 2683443"/>
                    <a:gd name="connsiteX1" fmla="*/ 0 w 3599013"/>
                    <a:gd name="connsiteY1" fmla="*/ 661583 h 2683443"/>
                    <a:gd name="connsiteX2" fmla="*/ 1532642 w 3599013"/>
                    <a:gd name="connsiteY2" fmla="*/ 9405 h 2683443"/>
                    <a:gd name="connsiteX3" fmla="*/ 2977940 w 3599013"/>
                    <a:gd name="connsiteY3" fmla="*/ 1185105 h 2683443"/>
                    <a:gd name="connsiteX4" fmla="*/ 3439885 w 3599013"/>
                    <a:gd name="connsiteY4" fmla="*/ 2679068 h 2683443"/>
                    <a:gd name="connsiteX0" fmla="*/ 3465834 w 3624962"/>
                    <a:gd name="connsiteY0" fmla="*/ 2679068 h 2834116"/>
                    <a:gd name="connsiteX1" fmla="*/ 25949 w 3624962"/>
                    <a:gd name="connsiteY1" fmla="*/ 661583 h 2834116"/>
                    <a:gd name="connsiteX2" fmla="*/ 1558591 w 3624962"/>
                    <a:gd name="connsiteY2" fmla="*/ 9405 h 2834116"/>
                    <a:gd name="connsiteX3" fmla="*/ 3003889 w 3624962"/>
                    <a:gd name="connsiteY3" fmla="*/ 1185105 h 2834116"/>
                    <a:gd name="connsiteX4" fmla="*/ 3465834 w 3624962"/>
                    <a:gd name="connsiteY4" fmla="*/ 2679068 h 2834116"/>
                    <a:gd name="connsiteX0" fmla="*/ 3465124 w 3583311"/>
                    <a:gd name="connsiteY0" fmla="*/ 2679068 h 3027120"/>
                    <a:gd name="connsiteX1" fmla="*/ 25239 w 3583311"/>
                    <a:gd name="connsiteY1" fmla="*/ 661583 h 3027120"/>
                    <a:gd name="connsiteX2" fmla="*/ 1557881 w 3583311"/>
                    <a:gd name="connsiteY2" fmla="*/ 9405 h 3027120"/>
                    <a:gd name="connsiteX3" fmla="*/ 3003179 w 3583311"/>
                    <a:gd name="connsiteY3" fmla="*/ 1185105 h 3027120"/>
                    <a:gd name="connsiteX4" fmla="*/ 3465124 w 3583311"/>
                    <a:gd name="connsiteY4" fmla="*/ 2679068 h 3027120"/>
                    <a:gd name="connsiteX0" fmla="*/ 3465124 w 3492686"/>
                    <a:gd name="connsiteY0" fmla="*/ 2679068 h 3027120"/>
                    <a:gd name="connsiteX1" fmla="*/ 25239 w 3492686"/>
                    <a:gd name="connsiteY1" fmla="*/ 661583 h 3027120"/>
                    <a:gd name="connsiteX2" fmla="*/ 1557881 w 3492686"/>
                    <a:gd name="connsiteY2" fmla="*/ 9405 h 3027120"/>
                    <a:gd name="connsiteX3" fmla="*/ 3465124 w 3492686"/>
                    <a:gd name="connsiteY3" fmla="*/ 2679068 h 3027120"/>
                    <a:gd name="connsiteX0" fmla="*/ 3439885 w 3647686"/>
                    <a:gd name="connsiteY0" fmla="*/ 2679068 h 3045025"/>
                    <a:gd name="connsiteX1" fmla="*/ 3207657 w 3647686"/>
                    <a:gd name="connsiteY1" fmla="*/ 2809696 h 3045025"/>
                    <a:gd name="connsiteX2" fmla="*/ 0 w 3647686"/>
                    <a:gd name="connsiteY2" fmla="*/ 661583 h 3045025"/>
                    <a:gd name="connsiteX3" fmla="*/ 1532642 w 3647686"/>
                    <a:gd name="connsiteY3" fmla="*/ 9405 h 3045025"/>
                    <a:gd name="connsiteX4" fmla="*/ 3439885 w 3647686"/>
                    <a:gd name="connsiteY4" fmla="*/ 2679068 h 3045025"/>
                    <a:gd name="connsiteX0" fmla="*/ 1532642 w 3238572"/>
                    <a:gd name="connsiteY0" fmla="*/ 9405 h 2809696"/>
                    <a:gd name="connsiteX1" fmla="*/ 3207657 w 3238572"/>
                    <a:gd name="connsiteY1" fmla="*/ 2809696 h 2809696"/>
                    <a:gd name="connsiteX2" fmla="*/ 0 w 3238572"/>
                    <a:gd name="connsiteY2" fmla="*/ 661583 h 2809696"/>
                    <a:gd name="connsiteX3" fmla="*/ 1532642 w 3238572"/>
                    <a:gd name="connsiteY3" fmla="*/ 9405 h 2809696"/>
                    <a:gd name="connsiteX0" fmla="*/ 1532642 w 3481775"/>
                    <a:gd name="connsiteY0" fmla="*/ 83818 h 2782509"/>
                    <a:gd name="connsiteX1" fmla="*/ 3454399 w 3481775"/>
                    <a:gd name="connsiteY1" fmla="*/ 2782509 h 2782509"/>
                    <a:gd name="connsiteX2" fmla="*/ 0 w 3481775"/>
                    <a:gd name="connsiteY2" fmla="*/ 735996 h 2782509"/>
                    <a:gd name="connsiteX3" fmla="*/ 1532642 w 3481775"/>
                    <a:gd name="connsiteY3" fmla="*/ 83818 h 2782509"/>
                    <a:gd name="connsiteX0" fmla="*/ 1532642 w 3481775"/>
                    <a:gd name="connsiteY0" fmla="*/ 83818 h 3160317"/>
                    <a:gd name="connsiteX1" fmla="*/ 3454399 w 3481775"/>
                    <a:gd name="connsiteY1" fmla="*/ 2782509 h 3160317"/>
                    <a:gd name="connsiteX2" fmla="*/ 0 w 3481775"/>
                    <a:gd name="connsiteY2" fmla="*/ 735996 h 3160317"/>
                    <a:gd name="connsiteX3" fmla="*/ 1532642 w 3481775"/>
                    <a:gd name="connsiteY3" fmla="*/ 83818 h 3160317"/>
                    <a:gd name="connsiteX0" fmla="*/ 1779385 w 3729139"/>
                    <a:gd name="connsiteY0" fmla="*/ 172649 h 3212509"/>
                    <a:gd name="connsiteX1" fmla="*/ 3701142 w 3729139"/>
                    <a:gd name="connsiteY1" fmla="*/ 2871340 h 3212509"/>
                    <a:gd name="connsiteX2" fmla="*/ 0 w 3729139"/>
                    <a:gd name="connsiteY2" fmla="*/ 389398 h 3212509"/>
                    <a:gd name="connsiteX3" fmla="*/ 1779385 w 3729139"/>
                    <a:gd name="connsiteY3" fmla="*/ 172649 h 3212509"/>
                    <a:gd name="connsiteX0" fmla="*/ 1912860 w 3862614"/>
                    <a:gd name="connsiteY0" fmla="*/ 172649 h 3248761"/>
                    <a:gd name="connsiteX1" fmla="*/ 3834617 w 3862614"/>
                    <a:gd name="connsiteY1" fmla="*/ 2871340 h 3248761"/>
                    <a:gd name="connsiteX2" fmla="*/ 133475 w 3862614"/>
                    <a:gd name="connsiteY2" fmla="*/ 389398 h 3248761"/>
                    <a:gd name="connsiteX3" fmla="*/ 1912860 w 3862614"/>
                    <a:gd name="connsiteY3" fmla="*/ 172649 h 3248761"/>
                    <a:gd name="connsiteX0" fmla="*/ 133475 w 3834617"/>
                    <a:gd name="connsiteY0" fmla="*/ 0 h 2859363"/>
                    <a:gd name="connsiteX1" fmla="*/ 3834617 w 3834617"/>
                    <a:gd name="connsiteY1" fmla="*/ 2481942 h 2859363"/>
                    <a:gd name="connsiteX2" fmla="*/ 133475 w 3834617"/>
                    <a:gd name="connsiteY2" fmla="*/ 0 h 2859363"/>
                    <a:gd name="connsiteX0" fmla="*/ 133475 w 3834617"/>
                    <a:gd name="connsiteY0" fmla="*/ 434970 h 3294333"/>
                    <a:gd name="connsiteX1" fmla="*/ 3834617 w 3834617"/>
                    <a:gd name="connsiteY1" fmla="*/ 2916912 h 3294333"/>
                    <a:gd name="connsiteX2" fmla="*/ 133475 w 3834617"/>
                    <a:gd name="connsiteY2" fmla="*/ 434970 h 3294333"/>
                    <a:gd name="connsiteX0" fmla="*/ 133475 w 4046939"/>
                    <a:gd name="connsiteY0" fmla="*/ 461007 h 3320370"/>
                    <a:gd name="connsiteX1" fmla="*/ 3834617 w 4046939"/>
                    <a:gd name="connsiteY1" fmla="*/ 2942949 h 3320370"/>
                    <a:gd name="connsiteX2" fmla="*/ 133475 w 4046939"/>
                    <a:gd name="connsiteY2" fmla="*/ 461007 h 3320370"/>
                    <a:gd name="connsiteX0" fmla="*/ 133475 w 4043083"/>
                    <a:gd name="connsiteY0" fmla="*/ 416303 h 3275666"/>
                    <a:gd name="connsiteX1" fmla="*/ 3834617 w 4043083"/>
                    <a:gd name="connsiteY1" fmla="*/ 2898245 h 3275666"/>
                    <a:gd name="connsiteX2" fmla="*/ 133475 w 4043083"/>
                    <a:gd name="connsiteY2" fmla="*/ 416303 h 3275666"/>
                    <a:gd name="connsiteX0" fmla="*/ 133475 w 4041827"/>
                    <a:gd name="connsiteY0" fmla="*/ 483587 h 3342950"/>
                    <a:gd name="connsiteX1" fmla="*/ 3834617 w 4041827"/>
                    <a:gd name="connsiteY1" fmla="*/ 2965529 h 3342950"/>
                    <a:gd name="connsiteX2" fmla="*/ 133475 w 4041827"/>
                    <a:gd name="connsiteY2" fmla="*/ 483587 h 3342950"/>
                    <a:gd name="connsiteX0" fmla="*/ 133475 w 4054665"/>
                    <a:gd name="connsiteY0" fmla="*/ 492576 h 3351939"/>
                    <a:gd name="connsiteX1" fmla="*/ 3834617 w 4054665"/>
                    <a:gd name="connsiteY1" fmla="*/ 2974518 h 3351939"/>
                    <a:gd name="connsiteX2" fmla="*/ 133475 w 4054665"/>
                    <a:gd name="connsiteY2" fmla="*/ 492576 h 335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54665" h="3351939">
                      <a:moveTo>
                        <a:pt x="133475" y="492576"/>
                      </a:moveTo>
                      <a:cubicBezTo>
                        <a:pt x="1236562" y="-1162053"/>
                        <a:pt x="4995760" y="1784347"/>
                        <a:pt x="3834617" y="2974518"/>
                      </a:cubicBezTo>
                      <a:cubicBezTo>
                        <a:pt x="1359932" y="4394499"/>
                        <a:pt x="-528365" y="1416491"/>
                        <a:pt x="133475" y="49257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309F19A-FAA1-98C7-AB13-71247AE3DF96}"/>
                    </a:ext>
                  </a:extLst>
                </p:cNvPr>
                <p:cNvSpPr/>
                <p:nvPr/>
              </p:nvSpPr>
              <p:spPr>
                <a:xfrm>
                  <a:off x="5372100" y="2743200"/>
                  <a:ext cx="1557338" cy="1714500"/>
                </a:xfrm>
                <a:custGeom>
                  <a:avLst/>
                  <a:gdLst>
                    <a:gd name="connsiteX0" fmla="*/ 0 w 1557338"/>
                    <a:gd name="connsiteY0" fmla="*/ 0 h 1714500"/>
                    <a:gd name="connsiteX1" fmla="*/ 228600 w 1557338"/>
                    <a:gd name="connsiteY1" fmla="*/ 428625 h 1714500"/>
                    <a:gd name="connsiteX2" fmla="*/ 971550 w 1557338"/>
                    <a:gd name="connsiteY2" fmla="*/ 857250 h 1714500"/>
                    <a:gd name="connsiteX3" fmla="*/ 1314450 w 1557338"/>
                    <a:gd name="connsiteY3" fmla="*/ 1271588 h 1714500"/>
                    <a:gd name="connsiteX4" fmla="*/ 1557338 w 1557338"/>
                    <a:gd name="connsiteY4" fmla="*/ 1714500 h 1714500"/>
                    <a:gd name="connsiteX5" fmla="*/ 1557338 w 1557338"/>
                    <a:gd name="connsiteY5" fmla="*/ 1714500 h 1714500"/>
                    <a:gd name="connsiteX0" fmla="*/ 0 w 1557338"/>
                    <a:gd name="connsiteY0" fmla="*/ 0 h 1714500"/>
                    <a:gd name="connsiteX1" fmla="*/ 971550 w 1557338"/>
                    <a:gd name="connsiteY1" fmla="*/ 857250 h 1714500"/>
                    <a:gd name="connsiteX2" fmla="*/ 1314450 w 1557338"/>
                    <a:gd name="connsiteY2" fmla="*/ 1271588 h 1714500"/>
                    <a:gd name="connsiteX3" fmla="*/ 1557338 w 1557338"/>
                    <a:gd name="connsiteY3" fmla="*/ 1714500 h 1714500"/>
                    <a:gd name="connsiteX4" fmla="*/ 1557338 w 1557338"/>
                    <a:gd name="connsiteY4" fmla="*/ 1714500 h 1714500"/>
                    <a:gd name="connsiteX0" fmla="*/ 0 w 1557338"/>
                    <a:gd name="connsiteY0" fmla="*/ 0 h 1714500"/>
                    <a:gd name="connsiteX1" fmla="*/ 1314450 w 1557338"/>
                    <a:gd name="connsiteY1" fmla="*/ 1271588 h 1714500"/>
                    <a:gd name="connsiteX2" fmla="*/ 1557338 w 1557338"/>
                    <a:gd name="connsiteY2" fmla="*/ 1714500 h 1714500"/>
                    <a:gd name="connsiteX3" fmla="*/ 1557338 w 1557338"/>
                    <a:gd name="connsiteY3" fmla="*/ 1714500 h 1714500"/>
                    <a:gd name="connsiteX0" fmla="*/ 0 w 1557338"/>
                    <a:gd name="connsiteY0" fmla="*/ 0 h 1714500"/>
                    <a:gd name="connsiteX1" fmla="*/ 1557338 w 1557338"/>
                    <a:gd name="connsiteY1" fmla="*/ 1714500 h 1714500"/>
                    <a:gd name="connsiteX2" fmla="*/ 1557338 w 1557338"/>
                    <a:gd name="connsiteY2" fmla="*/ 1714500 h 1714500"/>
                    <a:gd name="connsiteX0" fmla="*/ 0 w 1557338"/>
                    <a:gd name="connsiteY0" fmla="*/ 0 h 1714500"/>
                    <a:gd name="connsiteX1" fmla="*/ 1557338 w 1557338"/>
                    <a:gd name="connsiteY1" fmla="*/ 1714500 h 1714500"/>
                    <a:gd name="connsiteX2" fmla="*/ 1557338 w 1557338"/>
                    <a:gd name="connsiteY2" fmla="*/ 1714500 h 1714500"/>
                    <a:gd name="connsiteX0" fmla="*/ 0 w 1557338"/>
                    <a:gd name="connsiteY0" fmla="*/ 0 h 1714500"/>
                    <a:gd name="connsiteX1" fmla="*/ 1557338 w 1557338"/>
                    <a:gd name="connsiteY1" fmla="*/ 1714500 h 1714500"/>
                    <a:gd name="connsiteX2" fmla="*/ 1557338 w 1557338"/>
                    <a:gd name="connsiteY2" fmla="*/ 1714500 h 1714500"/>
                    <a:gd name="connsiteX0" fmla="*/ 0 w 1557338"/>
                    <a:gd name="connsiteY0" fmla="*/ 0 h 1714500"/>
                    <a:gd name="connsiteX1" fmla="*/ 1557338 w 1557338"/>
                    <a:gd name="connsiteY1" fmla="*/ 1714500 h 1714500"/>
                    <a:gd name="connsiteX2" fmla="*/ 1557338 w 1557338"/>
                    <a:gd name="connsiteY2" fmla="*/ 1714500 h 1714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57338" h="1714500">
                      <a:moveTo>
                        <a:pt x="0" y="0"/>
                      </a:moveTo>
                      <a:cubicBezTo>
                        <a:pt x="219075" y="500062"/>
                        <a:pt x="1323975" y="871537"/>
                        <a:pt x="1557338" y="1714500"/>
                      </a:cubicBezTo>
                      <a:lnTo>
                        <a:pt x="1557338" y="171450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089BF6E1-547B-C77C-C7D3-181C127833F4}"/>
                    </a:ext>
                  </a:extLst>
                </p:cNvPr>
                <p:cNvSpPr/>
                <p:nvPr/>
              </p:nvSpPr>
              <p:spPr>
                <a:xfrm>
                  <a:off x="4514850" y="2928938"/>
                  <a:ext cx="2300288" cy="1628775"/>
                </a:xfrm>
                <a:custGeom>
                  <a:avLst/>
                  <a:gdLst>
                    <a:gd name="connsiteX0" fmla="*/ 0 w 2303881"/>
                    <a:gd name="connsiteY0" fmla="*/ 0 h 1629461"/>
                    <a:gd name="connsiteX1" fmla="*/ 528638 w 2303881"/>
                    <a:gd name="connsiteY1" fmla="*/ 842962 h 1629461"/>
                    <a:gd name="connsiteX2" fmla="*/ 2057400 w 2303881"/>
                    <a:gd name="connsiteY2" fmla="*/ 1514475 h 1629461"/>
                    <a:gd name="connsiteX3" fmla="*/ 2300288 w 2303881"/>
                    <a:gd name="connsiteY3" fmla="*/ 1628775 h 1629461"/>
                    <a:gd name="connsiteX4" fmla="*/ 2300288 w 2303881"/>
                    <a:gd name="connsiteY4" fmla="*/ 1628775 h 1629461"/>
                    <a:gd name="connsiteX0" fmla="*/ 0 w 2303881"/>
                    <a:gd name="connsiteY0" fmla="*/ 0 h 1629461"/>
                    <a:gd name="connsiteX1" fmla="*/ 2057400 w 2303881"/>
                    <a:gd name="connsiteY1" fmla="*/ 1514475 h 1629461"/>
                    <a:gd name="connsiteX2" fmla="*/ 2300288 w 2303881"/>
                    <a:gd name="connsiteY2" fmla="*/ 1628775 h 1629461"/>
                    <a:gd name="connsiteX3" fmla="*/ 2300288 w 2303881"/>
                    <a:gd name="connsiteY3" fmla="*/ 1628775 h 1629461"/>
                    <a:gd name="connsiteX0" fmla="*/ 0 w 2300288"/>
                    <a:gd name="connsiteY0" fmla="*/ 0 h 1628775"/>
                    <a:gd name="connsiteX1" fmla="*/ 2300288 w 2300288"/>
                    <a:gd name="connsiteY1" fmla="*/ 1628775 h 1628775"/>
                    <a:gd name="connsiteX2" fmla="*/ 2300288 w 2300288"/>
                    <a:gd name="connsiteY2" fmla="*/ 1628775 h 1628775"/>
                    <a:gd name="connsiteX0" fmla="*/ 0 w 2300288"/>
                    <a:gd name="connsiteY0" fmla="*/ 0 h 1628775"/>
                    <a:gd name="connsiteX1" fmla="*/ 2300288 w 2300288"/>
                    <a:gd name="connsiteY1" fmla="*/ 1628775 h 1628775"/>
                    <a:gd name="connsiteX2" fmla="*/ 2300288 w 2300288"/>
                    <a:gd name="connsiteY2" fmla="*/ 1628775 h 1628775"/>
                    <a:gd name="connsiteX0" fmla="*/ 0 w 2300288"/>
                    <a:gd name="connsiteY0" fmla="*/ 0 h 1628775"/>
                    <a:gd name="connsiteX1" fmla="*/ 2300288 w 2300288"/>
                    <a:gd name="connsiteY1" fmla="*/ 1628775 h 1628775"/>
                    <a:gd name="connsiteX2" fmla="*/ 2300288 w 2300288"/>
                    <a:gd name="connsiteY2" fmla="*/ 1628775 h 1628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00288" h="1628775">
                      <a:moveTo>
                        <a:pt x="0" y="0"/>
                      </a:moveTo>
                      <a:cubicBezTo>
                        <a:pt x="538163" y="1214438"/>
                        <a:pt x="1533525" y="1500187"/>
                        <a:pt x="2300288" y="1628775"/>
                      </a:cubicBezTo>
                      <a:lnTo>
                        <a:pt x="2300288" y="1628775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6A0440CF-768E-D66C-4318-3342A5955F5F}"/>
                    </a:ext>
                  </a:extLst>
                </p:cNvPr>
                <p:cNvSpPr/>
                <p:nvPr/>
              </p:nvSpPr>
              <p:spPr>
                <a:xfrm>
                  <a:off x="3743325" y="3071813"/>
                  <a:ext cx="2143125" cy="1800225"/>
                </a:xfrm>
                <a:custGeom>
                  <a:avLst/>
                  <a:gdLst>
                    <a:gd name="connsiteX0" fmla="*/ 0 w 2143125"/>
                    <a:gd name="connsiteY0" fmla="*/ 0 h 1800225"/>
                    <a:gd name="connsiteX1" fmla="*/ 657225 w 2143125"/>
                    <a:gd name="connsiteY1" fmla="*/ 1071562 h 1800225"/>
                    <a:gd name="connsiteX2" fmla="*/ 1585913 w 2143125"/>
                    <a:gd name="connsiteY2" fmla="*/ 1528762 h 1800225"/>
                    <a:gd name="connsiteX3" fmla="*/ 2143125 w 2143125"/>
                    <a:gd name="connsiteY3" fmla="*/ 1800225 h 1800225"/>
                    <a:gd name="connsiteX4" fmla="*/ 2143125 w 2143125"/>
                    <a:gd name="connsiteY4" fmla="*/ 1800225 h 1800225"/>
                    <a:gd name="connsiteX0" fmla="*/ 0 w 2143125"/>
                    <a:gd name="connsiteY0" fmla="*/ 0 h 1800225"/>
                    <a:gd name="connsiteX1" fmla="*/ 1585913 w 2143125"/>
                    <a:gd name="connsiteY1" fmla="*/ 1528762 h 1800225"/>
                    <a:gd name="connsiteX2" fmla="*/ 2143125 w 2143125"/>
                    <a:gd name="connsiteY2" fmla="*/ 1800225 h 1800225"/>
                    <a:gd name="connsiteX3" fmla="*/ 2143125 w 2143125"/>
                    <a:gd name="connsiteY3" fmla="*/ 1800225 h 1800225"/>
                    <a:gd name="connsiteX0" fmla="*/ 0 w 2143125"/>
                    <a:gd name="connsiteY0" fmla="*/ 0 h 1800225"/>
                    <a:gd name="connsiteX1" fmla="*/ 2143125 w 2143125"/>
                    <a:gd name="connsiteY1" fmla="*/ 1800225 h 1800225"/>
                    <a:gd name="connsiteX2" fmla="*/ 2143125 w 2143125"/>
                    <a:gd name="connsiteY2" fmla="*/ 1800225 h 1800225"/>
                    <a:gd name="connsiteX0" fmla="*/ 0 w 2143125"/>
                    <a:gd name="connsiteY0" fmla="*/ 0 h 1800225"/>
                    <a:gd name="connsiteX1" fmla="*/ 2143125 w 2143125"/>
                    <a:gd name="connsiteY1" fmla="*/ 1800225 h 1800225"/>
                    <a:gd name="connsiteX2" fmla="*/ 2143125 w 2143125"/>
                    <a:gd name="connsiteY2" fmla="*/ 1800225 h 1800225"/>
                    <a:gd name="connsiteX0" fmla="*/ 0 w 2143125"/>
                    <a:gd name="connsiteY0" fmla="*/ 0 h 1800225"/>
                    <a:gd name="connsiteX1" fmla="*/ 2143125 w 2143125"/>
                    <a:gd name="connsiteY1" fmla="*/ 1800225 h 1800225"/>
                    <a:gd name="connsiteX2" fmla="*/ 2143125 w 2143125"/>
                    <a:gd name="connsiteY2" fmla="*/ 1800225 h 1800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43125" h="1800225">
                      <a:moveTo>
                        <a:pt x="0" y="0"/>
                      </a:moveTo>
                      <a:cubicBezTo>
                        <a:pt x="428625" y="1185863"/>
                        <a:pt x="1343025" y="1457325"/>
                        <a:pt x="2143125" y="1800225"/>
                      </a:cubicBezTo>
                      <a:lnTo>
                        <a:pt x="2143125" y="1800225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16E25D3-18A7-EF5E-5619-F4EAF914D122}"/>
                  </a:ext>
                </a:extLst>
              </p:cNvPr>
              <p:cNvSpPr/>
              <p:nvPr/>
            </p:nvSpPr>
            <p:spPr>
              <a:xfrm>
                <a:off x="1586011" y="-738802"/>
                <a:ext cx="378288" cy="3968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84AF4BB-8315-301F-B86B-9AFC1050D572}"/>
                  </a:ext>
                </a:extLst>
              </p:cNvPr>
              <p:cNvSpPr/>
              <p:nvPr/>
            </p:nvSpPr>
            <p:spPr>
              <a:xfrm>
                <a:off x="1648407" y="-643008"/>
                <a:ext cx="173653" cy="182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AC05489-0749-D64D-9009-CCF595B7B8D6}"/>
                </a:ext>
              </a:extLst>
            </p:cNvPr>
            <p:cNvGrpSpPr/>
            <p:nvPr/>
          </p:nvGrpSpPr>
          <p:grpSpPr>
            <a:xfrm>
              <a:off x="1552282" y="540454"/>
              <a:ext cx="5749291" cy="4834906"/>
              <a:chOff x="1552282" y="540454"/>
              <a:chExt cx="5749291" cy="4834906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C2BF0C8-3B70-CE73-A195-CC2783859B0F}"/>
                  </a:ext>
                </a:extLst>
              </p:cNvPr>
              <p:cNvSpPr/>
              <p:nvPr/>
            </p:nvSpPr>
            <p:spPr>
              <a:xfrm>
                <a:off x="1994993" y="74274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A45E9DA-F260-B247-ECA9-4C9A233BCDEC}"/>
                  </a:ext>
                </a:extLst>
              </p:cNvPr>
              <p:cNvSpPr/>
              <p:nvPr/>
            </p:nvSpPr>
            <p:spPr>
              <a:xfrm>
                <a:off x="2181983" y="64310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E47DF73-59A0-D1E9-94F8-D3C175AC8724}"/>
                  </a:ext>
                </a:extLst>
              </p:cNvPr>
              <p:cNvSpPr/>
              <p:nvPr/>
            </p:nvSpPr>
            <p:spPr>
              <a:xfrm>
                <a:off x="2376090" y="54045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0B3A09B0-8BD9-640C-0258-17CF30673993}"/>
                  </a:ext>
                </a:extLst>
              </p:cNvPr>
              <p:cNvSpPr/>
              <p:nvPr/>
            </p:nvSpPr>
            <p:spPr>
              <a:xfrm>
                <a:off x="2451179" y="825808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072CDBB-E438-2462-6B8F-1000E6B58B3E}"/>
                  </a:ext>
                </a:extLst>
              </p:cNvPr>
              <p:cNvSpPr/>
              <p:nvPr/>
            </p:nvSpPr>
            <p:spPr>
              <a:xfrm>
                <a:off x="2564744" y="1128562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028D065-B88F-FD3C-75C9-4C02C6662C51}"/>
                  </a:ext>
                </a:extLst>
              </p:cNvPr>
              <p:cNvSpPr/>
              <p:nvPr/>
            </p:nvSpPr>
            <p:spPr>
              <a:xfrm>
                <a:off x="2756340" y="130402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C98F314-4837-8B50-9FBF-BFE932B755CA}"/>
                  </a:ext>
                </a:extLst>
              </p:cNvPr>
              <p:cNvSpPr/>
              <p:nvPr/>
            </p:nvSpPr>
            <p:spPr>
              <a:xfrm>
                <a:off x="2885018" y="1515742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DAB60FB-47F7-8462-E19F-19588CC87251}"/>
                  </a:ext>
                </a:extLst>
              </p:cNvPr>
              <p:cNvSpPr/>
              <p:nvPr/>
            </p:nvSpPr>
            <p:spPr>
              <a:xfrm>
                <a:off x="3172560" y="161247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5B9341B-4A29-D23A-2973-B83E31DFA023}"/>
                  </a:ext>
                </a:extLst>
              </p:cNvPr>
              <p:cNvSpPr/>
              <p:nvPr/>
            </p:nvSpPr>
            <p:spPr>
              <a:xfrm>
                <a:off x="2961163" y="172604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AE8131B5-CAA7-DFF3-1F4A-41AB79E7AC7C}"/>
                  </a:ext>
                </a:extLst>
              </p:cNvPr>
              <p:cNvSpPr/>
              <p:nvPr/>
            </p:nvSpPr>
            <p:spPr>
              <a:xfrm>
                <a:off x="2698643" y="1515742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D4B6CC8-10E7-6E6F-B554-B62EE07FD181}"/>
                  </a:ext>
                </a:extLst>
              </p:cNvPr>
              <p:cNvSpPr/>
              <p:nvPr/>
            </p:nvSpPr>
            <p:spPr>
              <a:xfrm>
                <a:off x="2507961" y="1343976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AEA21FF-6361-DA0E-8D6B-AFF74CE2A028}"/>
                  </a:ext>
                </a:extLst>
              </p:cNvPr>
              <p:cNvSpPr/>
              <p:nvPr/>
            </p:nvSpPr>
            <p:spPr>
              <a:xfrm>
                <a:off x="2394396" y="1058622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CCE04951-F2DE-DD00-3686-0026A3BE4233}"/>
                  </a:ext>
                </a:extLst>
              </p:cNvPr>
              <p:cNvSpPr/>
              <p:nvPr/>
            </p:nvSpPr>
            <p:spPr>
              <a:xfrm>
                <a:off x="2295548" y="811960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CC75162-7E95-0FA8-CFF0-EDCD96946590}"/>
                  </a:ext>
                </a:extLst>
              </p:cNvPr>
              <p:cNvSpPr/>
              <p:nvPr/>
            </p:nvSpPr>
            <p:spPr>
              <a:xfrm>
                <a:off x="2104168" y="907743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EF489249-A6D6-2344-74EF-7E9B81A5E20D}"/>
                  </a:ext>
                </a:extLst>
              </p:cNvPr>
              <p:cNvSpPr/>
              <p:nvPr/>
            </p:nvSpPr>
            <p:spPr>
              <a:xfrm>
                <a:off x="1914422" y="92552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528C647D-B1B3-479F-B201-43BB72BA7DA2}"/>
                  </a:ext>
                </a:extLst>
              </p:cNvPr>
              <p:cNvSpPr/>
              <p:nvPr/>
            </p:nvSpPr>
            <p:spPr>
              <a:xfrm>
                <a:off x="1802893" y="1174058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9FF4A4A-CEAD-7A7C-A47F-C6A75F7970CC}"/>
                  </a:ext>
                </a:extLst>
              </p:cNvPr>
              <p:cNvSpPr/>
              <p:nvPr/>
            </p:nvSpPr>
            <p:spPr>
              <a:xfrm>
                <a:off x="1765277" y="1324397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4394938-03E1-2B69-54E1-BFA68ECB6E5D}"/>
                  </a:ext>
                </a:extLst>
              </p:cNvPr>
              <p:cNvSpPr/>
              <p:nvPr/>
            </p:nvSpPr>
            <p:spPr>
              <a:xfrm>
                <a:off x="1974292" y="115016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30179C10-9335-4351-F94C-8A8EFF055B94}"/>
                  </a:ext>
                </a:extLst>
              </p:cNvPr>
              <p:cNvSpPr/>
              <p:nvPr/>
            </p:nvSpPr>
            <p:spPr>
              <a:xfrm>
                <a:off x="2225182" y="107600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0BD1209-8A97-22D0-F521-ECE8E92AEDBD}"/>
                  </a:ext>
                </a:extLst>
              </p:cNvPr>
              <p:cNvSpPr/>
              <p:nvPr/>
            </p:nvSpPr>
            <p:spPr>
              <a:xfrm>
                <a:off x="2150713" y="1287193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10D986EE-339B-7DC1-F25C-57D5F2848DF1}"/>
                  </a:ext>
                </a:extLst>
              </p:cNvPr>
              <p:cNvSpPr/>
              <p:nvPr/>
            </p:nvSpPr>
            <p:spPr>
              <a:xfrm>
                <a:off x="2322112" y="1230410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419E3D16-E58F-D29D-0B47-C4B8392B1A81}"/>
                  </a:ext>
                </a:extLst>
              </p:cNvPr>
              <p:cNvSpPr/>
              <p:nvPr/>
            </p:nvSpPr>
            <p:spPr>
              <a:xfrm>
                <a:off x="1983964" y="138117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7F1E0D6-AA33-AA0B-400C-67426D3423D1}"/>
                  </a:ext>
                </a:extLst>
              </p:cNvPr>
              <p:cNvSpPr/>
              <p:nvPr/>
            </p:nvSpPr>
            <p:spPr>
              <a:xfrm>
                <a:off x="1678302" y="155216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72E474D7-108A-261A-3FB9-C1B01AAD43DD}"/>
                  </a:ext>
                </a:extLst>
              </p:cNvPr>
              <p:cNvSpPr/>
              <p:nvPr/>
            </p:nvSpPr>
            <p:spPr>
              <a:xfrm>
                <a:off x="1926130" y="1629307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C62D635-0093-F0F7-D6A4-C1B862857BEB}"/>
                  </a:ext>
                </a:extLst>
              </p:cNvPr>
              <p:cNvSpPr/>
              <p:nvPr/>
            </p:nvSpPr>
            <p:spPr>
              <a:xfrm>
                <a:off x="2209892" y="1514957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A02C0260-BF32-EC55-F38E-FDB8CA9E6D9A}"/>
                  </a:ext>
                </a:extLst>
              </p:cNvPr>
              <p:cNvSpPr/>
              <p:nvPr/>
            </p:nvSpPr>
            <p:spPr>
              <a:xfrm>
                <a:off x="2497061" y="1589948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E1CE933A-D239-BCC1-42F2-3FD63E080542}"/>
                  </a:ext>
                </a:extLst>
              </p:cNvPr>
              <p:cNvSpPr/>
              <p:nvPr/>
            </p:nvSpPr>
            <p:spPr>
              <a:xfrm>
                <a:off x="2136902" y="176092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DAA822CE-89E1-F393-7347-0D182E940D74}"/>
                  </a:ext>
                </a:extLst>
              </p:cNvPr>
              <p:cNvSpPr/>
              <p:nvPr/>
            </p:nvSpPr>
            <p:spPr>
              <a:xfrm>
                <a:off x="1813330" y="1781393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EF99156B-13FF-F950-9044-71109152E57E}"/>
                  </a:ext>
                </a:extLst>
              </p:cNvPr>
              <p:cNvSpPr/>
              <p:nvPr/>
            </p:nvSpPr>
            <p:spPr>
              <a:xfrm>
                <a:off x="1621519" y="176092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5B953025-3288-7C4B-67D4-AF2A25138091}"/>
                  </a:ext>
                </a:extLst>
              </p:cNvPr>
              <p:cNvSpPr/>
              <p:nvPr/>
            </p:nvSpPr>
            <p:spPr>
              <a:xfrm>
                <a:off x="2003280" y="187527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183A81BC-5DE6-F3AE-5A61-62480BD56679}"/>
                  </a:ext>
                </a:extLst>
              </p:cNvPr>
              <p:cNvSpPr/>
              <p:nvPr/>
            </p:nvSpPr>
            <p:spPr>
              <a:xfrm>
                <a:off x="2421984" y="1800443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4168A2F2-804B-F26E-0B2D-BEABE2059BB2}"/>
                  </a:ext>
                </a:extLst>
              </p:cNvPr>
              <p:cNvSpPr/>
              <p:nvPr/>
            </p:nvSpPr>
            <p:spPr>
              <a:xfrm>
                <a:off x="2688773" y="176092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41BBDA56-5455-F576-985B-FFC178563B46}"/>
                  </a:ext>
                </a:extLst>
              </p:cNvPr>
              <p:cNvSpPr/>
              <p:nvPr/>
            </p:nvSpPr>
            <p:spPr>
              <a:xfrm>
                <a:off x="1609065" y="1932536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45577233-1EE4-7D33-810B-FD81D67D7B1F}"/>
                  </a:ext>
                </a:extLst>
              </p:cNvPr>
              <p:cNvSpPr/>
              <p:nvPr/>
            </p:nvSpPr>
            <p:spPr>
              <a:xfrm>
                <a:off x="1591624" y="2217083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243DF050-11B6-F095-2A51-7AB5A3247EBB}"/>
                  </a:ext>
                </a:extLst>
              </p:cNvPr>
              <p:cNvSpPr/>
              <p:nvPr/>
            </p:nvSpPr>
            <p:spPr>
              <a:xfrm>
                <a:off x="1552282" y="276580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8D471591-3B5E-82F8-4512-476F03ADC4FE}"/>
                  </a:ext>
                </a:extLst>
              </p:cNvPr>
              <p:cNvSpPr/>
              <p:nvPr/>
            </p:nvSpPr>
            <p:spPr>
              <a:xfrm>
                <a:off x="1705189" y="3034552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1042B7EF-D160-0BFF-5C54-C7708623E245}"/>
                  </a:ext>
                </a:extLst>
              </p:cNvPr>
              <p:cNvSpPr/>
              <p:nvPr/>
            </p:nvSpPr>
            <p:spPr>
              <a:xfrm>
                <a:off x="1552282" y="246305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775DFB8D-A962-9FE6-7058-B157988FAE42}"/>
                  </a:ext>
                </a:extLst>
              </p:cNvPr>
              <p:cNvSpPr/>
              <p:nvPr/>
            </p:nvSpPr>
            <p:spPr>
              <a:xfrm>
                <a:off x="1876458" y="332172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D616F018-E35D-52FB-F1CC-8A45344D74AF}"/>
                  </a:ext>
                </a:extLst>
              </p:cNvPr>
              <p:cNvSpPr/>
              <p:nvPr/>
            </p:nvSpPr>
            <p:spPr>
              <a:xfrm>
                <a:off x="2068418" y="354751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F4E6E02B-306A-6686-AC92-20EFE6357102}"/>
                  </a:ext>
                </a:extLst>
              </p:cNvPr>
              <p:cNvSpPr/>
              <p:nvPr/>
            </p:nvSpPr>
            <p:spPr>
              <a:xfrm>
                <a:off x="2354992" y="383571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9047685D-C0BF-C8A4-2631-E5FD26468984}"/>
                  </a:ext>
                </a:extLst>
              </p:cNvPr>
              <p:cNvSpPr/>
              <p:nvPr/>
            </p:nvSpPr>
            <p:spPr>
              <a:xfrm>
                <a:off x="2641379" y="402512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0CE18B4B-646B-6729-71D8-84601C233717}"/>
                  </a:ext>
                </a:extLst>
              </p:cNvPr>
              <p:cNvSpPr/>
              <p:nvPr/>
            </p:nvSpPr>
            <p:spPr>
              <a:xfrm>
                <a:off x="2984130" y="415764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2BE7DC2C-733F-5FB7-D2A2-1A901279D6D8}"/>
                  </a:ext>
                </a:extLst>
              </p:cNvPr>
              <p:cNvSpPr/>
              <p:nvPr/>
            </p:nvSpPr>
            <p:spPr>
              <a:xfrm>
                <a:off x="3251352" y="431019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17593B7E-9510-06F7-EB01-2D6DF83D1A52}"/>
                  </a:ext>
                </a:extLst>
              </p:cNvPr>
              <p:cNvSpPr/>
              <p:nvPr/>
            </p:nvSpPr>
            <p:spPr>
              <a:xfrm>
                <a:off x="3577327" y="4443882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C0A8B206-A2E4-F2E0-9F43-D1924CEC960E}"/>
                  </a:ext>
                </a:extLst>
              </p:cNvPr>
              <p:cNvSpPr/>
              <p:nvPr/>
            </p:nvSpPr>
            <p:spPr>
              <a:xfrm>
                <a:off x="3422033" y="469086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CE5F5252-1DD3-3C13-1965-77F50812601A}"/>
                  </a:ext>
                </a:extLst>
              </p:cNvPr>
              <p:cNvSpPr/>
              <p:nvPr/>
            </p:nvSpPr>
            <p:spPr>
              <a:xfrm>
                <a:off x="3746401" y="482383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DC2433A4-81E7-5648-29E2-862F3FBC15C7}"/>
                  </a:ext>
                </a:extLst>
              </p:cNvPr>
              <p:cNvSpPr/>
              <p:nvPr/>
            </p:nvSpPr>
            <p:spPr>
              <a:xfrm>
                <a:off x="3594564" y="497465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D5496A66-527F-D666-B5DC-02575BEBCB3D}"/>
                  </a:ext>
                </a:extLst>
              </p:cNvPr>
              <p:cNvSpPr/>
              <p:nvPr/>
            </p:nvSpPr>
            <p:spPr>
              <a:xfrm>
                <a:off x="1914422" y="261389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0EAF7E14-080B-6AFC-E5A1-43B32D5337AE}"/>
                  </a:ext>
                </a:extLst>
              </p:cNvPr>
              <p:cNvSpPr/>
              <p:nvPr/>
            </p:nvSpPr>
            <p:spPr>
              <a:xfrm>
                <a:off x="1914422" y="225220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FA95CD55-36B2-E114-B908-51DCC0A21FE4}"/>
                  </a:ext>
                </a:extLst>
              </p:cNvPr>
              <p:cNvSpPr/>
              <p:nvPr/>
            </p:nvSpPr>
            <p:spPr>
              <a:xfrm>
                <a:off x="2218482" y="2428648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8EFACFCB-8243-E698-27B0-15A541D13177}"/>
                  </a:ext>
                </a:extLst>
              </p:cNvPr>
              <p:cNvSpPr/>
              <p:nvPr/>
            </p:nvSpPr>
            <p:spPr>
              <a:xfrm>
                <a:off x="2256288" y="2143496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2F49184E-C742-1444-50F3-C315FF38EEE1}"/>
                  </a:ext>
                </a:extLst>
              </p:cNvPr>
              <p:cNvSpPr/>
              <p:nvPr/>
            </p:nvSpPr>
            <p:spPr>
              <a:xfrm>
                <a:off x="2717970" y="231659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9A992A6B-E236-82B0-16E2-4D1118388BF8}"/>
                  </a:ext>
                </a:extLst>
              </p:cNvPr>
              <p:cNvSpPr/>
              <p:nvPr/>
            </p:nvSpPr>
            <p:spPr>
              <a:xfrm>
                <a:off x="2602364" y="1991740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94C3CA08-490C-1195-E577-4DE805B19579}"/>
                  </a:ext>
                </a:extLst>
              </p:cNvPr>
              <p:cNvSpPr/>
              <p:nvPr/>
            </p:nvSpPr>
            <p:spPr>
              <a:xfrm>
                <a:off x="2104168" y="2962620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25687E36-3C8D-441F-B183-1BC11E506D0F}"/>
                  </a:ext>
                </a:extLst>
              </p:cNvPr>
              <p:cNvSpPr/>
              <p:nvPr/>
            </p:nvSpPr>
            <p:spPr>
              <a:xfrm>
                <a:off x="2485113" y="3319272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2E2A7B18-897D-5D07-2C3C-9270652593B1}"/>
                  </a:ext>
                </a:extLst>
              </p:cNvPr>
              <p:cNvSpPr/>
              <p:nvPr/>
            </p:nvSpPr>
            <p:spPr>
              <a:xfrm>
                <a:off x="2541895" y="283893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095C12A7-7492-9676-C944-E250B1428EA2}"/>
                  </a:ext>
                </a:extLst>
              </p:cNvPr>
              <p:cNvSpPr/>
              <p:nvPr/>
            </p:nvSpPr>
            <p:spPr>
              <a:xfrm>
                <a:off x="2961162" y="3148117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88105DE2-A68D-3B2D-CE74-C11C112EDFF4}"/>
                  </a:ext>
                </a:extLst>
              </p:cNvPr>
              <p:cNvSpPr/>
              <p:nvPr/>
            </p:nvSpPr>
            <p:spPr>
              <a:xfrm>
                <a:off x="2998071" y="364532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BC19EB4A-747D-0F08-BBCF-BE59AEA64599}"/>
                  </a:ext>
                </a:extLst>
              </p:cNvPr>
              <p:cNvSpPr/>
              <p:nvPr/>
            </p:nvSpPr>
            <p:spPr>
              <a:xfrm>
                <a:off x="3433725" y="391366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1A85390D-3840-E676-84B8-89A0D636FB8C}"/>
                  </a:ext>
                </a:extLst>
              </p:cNvPr>
              <p:cNvSpPr/>
              <p:nvPr/>
            </p:nvSpPr>
            <p:spPr>
              <a:xfrm>
                <a:off x="4025077" y="450066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72919A12-D74D-B09C-3E48-B06EB9603136}"/>
                  </a:ext>
                </a:extLst>
              </p:cNvPr>
              <p:cNvSpPr/>
              <p:nvPr/>
            </p:nvSpPr>
            <p:spPr>
              <a:xfrm>
                <a:off x="4385113" y="480581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5A55A3A2-BF70-EE4B-1ABA-463F61B64616}"/>
                  </a:ext>
                </a:extLst>
              </p:cNvPr>
              <p:cNvSpPr/>
              <p:nvPr/>
            </p:nvSpPr>
            <p:spPr>
              <a:xfrm>
                <a:off x="4179431" y="4958130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7995C167-2CDC-A5E5-2070-646C4455CA32}"/>
                  </a:ext>
                </a:extLst>
              </p:cNvPr>
              <p:cNvSpPr/>
              <p:nvPr/>
            </p:nvSpPr>
            <p:spPr>
              <a:xfrm>
                <a:off x="4442909" y="526179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051F2BCE-0331-508D-141F-72712F4E86CD}"/>
                  </a:ext>
                </a:extLst>
              </p:cNvPr>
              <p:cNvSpPr/>
              <p:nvPr/>
            </p:nvSpPr>
            <p:spPr>
              <a:xfrm>
                <a:off x="3824122" y="261389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CA6D5AFB-36FD-C014-78AA-E1A207772095}"/>
                  </a:ext>
                </a:extLst>
              </p:cNvPr>
              <p:cNvSpPr/>
              <p:nvPr/>
            </p:nvSpPr>
            <p:spPr>
              <a:xfrm>
                <a:off x="3359621" y="246147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B48BC0D8-90BF-F115-E526-AC06BD7C4280}"/>
                  </a:ext>
                </a:extLst>
              </p:cNvPr>
              <p:cNvSpPr/>
              <p:nvPr/>
            </p:nvSpPr>
            <p:spPr>
              <a:xfrm>
                <a:off x="4273448" y="1757666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B6756DBF-B341-6C63-CBD7-4329429CC853}"/>
                  </a:ext>
                </a:extLst>
              </p:cNvPr>
              <p:cNvSpPr/>
              <p:nvPr/>
            </p:nvSpPr>
            <p:spPr>
              <a:xfrm>
                <a:off x="4807026" y="187123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7AD6E3E1-EAA1-0821-B37E-E4A499D3C3F8}"/>
                  </a:ext>
                </a:extLst>
              </p:cNvPr>
              <p:cNvSpPr/>
              <p:nvPr/>
            </p:nvSpPr>
            <p:spPr>
              <a:xfrm>
                <a:off x="5551429" y="215756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C844FEC2-1C5F-7C3A-B0B0-C45AEB753ABE}"/>
                  </a:ext>
                </a:extLst>
              </p:cNvPr>
              <p:cNvSpPr/>
              <p:nvPr/>
            </p:nvSpPr>
            <p:spPr>
              <a:xfrm>
                <a:off x="6093986" y="2597116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97354A31-2C57-5DCD-934A-E76CCC647D95}"/>
                  </a:ext>
                </a:extLst>
              </p:cNvPr>
              <p:cNvSpPr/>
              <p:nvPr/>
            </p:nvSpPr>
            <p:spPr>
              <a:xfrm>
                <a:off x="6473112" y="307228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875EA3F9-C2CF-FBCE-71D1-42A45D1C46DB}"/>
                  </a:ext>
                </a:extLst>
              </p:cNvPr>
              <p:cNvSpPr/>
              <p:nvPr/>
            </p:nvSpPr>
            <p:spPr>
              <a:xfrm>
                <a:off x="6722723" y="358702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27267CDF-8C1F-3B64-9C3A-148AF44ADB2E}"/>
                  </a:ext>
                </a:extLst>
              </p:cNvPr>
              <p:cNvSpPr/>
              <p:nvPr/>
            </p:nvSpPr>
            <p:spPr>
              <a:xfrm>
                <a:off x="4637028" y="2538507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68DA4570-91E4-FD30-5814-0E9CAD9FDB15}"/>
                  </a:ext>
                </a:extLst>
              </p:cNvPr>
              <p:cNvSpPr/>
              <p:nvPr/>
            </p:nvSpPr>
            <p:spPr>
              <a:xfrm>
                <a:off x="3911791" y="2063577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79F96488-8245-4820-0ECA-6D3CED5C37F9}"/>
                  </a:ext>
                </a:extLst>
              </p:cNvPr>
              <p:cNvSpPr/>
              <p:nvPr/>
            </p:nvSpPr>
            <p:spPr>
              <a:xfrm>
                <a:off x="4122060" y="309296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284E75CA-493B-663B-2D54-27F247256521}"/>
                  </a:ext>
                </a:extLst>
              </p:cNvPr>
              <p:cNvSpPr/>
              <p:nvPr/>
            </p:nvSpPr>
            <p:spPr>
              <a:xfrm>
                <a:off x="5226952" y="309133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0F180E10-D8CB-9B01-B8CB-DA013E68E44A}"/>
                  </a:ext>
                </a:extLst>
              </p:cNvPr>
              <p:cNvSpPr/>
              <p:nvPr/>
            </p:nvSpPr>
            <p:spPr>
              <a:xfrm>
                <a:off x="4484657" y="362936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9BF3E322-A645-9694-DA57-6C02319DF028}"/>
                  </a:ext>
                </a:extLst>
              </p:cNvPr>
              <p:cNvSpPr/>
              <p:nvPr/>
            </p:nvSpPr>
            <p:spPr>
              <a:xfrm>
                <a:off x="3474826" y="3306713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71F29D3C-6AC6-13EA-DF06-99F6975D2C17}"/>
                  </a:ext>
                </a:extLst>
              </p:cNvPr>
              <p:cNvSpPr/>
              <p:nvPr/>
            </p:nvSpPr>
            <p:spPr>
              <a:xfrm>
                <a:off x="4234308" y="423102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0E599E10-9AFE-EF81-ACBB-81C4F6886241}"/>
                  </a:ext>
                </a:extLst>
              </p:cNvPr>
              <p:cNvSpPr/>
              <p:nvPr/>
            </p:nvSpPr>
            <p:spPr>
              <a:xfrm>
                <a:off x="5091976" y="419663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5385EA34-0C4D-C98E-83F0-6268A3E8F0B0}"/>
                  </a:ext>
                </a:extLst>
              </p:cNvPr>
              <p:cNvSpPr/>
              <p:nvPr/>
            </p:nvSpPr>
            <p:spPr>
              <a:xfrm>
                <a:off x="5892356" y="3742930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070B4BC3-618A-0C41-CBA2-62B1D15EFBC9}"/>
                  </a:ext>
                </a:extLst>
              </p:cNvPr>
              <p:cNvSpPr/>
              <p:nvPr/>
            </p:nvSpPr>
            <p:spPr>
              <a:xfrm>
                <a:off x="5719599" y="4521843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F584F986-4245-07E4-8BAC-3E536F54F309}"/>
                  </a:ext>
                </a:extLst>
              </p:cNvPr>
              <p:cNvSpPr/>
              <p:nvPr/>
            </p:nvSpPr>
            <p:spPr>
              <a:xfrm>
                <a:off x="6462670" y="415764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3F7D0DBE-E24E-8140-8334-ADFF2BEDACC4}"/>
                  </a:ext>
                </a:extLst>
              </p:cNvPr>
              <p:cNvSpPr/>
              <p:nvPr/>
            </p:nvSpPr>
            <p:spPr>
              <a:xfrm>
                <a:off x="7188008" y="442376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BC05621F-FE93-1CA7-BA28-8E6ED57E3F2F}"/>
                  </a:ext>
                </a:extLst>
              </p:cNvPr>
              <p:cNvSpPr/>
              <p:nvPr/>
            </p:nvSpPr>
            <p:spPr>
              <a:xfrm>
                <a:off x="7035668" y="4747647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D94E9716-111D-0B36-19FA-CA8A90928BA2}"/>
                  </a:ext>
                </a:extLst>
              </p:cNvPr>
              <p:cNvSpPr/>
              <p:nvPr/>
            </p:nvSpPr>
            <p:spPr>
              <a:xfrm>
                <a:off x="6674053" y="472869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05FB04BD-0E00-04B2-E3BC-AD96F5BF2F56}"/>
                  </a:ext>
                </a:extLst>
              </p:cNvPr>
              <p:cNvSpPr/>
              <p:nvPr/>
            </p:nvSpPr>
            <p:spPr>
              <a:xfrm>
                <a:off x="7092450" y="5225423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8ABA80AE-0A05-5442-F450-D32756353124}"/>
                  </a:ext>
                </a:extLst>
              </p:cNvPr>
              <p:cNvSpPr/>
              <p:nvPr/>
            </p:nvSpPr>
            <p:spPr>
              <a:xfrm>
                <a:off x="7188008" y="402512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947D2B9-BB86-D604-BD25-F956D0153D36}"/>
              </a:ext>
            </a:extLst>
          </p:cNvPr>
          <p:cNvGrpSpPr/>
          <p:nvPr/>
        </p:nvGrpSpPr>
        <p:grpSpPr>
          <a:xfrm>
            <a:off x="7926024" y="1015845"/>
            <a:ext cx="3734863" cy="2167377"/>
            <a:chOff x="1189392" y="435271"/>
            <a:chExt cx="9482589" cy="550283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5D9C0B1-62F2-2524-9A25-6CF6136F69FC}"/>
                </a:ext>
              </a:extLst>
            </p:cNvPr>
            <p:cNvGrpSpPr/>
            <p:nvPr/>
          </p:nvGrpSpPr>
          <p:grpSpPr>
            <a:xfrm>
              <a:off x="5397736" y="435271"/>
              <a:ext cx="5274245" cy="3413895"/>
              <a:chOff x="4974655" y="298794"/>
              <a:chExt cx="5274245" cy="3413895"/>
            </a:xfrm>
          </p:grpSpPr>
          <p:sp>
            <p:nvSpPr>
              <p:cNvPr id="38" name="Rectangle 7">
                <a:extLst>
                  <a:ext uri="{FF2B5EF4-FFF2-40B4-BE49-F238E27FC236}">
                    <a16:creationId xmlns:a16="http://schemas.microsoft.com/office/drawing/2014/main" id="{ACDDD7A9-6049-B63C-28DF-5483C73B0C26}"/>
                  </a:ext>
                </a:extLst>
              </p:cNvPr>
              <p:cNvSpPr/>
              <p:nvPr/>
            </p:nvSpPr>
            <p:spPr>
              <a:xfrm>
                <a:off x="9017418" y="3520711"/>
                <a:ext cx="175260" cy="191978"/>
              </a:xfrm>
              <a:custGeom>
                <a:avLst/>
                <a:gdLst>
                  <a:gd name="connsiteX0" fmla="*/ 0 w 152400"/>
                  <a:gd name="connsiteY0" fmla="*/ 0 h 177800"/>
                  <a:gd name="connsiteX1" fmla="*/ 152400 w 152400"/>
                  <a:gd name="connsiteY1" fmla="*/ 0 h 177800"/>
                  <a:gd name="connsiteX2" fmla="*/ 152400 w 152400"/>
                  <a:gd name="connsiteY2" fmla="*/ 177800 h 177800"/>
                  <a:gd name="connsiteX3" fmla="*/ 0 w 152400"/>
                  <a:gd name="connsiteY3" fmla="*/ 177800 h 177800"/>
                  <a:gd name="connsiteX4" fmla="*/ 0 w 152400"/>
                  <a:gd name="connsiteY4" fmla="*/ 0 h 177800"/>
                  <a:gd name="connsiteX0" fmla="*/ 0 w 152400"/>
                  <a:gd name="connsiteY0" fmla="*/ 0 h 177800"/>
                  <a:gd name="connsiteX1" fmla="*/ 152400 w 152400"/>
                  <a:gd name="connsiteY1" fmla="*/ 0 h 177800"/>
                  <a:gd name="connsiteX2" fmla="*/ 152400 w 152400"/>
                  <a:gd name="connsiteY2" fmla="*/ 177800 h 177800"/>
                  <a:gd name="connsiteX3" fmla="*/ 76200 w 152400"/>
                  <a:gd name="connsiteY3" fmla="*/ 144463 h 177800"/>
                  <a:gd name="connsiteX4" fmla="*/ 0 w 152400"/>
                  <a:gd name="connsiteY4" fmla="*/ 177800 h 177800"/>
                  <a:gd name="connsiteX5" fmla="*/ 0 w 152400"/>
                  <a:gd name="connsiteY5" fmla="*/ 0 h 177800"/>
                  <a:gd name="connsiteX0" fmla="*/ 0 w 160020"/>
                  <a:gd name="connsiteY0" fmla="*/ 0 h 177800"/>
                  <a:gd name="connsiteX1" fmla="*/ 152400 w 160020"/>
                  <a:gd name="connsiteY1" fmla="*/ 0 h 177800"/>
                  <a:gd name="connsiteX2" fmla="*/ 160020 w 160020"/>
                  <a:gd name="connsiteY2" fmla="*/ 132080 h 177800"/>
                  <a:gd name="connsiteX3" fmla="*/ 76200 w 160020"/>
                  <a:gd name="connsiteY3" fmla="*/ 144463 h 177800"/>
                  <a:gd name="connsiteX4" fmla="*/ 0 w 160020"/>
                  <a:gd name="connsiteY4" fmla="*/ 177800 h 177800"/>
                  <a:gd name="connsiteX5" fmla="*/ 0 w 160020"/>
                  <a:gd name="connsiteY5" fmla="*/ 0 h 177800"/>
                  <a:gd name="connsiteX0" fmla="*/ 0 w 160020"/>
                  <a:gd name="connsiteY0" fmla="*/ 30480 h 208280"/>
                  <a:gd name="connsiteX1" fmla="*/ 121920 w 160020"/>
                  <a:gd name="connsiteY1" fmla="*/ 0 h 208280"/>
                  <a:gd name="connsiteX2" fmla="*/ 160020 w 160020"/>
                  <a:gd name="connsiteY2" fmla="*/ 162560 h 208280"/>
                  <a:gd name="connsiteX3" fmla="*/ 76200 w 160020"/>
                  <a:gd name="connsiteY3" fmla="*/ 174943 h 208280"/>
                  <a:gd name="connsiteX4" fmla="*/ 0 w 160020"/>
                  <a:gd name="connsiteY4" fmla="*/ 208280 h 208280"/>
                  <a:gd name="connsiteX5" fmla="*/ 0 w 160020"/>
                  <a:gd name="connsiteY5" fmla="*/ 30480 h 208280"/>
                  <a:gd name="connsiteX0" fmla="*/ 0 w 160020"/>
                  <a:gd name="connsiteY0" fmla="*/ 30480 h 215388"/>
                  <a:gd name="connsiteX1" fmla="*/ 121920 w 160020"/>
                  <a:gd name="connsiteY1" fmla="*/ 0 h 215388"/>
                  <a:gd name="connsiteX2" fmla="*/ 160020 w 160020"/>
                  <a:gd name="connsiteY2" fmla="*/ 162560 h 215388"/>
                  <a:gd name="connsiteX3" fmla="*/ 0 w 160020"/>
                  <a:gd name="connsiteY3" fmla="*/ 208280 h 215388"/>
                  <a:gd name="connsiteX4" fmla="*/ 0 w 160020"/>
                  <a:gd name="connsiteY4" fmla="*/ 30480 h 215388"/>
                  <a:gd name="connsiteX0" fmla="*/ 0 w 137160"/>
                  <a:gd name="connsiteY0" fmla="*/ 30480 h 215388"/>
                  <a:gd name="connsiteX1" fmla="*/ 121920 w 137160"/>
                  <a:gd name="connsiteY1" fmla="*/ 0 h 215388"/>
                  <a:gd name="connsiteX2" fmla="*/ 137160 w 137160"/>
                  <a:gd name="connsiteY2" fmla="*/ 162560 h 215388"/>
                  <a:gd name="connsiteX3" fmla="*/ 0 w 137160"/>
                  <a:gd name="connsiteY3" fmla="*/ 208280 h 215388"/>
                  <a:gd name="connsiteX4" fmla="*/ 0 w 137160"/>
                  <a:gd name="connsiteY4" fmla="*/ 30480 h 215388"/>
                  <a:gd name="connsiteX0" fmla="*/ 38100 w 175260"/>
                  <a:gd name="connsiteY0" fmla="*/ 30480 h 191978"/>
                  <a:gd name="connsiteX1" fmla="*/ 160020 w 175260"/>
                  <a:gd name="connsiteY1" fmla="*/ 0 h 191978"/>
                  <a:gd name="connsiteX2" fmla="*/ 175260 w 175260"/>
                  <a:gd name="connsiteY2" fmla="*/ 162560 h 191978"/>
                  <a:gd name="connsiteX3" fmla="*/ 0 w 175260"/>
                  <a:gd name="connsiteY3" fmla="*/ 177800 h 191978"/>
                  <a:gd name="connsiteX4" fmla="*/ 38100 w 175260"/>
                  <a:gd name="connsiteY4" fmla="*/ 30480 h 191978"/>
                  <a:gd name="connsiteX0" fmla="*/ 7620 w 175260"/>
                  <a:gd name="connsiteY0" fmla="*/ 22860 h 191978"/>
                  <a:gd name="connsiteX1" fmla="*/ 160020 w 175260"/>
                  <a:gd name="connsiteY1" fmla="*/ 0 h 191978"/>
                  <a:gd name="connsiteX2" fmla="*/ 175260 w 175260"/>
                  <a:gd name="connsiteY2" fmla="*/ 162560 h 191978"/>
                  <a:gd name="connsiteX3" fmla="*/ 0 w 175260"/>
                  <a:gd name="connsiteY3" fmla="*/ 177800 h 191978"/>
                  <a:gd name="connsiteX4" fmla="*/ 7620 w 175260"/>
                  <a:gd name="connsiteY4" fmla="*/ 22860 h 191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260" h="191978">
                    <a:moveTo>
                      <a:pt x="7620" y="22860"/>
                    </a:moveTo>
                    <a:lnTo>
                      <a:pt x="160020" y="0"/>
                    </a:lnTo>
                    <a:lnTo>
                      <a:pt x="175260" y="162560"/>
                    </a:lnTo>
                    <a:cubicBezTo>
                      <a:pt x="154940" y="197273"/>
                      <a:pt x="26670" y="199813"/>
                      <a:pt x="0" y="177800"/>
                    </a:cubicBezTo>
                    <a:lnTo>
                      <a:pt x="7620" y="22860"/>
                    </a:lnTo>
                    <a:close/>
                  </a:path>
                </a:pathLst>
              </a:custGeom>
              <a:solidFill>
                <a:srgbClr val="462D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7">
                <a:extLst>
                  <a:ext uri="{FF2B5EF4-FFF2-40B4-BE49-F238E27FC236}">
                    <a16:creationId xmlns:a16="http://schemas.microsoft.com/office/drawing/2014/main" id="{785E3937-6EA1-D4EB-AFE0-10B8057634C2}"/>
                  </a:ext>
                </a:extLst>
              </p:cNvPr>
              <p:cNvSpPr/>
              <p:nvPr/>
            </p:nvSpPr>
            <p:spPr>
              <a:xfrm>
                <a:off x="9977755" y="3032445"/>
                <a:ext cx="175260" cy="191978"/>
              </a:xfrm>
              <a:custGeom>
                <a:avLst/>
                <a:gdLst>
                  <a:gd name="connsiteX0" fmla="*/ 0 w 152400"/>
                  <a:gd name="connsiteY0" fmla="*/ 0 h 177800"/>
                  <a:gd name="connsiteX1" fmla="*/ 152400 w 152400"/>
                  <a:gd name="connsiteY1" fmla="*/ 0 h 177800"/>
                  <a:gd name="connsiteX2" fmla="*/ 152400 w 152400"/>
                  <a:gd name="connsiteY2" fmla="*/ 177800 h 177800"/>
                  <a:gd name="connsiteX3" fmla="*/ 0 w 152400"/>
                  <a:gd name="connsiteY3" fmla="*/ 177800 h 177800"/>
                  <a:gd name="connsiteX4" fmla="*/ 0 w 152400"/>
                  <a:gd name="connsiteY4" fmla="*/ 0 h 177800"/>
                  <a:gd name="connsiteX0" fmla="*/ 0 w 152400"/>
                  <a:gd name="connsiteY0" fmla="*/ 0 h 177800"/>
                  <a:gd name="connsiteX1" fmla="*/ 152400 w 152400"/>
                  <a:gd name="connsiteY1" fmla="*/ 0 h 177800"/>
                  <a:gd name="connsiteX2" fmla="*/ 152400 w 152400"/>
                  <a:gd name="connsiteY2" fmla="*/ 177800 h 177800"/>
                  <a:gd name="connsiteX3" fmla="*/ 76200 w 152400"/>
                  <a:gd name="connsiteY3" fmla="*/ 144463 h 177800"/>
                  <a:gd name="connsiteX4" fmla="*/ 0 w 152400"/>
                  <a:gd name="connsiteY4" fmla="*/ 177800 h 177800"/>
                  <a:gd name="connsiteX5" fmla="*/ 0 w 152400"/>
                  <a:gd name="connsiteY5" fmla="*/ 0 h 177800"/>
                  <a:gd name="connsiteX0" fmla="*/ 0 w 160020"/>
                  <a:gd name="connsiteY0" fmla="*/ 0 h 177800"/>
                  <a:gd name="connsiteX1" fmla="*/ 152400 w 160020"/>
                  <a:gd name="connsiteY1" fmla="*/ 0 h 177800"/>
                  <a:gd name="connsiteX2" fmla="*/ 160020 w 160020"/>
                  <a:gd name="connsiteY2" fmla="*/ 132080 h 177800"/>
                  <a:gd name="connsiteX3" fmla="*/ 76200 w 160020"/>
                  <a:gd name="connsiteY3" fmla="*/ 144463 h 177800"/>
                  <a:gd name="connsiteX4" fmla="*/ 0 w 160020"/>
                  <a:gd name="connsiteY4" fmla="*/ 177800 h 177800"/>
                  <a:gd name="connsiteX5" fmla="*/ 0 w 160020"/>
                  <a:gd name="connsiteY5" fmla="*/ 0 h 177800"/>
                  <a:gd name="connsiteX0" fmla="*/ 0 w 160020"/>
                  <a:gd name="connsiteY0" fmla="*/ 30480 h 208280"/>
                  <a:gd name="connsiteX1" fmla="*/ 121920 w 160020"/>
                  <a:gd name="connsiteY1" fmla="*/ 0 h 208280"/>
                  <a:gd name="connsiteX2" fmla="*/ 160020 w 160020"/>
                  <a:gd name="connsiteY2" fmla="*/ 162560 h 208280"/>
                  <a:gd name="connsiteX3" fmla="*/ 76200 w 160020"/>
                  <a:gd name="connsiteY3" fmla="*/ 174943 h 208280"/>
                  <a:gd name="connsiteX4" fmla="*/ 0 w 160020"/>
                  <a:gd name="connsiteY4" fmla="*/ 208280 h 208280"/>
                  <a:gd name="connsiteX5" fmla="*/ 0 w 160020"/>
                  <a:gd name="connsiteY5" fmla="*/ 30480 h 208280"/>
                  <a:gd name="connsiteX0" fmla="*/ 0 w 160020"/>
                  <a:gd name="connsiteY0" fmla="*/ 30480 h 215388"/>
                  <a:gd name="connsiteX1" fmla="*/ 121920 w 160020"/>
                  <a:gd name="connsiteY1" fmla="*/ 0 h 215388"/>
                  <a:gd name="connsiteX2" fmla="*/ 160020 w 160020"/>
                  <a:gd name="connsiteY2" fmla="*/ 162560 h 215388"/>
                  <a:gd name="connsiteX3" fmla="*/ 0 w 160020"/>
                  <a:gd name="connsiteY3" fmla="*/ 208280 h 215388"/>
                  <a:gd name="connsiteX4" fmla="*/ 0 w 160020"/>
                  <a:gd name="connsiteY4" fmla="*/ 30480 h 215388"/>
                  <a:gd name="connsiteX0" fmla="*/ 0 w 137160"/>
                  <a:gd name="connsiteY0" fmla="*/ 30480 h 215388"/>
                  <a:gd name="connsiteX1" fmla="*/ 121920 w 137160"/>
                  <a:gd name="connsiteY1" fmla="*/ 0 h 215388"/>
                  <a:gd name="connsiteX2" fmla="*/ 137160 w 137160"/>
                  <a:gd name="connsiteY2" fmla="*/ 162560 h 215388"/>
                  <a:gd name="connsiteX3" fmla="*/ 0 w 137160"/>
                  <a:gd name="connsiteY3" fmla="*/ 208280 h 215388"/>
                  <a:gd name="connsiteX4" fmla="*/ 0 w 137160"/>
                  <a:gd name="connsiteY4" fmla="*/ 30480 h 215388"/>
                  <a:gd name="connsiteX0" fmla="*/ 38100 w 175260"/>
                  <a:gd name="connsiteY0" fmla="*/ 30480 h 191978"/>
                  <a:gd name="connsiteX1" fmla="*/ 160020 w 175260"/>
                  <a:gd name="connsiteY1" fmla="*/ 0 h 191978"/>
                  <a:gd name="connsiteX2" fmla="*/ 175260 w 175260"/>
                  <a:gd name="connsiteY2" fmla="*/ 162560 h 191978"/>
                  <a:gd name="connsiteX3" fmla="*/ 0 w 175260"/>
                  <a:gd name="connsiteY3" fmla="*/ 177800 h 191978"/>
                  <a:gd name="connsiteX4" fmla="*/ 38100 w 175260"/>
                  <a:gd name="connsiteY4" fmla="*/ 30480 h 191978"/>
                  <a:gd name="connsiteX0" fmla="*/ 7620 w 175260"/>
                  <a:gd name="connsiteY0" fmla="*/ 22860 h 191978"/>
                  <a:gd name="connsiteX1" fmla="*/ 160020 w 175260"/>
                  <a:gd name="connsiteY1" fmla="*/ 0 h 191978"/>
                  <a:gd name="connsiteX2" fmla="*/ 175260 w 175260"/>
                  <a:gd name="connsiteY2" fmla="*/ 162560 h 191978"/>
                  <a:gd name="connsiteX3" fmla="*/ 0 w 175260"/>
                  <a:gd name="connsiteY3" fmla="*/ 177800 h 191978"/>
                  <a:gd name="connsiteX4" fmla="*/ 7620 w 175260"/>
                  <a:gd name="connsiteY4" fmla="*/ 22860 h 191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260" h="191978">
                    <a:moveTo>
                      <a:pt x="7620" y="22860"/>
                    </a:moveTo>
                    <a:lnTo>
                      <a:pt x="160020" y="0"/>
                    </a:lnTo>
                    <a:lnTo>
                      <a:pt x="175260" y="162560"/>
                    </a:lnTo>
                    <a:cubicBezTo>
                      <a:pt x="154940" y="197273"/>
                      <a:pt x="26670" y="199813"/>
                      <a:pt x="0" y="177800"/>
                    </a:cubicBezTo>
                    <a:lnTo>
                      <a:pt x="7620" y="22860"/>
                    </a:lnTo>
                    <a:close/>
                  </a:path>
                </a:pathLst>
              </a:custGeom>
              <a:solidFill>
                <a:srgbClr val="462D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Isosceles Triangle 5">
                <a:extLst>
                  <a:ext uri="{FF2B5EF4-FFF2-40B4-BE49-F238E27FC236}">
                    <a16:creationId xmlns:a16="http://schemas.microsoft.com/office/drawing/2014/main" id="{B938B0D0-F0A0-43BB-C93E-68EE6A29C8DD}"/>
                  </a:ext>
                </a:extLst>
              </p:cNvPr>
              <p:cNvSpPr/>
              <p:nvPr/>
            </p:nvSpPr>
            <p:spPr>
              <a:xfrm>
                <a:off x="4974655" y="647212"/>
                <a:ext cx="3924300" cy="3026261"/>
              </a:xfrm>
              <a:custGeom>
                <a:avLst/>
                <a:gdLst>
                  <a:gd name="connsiteX0" fmla="*/ 0 w 2578100"/>
                  <a:gd name="connsiteY0" fmla="*/ 2947987 h 2947987"/>
                  <a:gd name="connsiteX1" fmla="*/ 1289050 w 2578100"/>
                  <a:gd name="connsiteY1" fmla="*/ 0 h 2947987"/>
                  <a:gd name="connsiteX2" fmla="*/ 2578100 w 2578100"/>
                  <a:gd name="connsiteY2" fmla="*/ 2947987 h 2947987"/>
                  <a:gd name="connsiteX3" fmla="*/ 0 w 2578100"/>
                  <a:gd name="connsiteY3" fmla="*/ 2947987 h 2947987"/>
                  <a:gd name="connsiteX0" fmla="*/ 0 w 4064000"/>
                  <a:gd name="connsiteY0" fmla="*/ 2287587 h 2947987"/>
                  <a:gd name="connsiteX1" fmla="*/ 2774950 w 4064000"/>
                  <a:gd name="connsiteY1" fmla="*/ 0 h 2947987"/>
                  <a:gd name="connsiteX2" fmla="*/ 4064000 w 4064000"/>
                  <a:gd name="connsiteY2" fmla="*/ 2947987 h 2947987"/>
                  <a:gd name="connsiteX3" fmla="*/ 0 w 4064000"/>
                  <a:gd name="connsiteY3" fmla="*/ 2287587 h 2947987"/>
                  <a:gd name="connsiteX0" fmla="*/ 0 w 4064000"/>
                  <a:gd name="connsiteY0" fmla="*/ 2338387 h 2998787"/>
                  <a:gd name="connsiteX1" fmla="*/ 1631950 w 4064000"/>
                  <a:gd name="connsiteY1" fmla="*/ 0 h 2998787"/>
                  <a:gd name="connsiteX2" fmla="*/ 4064000 w 4064000"/>
                  <a:gd name="connsiteY2" fmla="*/ 2998787 h 2998787"/>
                  <a:gd name="connsiteX3" fmla="*/ 0 w 4064000"/>
                  <a:gd name="connsiteY3" fmla="*/ 2338387 h 2998787"/>
                  <a:gd name="connsiteX0" fmla="*/ 0 w 4064000"/>
                  <a:gd name="connsiteY0" fmla="*/ 2338387 h 2998787"/>
                  <a:gd name="connsiteX1" fmla="*/ 1631950 w 4064000"/>
                  <a:gd name="connsiteY1" fmla="*/ 0 h 2998787"/>
                  <a:gd name="connsiteX2" fmla="*/ 4064000 w 4064000"/>
                  <a:gd name="connsiteY2" fmla="*/ 2998787 h 2998787"/>
                  <a:gd name="connsiteX3" fmla="*/ 0 w 4064000"/>
                  <a:gd name="connsiteY3" fmla="*/ 2338387 h 2998787"/>
                  <a:gd name="connsiteX0" fmla="*/ 0 w 4064000"/>
                  <a:gd name="connsiteY0" fmla="*/ 2340461 h 3000861"/>
                  <a:gd name="connsiteX1" fmla="*/ 1631950 w 4064000"/>
                  <a:gd name="connsiteY1" fmla="*/ 2074 h 3000861"/>
                  <a:gd name="connsiteX2" fmla="*/ 4064000 w 4064000"/>
                  <a:gd name="connsiteY2" fmla="*/ 3000861 h 3000861"/>
                  <a:gd name="connsiteX3" fmla="*/ 0 w 4064000"/>
                  <a:gd name="connsiteY3" fmla="*/ 2340461 h 3000861"/>
                  <a:gd name="connsiteX0" fmla="*/ 0 w 3873500"/>
                  <a:gd name="connsiteY0" fmla="*/ 2340461 h 3051661"/>
                  <a:gd name="connsiteX1" fmla="*/ 1631950 w 3873500"/>
                  <a:gd name="connsiteY1" fmla="*/ 2074 h 3051661"/>
                  <a:gd name="connsiteX2" fmla="*/ 3873500 w 3873500"/>
                  <a:gd name="connsiteY2" fmla="*/ 3051661 h 3051661"/>
                  <a:gd name="connsiteX3" fmla="*/ 0 w 3873500"/>
                  <a:gd name="connsiteY3" fmla="*/ 2340461 h 3051661"/>
                  <a:gd name="connsiteX0" fmla="*/ 0 w 3924300"/>
                  <a:gd name="connsiteY0" fmla="*/ 2340461 h 3026261"/>
                  <a:gd name="connsiteX1" fmla="*/ 1631950 w 3924300"/>
                  <a:gd name="connsiteY1" fmla="*/ 2074 h 3026261"/>
                  <a:gd name="connsiteX2" fmla="*/ 3924300 w 3924300"/>
                  <a:gd name="connsiteY2" fmla="*/ 3026261 h 3026261"/>
                  <a:gd name="connsiteX3" fmla="*/ 0 w 3924300"/>
                  <a:gd name="connsiteY3" fmla="*/ 2340461 h 3026261"/>
                  <a:gd name="connsiteX0" fmla="*/ 0 w 3924300"/>
                  <a:gd name="connsiteY0" fmla="*/ 2340461 h 3026261"/>
                  <a:gd name="connsiteX1" fmla="*/ 1631950 w 3924300"/>
                  <a:gd name="connsiteY1" fmla="*/ 2074 h 3026261"/>
                  <a:gd name="connsiteX2" fmla="*/ 3898900 w 3924300"/>
                  <a:gd name="connsiteY2" fmla="*/ 2162661 h 3026261"/>
                  <a:gd name="connsiteX3" fmla="*/ 3924300 w 3924300"/>
                  <a:gd name="connsiteY3" fmla="*/ 3026261 h 3026261"/>
                  <a:gd name="connsiteX4" fmla="*/ 0 w 3924300"/>
                  <a:gd name="connsiteY4" fmla="*/ 2340461 h 3026261"/>
                  <a:gd name="connsiteX0" fmla="*/ 0 w 3924300"/>
                  <a:gd name="connsiteY0" fmla="*/ 2340461 h 3026261"/>
                  <a:gd name="connsiteX1" fmla="*/ 1631950 w 3924300"/>
                  <a:gd name="connsiteY1" fmla="*/ 2074 h 3026261"/>
                  <a:gd name="connsiteX2" fmla="*/ 3898900 w 3924300"/>
                  <a:gd name="connsiteY2" fmla="*/ 2162661 h 3026261"/>
                  <a:gd name="connsiteX3" fmla="*/ 3924300 w 3924300"/>
                  <a:gd name="connsiteY3" fmla="*/ 3026261 h 3026261"/>
                  <a:gd name="connsiteX4" fmla="*/ 0 w 3924300"/>
                  <a:gd name="connsiteY4" fmla="*/ 2340461 h 302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4300" h="3026261">
                    <a:moveTo>
                      <a:pt x="0" y="2340461"/>
                    </a:moveTo>
                    <a:cubicBezTo>
                      <a:pt x="35983" y="1141899"/>
                      <a:pt x="948267" y="-56664"/>
                      <a:pt x="1631950" y="2074"/>
                    </a:cubicBezTo>
                    <a:cubicBezTo>
                      <a:pt x="2036233" y="324336"/>
                      <a:pt x="3253317" y="1306999"/>
                      <a:pt x="3898900" y="2162661"/>
                    </a:cubicBezTo>
                    <a:lnTo>
                      <a:pt x="3924300" y="3026261"/>
                    </a:lnTo>
                    <a:lnTo>
                      <a:pt x="0" y="2340461"/>
                    </a:lnTo>
                    <a:close/>
                  </a:path>
                </a:pathLst>
              </a:custGeom>
              <a:solidFill>
                <a:srgbClr val="E573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6">
                <a:extLst>
                  <a:ext uri="{FF2B5EF4-FFF2-40B4-BE49-F238E27FC236}">
                    <a16:creationId xmlns:a16="http://schemas.microsoft.com/office/drawing/2014/main" id="{3F931488-8571-B4B9-433E-8DF8E2932A9C}"/>
                  </a:ext>
                </a:extLst>
              </p:cNvPr>
              <p:cNvSpPr/>
              <p:nvPr/>
            </p:nvSpPr>
            <p:spPr>
              <a:xfrm>
                <a:off x="8839200" y="2133600"/>
                <a:ext cx="1400737" cy="1539873"/>
              </a:xfrm>
              <a:custGeom>
                <a:avLst/>
                <a:gdLst>
                  <a:gd name="connsiteX0" fmla="*/ 0 w 1311837"/>
                  <a:gd name="connsiteY0" fmla="*/ 0 h 257173"/>
                  <a:gd name="connsiteX1" fmla="*/ 1311837 w 1311837"/>
                  <a:gd name="connsiteY1" fmla="*/ 0 h 257173"/>
                  <a:gd name="connsiteX2" fmla="*/ 1311837 w 1311837"/>
                  <a:gd name="connsiteY2" fmla="*/ 257173 h 257173"/>
                  <a:gd name="connsiteX3" fmla="*/ 0 w 1311837"/>
                  <a:gd name="connsiteY3" fmla="*/ 257173 h 257173"/>
                  <a:gd name="connsiteX4" fmla="*/ 0 w 1311837"/>
                  <a:gd name="connsiteY4" fmla="*/ 0 h 257173"/>
                  <a:gd name="connsiteX0" fmla="*/ 12700 w 1324537"/>
                  <a:gd name="connsiteY0" fmla="*/ 0 h 1108073"/>
                  <a:gd name="connsiteX1" fmla="*/ 1324537 w 1324537"/>
                  <a:gd name="connsiteY1" fmla="*/ 0 h 1108073"/>
                  <a:gd name="connsiteX2" fmla="*/ 1324537 w 1324537"/>
                  <a:gd name="connsiteY2" fmla="*/ 257173 h 1108073"/>
                  <a:gd name="connsiteX3" fmla="*/ 0 w 1324537"/>
                  <a:gd name="connsiteY3" fmla="*/ 1108073 h 1108073"/>
                  <a:gd name="connsiteX4" fmla="*/ 12700 w 1324537"/>
                  <a:gd name="connsiteY4" fmla="*/ 0 h 1108073"/>
                  <a:gd name="connsiteX0" fmla="*/ 0 w 1362637"/>
                  <a:gd name="connsiteY0" fmla="*/ 0 h 1108073"/>
                  <a:gd name="connsiteX1" fmla="*/ 1362637 w 1362637"/>
                  <a:gd name="connsiteY1" fmla="*/ 0 h 1108073"/>
                  <a:gd name="connsiteX2" fmla="*/ 1362637 w 1362637"/>
                  <a:gd name="connsiteY2" fmla="*/ 257173 h 1108073"/>
                  <a:gd name="connsiteX3" fmla="*/ 38100 w 1362637"/>
                  <a:gd name="connsiteY3" fmla="*/ 1108073 h 1108073"/>
                  <a:gd name="connsiteX4" fmla="*/ 0 w 1362637"/>
                  <a:gd name="connsiteY4" fmla="*/ 0 h 1108073"/>
                  <a:gd name="connsiteX0" fmla="*/ 0 w 1362637"/>
                  <a:gd name="connsiteY0" fmla="*/ 0 h 1108073"/>
                  <a:gd name="connsiteX1" fmla="*/ 1362637 w 1362637"/>
                  <a:gd name="connsiteY1" fmla="*/ 0 h 1108073"/>
                  <a:gd name="connsiteX2" fmla="*/ 1362637 w 1362637"/>
                  <a:gd name="connsiteY2" fmla="*/ 257173 h 1108073"/>
                  <a:gd name="connsiteX3" fmla="*/ 215900 w 1362637"/>
                  <a:gd name="connsiteY3" fmla="*/ 1016000 h 1108073"/>
                  <a:gd name="connsiteX4" fmla="*/ 38100 w 1362637"/>
                  <a:gd name="connsiteY4" fmla="*/ 1108073 h 1108073"/>
                  <a:gd name="connsiteX5" fmla="*/ 0 w 1362637"/>
                  <a:gd name="connsiteY5" fmla="*/ 0 h 1108073"/>
                  <a:gd name="connsiteX0" fmla="*/ 0 w 1375337"/>
                  <a:gd name="connsiteY0" fmla="*/ 431800 h 1539873"/>
                  <a:gd name="connsiteX1" fmla="*/ 1375337 w 1375337"/>
                  <a:gd name="connsiteY1" fmla="*/ 0 h 1539873"/>
                  <a:gd name="connsiteX2" fmla="*/ 1362637 w 1375337"/>
                  <a:gd name="connsiteY2" fmla="*/ 688973 h 1539873"/>
                  <a:gd name="connsiteX3" fmla="*/ 215900 w 1375337"/>
                  <a:gd name="connsiteY3" fmla="*/ 1447800 h 1539873"/>
                  <a:gd name="connsiteX4" fmla="*/ 38100 w 1375337"/>
                  <a:gd name="connsiteY4" fmla="*/ 1539873 h 1539873"/>
                  <a:gd name="connsiteX5" fmla="*/ 0 w 1375337"/>
                  <a:gd name="connsiteY5" fmla="*/ 431800 h 1539873"/>
                  <a:gd name="connsiteX0" fmla="*/ 0 w 1400737"/>
                  <a:gd name="connsiteY0" fmla="*/ 431800 h 1539873"/>
                  <a:gd name="connsiteX1" fmla="*/ 1375337 w 1400737"/>
                  <a:gd name="connsiteY1" fmla="*/ 0 h 1539873"/>
                  <a:gd name="connsiteX2" fmla="*/ 1400737 w 1400737"/>
                  <a:gd name="connsiteY2" fmla="*/ 879473 h 1539873"/>
                  <a:gd name="connsiteX3" fmla="*/ 215900 w 1400737"/>
                  <a:gd name="connsiteY3" fmla="*/ 1447800 h 1539873"/>
                  <a:gd name="connsiteX4" fmla="*/ 38100 w 1400737"/>
                  <a:gd name="connsiteY4" fmla="*/ 1539873 h 1539873"/>
                  <a:gd name="connsiteX5" fmla="*/ 0 w 1400737"/>
                  <a:gd name="connsiteY5" fmla="*/ 431800 h 1539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0737" h="1539873">
                    <a:moveTo>
                      <a:pt x="0" y="431800"/>
                    </a:moveTo>
                    <a:lnTo>
                      <a:pt x="1375337" y="0"/>
                    </a:lnTo>
                    <a:lnTo>
                      <a:pt x="1400737" y="879473"/>
                    </a:lnTo>
                    <a:cubicBezTo>
                      <a:pt x="1022725" y="1119715"/>
                      <a:pt x="593912" y="1207558"/>
                      <a:pt x="215900" y="1447800"/>
                    </a:cubicBezTo>
                    <a:lnTo>
                      <a:pt x="38100" y="1539873"/>
                    </a:lnTo>
                    <a:lnTo>
                      <a:pt x="0" y="431800"/>
                    </a:lnTo>
                    <a:close/>
                  </a:path>
                </a:pathLst>
              </a:custGeom>
              <a:solidFill>
                <a:srgbClr val="E573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37BEC6D-B166-DCE9-A3FF-0CECA7B600FB}"/>
                  </a:ext>
                </a:extLst>
              </p:cNvPr>
              <p:cNvGrpSpPr/>
              <p:nvPr/>
            </p:nvGrpSpPr>
            <p:grpSpPr>
              <a:xfrm>
                <a:off x="4974655" y="663085"/>
                <a:ext cx="3924300" cy="3026261"/>
                <a:chOff x="1478842" y="742690"/>
                <a:chExt cx="3924300" cy="3026261"/>
              </a:xfrm>
            </p:grpSpPr>
            <p:sp>
              <p:nvSpPr>
                <p:cNvPr id="44" name="Isosceles Triangle 5">
                  <a:extLst>
                    <a:ext uri="{FF2B5EF4-FFF2-40B4-BE49-F238E27FC236}">
                      <a16:creationId xmlns:a16="http://schemas.microsoft.com/office/drawing/2014/main" id="{16A371BB-3AD3-518F-6AC4-AA3D38406F02}"/>
                    </a:ext>
                  </a:extLst>
                </p:cNvPr>
                <p:cNvSpPr/>
                <p:nvPr/>
              </p:nvSpPr>
              <p:spPr>
                <a:xfrm>
                  <a:off x="1478842" y="742690"/>
                  <a:ext cx="3924300" cy="3026261"/>
                </a:xfrm>
                <a:custGeom>
                  <a:avLst/>
                  <a:gdLst>
                    <a:gd name="connsiteX0" fmla="*/ 0 w 2578100"/>
                    <a:gd name="connsiteY0" fmla="*/ 2947987 h 2947987"/>
                    <a:gd name="connsiteX1" fmla="*/ 1289050 w 2578100"/>
                    <a:gd name="connsiteY1" fmla="*/ 0 h 2947987"/>
                    <a:gd name="connsiteX2" fmla="*/ 2578100 w 2578100"/>
                    <a:gd name="connsiteY2" fmla="*/ 2947987 h 2947987"/>
                    <a:gd name="connsiteX3" fmla="*/ 0 w 2578100"/>
                    <a:gd name="connsiteY3" fmla="*/ 2947987 h 2947987"/>
                    <a:gd name="connsiteX0" fmla="*/ 0 w 4064000"/>
                    <a:gd name="connsiteY0" fmla="*/ 2287587 h 2947987"/>
                    <a:gd name="connsiteX1" fmla="*/ 2774950 w 4064000"/>
                    <a:gd name="connsiteY1" fmla="*/ 0 h 2947987"/>
                    <a:gd name="connsiteX2" fmla="*/ 4064000 w 4064000"/>
                    <a:gd name="connsiteY2" fmla="*/ 2947987 h 2947987"/>
                    <a:gd name="connsiteX3" fmla="*/ 0 w 4064000"/>
                    <a:gd name="connsiteY3" fmla="*/ 2287587 h 2947987"/>
                    <a:gd name="connsiteX0" fmla="*/ 0 w 4064000"/>
                    <a:gd name="connsiteY0" fmla="*/ 2338387 h 2998787"/>
                    <a:gd name="connsiteX1" fmla="*/ 1631950 w 4064000"/>
                    <a:gd name="connsiteY1" fmla="*/ 0 h 2998787"/>
                    <a:gd name="connsiteX2" fmla="*/ 4064000 w 4064000"/>
                    <a:gd name="connsiteY2" fmla="*/ 2998787 h 2998787"/>
                    <a:gd name="connsiteX3" fmla="*/ 0 w 4064000"/>
                    <a:gd name="connsiteY3" fmla="*/ 2338387 h 2998787"/>
                    <a:gd name="connsiteX0" fmla="*/ 0 w 4064000"/>
                    <a:gd name="connsiteY0" fmla="*/ 2338387 h 2998787"/>
                    <a:gd name="connsiteX1" fmla="*/ 1631950 w 4064000"/>
                    <a:gd name="connsiteY1" fmla="*/ 0 h 2998787"/>
                    <a:gd name="connsiteX2" fmla="*/ 4064000 w 4064000"/>
                    <a:gd name="connsiteY2" fmla="*/ 2998787 h 2998787"/>
                    <a:gd name="connsiteX3" fmla="*/ 0 w 4064000"/>
                    <a:gd name="connsiteY3" fmla="*/ 2338387 h 2998787"/>
                    <a:gd name="connsiteX0" fmla="*/ 0 w 4064000"/>
                    <a:gd name="connsiteY0" fmla="*/ 2340461 h 3000861"/>
                    <a:gd name="connsiteX1" fmla="*/ 1631950 w 4064000"/>
                    <a:gd name="connsiteY1" fmla="*/ 2074 h 3000861"/>
                    <a:gd name="connsiteX2" fmla="*/ 4064000 w 4064000"/>
                    <a:gd name="connsiteY2" fmla="*/ 3000861 h 3000861"/>
                    <a:gd name="connsiteX3" fmla="*/ 0 w 4064000"/>
                    <a:gd name="connsiteY3" fmla="*/ 2340461 h 3000861"/>
                    <a:gd name="connsiteX0" fmla="*/ 0 w 3873500"/>
                    <a:gd name="connsiteY0" fmla="*/ 2340461 h 3051661"/>
                    <a:gd name="connsiteX1" fmla="*/ 1631950 w 3873500"/>
                    <a:gd name="connsiteY1" fmla="*/ 2074 h 3051661"/>
                    <a:gd name="connsiteX2" fmla="*/ 3873500 w 3873500"/>
                    <a:gd name="connsiteY2" fmla="*/ 3051661 h 3051661"/>
                    <a:gd name="connsiteX3" fmla="*/ 0 w 3873500"/>
                    <a:gd name="connsiteY3" fmla="*/ 2340461 h 3051661"/>
                    <a:gd name="connsiteX0" fmla="*/ 0 w 3924300"/>
                    <a:gd name="connsiteY0" fmla="*/ 2340461 h 3026261"/>
                    <a:gd name="connsiteX1" fmla="*/ 1631950 w 3924300"/>
                    <a:gd name="connsiteY1" fmla="*/ 2074 h 3026261"/>
                    <a:gd name="connsiteX2" fmla="*/ 3924300 w 3924300"/>
                    <a:gd name="connsiteY2" fmla="*/ 3026261 h 3026261"/>
                    <a:gd name="connsiteX3" fmla="*/ 0 w 3924300"/>
                    <a:gd name="connsiteY3" fmla="*/ 2340461 h 3026261"/>
                    <a:gd name="connsiteX0" fmla="*/ 0 w 3924300"/>
                    <a:gd name="connsiteY0" fmla="*/ 2340461 h 3026261"/>
                    <a:gd name="connsiteX1" fmla="*/ 1631950 w 3924300"/>
                    <a:gd name="connsiteY1" fmla="*/ 2074 h 3026261"/>
                    <a:gd name="connsiteX2" fmla="*/ 3898900 w 3924300"/>
                    <a:gd name="connsiteY2" fmla="*/ 2162661 h 3026261"/>
                    <a:gd name="connsiteX3" fmla="*/ 3924300 w 3924300"/>
                    <a:gd name="connsiteY3" fmla="*/ 3026261 h 3026261"/>
                    <a:gd name="connsiteX4" fmla="*/ 0 w 3924300"/>
                    <a:gd name="connsiteY4" fmla="*/ 2340461 h 3026261"/>
                    <a:gd name="connsiteX0" fmla="*/ 0 w 3924300"/>
                    <a:gd name="connsiteY0" fmla="*/ 2340461 h 3026261"/>
                    <a:gd name="connsiteX1" fmla="*/ 1631950 w 3924300"/>
                    <a:gd name="connsiteY1" fmla="*/ 2074 h 3026261"/>
                    <a:gd name="connsiteX2" fmla="*/ 3898900 w 3924300"/>
                    <a:gd name="connsiteY2" fmla="*/ 2162661 h 3026261"/>
                    <a:gd name="connsiteX3" fmla="*/ 3924300 w 3924300"/>
                    <a:gd name="connsiteY3" fmla="*/ 3026261 h 3026261"/>
                    <a:gd name="connsiteX4" fmla="*/ 0 w 3924300"/>
                    <a:gd name="connsiteY4" fmla="*/ 2340461 h 3026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24300" h="3026261">
                      <a:moveTo>
                        <a:pt x="0" y="2340461"/>
                      </a:moveTo>
                      <a:cubicBezTo>
                        <a:pt x="35983" y="1141899"/>
                        <a:pt x="948267" y="-56664"/>
                        <a:pt x="1631950" y="2074"/>
                      </a:cubicBezTo>
                      <a:cubicBezTo>
                        <a:pt x="2036233" y="324336"/>
                        <a:pt x="3253317" y="1306999"/>
                        <a:pt x="3898900" y="2162661"/>
                      </a:cubicBezTo>
                      <a:lnTo>
                        <a:pt x="3924300" y="3026261"/>
                      </a:lnTo>
                      <a:lnTo>
                        <a:pt x="0" y="2340461"/>
                      </a:lnTo>
                      <a:close/>
                    </a:path>
                  </a:pathLst>
                </a:custGeom>
                <a:solidFill>
                  <a:srgbClr val="E573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: Top Corners Rounded 9">
                  <a:extLst>
                    <a:ext uri="{FF2B5EF4-FFF2-40B4-BE49-F238E27FC236}">
                      <a16:creationId xmlns:a16="http://schemas.microsoft.com/office/drawing/2014/main" id="{6AEFFEA6-F3D1-59D7-3E67-973E1028D29A}"/>
                    </a:ext>
                  </a:extLst>
                </p:cNvPr>
                <p:cNvSpPr/>
                <p:nvPr/>
              </p:nvSpPr>
              <p:spPr>
                <a:xfrm>
                  <a:off x="2465723" y="2184400"/>
                  <a:ext cx="1141077" cy="1282700"/>
                </a:xfrm>
                <a:custGeom>
                  <a:avLst/>
                  <a:gdLst>
                    <a:gd name="connsiteX0" fmla="*/ 551836 w 1139263"/>
                    <a:gd name="connsiteY0" fmla="*/ 0 h 1244600"/>
                    <a:gd name="connsiteX1" fmla="*/ 587427 w 1139263"/>
                    <a:gd name="connsiteY1" fmla="*/ 0 h 1244600"/>
                    <a:gd name="connsiteX2" fmla="*/ 1139263 w 1139263"/>
                    <a:gd name="connsiteY2" fmla="*/ 551836 h 1244600"/>
                    <a:gd name="connsiteX3" fmla="*/ 1139263 w 1139263"/>
                    <a:gd name="connsiteY3" fmla="*/ 1244600 h 1244600"/>
                    <a:gd name="connsiteX4" fmla="*/ 1139263 w 1139263"/>
                    <a:gd name="connsiteY4" fmla="*/ 1244600 h 1244600"/>
                    <a:gd name="connsiteX5" fmla="*/ 0 w 1139263"/>
                    <a:gd name="connsiteY5" fmla="*/ 1244600 h 1244600"/>
                    <a:gd name="connsiteX6" fmla="*/ 0 w 1139263"/>
                    <a:gd name="connsiteY6" fmla="*/ 1244600 h 1244600"/>
                    <a:gd name="connsiteX7" fmla="*/ 0 w 1139263"/>
                    <a:gd name="connsiteY7" fmla="*/ 551836 h 1244600"/>
                    <a:gd name="connsiteX8" fmla="*/ 551836 w 1139263"/>
                    <a:gd name="connsiteY8" fmla="*/ 0 h 1244600"/>
                    <a:gd name="connsiteX0" fmla="*/ 566350 w 1153777"/>
                    <a:gd name="connsiteY0" fmla="*/ 0 h 1244600"/>
                    <a:gd name="connsiteX1" fmla="*/ 601941 w 1153777"/>
                    <a:gd name="connsiteY1" fmla="*/ 0 h 1244600"/>
                    <a:gd name="connsiteX2" fmla="*/ 1153777 w 1153777"/>
                    <a:gd name="connsiteY2" fmla="*/ 551836 h 1244600"/>
                    <a:gd name="connsiteX3" fmla="*/ 1153777 w 1153777"/>
                    <a:gd name="connsiteY3" fmla="*/ 1244600 h 1244600"/>
                    <a:gd name="connsiteX4" fmla="*/ 1153777 w 1153777"/>
                    <a:gd name="connsiteY4" fmla="*/ 1244600 h 1244600"/>
                    <a:gd name="connsiteX5" fmla="*/ 14514 w 1153777"/>
                    <a:gd name="connsiteY5" fmla="*/ 1244600 h 1244600"/>
                    <a:gd name="connsiteX6" fmla="*/ 0 w 1153777"/>
                    <a:gd name="connsiteY6" fmla="*/ 1084943 h 1244600"/>
                    <a:gd name="connsiteX7" fmla="*/ 14514 w 1153777"/>
                    <a:gd name="connsiteY7" fmla="*/ 551836 h 1244600"/>
                    <a:gd name="connsiteX8" fmla="*/ 566350 w 1153777"/>
                    <a:gd name="connsiteY8" fmla="*/ 0 h 1244600"/>
                    <a:gd name="connsiteX0" fmla="*/ 566350 w 1153777"/>
                    <a:gd name="connsiteY0" fmla="*/ 0 h 1244600"/>
                    <a:gd name="connsiteX1" fmla="*/ 601941 w 1153777"/>
                    <a:gd name="connsiteY1" fmla="*/ 0 h 1244600"/>
                    <a:gd name="connsiteX2" fmla="*/ 1153777 w 1153777"/>
                    <a:gd name="connsiteY2" fmla="*/ 551836 h 1244600"/>
                    <a:gd name="connsiteX3" fmla="*/ 1153777 w 1153777"/>
                    <a:gd name="connsiteY3" fmla="*/ 1244600 h 1244600"/>
                    <a:gd name="connsiteX4" fmla="*/ 1153777 w 1153777"/>
                    <a:gd name="connsiteY4" fmla="*/ 1244600 h 1244600"/>
                    <a:gd name="connsiteX5" fmla="*/ 0 w 1153777"/>
                    <a:gd name="connsiteY5" fmla="*/ 1084943 h 1244600"/>
                    <a:gd name="connsiteX6" fmla="*/ 14514 w 1153777"/>
                    <a:gd name="connsiteY6" fmla="*/ 551836 h 1244600"/>
                    <a:gd name="connsiteX7" fmla="*/ 566350 w 1153777"/>
                    <a:gd name="connsiteY7" fmla="*/ 0 h 1244600"/>
                    <a:gd name="connsiteX0" fmla="*/ 566350 w 1153777"/>
                    <a:gd name="connsiteY0" fmla="*/ 0 h 1282700"/>
                    <a:gd name="connsiteX1" fmla="*/ 601941 w 1153777"/>
                    <a:gd name="connsiteY1" fmla="*/ 0 h 1282700"/>
                    <a:gd name="connsiteX2" fmla="*/ 1153777 w 1153777"/>
                    <a:gd name="connsiteY2" fmla="*/ 551836 h 1282700"/>
                    <a:gd name="connsiteX3" fmla="*/ 1153777 w 1153777"/>
                    <a:gd name="connsiteY3" fmla="*/ 1244600 h 1282700"/>
                    <a:gd name="connsiteX4" fmla="*/ 1153777 w 1153777"/>
                    <a:gd name="connsiteY4" fmla="*/ 1282700 h 1282700"/>
                    <a:gd name="connsiteX5" fmla="*/ 0 w 1153777"/>
                    <a:gd name="connsiteY5" fmla="*/ 1084943 h 1282700"/>
                    <a:gd name="connsiteX6" fmla="*/ 14514 w 1153777"/>
                    <a:gd name="connsiteY6" fmla="*/ 551836 h 1282700"/>
                    <a:gd name="connsiteX7" fmla="*/ 566350 w 1153777"/>
                    <a:gd name="connsiteY7" fmla="*/ 0 h 1282700"/>
                    <a:gd name="connsiteX0" fmla="*/ 553650 w 1141077"/>
                    <a:gd name="connsiteY0" fmla="*/ 0 h 1282700"/>
                    <a:gd name="connsiteX1" fmla="*/ 589241 w 1141077"/>
                    <a:gd name="connsiteY1" fmla="*/ 0 h 1282700"/>
                    <a:gd name="connsiteX2" fmla="*/ 1141077 w 1141077"/>
                    <a:gd name="connsiteY2" fmla="*/ 551836 h 1282700"/>
                    <a:gd name="connsiteX3" fmla="*/ 1141077 w 1141077"/>
                    <a:gd name="connsiteY3" fmla="*/ 1244600 h 1282700"/>
                    <a:gd name="connsiteX4" fmla="*/ 1141077 w 1141077"/>
                    <a:gd name="connsiteY4" fmla="*/ 1282700 h 1282700"/>
                    <a:gd name="connsiteX5" fmla="*/ 0 w 1141077"/>
                    <a:gd name="connsiteY5" fmla="*/ 1072243 h 1282700"/>
                    <a:gd name="connsiteX6" fmla="*/ 1814 w 1141077"/>
                    <a:gd name="connsiteY6" fmla="*/ 551836 h 1282700"/>
                    <a:gd name="connsiteX7" fmla="*/ 553650 w 1141077"/>
                    <a:gd name="connsiteY7" fmla="*/ 0 h 128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41077" h="1282700">
                      <a:moveTo>
                        <a:pt x="553650" y="0"/>
                      </a:moveTo>
                      <a:lnTo>
                        <a:pt x="589241" y="0"/>
                      </a:lnTo>
                      <a:cubicBezTo>
                        <a:pt x="894012" y="0"/>
                        <a:pt x="1141077" y="247065"/>
                        <a:pt x="1141077" y="551836"/>
                      </a:cubicBezTo>
                      <a:lnTo>
                        <a:pt x="1141077" y="1244600"/>
                      </a:lnTo>
                      <a:lnTo>
                        <a:pt x="1141077" y="1282700"/>
                      </a:lnTo>
                      <a:lnTo>
                        <a:pt x="0" y="1072243"/>
                      </a:lnTo>
                      <a:cubicBezTo>
                        <a:pt x="0" y="841322"/>
                        <a:pt x="1814" y="782757"/>
                        <a:pt x="1814" y="551836"/>
                      </a:cubicBezTo>
                      <a:cubicBezTo>
                        <a:pt x="1814" y="247065"/>
                        <a:pt x="248879" y="0"/>
                        <a:pt x="553650" y="0"/>
                      </a:cubicBezTo>
                      <a:close/>
                    </a:path>
                  </a:pathLst>
                </a:custGeom>
                <a:solidFill>
                  <a:srgbClr val="A047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Rectangle 4">
                <a:extLst>
                  <a:ext uri="{FF2B5EF4-FFF2-40B4-BE49-F238E27FC236}">
                    <a16:creationId xmlns:a16="http://schemas.microsoft.com/office/drawing/2014/main" id="{3B8C9414-6F81-982F-24BB-13D4EEAD25A2}"/>
                  </a:ext>
                </a:extLst>
              </p:cNvPr>
              <p:cNvSpPr/>
              <p:nvPr/>
            </p:nvSpPr>
            <p:spPr>
              <a:xfrm>
                <a:off x="6137837" y="298794"/>
                <a:ext cx="4111063" cy="2523779"/>
              </a:xfrm>
              <a:custGeom>
                <a:avLst/>
                <a:gdLst>
                  <a:gd name="connsiteX0" fmla="*/ 0 w 1435100"/>
                  <a:gd name="connsiteY0" fmla="*/ 0 h 254000"/>
                  <a:gd name="connsiteX1" fmla="*/ 1435100 w 1435100"/>
                  <a:gd name="connsiteY1" fmla="*/ 0 h 254000"/>
                  <a:gd name="connsiteX2" fmla="*/ 1435100 w 1435100"/>
                  <a:gd name="connsiteY2" fmla="*/ 254000 h 254000"/>
                  <a:gd name="connsiteX3" fmla="*/ 0 w 1435100"/>
                  <a:gd name="connsiteY3" fmla="*/ 254000 h 254000"/>
                  <a:gd name="connsiteX4" fmla="*/ 0 w 1435100"/>
                  <a:gd name="connsiteY4" fmla="*/ 0 h 254000"/>
                  <a:gd name="connsiteX0" fmla="*/ 0 w 3556000"/>
                  <a:gd name="connsiteY0" fmla="*/ 0 h 1790700"/>
                  <a:gd name="connsiteX1" fmla="*/ 1435100 w 3556000"/>
                  <a:gd name="connsiteY1" fmla="*/ 0 h 1790700"/>
                  <a:gd name="connsiteX2" fmla="*/ 3556000 w 3556000"/>
                  <a:gd name="connsiteY2" fmla="*/ 1790700 h 1790700"/>
                  <a:gd name="connsiteX3" fmla="*/ 0 w 3556000"/>
                  <a:gd name="connsiteY3" fmla="*/ 254000 h 1790700"/>
                  <a:gd name="connsiteX4" fmla="*/ 0 w 3556000"/>
                  <a:gd name="connsiteY4" fmla="*/ 0 h 1790700"/>
                  <a:gd name="connsiteX0" fmla="*/ 0 w 3556000"/>
                  <a:gd name="connsiteY0" fmla="*/ 0 h 2489200"/>
                  <a:gd name="connsiteX1" fmla="*/ 1435100 w 3556000"/>
                  <a:gd name="connsiteY1" fmla="*/ 0 h 2489200"/>
                  <a:gd name="connsiteX2" fmla="*/ 3556000 w 3556000"/>
                  <a:gd name="connsiteY2" fmla="*/ 1790700 h 2489200"/>
                  <a:gd name="connsiteX3" fmla="*/ 2260600 w 3556000"/>
                  <a:gd name="connsiteY3" fmla="*/ 2489200 h 2489200"/>
                  <a:gd name="connsiteX4" fmla="*/ 0 w 3556000"/>
                  <a:gd name="connsiteY4" fmla="*/ 0 h 2489200"/>
                  <a:gd name="connsiteX0" fmla="*/ 0 w 3556000"/>
                  <a:gd name="connsiteY0" fmla="*/ 0 h 2489200"/>
                  <a:gd name="connsiteX1" fmla="*/ 1435100 w 3556000"/>
                  <a:gd name="connsiteY1" fmla="*/ 0 h 2489200"/>
                  <a:gd name="connsiteX2" fmla="*/ 3556000 w 3556000"/>
                  <a:gd name="connsiteY2" fmla="*/ 1905000 h 2489200"/>
                  <a:gd name="connsiteX3" fmla="*/ 2260600 w 3556000"/>
                  <a:gd name="connsiteY3" fmla="*/ 2489200 h 2489200"/>
                  <a:gd name="connsiteX4" fmla="*/ 0 w 3556000"/>
                  <a:gd name="connsiteY4" fmla="*/ 0 h 2489200"/>
                  <a:gd name="connsiteX0" fmla="*/ 0 w 3556000"/>
                  <a:gd name="connsiteY0" fmla="*/ 9525 h 2498725"/>
                  <a:gd name="connsiteX1" fmla="*/ 1625600 w 3556000"/>
                  <a:gd name="connsiteY1" fmla="*/ 0 h 2498725"/>
                  <a:gd name="connsiteX2" fmla="*/ 3556000 w 3556000"/>
                  <a:gd name="connsiteY2" fmla="*/ 1914525 h 2498725"/>
                  <a:gd name="connsiteX3" fmla="*/ 2260600 w 3556000"/>
                  <a:gd name="connsiteY3" fmla="*/ 2498725 h 2498725"/>
                  <a:gd name="connsiteX4" fmla="*/ 0 w 3556000"/>
                  <a:gd name="connsiteY4" fmla="*/ 9525 h 2498725"/>
                  <a:gd name="connsiteX0" fmla="*/ 0 w 3556000"/>
                  <a:gd name="connsiteY0" fmla="*/ 9525 h 2498725"/>
                  <a:gd name="connsiteX1" fmla="*/ 1625600 w 3556000"/>
                  <a:gd name="connsiteY1" fmla="*/ 0 h 2498725"/>
                  <a:gd name="connsiteX2" fmla="*/ 3508375 w 3556000"/>
                  <a:gd name="connsiteY2" fmla="*/ 1771651 h 2498725"/>
                  <a:gd name="connsiteX3" fmla="*/ 3556000 w 3556000"/>
                  <a:gd name="connsiteY3" fmla="*/ 1914525 h 2498725"/>
                  <a:gd name="connsiteX4" fmla="*/ 2260600 w 3556000"/>
                  <a:gd name="connsiteY4" fmla="*/ 2498725 h 2498725"/>
                  <a:gd name="connsiteX5" fmla="*/ 0 w 3556000"/>
                  <a:gd name="connsiteY5" fmla="*/ 9525 h 2498725"/>
                  <a:gd name="connsiteX0" fmla="*/ 0 w 3556000"/>
                  <a:gd name="connsiteY0" fmla="*/ 9525 h 2489200"/>
                  <a:gd name="connsiteX1" fmla="*/ 1625600 w 3556000"/>
                  <a:gd name="connsiteY1" fmla="*/ 0 h 2489200"/>
                  <a:gd name="connsiteX2" fmla="*/ 3508375 w 3556000"/>
                  <a:gd name="connsiteY2" fmla="*/ 1771651 h 2489200"/>
                  <a:gd name="connsiteX3" fmla="*/ 3556000 w 3556000"/>
                  <a:gd name="connsiteY3" fmla="*/ 1914525 h 2489200"/>
                  <a:gd name="connsiteX4" fmla="*/ 2193925 w 3556000"/>
                  <a:gd name="connsiteY4" fmla="*/ 2489200 h 2489200"/>
                  <a:gd name="connsiteX5" fmla="*/ 0 w 3556000"/>
                  <a:gd name="connsiteY5" fmla="*/ 9525 h 2489200"/>
                  <a:gd name="connsiteX0" fmla="*/ 0 w 3613150"/>
                  <a:gd name="connsiteY0" fmla="*/ 342900 h 2489200"/>
                  <a:gd name="connsiteX1" fmla="*/ 1682750 w 3613150"/>
                  <a:gd name="connsiteY1" fmla="*/ 0 h 2489200"/>
                  <a:gd name="connsiteX2" fmla="*/ 3565525 w 3613150"/>
                  <a:gd name="connsiteY2" fmla="*/ 1771651 h 2489200"/>
                  <a:gd name="connsiteX3" fmla="*/ 3613150 w 3613150"/>
                  <a:gd name="connsiteY3" fmla="*/ 1914525 h 2489200"/>
                  <a:gd name="connsiteX4" fmla="*/ 2251075 w 3613150"/>
                  <a:gd name="connsiteY4" fmla="*/ 2489200 h 2489200"/>
                  <a:gd name="connsiteX5" fmla="*/ 0 w 3613150"/>
                  <a:gd name="connsiteY5" fmla="*/ 342900 h 2489200"/>
                  <a:gd name="connsiteX0" fmla="*/ 0 w 3584575"/>
                  <a:gd name="connsiteY0" fmla="*/ 295275 h 2489200"/>
                  <a:gd name="connsiteX1" fmla="*/ 1654175 w 3584575"/>
                  <a:gd name="connsiteY1" fmla="*/ 0 h 2489200"/>
                  <a:gd name="connsiteX2" fmla="*/ 3536950 w 3584575"/>
                  <a:gd name="connsiteY2" fmla="*/ 1771651 h 2489200"/>
                  <a:gd name="connsiteX3" fmla="*/ 3584575 w 3584575"/>
                  <a:gd name="connsiteY3" fmla="*/ 1914525 h 2489200"/>
                  <a:gd name="connsiteX4" fmla="*/ 2222500 w 3584575"/>
                  <a:gd name="connsiteY4" fmla="*/ 2489200 h 2489200"/>
                  <a:gd name="connsiteX5" fmla="*/ 0 w 3584575"/>
                  <a:gd name="connsiteY5" fmla="*/ 295275 h 2489200"/>
                  <a:gd name="connsiteX0" fmla="*/ 0 w 3641725"/>
                  <a:gd name="connsiteY0" fmla="*/ 333375 h 2489200"/>
                  <a:gd name="connsiteX1" fmla="*/ 1711325 w 3641725"/>
                  <a:gd name="connsiteY1" fmla="*/ 0 h 2489200"/>
                  <a:gd name="connsiteX2" fmla="*/ 3594100 w 3641725"/>
                  <a:gd name="connsiteY2" fmla="*/ 1771651 h 2489200"/>
                  <a:gd name="connsiteX3" fmla="*/ 3641725 w 3641725"/>
                  <a:gd name="connsiteY3" fmla="*/ 1914525 h 2489200"/>
                  <a:gd name="connsiteX4" fmla="*/ 2279650 w 3641725"/>
                  <a:gd name="connsiteY4" fmla="*/ 2489200 h 2489200"/>
                  <a:gd name="connsiteX5" fmla="*/ 0 w 3641725"/>
                  <a:gd name="connsiteY5" fmla="*/ 333375 h 2489200"/>
                  <a:gd name="connsiteX0" fmla="*/ 469338 w 4111063"/>
                  <a:gd name="connsiteY0" fmla="*/ 333375 h 2489200"/>
                  <a:gd name="connsiteX1" fmla="*/ 5788 w 4111063"/>
                  <a:gd name="connsiteY1" fmla="*/ 438151 h 2489200"/>
                  <a:gd name="connsiteX2" fmla="*/ 2180663 w 4111063"/>
                  <a:gd name="connsiteY2" fmla="*/ 0 h 2489200"/>
                  <a:gd name="connsiteX3" fmla="*/ 4063438 w 4111063"/>
                  <a:gd name="connsiteY3" fmla="*/ 1771651 h 2489200"/>
                  <a:gd name="connsiteX4" fmla="*/ 4111063 w 4111063"/>
                  <a:gd name="connsiteY4" fmla="*/ 1914525 h 2489200"/>
                  <a:gd name="connsiteX5" fmla="*/ 2748988 w 4111063"/>
                  <a:gd name="connsiteY5" fmla="*/ 2489200 h 2489200"/>
                  <a:gd name="connsiteX6" fmla="*/ 469338 w 4111063"/>
                  <a:gd name="connsiteY6" fmla="*/ 333375 h 2489200"/>
                  <a:gd name="connsiteX0" fmla="*/ 469338 w 4111063"/>
                  <a:gd name="connsiteY0" fmla="*/ 333375 h 2489200"/>
                  <a:gd name="connsiteX1" fmla="*/ 5788 w 4111063"/>
                  <a:gd name="connsiteY1" fmla="*/ 438151 h 2489200"/>
                  <a:gd name="connsiteX2" fmla="*/ 2180663 w 4111063"/>
                  <a:gd name="connsiteY2" fmla="*/ 0 h 2489200"/>
                  <a:gd name="connsiteX3" fmla="*/ 4063438 w 4111063"/>
                  <a:gd name="connsiteY3" fmla="*/ 1771651 h 2489200"/>
                  <a:gd name="connsiteX4" fmla="*/ 4111063 w 4111063"/>
                  <a:gd name="connsiteY4" fmla="*/ 1914525 h 2489200"/>
                  <a:gd name="connsiteX5" fmla="*/ 2748988 w 4111063"/>
                  <a:gd name="connsiteY5" fmla="*/ 2489200 h 2489200"/>
                  <a:gd name="connsiteX6" fmla="*/ 469338 w 4111063"/>
                  <a:gd name="connsiteY6" fmla="*/ 333375 h 2489200"/>
                  <a:gd name="connsiteX0" fmla="*/ 469338 w 4111063"/>
                  <a:gd name="connsiteY0" fmla="*/ 339792 h 2495617"/>
                  <a:gd name="connsiteX1" fmla="*/ 5788 w 4111063"/>
                  <a:gd name="connsiteY1" fmla="*/ 444568 h 2495617"/>
                  <a:gd name="connsiteX2" fmla="*/ 2180663 w 4111063"/>
                  <a:gd name="connsiteY2" fmla="*/ 6417 h 2495617"/>
                  <a:gd name="connsiteX3" fmla="*/ 4063438 w 4111063"/>
                  <a:gd name="connsiteY3" fmla="*/ 1778068 h 2495617"/>
                  <a:gd name="connsiteX4" fmla="*/ 4111063 w 4111063"/>
                  <a:gd name="connsiteY4" fmla="*/ 1920942 h 2495617"/>
                  <a:gd name="connsiteX5" fmla="*/ 2748988 w 4111063"/>
                  <a:gd name="connsiteY5" fmla="*/ 2495617 h 2495617"/>
                  <a:gd name="connsiteX6" fmla="*/ 469338 w 4111063"/>
                  <a:gd name="connsiteY6" fmla="*/ 339792 h 2495617"/>
                  <a:gd name="connsiteX0" fmla="*/ 469338 w 4111063"/>
                  <a:gd name="connsiteY0" fmla="*/ 488695 h 2644520"/>
                  <a:gd name="connsiteX1" fmla="*/ 5788 w 4111063"/>
                  <a:gd name="connsiteY1" fmla="*/ 593471 h 2644520"/>
                  <a:gd name="connsiteX2" fmla="*/ 1625038 w 4111063"/>
                  <a:gd name="connsiteY2" fmla="*/ 136272 h 2644520"/>
                  <a:gd name="connsiteX3" fmla="*/ 2180663 w 4111063"/>
                  <a:gd name="connsiteY3" fmla="*/ 155320 h 2644520"/>
                  <a:gd name="connsiteX4" fmla="*/ 4063438 w 4111063"/>
                  <a:gd name="connsiteY4" fmla="*/ 1926971 h 2644520"/>
                  <a:gd name="connsiteX5" fmla="*/ 4111063 w 4111063"/>
                  <a:gd name="connsiteY5" fmla="*/ 2069845 h 2644520"/>
                  <a:gd name="connsiteX6" fmla="*/ 2748988 w 4111063"/>
                  <a:gd name="connsiteY6" fmla="*/ 2644520 h 2644520"/>
                  <a:gd name="connsiteX7" fmla="*/ 469338 w 4111063"/>
                  <a:gd name="connsiteY7" fmla="*/ 488695 h 2644520"/>
                  <a:gd name="connsiteX0" fmla="*/ 469338 w 4111063"/>
                  <a:gd name="connsiteY0" fmla="*/ 488695 h 2644520"/>
                  <a:gd name="connsiteX1" fmla="*/ 5788 w 4111063"/>
                  <a:gd name="connsiteY1" fmla="*/ 593471 h 2644520"/>
                  <a:gd name="connsiteX2" fmla="*/ 1625038 w 4111063"/>
                  <a:gd name="connsiteY2" fmla="*/ 136272 h 2644520"/>
                  <a:gd name="connsiteX3" fmla="*/ 2180663 w 4111063"/>
                  <a:gd name="connsiteY3" fmla="*/ 155320 h 2644520"/>
                  <a:gd name="connsiteX4" fmla="*/ 4063438 w 4111063"/>
                  <a:gd name="connsiteY4" fmla="*/ 1926971 h 2644520"/>
                  <a:gd name="connsiteX5" fmla="*/ 4111063 w 4111063"/>
                  <a:gd name="connsiteY5" fmla="*/ 2069845 h 2644520"/>
                  <a:gd name="connsiteX6" fmla="*/ 2748988 w 4111063"/>
                  <a:gd name="connsiteY6" fmla="*/ 2644520 h 2644520"/>
                  <a:gd name="connsiteX7" fmla="*/ 469338 w 4111063"/>
                  <a:gd name="connsiteY7" fmla="*/ 488695 h 2644520"/>
                  <a:gd name="connsiteX0" fmla="*/ 469338 w 4111063"/>
                  <a:gd name="connsiteY0" fmla="*/ 388108 h 2543933"/>
                  <a:gd name="connsiteX1" fmla="*/ 5788 w 4111063"/>
                  <a:gd name="connsiteY1" fmla="*/ 492884 h 2543933"/>
                  <a:gd name="connsiteX2" fmla="*/ 1625038 w 4111063"/>
                  <a:gd name="connsiteY2" fmla="*/ 35685 h 2543933"/>
                  <a:gd name="connsiteX3" fmla="*/ 2180663 w 4111063"/>
                  <a:gd name="connsiteY3" fmla="*/ 54733 h 2543933"/>
                  <a:gd name="connsiteX4" fmla="*/ 4063438 w 4111063"/>
                  <a:gd name="connsiteY4" fmla="*/ 1826384 h 2543933"/>
                  <a:gd name="connsiteX5" fmla="*/ 4111063 w 4111063"/>
                  <a:gd name="connsiteY5" fmla="*/ 1969258 h 2543933"/>
                  <a:gd name="connsiteX6" fmla="*/ 2748988 w 4111063"/>
                  <a:gd name="connsiteY6" fmla="*/ 2543933 h 2543933"/>
                  <a:gd name="connsiteX7" fmla="*/ 469338 w 4111063"/>
                  <a:gd name="connsiteY7" fmla="*/ 388108 h 2543933"/>
                  <a:gd name="connsiteX0" fmla="*/ 469338 w 4111063"/>
                  <a:gd name="connsiteY0" fmla="*/ 367954 h 2523779"/>
                  <a:gd name="connsiteX1" fmla="*/ 5788 w 4111063"/>
                  <a:gd name="connsiteY1" fmla="*/ 472730 h 2523779"/>
                  <a:gd name="connsiteX2" fmla="*/ 1625038 w 4111063"/>
                  <a:gd name="connsiteY2" fmla="*/ 15531 h 2523779"/>
                  <a:gd name="connsiteX3" fmla="*/ 2180663 w 4111063"/>
                  <a:gd name="connsiteY3" fmla="*/ 34579 h 2523779"/>
                  <a:gd name="connsiteX4" fmla="*/ 4063438 w 4111063"/>
                  <a:gd name="connsiteY4" fmla="*/ 1806230 h 2523779"/>
                  <a:gd name="connsiteX5" fmla="*/ 4111063 w 4111063"/>
                  <a:gd name="connsiteY5" fmla="*/ 1949104 h 2523779"/>
                  <a:gd name="connsiteX6" fmla="*/ 2748988 w 4111063"/>
                  <a:gd name="connsiteY6" fmla="*/ 2523779 h 2523779"/>
                  <a:gd name="connsiteX7" fmla="*/ 469338 w 4111063"/>
                  <a:gd name="connsiteY7" fmla="*/ 367954 h 2523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11063" h="2523779">
                    <a:moveTo>
                      <a:pt x="469338" y="367954"/>
                    </a:moveTo>
                    <a:cubicBezTo>
                      <a:pt x="540246" y="348904"/>
                      <a:pt x="-65120" y="491780"/>
                      <a:pt x="5788" y="472730"/>
                    </a:cubicBezTo>
                    <a:cubicBezTo>
                      <a:pt x="161892" y="217143"/>
                      <a:pt x="1262559" y="88556"/>
                      <a:pt x="1625038" y="15531"/>
                    </a:cubicBezTo>
                    <a:cubicBezTo>
                      <a:pt x="1926557" y="-11774"/>
                      <a:pt x="2038741" y="-1616"/>
                      <a:pt x="2180663" y="34579"/>
                    </a:cubicBezTo>
                    <a:cubicBezTo>
                      <a:pt x="2776505" y="625129"/>
                      <a:pt x="3467596" y="1215680"/>
                      <a:pt x="4063438" y="1806230"/>
                    </a:cubicBezTo>
                    <a:lnTo>
                      <a:pt x="4111063" y="1949104"/>
                    </a:lnTo>
                    <a:lnTo>
                      <a:pt x="2748988" y="2523779"/>
                    </a:lnTo>
                    <a:lnTo>
                      <a:pt x="469338" y="367954"/>
                    </a:lnTo>
                    <a:close/>
                  </a:path>
                </a:pathLst>
              </a:custGeom>
              <a:solidFill>
                <a:srgbClr val="A3C2C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14">
              <a:extLst>
                <a:ext uri="{FF2B5EF4-FFF2-40B4-BE49-F238E27FC236}">
                  <a16:creationId xmlns:a16="http://schemas.microsoft.com/office/drawing/2014/main" id="{C5E569DA-880B-9101-93FB-EC9044444723}"/>
                </a:ext>
              </a:extLst>
            </p:cNvPr>
            <p:cNvSpPr/>
            <p:nvPr/>
          </p:nvSpPr>
          <p:spPr>
            <a:xfrm>
              <a:off x="1404156" y="2956072"/>
              <a:ext cx="4207593" cy="1660550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3091543"/>
                <a:gd name="connsiteY0" fmla="*/ 1001486 h 1915886"/>
                <a:gd name="connsiteX1" fmla="*/ 3091543 w 3091543"/>
                <a:gd name="connsiteY1" fmla="*/ 0 h 1915886"/>
                <a:gd name="connsiteX2" fmla="*/ 914400 w 3091543"/>
                <a:gd name="connsiteY2" fmla="*/ 1915886 h 1915886"/>
                <a:gd name="connsiteX3" fmla="*/ 0 w 3091543"/>
                <a:gd name="connsiteY3" fmla="*/ 1915886 h 1915886"/>
                <a:gd name="connsiteX4" fmla="*/ 0 w 3091543"/>
                <a:gd name="connsiteY4" fmla="*/ 1001486 h 1915886"/>
                <a:gd name="connsiteX0" fmla="*/ 0 w 3236685"/>
                <a:gd name="connsiteY0" fmla="*/ 1001486 h 1915886"/>
                <a:gd name="connsiteX1" fmla="*/ 3091543 w 3236685"/>
                <a:gd name="connsiteY1" fmla="*/ 0 h 1915886"/>
                <a:gd name="connsiteX2" fmla="*/ 3236685 w 3236685"/>
                <a:gd name="connsiteY2" fmla="*/ 72572 h 1915886"/>
                <a:gd name="connsiteX3" fmla="*/ 0 w 3236685"/>
                <a:gd name="connsiteY3" fmla="*/ 1915886 h 1915886"/>
                <a:gd name="connsiteX4" fmla="*/ 0 w 3236685"/>
                <a:gd name="connsiteY4" fmla="*/ 1001486 h 1915886"/>
                <a:gd name="connsiteX0" fmla="*/ 0 w 3236685"/>
                <a:gd name="connsiteY0" fmla="*/ 1001486 h 1915886"/>
                <a:gd name="connsiteX1" fmla="*/ 3091543 w 3236685"/>
                <a:gd name="connsiteY1" fmla="*/ 0 h 1915886"/>
                <a:gd name="connsiteX2" fmla="*/ 3236685 w 3236685"/>
                <a:gd name="connsiteY2" fmla="*/ 72572 h 1915886"/>
                <a:gd name="connsiteX3" fmla="*/ 3187786 w 3236685"/>
                <a:gd name="connsiteY3" fmla="*/ 163286 h 1915886"/>
                <a:gd name="connsiteX4" fmla="*/ 0 w 3236685"/>
                <a:gd name="connsiteY4" fmla="*/ 1915886 h 1915886"/>
                <a:gd name="connsiteX5" fmla="*/ 0 w 3236685"/>
                <a:gd name="connsiteY5" fmla="*/ 1001486 h 1915886"/>
                <a:gd name="connsiteX0" fmla="*/ 0 w 3236685"/>
                <a:gd name="connsiteY0" fmla="*/ 1049111 h 1915886"/>
                <a:gd name="connsiteX1" fmla="*/ 3091543 w 3236685"/>
                <a:gd name="connsiteY1" fmla="*/ 0 h 1915886"/>
                <a:gd name="connsiteX2" fmla="*/ 3236685 w 3236685"/>
                <a:gd name="connsiteY2" fmla="*/ 72572 h 1915886"/>
                <a:gd name="connsiteX3" fmla="*/ 3187786 w 3236685"/>
                <a:gd name="connsiteY3" fmla="*/ 163286 h 1915886"/>
                <a:gd name="connsiteX4" fmla="*/ 0 w 3236685"/>
                <a:gd name="connsiteY4" fmla="*/ 1915886 h 1915886"/>
                <a:gd name="connsiteX5" fmla="*/ 0 w 3236685"/>
                <a:gd name="connsiteY5" fmla="*/ 1049111 h 1915886"/>
                <a:gd name="connsiteX0" fmla="*/ 0 w 3236685"/>
                <a:gd name="connsiteY0" fmla="*/ 1049111 h 1144361"/>
                <a:gd name="connsiteX1" fmla="*/ 3091543 w 3236685"/>
                <a:gd name="connsiteY1" fmla="*/ 0 h 1144361"/>
                <a:gd name="connsiteX2" fmla="*/ 3236685 w 3236685"/>
                <a:gd name="connsiteY2" fmla="*/ 72572 h 1144361"/>
                <a:gd name="connsiteX3" fmla="*/ 3187786 w 3236685"/>
                <a:gd name="connsiteY3" fmla="*/ 163286 h 1144361"/>
                <a:gd name="connsiteX4" fmla="*/ 57150 w 3236685"/>
                <a:gd name="connsiteY4" fmla="*/ 1144361 h 1144361"/>
                <a:gd name="connsiteX5" fmla="*/ 0 w 3236685"/>
                <a:gd name="connsiteY5" fmla="*/ 1049111 h 1144361"/>
                <a:gd name="connsiteX0" fmla="*/ 0 w 3236685"/>
                <a:gd name="connsiteY0" fmla="*/ 1049111 h 1230087"/>
                <a:gd name="connsiteX1" fmla="*/ 3091543 w 3236685"/>
                <a:gd name="connsiteY1" fmla="*/ 0 h 1230087"/>
                <a:gd name="connsiteX2" fmla="*/ 3236685 w 3236685"/>
                <a:gd name="connsiteY2" fmla="*/ 72572 h 1230087"/>
                <a:gd name="connsiteX3" fmla="*/ 3187786 w 3236685"/>
                <a:gd name="connsiteY3" fmla="*/ 163286 h 1230087"/>
                <a:gd name="connsiteX4" fmla="*/ 130261 w 3236685"/>
                <a:gd name="connsiteY4" fmla="*/ 1230087 h 1230087"/>
                <a:gd name="connsiteX5" fmla="*/ 57150 w 3236685"/>
                <a:gd name="connsiteY5" fmla="*/ 1144361 h 1230087"/>
                <a:gd name="connsiteX6" fmla="*/ 0 w 3236685"/>
                <a:gd name="connsiteY6" fmla="*/ 1049111 h 1230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6685" h="1230087">
                  <a:moveTo>
                    <a:pt x="0" y="1049111"/>
                  </a:moveTo>
                  <a:lnTo>
                    <a:pt x="3091543" y="0"/>
                  </a:lnTo>
                  <a:lnTo>
                    <a:pt x="3236685" y="72572"/>
                  </a:lnTo>
                  <a:cubicBezTo>
                    <a:pt x="3194985" y="90110"/>
                    <a:pt x="3229486" y="145748"/>
                    <a:pt x="3187786" y="163286"/>
                  </a:cubicBezTo>
                  <a:cubicBezTo>
                    <a:pt x="2178136" y="471261"/>
                    <a:pt x="1139911" y="922112"/>
                    <a:pt x="130261" y="1230087"/>
                  </a:cubicBezTo>
                  <a:lnTo>
                    <a:pt x="57150" y="1144361"/>
                  </a:lnTo>
                  <a:lnTo>
                    <a:pt x="0" y="1049111"/>
                  </a:lnTo>
                  <a:close/>
                </a:path>
              </a:pathLst>
            </a:custGeom>
            <a:solidFill>
              <a:srgbClr val="FED5A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4303CEB-83D6-5A5E-CDA2-09FF41C0F54D}"/>
                </a:ext>
              </a:extLst>
            </p:cNvPr>
            <p:cNvGrpSpPr/>
            <p:nvPr/>
          </p:nvGrpSpPr>
          <p:grpSpPr>
            <a:xfrm>
              <a:off x="1694055" y="927724"/>
              <a:ext cx="7326073" cy="4534392"/>
              <a:chOff x="1270974" y="791247"/>
              <a:chExt cx="7326073" cy="4534392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ABFEFDF-59AF-DCD6-7392-6DD4FEC9C0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121" y="1582543"/>
                <a:ext cx="3170476" cy="10183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E62BB86-38AC-50F0-CBBA-69CC2948B1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4053" y="1887107"/>
                <a:ext cx="3185548" cy="10832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53E9388-C5D2-9139-7993-9183204F5A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8417" y="2167181"/>
                <a:ext cx="3057022" cy="11407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F53071-C6D9-B225-A46E-5E92B997B8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6192" y="2465378"/>
                <a:ext cx="2971339" cy="12239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75F77B7-1F98-47F8-8822-569F58604A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87257" y="2774754"/>
                <a:ext cx="3018049" cy="1342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CBF1C1F-F15B-D5FB-8DD9-43A7CD645D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5011" y="3411212"/>
                <a:ext cx="2992036" cy="15151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FA63CBA-FC0B-1B4F-CCAD-53865B7458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4128" y="3088383"/>
                <a:ext cx="3001408" cy="1444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090C167-9D3B-D9E8-CF7F-6EC52A7447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2997" y="974403"/>
                <a:ext cx="3086196" cy="7644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7D39A69-2304-B74B-6C7A-DF35AC132E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70029" y="1278967"/>
                <a:ext cx="3116168" cy="8723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FC19316-8DE7-A580-AA00-B076FE3B7CEF}"/>
                  </a:ext>
                </a:extLst>
              </p:cNvPr>
              <p:cNvCxnSpPr/>
              <p:nvPr/>
            </p:nvCxnSpPr>
            <p:spPr>
              <a:xfrm>
                <a:off x="3770029" y="1278967"/>
                <a:ext cx="2630771" cy="3873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1BAA3C35-1CF1-49E3-66C6-12F07958E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4265" y="1140560"/>
                <a:ext cx="2599915" cy="37583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C57242E-1C7B-5B33-CE5F-0CE9C020B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080" y="1072374"/>
                <a:ext cx="2435977" cy="36058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C6E7D51-3717-5F68-57F2-6886E0C71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5070" y="954975"/>
                <a:ext cx="2350680" cy="34286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765D578-FCE0-4D54-930B-78AAD2F1D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1947" y="841888"/>
                <a:ext cx="2262803" cy="33269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CF87A21-2BE6-9E7F-7133-73408F6696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113" y="791247"/>
                <a:ext cx="2177699" cy="31568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3724A0B-DFD2-2039-F47D-E19504AB6128}"/>
                  </a:ext>
                </a:extLst>
              </p:cNvPr>
              <p:cNvCxnSpPr/>
              <p:nvPr/>
            </p:nvCxnSpPr>
            <p:spPr>
              <a:xfrm flipH="1">
                <a:off x="1573782" y="3249072"/>
                <a:ext cx="170394" cy="13075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E582D98-3A6B-8F89-4BA5-6780B662DA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72692" y="2570638"/>
                <a:ext cx="210705" cy="21584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5A5F6BD-7EA0-6EBA-6A63-986C3F76CF0B}"/>
                  </a:ext>
                </a:extLst>
              </p:cNvPr>
              <p:cNvCxnSpPr>
                <a:cxnSpLocks/>
                <a:stCxn id="105" idx="6"/>
              </p:cNvCxnSpPr>
              <p:nvPr/>
            </p:nvCxnSpPr>
            <p:spPr>
              <a:xfrm flipH="1">
                <a:off x="2623131" y="1720170"/>
                <a:ext cx="314154" cy="31787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27C3537-1790-B8E6-3221-DAF8907204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47660" y="2369659"/>
                <a:ext cx="295965" cy="26962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3A828DB-A68D-CFC2-DA35-AE47014BFD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1910" y="3128434"/>
                <a:ext cx="158953" cy="20478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DBE71F6-FD3E-C20C-EFFA-DDFB944B83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0917" y="3902489"/>
                <a:ext cx="103446" cy="14231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7C883B4E-6B0D-4B36-C653-689EC77134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48411" y="2556521"/>
                <a:ext cx="1436671" cy="3187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68D82D02-44DF-E167-C9C9-91664F1434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58678" y="2131109"/>
                <a:ext cx="865420" cy="201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CD79C3A4-BA7E-D23A-D0A5-6B39F98BD2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50721" y="3047297"/>
                <a:ext cx="2226622" cy="5208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891B088C-D792-CC99-ADCD-6494839419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33639" y="3450354"/>
                <a:ext cx="2922877" cy="748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2BEBA2FA-0652-B1E1-BB0E-098BDE4A00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0974" y="3942654"/>
                <a:ext cx="3777590" cy="999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6FA5F75-9450-EC3D-502D-449C1E6578E8}"/>
                </a:ext>
              </a:extLst>
            </p:cNvPr>
            <p:cNvSpPr/>
            <p:nvPr/>
          </p:nvSpPr>
          <p:spPr>
            <a:xfrm>
              <a:off x="3317567" y="807406"/>
              <a:ext cx="6134100" cy="5106987"/>
            </a:xfrm>
            <a:custGeom>
              <a:avLst/>
              <a:gdLst>
                <a:gd name="connsiteX0" fmla="*/ 3670300 w 6134100"/>
                <a:gd name="connsiteY0" fmla="*/ 0 h 5106987"/>
                <a:gd name="connsiteX1" fmla="*/ 6108700 w 6134100"/>
                <a:gd name="connsiteY1" fmla="*/ 2840037 h 5106987"/>
                <a:gd name="connsiteX2" fmla="*/ 6134100 w 6134100"/>
                <a:gd name="connsiteY2" fmla="*/ 2979737 h 5106987"/>
                <a:gd name="connsiteX3" fmla="*/ 2654300 w 6134100"/>
                <a:gd name="connsiteY3" fmla="*/ 5106987 h 5106987"/>
                <a:gd name="connsiteX4" fmla="*/ 2667000 w 6134100"/>
                <a:gd name="connsiteY4" fmla="*/ 4840287 h 5106987"/>
                <a:gd name="connsiteX5" fmla="*/ 0 w 6134100"/>
                <a:gd name="connsiteY5" fmla="*/ 723900 h 5106987"/>
                <a:gd name="connsiteX6" fmla="*/ 3670300 w 6134100"/>
                <a:gd name="connsiteY6" fmla="*/ 0 h 5106987"/>
                <a:gd name="connsiteX7" fmla="*/ 3499893 w 6134100"/>
                <a:gd name="connsiteY7" fmla="*/ 205247 h 5106987"/>
                <a:gd name="connsiteX8" fmla="*/ 472502 w 6134100"/>
                <a:gd name="connsiteY8" fmla="*/ 774041 h 5106987"/>
                <a:gd name="connsiteX9" fmla="*/ 3051034 w 6134100"/>
                <a:gd name="connsiteY9" fmla="*/ 4598986 h 5106987"/>
                <a:gd name="connsiteX10" fmla="*/ 5861122 w 6134100"/>
                <a:gd name="connsiteY10" fmla="*/ 2989214 h 5106987"/>
                <a:gd name="connsiteX11" fmla="*/ 3499893 w 6134100"/>
                <a:gd name="connsiteY11" fmla="*/ 205247 h 510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34100" h="5106987">
                  <a:moveTo>
                    <a:pt x="3670300" y="0"/>
                  </a:moveTo>
                  <a:lnTo>
                    <a:pt x="6108700" y="2840037"/>
                  </a:lnTo>
                  <a:lnTo>
                    <a:pt x="6134100" y="2979737"/>
                  </a:lnTo>
                  <a:lnTo>
                    <a:pt x="2654300" y="5106987"/>
                  </a:lnTo>
                  <a:cubicBezTo>
                    <a:pt x="2595033" y="5026554"/>
                    <a:pt x="2726267" y="4920720"/>
                    <a:pt x="2667000" y="4840287"/>
                  </a:cubicBezTo>
                  <a:lnTo>
                    <a:pt x="0" y="723900"/>
                  </a:lnTo>
                  <a:lnTo>
                    <a:pt x="3670300" y="0"/>
                  </a:lnTo>
                  <a:close/>
                  <a:moveTo>
                    <a:pt x="3499893" y="205247"/>
                  </a:moveTo>
                  <a:lnTo>
                    <a:pt x="472502" y="774041"/>
                  </a:lnTo>
                  <a:cubicBezTo>
                    <a:pt x="842804" y="1470477"/>
                    <a:pt x="2736376" y="3971808"/>
                    <a:pt x="3051034" y="4598986"/>
                  </a:cubicBezTo>
                  <a:lnTo>
                    <a:pt x="5861122" y="2989214"/>
                  </a:lnTo>
                  <a:lnTo>
                    <a:pt x="3499893" y="205247"/>
                  </a:lnTo>
                  <a:close/>
                </a:path>
              </a:pathLst>
            </a:custGeom>
            <a:solidFill>
              <a:srgbClr val="FED5A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198E8D4-6DE9-3367-32FF-98B2068FB701}"/>
                </a:ext>
              </a:extLst>
            </p:cNvPr>
            <p:cNvSpPr/>
            <p:nvPr/>
          </p:nvSpPr>
          <p:spPr>
            <a:xfrm>
              <a:off x="1189392" y="1537560"/>
              <a:ext cx="4838700" cy="4400550"/>
            </a:xfrm>
            <a:custGeom>
              <a:avLst/>
              <a:gdLst>
                <a:gd name="connsiteX0" fmla="*/ 2133600 w 4838700"/>
                <a:gd name="connsiteY0" fmla="*/ 0 h 4400550"/>
                <a:gd name="connsiteX1" fmla="*/ 4806950 w 4838700"/>
                <a:gd name="connsiteY1" fmla="*/ 4103687 h 4400550"/>
                <a:gd name="connsiteX2" fmla="*/ 4838700 w 4838700"/>
                <a:gd name="connsiteY2" fmla="*/ 4400550 h 4400550"/>
                <a:gd name="connsiteX3" fmla="*/ 0 w 4838700"/>
                <a:gd name="connsiteY3" fmla="*/ 3143250 h 4400550"/>
                <a:gd name="connsiteX4" fmla="*/ 19050 w 4838700"/>
                <a:gd name="connsiteY4" fmla="*/ 2909887 h 4400550"/>
                <a:gd name="connsiteX5" fmla="*/ 2133600 w 4838700"/>
                <a:gd name="connsiteY5" fmla="*/ 0 h 4400550"/>
                <a:gd name="connsiteX6" fmla="*/ 2170974 w 4838700"/>
                <a:gd name="connsiteY6" fmla="*/ 319087 h 4400550"/>
                <a:gd name="connsiteX7" fmla="*/ 326554 w 4838700"/>
                <a:gd name="connsiteY7" fmla="*/ 2939580 h 4400550"/>
                <a:gd name="connsiteX8" fmla="*/ 4448518 w 4838700"/>
                <a:gd name="connsiteY8" fmla="*/ 4055197 h 4400550"/>
                <a:gd name="connsiteX9" fmla="*/ 2170974 w 4838700"/>
                <a:gd name="connsiteY9" fmla="*/ 319087 h 440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38700" h="4400550">
                  <a:moveTo>
                    <a:pt x="2133600" y="0"/>
                  </a:moveTo>
                  <a:cubicBezTo>
                    <a:pt x="2969683" y="1359429"/>
                    <a:pt x="3970867" y="2744258"/>
                    <a:pt x="4806950" y="4103687"/>
                  </a:cubicBezTo>
                  <a:lnTo>
                    <a:pt x="4838700" y="4400550"/>
                  </a:lnTo>
                  <a:lnTo>
                    <a:pt x="0" y="3143250"/>
                  </a:lnTo>
                  <a:cubicBezTo>
                    <a:pt x="31750" y="3095096"/>
                    <a:pt x="-12700" y="2958041"/>
                    <a:pt x="19050" y="2909887"/>
                  </a:cubicBezTo>
                  <a:lnTo>
                    <a:pt x="2133600" y="0"/>
                  </a:lnTo>
                  <a:close/>
                  <a:moveTo>
                    <a:pt x="2170974" y="319087"/>
                  </a:moveTo>
                  <a:lnTo>
                    <a:pt x="326554" y="2939580"/>
                  </a:lnTo>
                  <a:lnTo>
                    <a:pt x="4448518" y="4055197"/>
                  </a:lnTo>
                  <a:cubicBezTo>
                    <a:pt x="3771969" y="2893264"/>
                    <a:pt x="2847522" y="1481020"/>
                    <a:pt x="2170974" y="319087"/>
                  </a:cubicBezTo>
                  <a:close/>
                </a:path>
              </a:pathLst>
            </a:custGeom>
            <a:solidFill>
              <a:srgbClr val="FED5A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14A514B2-7D29-E39F-3795-44133C38F22C}"/>
              </a:ext>
            </a:extLst>
          </p:cNvPr>
          <p:cNvGrpSpPr/>
          <p:nvPr/>
        </p:nvGrpSpPr>
        <p:grpSpPr>
          <a:xfrm flipH="1">
            <a:off x="7747672" y="118755"/>
            <a:ext cx="4087539" cy="6534853"/>
            <a:chOff x="3498201" y="-114600"/>
            <a:chExt cx="4205792" cy="6723907"/>
          </a:xfrm>
        </p:grpSpPr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1E6AA6FA-F902-97F6-074C-F82BE8E66952}"/>
                </a:ext>
              </a:extLst>
            </p:cNvPr>
            <p:cNvGrpSpPr/>
            <p:nvPr/>
          </p:nvGrpSpPr>
          <p:grpSpPr>
            <a:xfrm>
              <a:off x="3498201" y="-114600"/>
              <a:ext cx="4205792" cy="6723907"/>
              <a:chOff x="3498201" y="-114600"/>
              <a:chExt cx="4205792" cy="6723907"/>
            </a:xfrm>
          </p:grpSpPr>
          <p:sp>
            <p:nvSpPr>
              <p:cNvPr id="459" name="Rectangle 593">
                <a:extLst>
                  <a:ext uri="{FF2B5EF4-FFF2-40B4-BE49-F238E27FC236}">
                    <a16:creationId xmlns:a16="http://schemas.microsoft.com/office/drawing/2014/main" id="{9DF831EC-11F6-6564-7C75-84061EE647B2}"/>
                  </a:ext>
                </a:extLst>
              </p:cNvPr>
              <p:cNvSpPr/>
              <p:nvPr/>
            </p:nvSpPr>
            <p:spPr>
              <a:xfrm>
                <a:off x="6754099" y="-114600"/>
                <a:ext cx="410459" cy="349503"/>
              </a:xfrm>
              <a:custGeom>
                <a:avLst/>
                <a:gdLst>
                  <a:gd name="connsiteX0" fmla="*/ 0 w 277409"/>
                  <a:gd name="connsiteY0" fmla="*/ 0 h 241798"/>
                  <a:gd name="connsiteX1" fmla="*/ 277409 w 277409"/>
                  <a:gd name="connsiteY1" fmla="*/ 0 h 241798"/>
                  <a:gd name="connsiteX2" fmla="*/ 277409 w 277409"/>
                  <a:gd name="connsiteY2" fmla="*/ 241798 h 241798"/>
                  <a:gd name="connsiteX3" fmla="*/ 0 w 277409"/>
                  <a:gd name="connsiteY3" fmla="*/ 241798 h 241798"/>
                  <a:gd name="connsiteX4" fmla="*/ 0 w 277409"/>
                  <a:gd name="connsiteY4" fmla="*/ 0 h 241798"/>
                  <a:gd name="connsiteX0" fmla="*/ 0 w 325034"/>
                  <a:gd name="connsiteY0" fmla="*/ 128588 h 241798"/>
                  <a:gd name="connsiteX1" fmla="*/ 325034 w 325034"/>
                  <a:gd name="connsiteY1" fmla="*/ 0 h 241798"/>
                  <a:gd name="connsiteX2" fmla="*/ 325034 w 325034"/>
                  <a:gd name="connsiteY2" fmla="*/ 241798 h 241798"/>
                  <a:gd name="connsiteX3" fmla="*/ 47625 w 325034"/>
                  <a:gd name="connsiteY3" fmla="*/ 241798 h 241798"/>
                  <a:gd name="connsiteX4" fmla="*/ 0 w 325034"/>
                  <a:gd name="connsiteY4" fmla="*/ 128588 h 241798"/>
                  <a:gd name="connsiteX0" fmla="*/ 73135 w 398169"/>
                  <a:gd name="connsiteY0" fmla="*/ 240914 h 354124"/>
                  <a:gd name="connsiteX1" fmla="*/ 398169 w 398169"/>
                  <a:gd name="connsiteY1" fmla="*/ 112326 h 354124"/>
                  <a:gd name="connsiteX2" fmla="*/ 398169 w 398169"/>
                  <a:gd name="connsiteY2" fmla="*/ 354124 h 354124"/>
                  <a:gd name="connsiteX3" fmla="*/ 120760 w 398169"/>
                  <a:gd name="connsiteY3" fmla="*/ 354124 h 354124"/>
                  <a:gd name="connsiteX4" fmla="*/ 73135 w 398169"/>
                  <a:gd name="connsiteY4" fmla="*/ 240914 h 354124"/>
                  <a:gd name="connsiteX0" fmla="*/ 23856 w 348890"/>
                  <a:gd name="connsiteY0" fmla="*/ 138567 h 251777"/>
                  <a:gd name="connsiteX1" fmla="*/ 29804 w 348890"/>
                  <a:gd name="connsiteY1" fmla="*/ 55223 h 251777"/>
                  <a:gd name="connsiteX2" fmla="*/ 348890 w 348890"/>
                  <a:gd name="connsiteY2" fmla="*/ 9979 h 251777"/>
                  <a:gd name="connsiteX3" fmla="*/ 348890 w 348890"/>
                  <a:gd name="connsiteY3" fmla="*/ 251777 h 251777"/>
                  <a:gd name="connsiteX4" fmla="*/ 71481 w 348890"/>
                  <a:gd name="connsiteY4" fmla="*/ 251777 h 251777"/>
                  <a:gd name="connsiteX5" fmla="*/ 23856 w 348890"/>
                  <a:gd name="connsiteY5" fmla="*/ 138567 h 251777"/>
                  <a:gd name="connsiteX0" fmla="*/ 68461 w 393495"/>
                  <a:gd name="connsiteY0" fmla="*/ 232162 h 345372"/>
                  <a:gd name="connsiteX1" fmla="*/ 74409 w 393495"/>
                  <a:gd name="connsiteY1" fmla="*/ 148818 h 345372"/>
                  <a:gd name="connsiteX2" fmla="*/ 393495 w 393495"/>
                  <a:gd name="connsiteY2" fmla="*/ 103574 h 345372"/>
                  <a:gd name="connsiteX3" fmla="*/ 393495 w 393495"/>
                  <a:gd name="connsiteY3" fmla="*/ 345372 h 345372"/>
                  <a:gd name="connsiteX4" fmla="*/ 116086 w 393495"/>
                  <a:gd name="connsiteY4" fmla="*/ 345372 h 345372"/>
                  <a:gd name="connsiteX5" fmla="*/ 68461 w 393495"/>
                  <a:gd name="connsiteY5" fmla="*/ 232162 h 345372"/>
                  <a:gd name="connsiteX0" fmla="*/ 66301 w 412766"/>
                  <a:gd name="connsiteY0" fmla="*/ 212701 h 325911"/>
                  <a:gd name="connsiteX1" fmla="*/ 72249 w 412766"/>
                  <a:gd name="connsiteY1" fmla="*/ 129357 h 325911"/>
                  <a:gd name="connsiteX2" fmla="*/ 412766 w 412766"/>
                  <a:gd name="connsiteY2" fmla="*/ 148407 h 325911"/>
                  <a:gd name="connsiteX3" fmla="*/ 391335 w 412766"/>
                  <a:gd name="connsiteY3" fmla="*/ 325911 h 325911"/>
                  <a:gd name="connsiteX4" fmla="*/ 113926 w 412766"/>
                  <a:gd name="connsiteY4" fmla="*/ 325911 h 325911"/>
                  <a:gd name="connsiteX5" fmla="*/ 66301 w 412766"/>
                  <a:gd name="connsiteY5" fmla="*/ 212701 h 325911"/>
                  <a:gd name="connsiteX0" fmla="*/ 63994 w 410459"/>
                  <a:gd name="connsiteY0" fmla="*/ 236293 h 349503"/>
                  <a:gd name="connsiteX1" fmla="*/ 69942 w 410459"/>
                  <a:gd name="connsiteY1" fmla="*/ 152949 h 349503"/>
                  <a:gd name="connsiteX2" fmla="*/ 410459 w 410459"/>
                  <a:gd name="connsiteY2" fmla="*/ 171999 h 349503"/>
                  <a:gd name="connsiteX3" fmla="*/ 389028 w 410459"/>
                  <a:gd name="connsiteY3" fmla="*/ 349503 h 349503"/>
                  <a:gd name="connsiteX4" fmla="*/ 111619 w 410459"/>
                  <a:gd name="connsiteY4" fmla="*/ 349503 h 349503"/>
                  <a:gd name="connsiteX5" fmla="*/ 63994 w 410459"/>
                  <a:gd name="connsiteY5" fmla="*/ 236293 h 349503"/>
                  <a:gd name="connsiteX0" fmla="*/ 73519 w 410459"/>
                  <a:gd name="connsiteY0" fmla="*/ 295824 h 349503"/>
                  <a:gd name="connsiteX1" fmla="*/ 69942 w 410459"/>
                  <a:gd name="connsiteY1" fmla="*/ 152949 h 349503"/>
                  <a:gd name="connsiteX2" fmla="*/ 410459 w 410459"/>
                  <a:gd name="connsiteY2" fmla="*/ 171999 h 349503"/>
                  <a:gd name="connsiteX3" fmla="*/ 389028 w 410459"/>
                  <a:gd name="connsiteY3" fmla="*/ 349503 h 349503"/>
                  <a:gd name="connsiteX4" fmla="*/ 111619 w 410459"/>
                  <a:gd name="connsiteY4" fmla="*/ 349503 h 349503"/>
                  <a:gd name="connsiteX5" fmla="*/ 73519 w 410459"/>
                  <a:gd name="connsiteY5" fmla="*/ 295824 h 349503"/>
                  <a:gd name="connsiteX0" fmla="*/ 73519 w 410459"/>
                  <a:gd name="connsiteY0" fmla="*/ 295824 h 349503"/>
                  <a:gd name="connsiteX1" fmla="*/ 69942 w 410459"/>
                  <a:gd name="connsiteY1" fmla="*/ 152949 h 349503"/>
                  <a:gd name="connsiteX2" fmla="*/ 410459 w 410459"/>
                  <a:gd name="connsiteY2" fmla="*/ 171999 h 349503"/>
                  <a:gd name="connsiteX3" fmla="*/ 389028 w 410459"/>
                  <a:gd name="connsiteY3" fmla="*/ 349503 h 349503"/>
                  <a:gd name="connsiteX4" fmla="*/ 111619 w 410459"/>
                  <a:gd name="connsiteY4" fmla="*/ 349503 h 349503"/>
                  <a:gd name="connsiteX5" fmla="*/ 73519 w 410459"/>
                  <a:gd name="connsiteY5" fmla="*/ 295824 h 349503"/>
                  <a:gd name="connsiteX0" fmla="*/ 73519 w 410459"/>
                  <a:gd name="connsiteY0" fmla="*/ 295824 h 349503"/>
                  <a:gd name="connsiteX1" fmla="*/ 69942 w 410459"/>
                  <a:gd name="connsiteY1" fmla="*/ 152949 h 349503"/>
                  <a:gd name="connsiteX2" fmla="*/ 410459 w 410459"/>
                  <a:gd name="connsiteY2" fmla="*/ 171999 h 349503"/>
                  <a:gd name="connsiteX3" fmla="*/ 389028 w 410459"/>
                  <a:gd name="connsiteY3" fmla="*/ 349503 h 349503"/>
                  <a:gd name="connsiteX4" fmla="*/ 73519 w 410459"/>
                  <a:gd name="connsiteY4" fmla="*/ 295824 h 349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459" h="349503">
                    <a:moveTo>
                      <a:pt x="73519" y="295824"/>
                    </a:moveTo>
                    <a:cubicBezTo>
                      <a:pt x="58635" y="263065"/>
                      <a:pt x="34820" y="193430"/>
                      <a:pt x="69942" y="152949"/>
                    </a:cubicBezTo>
                    <a:cubicBezTo>
                      <a:pt x="-194973" y="-132801"/>
                      <a:pt x="375535" y="46371"/>
                      <a:pt x="410459" y="171999"/>
                    </a:cubicBezTo>
                    <a:lnTo>
                      <a:pt x="389028" y="349503"/>
                    </a:lnTo>
                    <a:lnTo>
                      <a:pt x="73519" y="295824"/>
                    </a:lnTo>
                    <a:close/>
                  </a:path>
                </a:pathLst>
              </a:custGeom>
              <a:solidFill>
                <a:srgbClr val="FA55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6BB5A0AA-1805-FDB4-BC45-EF3886711F94}"/>
                  </a:ext>
                </a:extLst>
              </p:cNvPr>
              <p:cNvSpPr/>
              <p:nvPr/>
            </p:nvSpPr>
            <p:spPr>
              <a:xfrm>
                <a:off x="5580081" y="5248644"/>
                <a:ext cx="911833" cy="998954"/>
              </a:xfrm>
              <a:custGeom>
                <a:avLst/>
                <a:gdLst>
                  <a:gd name="connsiteX0" fmla="*/ 0 w 911833"/>
                  <a:gd name="connsiteY0" fmla="*/ 0 h 998954"/>
                  <a:gd name="connsiteX1" fmla="*/ 911833 w 911833"/>
                  <a:gd name="connsiteY1" fmla="*/ 0 h 998954"/>
                  <a:gd name="connsiteX2" fmla="*/ 911833 w 911833"/>
                  <a:gd name="connsiteY2" fmla="*/ 296 h 998954"/>
                  <a:gd name="connsiteX3" fmla="*/ 831098 w 911833"/>
                  <a:gd name="connsiteY3" fmla="*/ 28811 h 998954"/>
                  <a:gd name="connsiteX4" fmla="*/ 453726 w 911833"/>
                  <a:gd name="connsiteY4" fmla="*/ 522297 h 998954"/>
                  <a:gd name="connsiteX5" fmla="*/ 831823 w 911833"/>
                  <a:gd name="connsiteY5" fmla="*/ 623533 h 998954"/>
                  <a:gd name="connsiteX6" fmla="*/ 595603 w 911833"/>
                  <a:gd name="connsiteY6" fmla="*/ 638773 h 998954"/>
                  <a:gd name="connsiteX7" fmla="*/ 831823 w 911833"/>
                  <a:gd name="connsiteY7" fmla="*/ 836893 h 998954"/>
                  <a:gd name="connsiteX8" fmla="*/ 466063 w 911833"/>
                  <a:gd name="connsiteY8" fmla="*/ 707352 h 998954"/>
                  <a:gd name="connsiteX9" fmla="*/ 610843 w 911833"/>
                  <a:gd name="connsiteY9" fmla="*/ 996912 h 998954"/>
                  <a:gd name="connsiteX10" fmla="*/ 367003 w 911833"/>
                  <a:gd name="connsiteY10" fmla="*/ 737832 h 998954"/>
                  <a:gd name="connsiteX11" fmla="*/ 138403 w 911833"/>
                  <a:gd name="connsiteY11" fmla="*/ 722594 h 998954"/>
                  <a:gd name="connsiteX12" fmla="*/ 344143 w 911833"/>
                  <a:gd name="connsiteY12" fmla="*/ 646392 h 998954"/>
                  <a:gd name="connsiteX13" fmla="*/ 3784 w 911833"/>
                  <a:gd name="connsiteY13" fmla="*/ 28811 h 998954"/>
                  <a:gd name="connsiteX14" fmla="*/ 0 w 911833"/>
                  <a:gd name="connsiteY14" fmla="*/ 30425 h 998954"/>
                  <a:gd name="connsiteX15" fmla="*/ 0 w 911833"/>
                  <a:gd name="connsiteY15" fmla="*/ 0 h 998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11833" h="998954">
                    <a:moveTo>
                      <a:pt x="0" y="0"/>
                    </a:moveTo>
                    <a:lnTo>
                      <a:pt x="911833" y="0"/>
                    </a:lnTo>
                    <a:lnTo>
                      <a:pt x="911833" y="296"/>
                    </a:lnTo>
                    <a:lnTo>
                      <a:pt x="831098" y="28811"/>
                    </a:lnTo>
                    <a:cubicBezTo>
                      <a:pt x="778725" y="123033"/>
                      <a:pt x="574679" y="527135"/>
                      <a:pt x="453726" y="522297"/>
                    </a:cubicBezTo>
                    <a:cubicBezTo>
                      <a:pt x="737057" y="547757"/>
                      <a:pt x="818337" y="604120"/>
                      <a:pt x="831823" y="623533"/>
                    </a:cubicBezTo>
                    <a:cubicBezTo>
                      <a:pt x="845309" y="642946"/>
                      <a:pt x="659103" y="628613"/>
                      <a:pt x="595603" y="638773"/>
                    </a:cubicBezTo>
                    <a:cubicBezTo>
                      <a:pt x="532103" y="648933"/>
                      <a:pt x="852143" y="825463"/>
                      <a:pt x="831823" y="836893"/>
                    </a:cubicBezTo>
                    <a:cubicBezTo>
                      <a:pt x="811503" y="848323"/>
                      <a:pt x="548613" y="756882"/>
                      <a:pt x="466063" y="707352"/>
                    </a:cubicBezTo>
                    <a:cubicBezTo>
                      <a:pt x="612113" y="825462"/>
                      <a:pt x="632433" y="970242"/>
                      <a:pt x="610843" y="996912"/>
                    </a:cubicBezTo>
                    <a:cubicBezTo>
                      <a:pt x="589253" y="1023582"/>
                      <a:pt x="434313" y="781012"/>
                      <a:pt x="367003" y="737832"/>
                    </a:cubicBezTo>
                    <a:cubicBezTo>
                      <a:pt x="299693" y="694652"/>
                      <a:pt x="180313" y="746724"/>
                      <a:pt x="138403" y="722594"/>
                    </a:cubicBezTo>
                    <a:cubicBezTo>
                      <a:pt x="100303" y="648933"/>
                      <a:pt x="351763" y="689573"/>
                      <a:pt x="344143" y="646392"/>
                    </a:cubicBezTo>
                    <a:cubicBezTo>
                      <a:pt x="322130" y="509112"/>
                      <a:pt x="33417" y="219431"/>
                      <a:pt x="3784" y="28811"/>
                    </a:cubicBezTo>
                    <a:lnTo>
                      <a:pt x="0" y="304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90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61" name="Rectangle 590">
                <a:extLst>
                  <a:ext uri="{FF2B5EF4-FFF2-40B4-BE49-F238E27FC236}">
                    <a16:creationId xmlns:a16="http://schemas.microsoft.com/office/drawing/2014/main" id="{9F8AB1EA-6DD6-7410-16B7-7F2E7160583F}"/>
                  </a:ext>
                </a:extLst>
              </p:cNvPr>
              <p:cNvSpPr/>
              <p:nvPr/>
            </p:nvSpPr>
            <p:spPr>
              <a:xfrm>
                <a:off x="3498201" y="-44411"/>
                <a:ext cx="3947488" cy="6653718"/>
              </a:xfrm>
              <a:custGeom>
                <a:avLst/>
                <a:gdLst>
                  <a:gd name="connsiteX0" fmla="*/ 0 w 1036046"/>
                  <a:gd name="connsiteY0" fmla="*/ 0 h 1380565"/>
                  <a:gd name="connsiteX1" fmla="*/ 1036046 w 1036046"/>
                  <a:gd name="connsiteY1" fmla="*/ 0 h 1380565"/>
                  <a:gd name="connsiteX2" fmla="*/ 1036046 w 1036046"/>
                  <a:gd name="connsiteY2" fmla="*/ 1380565 h 1380565"/>
                  <a:gd name="connsiteX3" fmla="*/ 0 w 1036046"/>
                  <a:gd name="connsiteY3" fmla="*/ 1380565 h 1380565"/>
                  <a:gd name="connsiteX4" fmla="*/ 0 w 1036046"/>
                  <a:gd name="connsiteY4" fmla="*/ 0 h 1380565"/>
                  <a:gd name="connsiteX0" fmla="*/ 0 w 1039164"/>
                  <a:gd name="connsiteY0" fmla="*/ 1566747 h 2947312"/>
                  <a:gd name="connsiteX1" fmla="*/ 1039164 w 1039164"/>
                  <a:gd name="connsiteY1" fmla="*/ 0 h 2947312"/>
                  <a:gd name="connsiteX2" fmla="*/ 1036046 w 1039164"/>
                  <a:gd name="connsiteY2" fmla="*/ 2947312 h 2947312"/>
                  <a:gd name="connsiteX3" fmla="*/ 0 w 1039164"/>
                  <a:gd name="connsiteY3" fmla="*/ 2947312 h 2947312"/>
                  <a:gd name="connsiteX4" fmla="*/ 0 w 1039164"/>
                  <a:gd name="connsiteY4" fmla="*/ 1566747 h 2947312"/>
                  <a:gd name="connsiteX0" fmla="*/ 0 w 1242364"/>
                  <a:gd name="connsiteY0" fmla="*/ 1842518 h 3223083"/>
                  <a:gd name="connsiteX1" fmla="*/ 1242364 w 1242364"/>
                  <a:gd name="connsiteY1" fmla="*/ 0 h 3223083"/>
                  <a:gd name="connsiteX2" fmla="*/ 1039164 w 1242364"/>
                  <a:gd name="connsiteY2" fmla="*/ 275771 h 3223083"/>
                  <a:gd name="connsiteX3" fmla="*/ 1036046 w 1242364"/>
                  <a:gd name="connsiteY3" fmla="*/ 3223083 h 3223083"/>
                  <a:gd name="connsiteX4" fmla="*/ 0 w 1242364"/>
                  <a:gd name="connsiteY4" fmla="*/ 3223083 h 3223083"/>
                  <a:gd name="connsiteX5" fmla="*/ 0 w 1242364"/>
                  <a:gd name="connsiteY5" fmla="*/ 1842518 h 3223083"/>
                  <a:gd name="connsiteX0" fmla="*/ 0 w 1410298"/>
                  <a:gd name="connsiteY0" fmla="*/ 2048949 h 3429514"/>
                  <a:gd name="connsiteX1" fmla="*/ 1343964 w 1410298"/>
                  <a:gd name="connsiteY1" fmla="*/ 104832 h 3429514"/>
                  <a:gd name="connsiteX2" fmla="*/ 1242364 w 1410298"/>
                  <a:gd name="connsiteY2" fmla="*/ 206431 h 3429514"/>
                  <a:gd name="connsiteX3" fmla="*/ 1039164 w 1410298"/>
                  <a:gd name="connsiteY3" fmla="*/ 482202 h 3429514"/>
                  <a:gd name="connsiteX4" fmla="*/ 1036046 w 1410298"/>
                  <a:gd name="connsiteY4" fmla="*/ 3429514 h 3429514"/>
                  <a:gd name="connsiteX5" fmla="*/ 0 w 1410298"/>
                  <a:gd name="connsiteY5" fmla="*/ 3429514 h 3429514"/>
                  <a:gd name="connsiteX6" fmla="*/ 0 w 1410298"/>
                  <a:gd name="connsiteY6" fmla="*/ 2048949 h 3429514"/>
                  <a:gd name="connsiteX0" fmla="*/ 0 w 1430933"/>
                  <a:gd name="connsiteY0" fmla="*/ 2229430 h 3609995"/>
                  <a:gd name="connsiteX1" fmla="*/ 1343964 w 1430933"/>
                  <a:gd name="connsiteY1" fmla="*/ 96627 h 3609995"/>
                  <a:gd name="connsiteX2" fmla="*/ 1343964 w 1430933"/>
                  <a:gd name="connsiteY2" fmla="*/ 285313 h 3609995"/>
                  <a:gd name="connsiteX3" fmla="*/ 1242364 w 1430933"/>
                  <a:gd name="connsiteY3" fmla="*/ 386912 h 3609995"/>
                  <a:gd name="connsiteX4" fmla="*/ 1039164 w 1430933"/>
                  <a:gd name="connsiteY4" fmla="*/ 662683 h 3609995"/>
                  <a:gd name="connsiteX5" fmla="*/ 1036046 w 1430933"/>
                  <a:gd name="connsiteY5" fmla="*/ 3609995 h 3609995"/>
                  <a:gd name="connsiteX6" fmla="*/ 0 w 1430933"/>
                  <a:gd name="connsiteY6" fmla="*/ 3609995 h 3609995"/>
                  <a:gd name="connsiteX7" fmla="*/ 0 w 1430933"/>
                  <a:gd name="connsiteY7" fmla="*/ 2229430 h 3609995"/>
                  <a:gd name="connsiteX0" fmla="*/ 0 w 1375953"/>
                  <a:gd name="connsiteY0" fmla="*/ 2153682 h 3534247"/>
                  <a:gd name="connsiteX1" fmla="*/ 661792 w 1375953"/>
                  <a:gd name="connsiteY1" fmla="*/ 1182023 h 3534247"/>
                  <a:gd name="connsiteX2" fmla="*/ 1343964 w 1375953"/>
                  <a:gd name="connsiteY2" fmla="*/ 20879 h 3534247"/>
                  <a:gd name="connsiteX3" fmla="*/ 1343964 w 1375953"/>
                  <a:gd name="connsiteY3" fmla="*/ 209565 h 3534247"/>
                  <a:gd name="connsiteX4" fmla="*/ 1242364 w 1375953"/>
                  <a:gd name="connsiteY4" fmla="*/ 311164 h 3534247"/>
                  <a:gd name="connsiteX5" fmla="*/ 1039164 w 1375953"/>
                  <a:gd name="connsiteY5" fmla="*/ 586935 h 3534247"/>
                  <a:gd name="connsiteX6" fmla="*/ 1036046 w 1375953"/>
                  <a:gd name="connsiteY6" fmla="*/ 3534247 h 3534247"/>
                  <a:gd name="connsiteX7" fmla="*/ 0 w 1375953"/>
                  <a:gd name="connsiteY7" fmla="*/ 3534247 h 3534247"/>
                  <a:gd name="connsiteX8" fmla="*/ 0 w 1375953"/>
                  <a:gd name="connsiteY8" fmla="*/ 2153682 h 3534247"/>
                  <a:gd name="connsiteX0" fmla="*/ 194551 w 1570504"/>
                  <a:gd name="connsiteY0" fmla="*/ 2153682 h 5362137"/>
                  <a:gd name="connsiteX1" fmla="*/ 856343 w 1570504"/>
                  <a:gd name="connsiteY1" fmla="*/ 1182023 h 5362137"/>
                  <a:gd name="connsiteX2" fmla="*/ 1538515 w 1570504"/>
                  <a:gd name="connsiteY2" fmla="*/ 20879 h 5362137"/>
                  <a:gd name="connsiteX3" fmla="*/ 1538515 w 1570504"/>
                  <a:gd name="connsiteY3" fmla="*/ 209565 h 5362137"/>
                  <a:gd name="connsiteX4" fmla="*/ 1436915 w 1570504"/>
                  <a:gd name="connsiteY4" fmla="*/ 311164 h 5362137"/>
                  <a:gd name="connsiteX5" fmla="*/ 1233715 w 1570504"/>
                  <a:gd name="connsiteY5" fmla="*/ 586935 h 5362137"/>
                  <a:gd name="connsiteX6" fmla="*/ 0 w 1570504"/>
                  <a:gd name="connsiteY6" fmla="*/ 5362137 h 5362137"/>
                  <a:gd name="connsiteX7" fmla="*/ 194551 w 1570504"/>
                  <a:gd name="connsiteY7" fmla="*/ 3534247 h 5362137"/>
                  <a:gd name="connsiteX8" fmla="*/ 194551 w 1570504"/>
                  <a:gd name="connsiteY8" fmla="*/ 2153682 h 5362137"/>
                  <a:gd name="connsiteX0" fmla="*/ 1021865 w 2397818"/>
                  <a:gd name="connsiteY0" fmla="*/ 2153682 h 5362137"/>
                  <a:gd name="connsiteX1" fmla="*/ 1683657 w 2397818"/>
                  <a:gd name="connsiteY1" fmla="*/ 1182023 h 5362137"/>
                  <a:gd name="connsiteX2" fmla="*/ 2365829 w 2397818"/>
                  <a:gd name="connsiteY2" fmla="*/ 20879 h 5362137"/>
                  <a:gd name="connsiteX3" fmla="*/ 2365829 w 2397818"/>
                  <a:gd name="connsiteY3" fmla="*/ 209565 h 5362137"/>
                  <a:gd name="connsiteX4" fmla="*/ 2264229 w 2397818"/>
                  <a:gd name="connsiteY4" fmla="*/ 311164 h 5362137"/>
                  <a:gd name="connsiteX5" fmla="*/ 2061029 w 2397818"/>
                  <a:gd name="connsiteY5" fmla="*/ 586935 h 5362137"/>
                  <a:gd name="connsiteX6" fmla="*/ 827314 w 2397818"/>
                  <a:gd name="connsiteY6" fmla="*/ 5362137 h 5362137"/>
                  <a:gd name="connsiteX7" fmla="*/ 0 w 2397818"/>
                  <a:gd name="connsiteY7" fmla="*/ 5362137 h 5362137"/>
                  <a:gd name="connsiteX8" fmla="*/ 1021865 w 2397818"/>
                  <a:gd name="connsiteY8" fmla="*/ 2153682 h 5362137"/>
                  <a:gd name="connsiteX0" fmla="*/ 1908185 w 3284138"/>
                  <a:gd name="connsiteY0" fmla="*/ 2153682 h 5435831"/>
                  <a:gd name="connsiteX1" fmla="*/ 2569977 w 3284138"/>
                  <a:gd name="connsiteY1" fmla="*/ 1182023 h 5435831"/>
                  <a:gd name="connsiteX2" fmla="*/ 3252149 w 3284138"/>
                  <a:gd name="connsiteY2" fmla="*/ 20879 h 5435831"/>
                  <a:gd name="connsiteX3" fmla="*/ 3252149 w 3284138"/>
                  <a:gd name="connsiteY3" fmla="*/ 209565 h 5435831"/>
                  <a:gd name="connsiteX4" fmla="*/ 3150549 w 3284138"/>
                  <a:gd name="connsiteY4" fmla="*/ 311164 h 5435831"/>
                  <a:gd name="connsiteX5" fmla="*/ 2947349 w 3284138"/>
                  <a:gd name="connsiteY5" fmla="*/ 586935 h 5435831"/>
                  <a:gd name="connsiteX6" fmla="*/ 1713634 w 3284138"/>
                  <a:gd name="connsiteY6" fmla="*/ 5362137 h 5435831"/>
                  <a:gd name="connsiteX7" fmla="*/ 886320 w 3284138"/>
                  <a:gd name="connsiteY7" fmla="*/ 5362137 h 5435831"/>
                  <a:gd name="connsiteX8" fmla="*/ 1908185 w 3284138"/>
                  <a:gd name="connsiteY8" fmla="*/ 2153682 h 5435831"/>
                  <a:gd name="connsiteX0" fmla="*/ 2502551 w 3878504"/>
                  <a:gd name="connsiteY0" fmla="*/ 2153682 h 5732038"/>
                  <a:gd name="connsiteX1" fmla="*/ 3164343 w 3878504"/>
                  <a:gd name="connsiteY1" fmla="*/ 1182023 h 5732038"/>
                  <a:gd name="connsiteX2" fmla="*/ 3846515 w 3878504"/>
                  <a:gd name="connsiteY2" fmla="*/ 20879 h 5732038"/>
                  <a:gd name="connsiteX3" fmla="*/ 3846515 w 3878504"/>
                  <a:gd name="connsiteY3" fmla="*/ 209565 h 5732038"/>
                  <a:gd name="connsiteX4" fmla="*/ 3744915 w 3878504"/>
                  <a:gd name="connsiteY4" fmla="*/ 311164 h 5732038"/>
                  <a:gd name="connsiteX5" fmla="*/ 3541715 w 3878504"/>
                  <a:gd name="connsiteY5" fmla="*/ 586935 h 5732038"/>
                  <a:gd name="connsiteX6" fmla="*/ 2308000 w 3878504"/>
                  <a:gd name="connsiteY6" fmla="*/ 5362137 h 5732038"/>
                  <a:gd name="connsiteX7" fmla="*/ 1480686 w 3878504"/>
                  <a:gd name="connsiteY7" fmla="*/ 5362137 h 5732038"/>
                  <a:gd name="connsiteX8" fmla="*/ 14743 w 3878504"/>
                  <a:gd name="connsiteY8" fmla="*/ 5536309 h 5732038"/>
                  <a:gd name="connsiteX9" fmla="*/ 2502551 w 3878504"/>
                  <a:gd name="connsiteY9" fmla="*/ 2153682 h 5732038"/>
                  <a:gd name="connsiteX0" fmla="*/ 2622344 w 3998297"/>
                  <a:gd name="connsiteY0" fmla="*/ 2153682 h 5732038"/>
                  <a:gd name="connsiteX1" fmla="*/ 3284136 w 3998297"/>
                  <a:gd name="connsiteY1" fmla="*/ 1182023 h 5732038"/>
                  <a:gd name="connsiteX2" fmla="*/ 3966308 w 3998297"/>
                  <a:gd name="connsiteY2" fmla="*/ 20879 h 5732038"/>
                  <a:gd name="connsiteX3" fmla="*/ 3966308 w 3998297"/>
                  <a:gd name="connsiteY3" fmla="*/ 209565 h 5732038"/>
                  <a:gd name="connsiteX4" fmla="*/ 3864708 w 3998297"/>
                  <a:gd name="connsiteY4" fmla="*/ 311164 h 5732038"/>
                  <a:gd name="connsiteX5" fmla="*/ 3661508 w 3998297"/>
                  <a:gd name="connsiteY5" fmla="*/ 586935 h 5732038"/>
                  <a:gd name="connsiteX6" fmla="*/ 2427793 w 3998297"/>
                  <a:gd name="connsiteY6" fmla="*/ 5362137 h 5732038"/>
                  <a:gd name="connsiteX7" fmla="*/ 1600479 w 3998297"/>
                  <a:gd name="connsiteY7" fmla="*/ 5362137 h 5732038"/>
                  <a:gd name="connsiteX8" fmla="*/ 134536 w 3998297"/>
                  <a:gd name="connsiteY8" fmla="*/ 5536309 h 5732038"/>
                  <a:gd name="connsiteX9" fmla="*/ 323222 w 3998297"/>
                  <a:gd name="connsiteY9" fmla="*/ 4926708 h 5732038"/>
                  <a:gd name="connsiteX10" fmla="*/ 2622344 w 3998297"/>
                  <a:gd name="connsiteY10" fmla="*/ 2153682 h 5732038"/>
                  <a:gd name="connsiteX0" fmla="*/ 2622344 w 3998297"/>
                  <a:gd name="connsiteY0" fmla="*/ 2153682 h 5732038"/>
                  <a:gd name="connsiteX1" fmla="*/ 3284136 w 3998297"/>
                  <a:gd name="connsiteY1" fmla="*/ 1182023 h 5732038"/>
                  <a:gd name="connsiteX2" fmla="*/ 3966308 w 3998297"/>
                  <a:gd name="connsiteY2" fmla="*/ 20879 h 5732038"/>
                  <a:gd name="connsiteX3" fmla="*/ 3966308 w 3998297"/>
                  <a:gd name="connsiteY3" fmla="*/ 209565 h 5732038"/>
                  <a:gd name="connsiteX4" fmla="*/ 3864708 w 3998297"/>
                  <a:gd name="connsiteY4" fmla="*/ 311164 h 5732038"/>
                  <a:gd name="connsiteX5" fmla="*/ 3661508 w 3998297"/>
                  <a:gd name="connsiteY5" fmla="*/ 586935 h 5732038"/>
                  <a:gd name="connsiteX6" fmla="*/ 2427793 w 3998297"/>
                  <a:gd name="connsiteY6" fmla="*/ 5362137 h 5732038"/>
                  <a:gd name="connsiteX7" fmla="*/ 1600479 w 3998297"/>
                  <a:gd name="connsiteY7" fmla="*/ 5362137 h 5732038"/>
                  <a:gd name="connsiteX8" fmla="*/ 134536 w 3998297"/>
                  <a:gd name="connsiteY8" fmla="*/ 5536309 h 5732038"/>
                  <a:gd name="connsiteX9" fmla="*/ 323222 w 3998297"/>
                  <a:gd name="connsiteY9" fmla="*/ 4926708 h 5732038"/>
                  <a:gd name="connsiteX10" fmla="*/ 2622344 w 3998297"/>
                  <a:gd name="connsiteY10" fmla="*/ 2153682 h 5732038"/>
                  <a:gd name="connsiteX0" fmla="*/ 323222 w 3998297"/>
                  <a:gd name="connsiteY0" fmla="*/ 4926708 h 5732038"/>
                  <a:gd name="connsiteX1" fmla="*/ 3284136 w 3998297"/>
                  <a:gd name="connsiteY1" fmla="*/ 1182023 h 5732038"/>
                  <a:gd name="connsiteX2" fmla="*/ 3966308 w 3998297"/>
                  <a:gd name="connsiteY2" fmla="*/ 20879 h 5732038"/>
                  <a:gd name="connsiteX3" fmla="*/ 3966308 w 3998297"/>
                  <a:gd name="connsiteY3" fmla="*/ 209565 h 5732038"/>
                  <a:gd name="connsiteX4" fmla="*/ 3864708 w 3998297"/>
                  <a:gd name="connsiteY4" fmla="*/ 311164 h 5732038"/>
                  <a:gd name="connsiteX5" fmla="*/ 3661508 w 3998297"/>
                  <a:gd name="connsiteY5" fmla="*/ 586935 h 5732038"/>
                  <a:gd name="connsiteX6" fmla="*/ 2427793 w 3998297"/>
                  <a:gd name="connsiteY6" fmla="*/ 5362137 h 5732038"/>
                  <a:gd name="connsiteX7" fmla="*/ 1600479 w 3998297"/>
                  <a:gd name="connsiteY7" fmla="*/ 5362137 h 5732038"/>
                  <a:gd name="connsiteX8" fmla="*/ 134536 w 3998297"/>
                  <a:gd name="connsiteY8" fmla="*/ 5536309 h 5732038"/>
                  <a:gd name="connsiteX9" fmla="*/ 323222 w 3998297"/>
                  <a:gd name="connsiteY9" fmla="*/ 4926708 h 5732038"/>
                  <a:gd name="connsiteX0" fmla="*/ 323222 w 3998297"/>
                  <a:gd name="connsiteY0" fmla="*/ 4926708 h 5732038"/>
                  <a:gd name="connsiteX1" fmla="*/ 3284136 w 3998297"/>
                  <a:gd name="connsiteY1" fmla="*/ 1182023 h 5732038"/>
                  <a:gd name="connsiteX2" fmla="*/ 3966308 w 3998297"/>
                  <a:gd name="connsiteY2" fmla="*/ 20879 h 5732038"/>
                  <a:gd name="connsiteX3" fmla="*/ 3966308 w 3998297"/>
                  <a:gd name="connsiteY3" fmla="*/ 209565 h 5732038"/>
                  <a:gd name="connsiteX4" fmla="*/ 3864708 w 3998297"/>
                  <a:gd name="connsiteY4" fmla="*/ 311164 h 5732038"/>
                  <a:gd name="connsiteX5" fmla="*/ 3661508 w 3998297"/>
                  <a:gd name="connsiteY5" fmla="*/ 586935 h 5732038"/>
                  <a:gd name="connsiteX6" fmla="*/ 2427793 w 3998297"/>
                  <a:gd name="connsiteY6" fmla="*/ 5362137 h 5732038"/>
                  <a:gd name="connsiteX7" fmla="*/ 1600479 w 3998297"/>
                  <a:gd name="connsiteY7" fmla="*/ 5362137 h 5732038"/>
                  <a:gd name="connsiteX8" fmla="*/ 134536 w 3998297"/>
                  <a:gd name="connsiteY8" fmla="*/ 5536309 h 5732038"/>
                  <a:gd name="connsiteX9" fmla="*/ 323222 w 3998297"/>
                  <a:gd name="connsiteY9" fmla="*/ 4926708 h 5732038"/>
                  <a:gd name="connsiteX0" fmla="*/ 323222 w 3998297"/>
                  <a:gd name="connsiteY0" fmla="*/ 4926708 h 5732038"/>
                  <a:gd name="connsiteX1" fmla="*/ 3284136 w 3998297"/>
                  <a:gd name="connsiteY1" fmla="*/ 1182023 h 5732038"/>
                  <a:gd name="connsiteX2" fmla="*/ 3966308 w 3998297"/>
                  <a:gd name="connsiteY2" fmla="*/ 20879 h 5732038"/>
                  <a:gd name="connsiteX3" fmla="*/ 3966308 w 3998297"/>
                  <a:gd name="connsiteY3" fmla="*/ 209565 h 5732038"/>
                  <a:gd name="connsiteX4" fmla="*/ 3864708 w 3998297"/>
                  <a:gd name="connsiteY4" fmla="*/ 311164 h 5732038"/>
                  <a:gd name="connsiteX5" fmla="*/ 3661508 w 3998297"/>
                  <a:gd name="connsiteY5" fmla="*/ 586935 h 5732038"/>
                  <a:gd name="connsiteX6" fmla="*/ 2427793 w 3998297"/>
                  <a:gd name="connsiteY6" fmla="*/ 5362137 h 5732038"/>
                  <a:gd name="connsiteX7" fmla="*/ 1600479 w 3998297"/>
                  <a:gd name="connsiteY7" fmla="*/ 5362137 h 5732038"/>
                  <a:gd name="connsiteX8" fmla="*/ 134536 w 3998297"/>
                  <a:gd name="connsiteY8" fmla="*/ 5536309 h 5732038"/>
                  <a:gd name="connsiteX9" fmla="*/ 323222 w 3998297"/>
                  <a:gd name="connsiteY9" fmla="*/ 4926708 h 5732038"/>
                  <a:gd name="connsiteX0" fmla="*/ 323222 w 3998297"/>
                  <a:gd name="connsiteY0" fmla="*/ 4926708 h 5732038"/>
                  <a:gd name="connsiteX1" fmla="*/ 3284136 w 3998297"/>
                  <a:gd name="connsiteY1" fmla="*/ 1182023 h 5732038"/>
                  <a:gd name="connsiteX2" fmla="*/ 3966308 w 3998297"/>
                  <a:gd name="connsiteY2" fmla="*/ 20879 h 5732038"/>
                  <a:gd name="connsiteX3" fmla="*/ 3966308 w 3998297"/>
                  <a:gd name="connsiteY3" fmla="*/ 209565 h 5732038"/>
                  <a:gd name="connsiteX4" fmla="*/ 3864708 w 3998297"/>
                  <a:gd name="connsiteY4" fmla="*/ 311164 h 5732038"/>
                  <a:gd name="connsiteX5" fmla="*/ 3661508 w 3998297"/>
                  <a:gd name="connsiteY5" fmla="*/ 586935 h 5732038"/>
                  <a:gd name="connsiteX6" fmla="*/ 2427793 w 3998297"/>
                  <a:gd name="connsiteY6" fmla="*/ 5362137 h 5732038"/>
                  <a:gd name="connsiteX7" fmla="*/ 1600479 w 3998297"/>
                  <a:gd name="connsiteY7" fmla="*/ 5362137 h 5732038"/>
                  <a:gd name="connsiteX8" fmla="*/ 134536 w 3998297"/>
                  <a:gd name="connsiteY8" fmla="*/ 5536309 h 5732038"/>
                  <a:gd name="connsiteX9" fmla="*/ 323222 w 3998297"/>
                  <a:gd name="connsiteY9" fmla="*/ 4926708 h 5732038"/>
                  <a:gd name="connsiteX0" fmla="*/ 323222 w 3998297"/>
                  <a:gd name="connsiteY0" fmla="*/ 4926708 h 5732038"/>
                  <a:gd name="connsiteX1" fmla="*/ 3284136 w 3998297"/>
                  <a:gd name="connsiteY1" fmla="*/ 1182023 h 5732038"/>
                  <a:gd name="connsiteX2" fmla="*/ 3966308 w 3998297"/>
                  <a:gd name="connsiteY2" fmla="*/ 20879 h 5732038"/>
                  <a:gd name="connsiteX3" fmla="*/ 3966308 w 3998297"/>
                  <a:gd name="connsiteY3" fmla="*/ 209565 h 5732038"/>
                  <a:gd name="connsiteX4" fmla="*/ 3864708 w 3998297"/>
                  <a:gd name="connsiteY4" fmla="*/ 311164 h 5732038"/>
                  <a:gd name="connsiteX5" fmla="*/ 3661508 w 3998297"/>
                  <a:gd name="connsiteY5" fmla="*/ 586935 h 5732038"/>
                  <a:gd name="connsiteX6" fmla="*/ 2427793 w 3998297"/>
                  <a:gd name="connsiteY6" fmla="*/ 5362137 h 5732038"/>
                  <a:gd name="connsiteX7" fmla="*/ 1600479 w 3998297"/>
                  <a:gd name="connsiteY7" fmla="*/ 5362137 h 5732038"/>
                  <a:gd name="connsiteX8" fmla="*/ 134536 w 3998297"/>
                  <a:gd name="connsiteY8" fmla="*/ 5536309 h 5732038"/>
                  <a:gd name="connsiteX9" fmla="*/ 323222 w 3998297"/>
                  <a:gd name="connsiteY9" fmla="*/ 4926708 h 5732038"/>
                  <a:gd name="connsiteX0" fmla="*/ 323222 w 3998297"/>
                  <a:gd name="connsiteY0" fmla="*/ 4926708 h 5732038"/>
                  <a:gd name="connsiteX1" fmla="*/ 3284136 w 3998297"/>
                  <a:gd name="connsiteY1" fmla="*/ 1182023 h 5732038"/>
                  <a:gd name="connsiteX2" fmla="*/ 3966308 w 3998297"/>
                  <a:gd name="connsiteY2" fmla="*/ 20879 h 5732038"/>
                  <a:gd name="connsiteX3" fmla="*/ 3966308 w 3998297"/>
                  <a:gd name="connsiteY3" fmla="*/ 209565 h 5732038"/>
                  <a:gd name="connsiteX4" fmla="*/ 3864708 w 3998297"/>
                  <a:gd name="connsiteY4" fmla="*/ 311164 h 5732038"/>
                  <a:gd name="connsiteX5" fmla="*/ 3661508 w 3998297"/>
                  <a:gd name="connsiteY5" fmla="*/ 586935 h 5732038"/>
                  <a:gd name="connsiteX6" fmla="*/ 2427793 w 3998297"/>
                  <a:gd name="connsiteY6" fmla="*/ 5362137 h 5732038"/>
                  <a:gd name="connsiteX7" fmla="*/ 1600479 w 3998297"/>
                  <a:gd name="connsiteY7" fmla="*/ 5362137 h 5732038"/>
                  <a:gd name="connsiteX8" fmla="*/ 134536 w 3998297"/>
                  <a:gd name="connsiteY8" fmla="*/ 5536309 h 5732038"/>
                  <a:gd name="connsiteX9" fmla="*/ 323222 w 3998297"/>
                  <a:gd name="connsiteY9" fmla="*/ 4926708 h 5732038"/>
                  <a:gd name="connsiteX0" fmla="*/ 323222 w 3998297"/>
                  <a:gd name="connsiteY0" fmla="*/ 5095499 h 5900829"/>
                  <a:gd name="connsiteX1" fmla="*/ 3284136 w 3998297"/>
                  <a:gd name="connsiteY1" fmla="*/ 1350814 h 5900829"/>
                  <a:gd name="connsiteX2" fmla="*/ 3966308 w 3998297"/>
                  <a:gd name="connsiteY2" fmla="*/ 189670 h 5900829"/>
                  <a:gd name="connsiteX3" fmla="*/ 3966308 w 3998297"/>
                  <a:gd name="connsiteY3" fmla="*/ 378356 h 5900829"/>
                  <a:gd name="connsiteX4" fmla="*/ 3864708 w 3998297"/>
                  <a:gd name="connsiteY4" fmla="*/ 479955 h 5900829"/>
                  <a:gd name="connsiteX5" fmla="*/ 3661508 w 3998297"/>
                  <a:gd name="connsiteY5" fmla="*/ 755726 h 5900829"/>
                  <a:gd name="connsiteX6" fmla="*/ 2427793 w 3998297"/>
                  <a:gd name="connsiteY6" fmla="*/ 5530928 h 5900829"/>
                  <a:gd name="connsiteX7" fmla="*/ 1600479 w 3998297"/>
                  <a:gd name="connsiteY7" fmla="*/ 5530928 h 5900829"/>
                  <a:gd name="connsiteX8" fmla="*/ 134536 w 3998297"/>
                  <a:gd name="connsiteY8" fmla="*/ 5705100 h 5900829"/>
                  <a:gd name="connsiteX9" fmla="*/ 323222 w 3998297"/>
                  <a:gd name="connsiteY9" fmla="*/ 5095499 h 5900829"/>
                  <a:gd name="connsiteX0" fmla="*/ 323222 w 4004415"/>
                  <a:gd name="connsiteY0" fmla="*/ 5095499 h 5900829"/>
                  <a:gd name="connsiteX1" fmla="*/ 3284136 w 4004415"/>
                  <a:gd name="connsiteY1" fmla="*/ 1350814 h 5900829"/>
                  <a:gd name="connsiteX2" fmla="*/ 3966308 w 4004415"/>
                  <a:gd name="connsiteY2" fmla="*/ 189670 h 5900829"/>
                  <a:gd name="connsiteX3" fmla="*/ 3966308 w 4004415"/>
                  <a:gd name="connsiteY3" fmla="*/ 378356 h 5900829"/>
                  <a:gd name="connsiteX4" fmla="*/ 3864708 w 4004415"/>
                  <a:gd name="connsiteY4" fmla="*/ 479955 h 5900829"/>
                  <a:gd name="connsiteX5" fmla="*/ 3661508 w 4004415"/>
                  <a:gd name="connsiteY5" fmla="*/ 755726 h 5900829"/>
                  <a:gd name="connsiteX6" fmla="*/ 2427793 w 4004415"/>
                  <a:gd name="connsiteY6" fmla="*/ 5530928 h 5900829"/>
                  <a:gd name="connsiteX7" fmla="*/ 1600479 w 4004415"/>
                  <a:gd name="connsiteY7" fmla="*/ 5530928 h 5900829"/>
                  <a:gd name="connsiteX8" fmla="*/ 134536 w 4004415"/>
                  <a:gd name="connsiteY8" fmla="*/ 5705100 h 5900829"/>
                  <a:gd name="connsiteX9" fmla="*/ 323222 w 4004415"/>
                  <a:gd name="connsiteY9" fmla="*/ 5095499 h 5900829"/>
                  <a:gd name="connsiteX0" fmla="*/ 323222 w 4023928"/>
                  <a:gd name="connsiteY0" fmla="*/ 5178202 h 5983532"/>
                  <a:gd name="connsiteX1" fmla="*/ 3284136 w 4023928"/>
                  <a:gd name="connsiteY1" fmla="*/ 1433517 h 5983532"/>
                  <a:gd name="connsiteX2" fmla="*/ 3966308 w 4023928"/>
                  <a:gd name="connsiteY2" fmla="*/ 272373 h 5983532"/>
                  <a:gd name="connsiteX3" fmla="*/ 3966308 w 4023928"/>
                  <a:gd name="connsiteY3" fmla="*/ 461059 h 5983532"/>
                  <a:gd name="connsiteX4" fmla="*/ 3864708 w 4023928"/>
                  <a:gd name="connsiteY4" fmla="*/ 562658 h 5983532"/>
                  <a:gd name="connsiteX5" fmla="*/ 3661508 w 4023928"/>
                  <a:gd name="connsiteY5" fmla="*/ 838429 h 5983532"/>
                  <a:gd name="connsiteX6" fmla="*/ 2427793 w 4023928"/>
                  <a:gd name="connsiteY6" fmla="*/ 5613631 h 5983532"/>
                  <a:gd name="connsiteX7" fmla="*/ 1600479 w 4023928"/>
                  <a:gd name="connsiteY7" fmla="*/ 5613631 h 5983532"/>
                  <a:gd name="connsiteX8" fmla="*/ 134536 w 4023928"/>
                  <a:gd name="connsiteY8" fmla="*/ 5787803 h 5983532"/>
                  <a:gd name="connsiteX9" fmla="*/ 323222 w 4023928"/>
                  <a:gd name="connsiteY9" fmla="*/ 5178202 h 5983532"/>
                  <a:gd name="connsiteX0" fmla="*/ 323222 w 4017903"/>
                  <a:gd name="connsiteY0" fmla="*/ 5219081 h 6024411"/>
                  <a:gd name="connsiteX1" fmla="*/ 3284136 w 4017903"/>
                  <a:gd name="connsiteY1" fmla="*/ 1474396 h 6024411"/>
                  <a:gd name="connsiteX2" fmla="*/ 3966308 w 4017903"/>
                  <a:gd name="connsiteY2" fmla="*/ 313252 h 6024411"/>
                  <a:gd name="connsiteX3" fmla="*/ 3966308 w 4017903"/>
                  <a:gd name="connsiteY3" fmla="*/ 501938 h 6024411"/>
                  <a:gd name="connsiteX4" fmla="*/ 3864708 w 4017903"/>
                  <a:gd name="connsiteY4" fmla="*/ 603537 h 6024411"/>
                  <a:gd name="connsiteX5" fmla="*/ 3661508 w 4017903"/>
                  <a:gd name="connsiteY5" fmla="*/ 879308 h 6024411"/>
                  <a:gd name="connsiteX6" fmla="*/ 2427793 w 4017903"/>
                  <a:gd name="connsiteY6" fmla="*/ 5654510 h 6024411"/>
                  <a:gd name="connsiteX7" fmla="*/ 1600479 w 4017903"/>
                  <a:gd name="connsiteY7" fmla="*/ 5654510 h 6024411"/>
                  <a:gd name="connsiteX8" fmla="*/ 134536 w 4017903"/>
                  <a:gd name="connsiteY8" fmla="*/ 5828682 h 6024411"/>
                  <a:gd name="connsiteX9" fmla="*/ 323222 w 4017903"/>
                  <a:gd name="connsiteY9" fmla="*/ 5219081 h 6024411"/>
                  <a:gd name="connsiteX0" fmla="*/ 323222 w 4097344"/>
                  <a:gd name="connsiteY0" fmla="*/ 5219081 h 6024411"/>
                  <a:gd name="connsiteX1" fmla="*/ 3284136 w 4097344"/>
                  <a:gd name="connsiteY1" fmla="*/ 1474396 h 6024411"/>
                  <a:gd name="connsiteX2" fmla="*/ 3966308 w 4097344"/>
                  <a:gd name="connsiteY2" fmla="*/ 313252 h 6024411"/>
                  <a:gd name="connsiteX3" fmla="*/ 3966308 w 4097344"/>
                  <a:gd name="connsiteY3" fmla="*/ 501938 h 6024411"/>
                  <a:gd name="connsiteX4" fmla="*/ 3864708 w 4097344"/>
                  <a:gd name="connsiteY4" fmla="*/ 603537 h 6024411"/>
                  <a:gd name="connsiteX5" fmla="*/ 3661508 w 4097344"/>
                  <a:gd name="connsiteY5" fmla="*/ 879308 h 6024411"/>
                  <a:gd name="connsiteX6" fmla="*/ 2427793 w 4097344"/>
                  <a:gd name="connsiteY6" fmla="*/ 5654510 h 6024411"/>
                  <a:gd name="connsiteX7" fmla="*/ 1600479 w 4097344"/>
                  <a:gd name="connsiteY7" fmla="*/ 5654510 h 6024411"/>
                  <a:gd name="connsiteX8" fmla="*/ 134536 w 4097344"/>
                  <a:gd name="connsiteY8" fmla="*/ 5828682 h 6024411"/>
                  <a:gd name="connsiteX9" fmla="*/ 323222 w 4097344"/>
                  <a:gd name="connsiteY9" fmla="*/ 5219081 h 6024411"/>
                  <a:gd name="connsiteX0" fmla="*/ 323222 w 4097344"/>
                  <a:gd name="connsiteY0" fmla="*/ 5219081 h 6024411"/>
                  <a:gd name="connsiteX1" fmla="*/ 3284136 w 4097344"/>
                  <a:gd name="connsiteY1" fmla="*/ 1474396 h 6024411"/>
                  <a:gd name="connsiteX2" fmla="*/ 3966308 w 4097344"/>
                  <a:gd name="connsiteY2" fmla="*/ 313252 h 6024411"/>
                  <a:gd name="connsiteX3" fmla="*/ 3966308 w 4097344"/>
                  <a:gd name="connsiteY3" fmla="*/ 501938 h 6024411"/>
                  <a:gd name="connsiteX4" fmla="*/ 3864708 w 4097344"/>
                  <a:gd name="connsiteY4" fmla="*/ 603537 h 6024411"/>
                  <a:gd name="connsiteX5" fmla="*/ 3661508 w 4097344"/>
                  <a:gd name="connsiteY5" fmla="*/ 879308 h 6024411"/>
                  <a:gd name="connsiteX6" fmla="*/ 2427793 w 4097344"/>
                  <a:gd name="connsiteY6" fmla="*/ 5654510 h 6024411"/>
                  <a:gd name="connsiteX7" fmla="*/ 1600479 w 4097344"/>
                  <a:gd name="connsiteY7" fmla="*/ 5654510 h 6024411"/>
                  <a:gd name="connsiteX8" fmla="*/ 134536 w 4097344"/>
                  <a:gd name="connsiteY8" fmla="*/ 5828682 h 6024411"/>
                  <a:gd name="connsiteX9" fmla="*/ 323222 w 4097344"/>
                  <a:gd name="connsiteY9" fmla="*/ 5219081 h 6024411"/>
                  <a:gd name="connsiteX0" fmla="*/ 323222 w 4374093"/>
                  <a:gd name="connsiteY0" fmla="*/ 5219081 h 6024411"/>
                  <a:gd name="connsiteX1" fmla="*/ 3284136 w 4374093"/>
                  <a:gd name="connsiteY1" fmla="*/ 1474396 h 6024411"/>
                  <a:gd name="connsiteX2" fmla="*/ 3966308 w 4374093"/>
                  <a:gd name="connsiteY2" fmla="*/ 313252 h 6024411"/>
                  <a:gd name="connsiteX3" fmla="*/ 3966308 w 4374093"/>
                  <a:gd name="connsiteY3" fmla="*/ 501938 h 6024411"/>
                  <a:gd name="connsiteX4" fmla="*/ 3864708 w 4374093"/>
                  <a:gd name="connsiteY4" fmla="*/ 603537 h 6024411"/>
                  <a:gd name="connsiteX5" fmla="*/ 3661508 w 4374093"/>
                  <a:gd name="connsiteY5" fmla="*/ 879308 h 6024411"/>
                  <a:gd name="connsiteX6" fmla="*/ 2427793 w 4374093"/>
                  <a:gd name="connsiteY6" fmla="*/ 5654510 h 6024411"/>
                  <a:gd name="connsiteX7" fmla="*/ 1600479 w 4374093"/>
                  <a:gd name="connsiteY7" fmla="*/ 5654510 h 6024411"/>
                  <a:gd name="connsiteX8" fmla="*/ 134536 w 4374093"/>
                  <a:gd name="connsiteY8" fmla="*/ 5828682 h 6024411"/>
                  <a:gd name="connsiteX9" fmla="*/ 323222 w 4374093"/>
                  <a:gd name="connsiteY9" fmla="*/ 5219081 h 6024411"/>
                  <a:gd name="connsiteX0" fmla="*/ 323222 w 4374093"/>
                  <a:gd name="connsiteY0" fmla="*/ 5219081 h 6024411"/>
                  <a:gd name="connsiteX1" fmla="*/ 3284136 w 4374093"/>
                  <a:gd name="connsiteY1" fmla="*/ 1474396 h 6024411"/>
                  <a:gd name="connsiteX2" fmla="*/ 3966308 w 4374093"/>
                  <a:gd name="connsiteY2" fmla="*/ 313252 h 6024411"/>
                  <a:gd name="connsiteX3" fmla="*/ 3966308 w 4374093"/>
                  <a:gd name="connsiteY3" fmla="*/ 501938 h 6024411"/>
                  <a:gd name="connsiteX4" fmla="*/ 3864708 w 4374093"/>
                  <a:gd name="connsiteY4" fmla="*/ 603537 h 6024411"/>
                  <a:gd name="connsiteX5" fmla="*/ 3661508 w 4374093"/>
                  <a:gd name="connsiteY5" fmla="*/ 879308 h 6024411"/>
                  <a:gd name="connsiteX6" fmla="*/ 2427793 w 4374093"/>
                  <a:gd name="connsiteY6" fmla="*/ 5654510 h 6024411"/>
                  <a:gd name="connsiteX7" fmla="*/ 1600479 w 4374093"/>
                  <a:gd name="connsiteY7" fmla="*/ 5654510 h 6024411"/>
                  <a:gd name="connsiteX8" fmla="*/ 134536 w 4374093"/>
                  <a:gd name="connsiteY8" fmla="*/ 5828682 h 6024411"/>
                  <a:gd name="connsiteX9" fmla="*/ 323222 w 4374093"/>
                  <a:gd name="connsiteY9" fmla="*/ 5219081 h 6024411"/>
                  <a:gd name="connsiteX0" fmla="*/ 323222 w 4374093"/>
                  <a:gd name="connsiteY0" fmla="*/ 5219081 h 6024411"/>
                  <a:gd name="connsiteX1" fmla="*/ 3284136 w 4374093"/>
                  <a:gd name="connsiteY1" fmla="*/ 1474396 h 6024411"/>
                  <a:gd name="connsiteX2" fmla="*/ 3966308 w 4374093"/>
                  <a:gd name="connsiteY2" fmla="*/ 313252 h 6024411"/>
                  <a:gd name="connsiteX3" fmla="*/ 3966308 w 4374093"/>
                  <a:gd name="connsiteY3" fmla="*/ 501938 h 6024411"/>
                  <a:gd name="connsiteX4" fmla="*/ 3864708 w 4374093"/>
                  <a:gd name="connsiteY4" fmla="*/ 603537 h 6024411"/>
                  <a:gd name="connsiteX5" fmla="*/ 3661508 w 4374093"/>
                  <a:gd name="connsiteY5" fmla="*/ 879308 h 6024411"/>
                  <a:gd name="connsiteX6" fmla="*/ 2427793 w 4374093"/>
                  <a:gd name="connsiteY6" fmla="*/ 5654510 h 6024411"/>
                  <a:gd name="connsiteX7" fmla="*/ 1600479 w 4374093"/>
                  <a:gd name="connsiteY7" fmla="*/ 5654510 h 6024411"/>
                  <a:gd name="connsiteX8" fmla="*/ 134536 w 4374093"/>
                  <a:gd name="connsiteY8" fmla="*/ 5828682 h 6024411"/>
                  <a:gd name="connsiteX9" fmla="*/ 323222 w 4374093"/>
                  <a:gd name="connsiteY9" fmla="*/ 5219081 h 6024411"/>
                  <a:gd name="connsiteX0" fmla="*/ 323222 w 4374093"/>
                  <a:gd name="connsiteY0" fmla="*/ 5219081 h 6024411"/>
                  <a:gd name="connsiteX1" fmla="*/ 3284136 w 4374093"/>
                  <a:gd name="connsiteY1" fmla="*/ 1474396 h 6024411"/>
                  <a:gd name="connsiteX2" fmla="*/ 3966308 w 4374093"/>
                  <a:gd name="connsiteY2" fmla="*/ 313252 h 6024411"/>
                  <a:gd name="connsiteX3" fmla="*/ 3966308 w 4374093"/>
                  <a:gd name="connsiteY3" fmla="*/ 501938 h 6024411"/>
                  <a:gd name="connsiteX4" fmla="*/ 3864708 w 4374093"/>
                  <a:gd name="connsiteY4" fmla="*/ 603537 h 6024411"/>
                  <a:gd name="connsiteX5" fmla="*/ 3661508 w 4374093"/>
                  <a:gd name="connsiteY5" fmla="*/ 879308 h 6024411"/>
                  <a:gd name="connsiteX6" fmla="*/ 2427793 w 4374093"/>
                  <a:gd name="connsiteY6" fmla="*/ 5654510 h 6024411"/>
                  <a:gd name="connsiteX7" fmla="*/ 1600479 w 4374093"/>
                  <a:gd name="connsiteY7" fmla="*/ 5654510 h 6024411"/>
                  <a:gd name="connsiteX8" fmla="*/ 134536 w 4374093"/>
                  <a:gd name="connsiteY8" fmla="*/ 5828682 h 6024411"/>
                  <a:gd name="connsiteX9" fmla="*/ 323222 w 4374093"/>
                  <a:gd name="connsiteY9" fmla="*/ 5219081 h 6024411"/>
                  <a:gd name="connsiteX0" fmla="*/ 323222 w 4374093"/>
                  <a:gd name="connsiteY0" fmla="*/ 5219081 h 6024411"/>
                  <a:gd name="connsiteX1" fmla="*/ 3284136 w 4374093"/>
                  <a:gd name="connsiteY1" fmla="*/ 1474396 h 6024411"/>
                  <a:gd name="connsiteX2" fmla="*/ 3966308 w 4374093"/>
                  <a:gd name="connsiteY2" fmla="*/ 313252 h 6024411"/>
                  <a:gd name="connsiteX3" fmla="*/ 3966308 w 4374093"/>
                  <a:gd name="connsiteY3" fmla="*/ 501938 h 6024411"/>
                  <a:gd name="connsiteX4" fmla="*/ 3864708 w 4374093"/>
                  <a:gd name="connsiteY4" fmla="*/ 603537 h 6024411"/>
                  <a:gd name="connsiteX5" fmla="*/ 3661508 w 4374093"/>
                  <a:gd name="connsiteY5" fmla="*/ 879308 h 6024411"/>
                  <a:gd name="connsiteX6" fmla="*/ 2427793 w 4374093"/>
                  <a:gd name="connsiteY6" fmla="*/ 5654510 h 6024411"/>
                  <a:gd name="connsiteX7" fmla="*/ 1600479 w 4374093"/>
                  <a:gd name="connsiteY7" fmla="*/ 5654510 h 6024411"/>
                  <a:gd name="connsiteX8" fmla="*/ 134536 w 4374093"/>
                  <a:gd name="connsiteY8" fmla="*/ 5828682 h 6024411"/>
                  <a:gd name="connsiteX9" fmla="*/ 323222 w 4374093"/>
                  <a:gd name="connsiteY9" fmla="*/ 5219081 h 6024411"/>
                  <a:gd name="connsiteX0" fmla="*/ 323222 w 4374093"/>
                  <a:gd name="connsiteY0" fmla="*/ 5219081 h 6024411"/>
                  <a:gd name="connsiteX1" fmla="*/ 3284136 w 4374093"/>
                  <a:gd name="connsiteY1" fmla="*/ 1474396 h 6024411"/>
                  <a:gd name="connsiteX2" fmla="*/ 3966308 w 4374093"/>
                  <a:gd name="connsiteY2" fmla="*/ 313252 h 6024411"/>
                  <a:gd name="connsiteX3" fmla="*/ 3966308 w 4374093"/>
                  <a:gd name="connsiteY3" fmla="*/ 501938 h 6024411"/>
                  <a:gd name="connsiteX4" fmla="*/ 3864708 w 4374093"/>
                  <a:gd name="connsiteY4" fmla="*/ 603537 h 6024411"/>
                  <a:gd name="connsiteX5" fmla="*/ 3661508 w 4374093"/>
                  <a:gd name="connsiteY5" fmla="*/ 879308 h 6024411"/>
                  <a:gd name="connsiteX6" fmla="*/ 2427793 w 4374093"/>
                  <a:gd name="connsiteY6" fmla="*/ 5654510 h 6024411"/>
                  <a:gd name="connsiteX7" fmla="*/ 1600479 w 4374093"/>
                  <a:gd name="connsiteY7" fmla="*/ 5654510 h 6024411"/>
                  <a:gd name="connsiteX8" fmla="*/ 134536 w 4374093"/>
                  <a:gd name="connsiteY8" fmla="*/ 5828682 h 6024411"/>
                  <a:gd name="connsiteX9" fmla="*/ 323222 w 4374093"/>
                  <a:gd name="connsiteY9" fmla="*/ 5219081 h 6024411"/>
                  <a:gd name="connsiteX0" fmla="*/ 323222 w 4374093"/>
                  <a:gd name="connsiteY0" fmla="*/ 5219081 h 6024411"/>
                  <a:gd name="connsiteX1" fmla="*/ 3284136 w 4374093"/>
                  <a:gd name="connsiteY1" fmla="*/ 1474396 h 6024411"/>
                  <a:gd name="connsiteX2" fmla="*/ 3966308 w 4374093"/>
                  <a:gd name="connsiteY2" fmla="*/ 313252 h 6024411"/>
                  <a:gd name="connsiteX3" fmla="*/ 3966308 w 4374093"/>
                  <a:gd name="connsiteY3" fmla="*/ 501938 h 6024411"/>
                  <a:gd name="connsiteX4" fmla="*/ 3864708 w 4374093"/>
                  <a:gd name="connsiteY4" fmla="*/ 603537 h 6024411"/>
                  <a:gd name="connsiteX5" fmla="*/ 3661508 w 4374093"/>
                  <a:gd name="connsiteY5" fmla="*/ 879308 h 6024411"/>
                  <a:gd name="connsiteX6" fmla="*/ 2427793 w 4374093"/>
                  <a:gd name="connsiteY6" fmla="*/ 5654510 h 6024411"/>
                  <a:gd name="connsiteX7" fmla="*/ 1600479 w 4374093"/>
                  <a:gd name="connsiteY7" fmla="*/ 5654510 h 6024411"/>
                  <a:gd name="connsiteX8" fmla="*/ 134536 w 4374093"/>
                  <a:gd name="connsiteY8" fmla="*/ 5828682 h 6024411"/>
                  <a:gd name="connsiteX9" fmla="*/ 323222 w 4374093"/>
                  <a:gd name="connsiteY9" fmla="*/ 5219081 h 6024411"/>
                  <a:gd name="connsiteX0" fmla="*/ 323222 w 4374093"/>
                  <a:gd name="connsiteY0" fmla="*/ 5205308 h 6010638"/>
                  <a:gd name="connsiteX1" fmla="*/ 3284136 w 4374093"/>
                  <a:gd name="connsiteY1" fmla="*/ 1460623 h 6010638"/>
                  <a:gd name="connsiteX2" fmla="*/ 3966308 w 4374093"/>
                  <a:gd name="connsiteY2" fmla="*/ 299479 h 6010638"/>
                  <a:gd name="connsiteX3" fmla="*/ 3966308 w 4374093"/>
                  <a:gd name="connsiteY3" fmla="*/ 488165 h 6010638"/>
                  <a:gd name="connsiteX4" fmla="*/ 3864708 w 4374093"/>
                  <a:gd name="connsiteY4" fmla="*/ 589764 h 6010638"/>
                  <a:gd name="connsiteX5" fmla="*/ 3661508 w 4374093"/>
                  <a:gd name="connsiteY5" fmla="*/ 865535 h 6010638"/>
                  <a:gd name="connsiteX6" fmla="*/ 2427793 w 4374093"/>
                  <a:gd name="connsiteY6" fmla="*/ 5640737 h 6010638"/>
                  <a:gd name="connsiteX7" fmla="*/ 1600479 w 4374093"/>
                  <a:gd name="connsiteY7" fmla="*/ 5640737 h 6010638"/>
                  <a:gd name="connsiteX8" fmla="*/ 134536 w 4374093"/>
                  <a:gd name="connsiteY8" fmla="*/ 5814909 h 6010638"/>
                  <a:gd name="connsiteX9" fmla="*/ 323222 w 4374093"/>
                  <a:gd name="connsiteY9" fmla="*/ 5205308 h 6010638"/>
                  <a:gd name="connsiteX0" fmla="*/ 323222 w 4374093"/>
                  <a:gd name="connsiteY0" fmla="*/ 5205308 h 6010638"/>
                  <a:gd name="connsiteX1" fmla="*/ 3284136 w 4374093"/>
                  <a:gd name="connsiteY1" fmla="*/ 1460623 h 6010638"/>
                  <a:gd name="connsiteX2" fmla="*/ 3966308 w 4374093"/>
                  <a:gd name="connsiteY2" fmla="*/ 299479 h 6010638"/>
                  <a:gd name="connsiteX3" fmla="*/ 3966308 w 4374093"/>
                  <a:gd name="connsiteY3" fmla="*/ 488165 h 6010638"/>
                  <a:gd name="connsiteX4" fmla="*/ 3864708 w 4374093"/>
                  <a:gd name="connsiteY4" fmla="*/ 589764 h 6010638"/>
                  <a:gd name="connsiteX5" fmla="*/ 3661508 w 4374093"/>
                  <a:gd name="connsiteY5" fmla="*/ 865535 h 6010638"/>
                  <a:gd name="connsiteX6" fmla="*/ 2427793 w 4374093"/>
                  <a:gd name="connsiteY6" fmla="*/ 5640737 h 6010638"/>
                  <a:gd name="connsiteX7" fmla="*/ 1600479 w 4374093"/>
                  <a:gd name="connsiteY7" fmla="*/ 5640737 h 6010638"/>
                  <a:gd name="connsiteX8" fmla="*/ 134536 w 4374093"/>
                  <a:gd name="connsiteY8" fmla="*/ 5814909 h 6010638"/>
                  <a:gd name="connsiteX9" fmla="*/ 323222 w 4374093"/>
                  <a:gd name="connsiteY9" fmla="*/ 5205308 h 6010638"/>
                  <a:gd name="connsiteX0" fmla="*/ 323222 w 4374093"/>
                  <a:gd name="connsiteY0" fmla="*/ 5205308 h 6010638"/>
                  <a:gd name="connsiteX1" fmla="*/ 3284136 w 4374093"/>
                  <a:gd name="connsiteY1" fmla="*/ 1460623 h 6010638"/>
                  <a:gd name="connsiteX2" fmla="*/ 3966308 w 4374093"/>
                  <a:gd name="connsiteY2" fmla="*/ 299479 h 6010638"/>
                  <a:gd name="connsiteX3" fmla="*/ 3966308 w 4374093"/>
                  <a:gd name="connsiteY3" fmla="*/ 488165 h 6010638"/>
                  <a:gd name="connsiteX4" fmla="*/ 3864708 w 4374093"/>
                  <a:gd name="connsiteY4" fmla="*/ 589764 h 6010638"/>
                  <a:gd name="connsiteX5" fmla="*/ 3661508 w 4374093"/>
                  <a:gd name="connsiteY5" fmla="*/ 865535 h 6010638"/>
                  <a:gd name="connsiteX6" fmla="*/ 2427793 w 4374093"/>
                  <a:gd name="connsiteY6" fmla="*/ 5640737 h 6010638"/>
                  <a:gd name="connsiteX7" fmla="*/ 1600479 w 4374093"/>
                  <a:gd name="connsiteY7" fmla="*/ 5640737 h 6010638"/>
                  <a:gd name="connsiteX8" fmla="*/ 134536 w 4374093"/>
                  <a:gd name="connsiteY8" fmla="*/ 5814909 h 6010638"/>
                  <a:gd name="connsiteX9" fmla="*/ 323222 w 4374093"/>
                  <a:gd name="connsiteY9" fmla="*/ 5205308 h 6010638"/>
                  <a:gd name="connsiteX0" fmla="*/ 323222 w 4374093"/>
                  <a:gd name="connsiteY0" fmla="*/ 5205308 h 6010638"/>
                  <a:gd name="connsiteX1" fmla="*/ 3284136 w 4374093"/>
                  <a:gd name="connsiteY1" fmla="*/ 1460623 h 6010638"/>
                  <a:gd name="connsiteX2" fmla="*/ 3966308 w 4374093"/>
                  <a:gd name="connsiteY2" fmla="*/ 299479 h 6010638"/>
                  <a:gd name="connsiteX3" fmla="*/ 3966308 w 4374093"/>
                  <a:gd name="connsiteY3" fmla="*/ 488165 h 6010638"/>
                  <a:gd name="connsiteX4" fmla="*/ 3864708 w 4374093"/>
                  <a:gd name="connsiteY4" fmla="*/ 589764 h 6010638"/>
                  <a:gd name="connsiteX5" fmla="*/ 3661508 w 4374093"/>
                  <a:gd name="connsiteY5" fmla="*/ 865535 h 6010638"/>
                  <a:gd name="connsiteX6" fmla="*/ 2427793 w 4374093"/>
                  <a:gd name="connsiteY6" fmla="*/ 5640737 h 6010638"/>
                  <a:gd name="connsiteX7" fmla="*/ 1600479 w 4374093"/>
                  <a:gd name="connsiteY7" fmla="*/ 5640737 h 6010638"/>
                  <a:gd name="connsiteX8" fmla="*/ 134536 w 4374093"/>
                  <a:gd name="connsiteY8" fmla="*/ 5814909 h 6010638"/>
                  <a:gd name="connsiteX9" fmla="*/ 323222 w 4374093"/>
                  <a:gd name="connsiteY9" fmla="*/ 5205308 h 6010638"/>
                  <a:gd name="connsiteX0" fmla="*/ 323222 w 4374093"/>
                  <a:gd name="connsiteY0" fmla="*/ 5205308 h 6010638"/>
                  <a:gd name="connsiteX1" fmla="*/ 3284136 w 4374093"/>
                  <a:gd name="connsiteY1" fmla="*/ 1460623 h 6010638"/>
                  <a:gd name="connsiteX2" fmla="*/ 3966308 w 4374093"/>
                  <a:gd name="connsiteY2" fmla="*/ 299479 h 6010638"/>
                  <a:gd name="connsiteX3" fmla="*/ 3966308 w 4374093"/>
                  <a:gd name="connsiteY3" fmla="*/ 488165 h 6010638"/>
                  <a:gd name="connsiteX4" fmla="*/ 3864708 w 4374093"/>
                  <a:gd name="connsiteY4" fmla="*/ 589764 h 6010638"/>
                  <a:gd name="connsiteX5" fmla="*/ 3661508 w 4374093"/>
                  <a:gd name="connsiteY5" fmla="*/ 865535 h 6010638"/>
                  <a:gd name="connsiteX6" fmla="*/ 3657879 w 4374093"/>
                  <a:gd name="connsiteY6" fmla="*/ 4782580 h 6010638"/>
                  <a:gd name="connsiteX7" fmla="*/ 2427793 w 4374093"/>
                  <a:gd name="connsiteY7" fmla="*/ 5640737 h 6010638"/>
                  <a:gd name="connsiteX8" fmla="*/ 1600479 w 4374093"/>
                  <a:gd name="connsiteY8" fmla="*/ 5640737 h 6010638"/>
                  <a:gd name="connsiteX9" fmla="*/ 134536 w 4374093"/>
                  <a:gd name="connsiteY9" fmla="*/ 5814909 h 6010638"/>
                  <a:gd name="connsiteX10" fmla="*/ 323222 w 4374093"/>
                  <a:gd name="connsiteY10" fmla="*/ 5205308 h 6010638"/>
                  <a:gd name="connsiteX0" fmla="*/ 323222 w 4374093"/>
                  <a:gd name="connsiteY0" fmla="*/ 5205308 h 6010638"/>
                  <a:gd name="connsiteX1" fmla="*/ 3284136 w 4374093"/>
                  <a:gd name="connsiteY1" fmla="*/ 1460623 h 6010638"/>
                  <a:gd name="connsiteX2" fmla="*/ 3966308 w 4374093"/>
                  <a:gd name="connsiteY2" fmla="*/ 299479 h 6010638"/>
                  <a:gd name="connsiteX3" fmla="*/ 3966308 w 4374093"/>
                  <a:gd name="connsiteY3" fmla="*/ 488165 h 6010638"/>
                  <a:gd name="connsiteX4" fmla="*/ 3864708 w 4374093"/>
                  <a:gd name="connsiteY4" fmla="*/ 589764 h 6010638"/>
                  <a:gd name="connsiteX5" fmla="*/ 3661508 w 4374093"/>
                  <a:gd name="connsiteY5" fmla="*/ 865535 h 6010638"/>
                  <a:gd name="connsiteX6" fmla="*/ 3657879 w 4374093"/>
                  <a:gd name="connsiteY6" fmla="*/ 4782580 h 6010638"/>
                  <a:gd name="connsiteX7" fmla="*/ 2427793 w 4374093"/>
                  <a:gd name="connsiteY7" fmla="*/ 5640737 h 6010638"/>
                  <a:gd name="connsiteX8" fmla="*/ 1600479 w 4374093"/>
                  <a:gd name="connsiteY8" fmla="*/ 5640737 h 6010638"/>
                  <a:gd name="connsiteX9" fmla="*/ 134536 w 4374093"/>
                  <a:gd name="connsiteY9" fmla="*/ 5814909 h 6010638"/>
                  <a:gd name="connsiteX10" fmla="*/ 323222 w 4374093"/>
                  <a:gd name="connsiteY10" fmla="*/ 5205308 h 6010638"/>
                  <a:gd name="connsiteX0" fmla="*/ 323222 w 4374093"/>
                  <a:gd name="connsiteY0" fmla="*/ 5205308 h 6010638"/>
                  <a:gd name="connsiteX1" fmla="*/ 3284136 w 4374093"/>
                  <a:gd name="connsiteY1" fmla="*/ 1460623 h 6010638"/>
                  <a:gd name="connsiteX2" fmla="*/ 3966308 w 4374093"/>
                  <a:gd name="connsiteY2" fmla="*/ 299479 h 6010638"/>
                  <a:gd name="connsiteX3" fmla="*/ 3966308 w 4374093"/>
                  <a:gd name="connsiteY3" fmla="*/ 488165 h 6010638"/>
                  <a:gd name="connsiteX4" fmla="*/ 3864708 w 4374093"/>
                  <a:gd name="connsiteY4" fmla="*/ 589764 h 6010638"/>
                  <a:gd name="connsiteX5" fmla="*/ 3661508 w 4374093"/>
                  <a:gd name="connsiteY5" fmla="*/ 865535 h 6010638"/>
                  <a:gd name="connsiteX6" fmla="*/ 3657879 w 4374093"/>
                  <a:gd name="connsiteY6" fmla="*/ 4782580 h 6010638"/>
                  <a:gd name="connsiteX7" fmla="*/ 2427793 w 4374093"/>
                  <a:gd name="connsiteY7" fmla="*/ 5640737 h 6010638"/>
                  <a:gd name="connsiteX8" fmla="*/ 1600479 w 4374093"/>
                  <a:gd name="connsiteY8" fmla="*/ 5640737 h 6010638"/>
                  <a:gd name="connsiteX9" fmla="*/ 134536 w 4374093"/>
                  <a:gd name="connsiteY9" fmla="*/ 5814909 h 6010638"/>
                  <a:gd name="connsiteX10" fmla="*/ 323222 w 4374093"/>
                  <a:gd name="connsiteY10" fmla="*/ 5205308 h 6010638"/>
                  <a:gd name="connsiteX0" fmla="*/ 323222 w 4374093"/>
                  <a:gd name="connsiteY0" fmla="*/ 5205308 h 6010638"/>
                  <a:gd name="connsiteX1" fmla="*/ 3284136 w 4374093"/>
                  <a:gd name="connsiteY1" fmla="*/ 1460623 h 6010638"/>
                  <a:gd name="connsiteX2" fmla="*/ 3966308 w 4374093"/>
                  <a:gd name="connsiteY2" fmla="*/ 299479 h 6010638"/>
                  <a:gd name="connsiteX3" fmla="*/ 3966308 w 4374093"/>
                  <a:gd name="connsiteY3" fmla="*/ 488165 h 6010638"/>
                  <a:gd name="connsiteX4" fmla="*/ 3864708 w 4374093"/>
                  <a:gd name="connsiteY4" fmla="*/ 589764 h 6010638"/>
                  <a:gd name="connsiteX5" fmla="*/ 3661508 w 4374093"/>
                  <a:gd name="connsiteY5" fmla="*/ 865535 h 6010638"/>
                  <a:gd name="connsiteX6" fmla="*/ 3657879 w 4374093"/>
                  <a:gd name="connsiteY6" fmla="*/ 4782580 h 6010638"/>
                  <a:gd name="connsiteX7" fmla="*/ 2427793 w 4374093"/>
                  <a:gd name="connsiteY7" fmla="*/ 5640737 h 6010638"/>
                  <a:gd name="connsiteX8" fmla="*/ 1600479 w 4374093"/>
                  <a:gd name="connsiteY8" fmla="*/ 5640737 h 6010638"/>
                  <a:gd name="connsiteX9" fmla="*/ 134536 w 4374093"/>
                  <a:gd name="connsiteY9" fmla="*/ 5814909 h 6010638"/>
                  <a:gd name="connsiteX10" fmla="*/ 323222 w 4374093"/>
                  <a:gd name="connsiteY10" fmla="*/ 5205308 h 6010638"/>
                  <a:gd name="connsiteX0" fmla="*/ 323222 w 4374093"/>
                  <a:gd name="connsiteY0" fmla="*/ 5205308 h 6039877"/>
                  <a:gd name="connsiteX1" fmla="*/ 3284136 w 4374093"/>
                  <a:gd name="connsiteY1" fmla="*/ 1460623 h 6039877"/>
                  <a:gd name="connsiteX2" fmla="*/ 3966308 w 4374093"/>
                  <a:gd name="connsiteY2" fmla="*/ 299479 h 6039877"/>
                  <a:gd name="connsiteX3" fmla="*/ 3966308 w 4374093"/>
                  <a:gd name="connsiteY3" fmla="*/ 488165 h 6039877"/>
                  <a:gd name="connsiteX4" fmla="*/ 3864708 w 4374093"/>
                  <a:gd name="connsiteY4" fmla="*/ 589764 h 6039877"/>
                  <a:gd name="connsiteX5" fmla="*/ 3661508 w 4374093"/>
                  <a:gd name="connsiteY5" fmla="*/ 865535 h 6039877"/>
                  <a:gd name="connsiteX6" fmla="*/ 3657879 w 4374093"/>
                  <a:gd name="connsiteY6" fmla="*/ 4782580 h 6039877"/>
                  <a:gd name="connsiteX7" fmla="*/ 2427793 w 4374093"/>
                  <a:gd name="connsiteY7" fmla="*/ 5640737 h 6039877"/>
                  <a:gd name="connsiteX8" fmla="*/ 1600479 w 4374093"/>
                  <a:gd name="connsiteY8" fmla="*/ 5640737 h 6039877"/>
                  <a:gd name="connsiteX9" fmla="*/ 134536 w 4374093"/>
                  <a:gd name="connsiteY9" fmla="*/ 5814909 h 6039877"/>
                  <a:gd name="connsiteX10" fmla="*/ 323222 w 4374093"/>
                  <a:gd name="connsiteY10" fmla="*/ 5205308 h 6039877"/>
                  <a:gd name="connsiteX0" fmla="*/ 330890 w 4381761"/>
                  <a:gd name="connsiteY0" fmla="*/ 5205308 h 6089805"/>
                  <a:gd name="connsiteX1" fmla="*/ 3291804 w 4381761"/>
                  <a:gd name="connsiteY1" fmla="*/ 1460623 h 6089805"/>
                  <a:gd name="connsiteX2" fmla="*/ 3973976 w 4381761"/>
                  <a:gd name="connsiteY2" fmla="*/ 299479 h 6089805"/>
                  <a:gd name="connsiteX3" fmla="*/ 3973976 w 4381761"/>
                  <a:gd name="connsiteY3" fmla="*/ 488165 h 6089805"/>
                  <a:gd name="connsiteX4" fmla="*/ 3872376 w 4381761"/>
                  <a:gd name="connsiteY4" fmla="*/ 589764 h 6089805"/>
                  <a:gd name="connsiteX5" fmla="*/ 3669176 w 4381761"/>
                  <a:gd name="connsiteY5" fmla="*/ 865535 h 6089805"/>
                  <a:gd name="connsiteX6" fmla="*/ 3665547 w 4381761"/>
                  <a:gd name="connsiteY6" fmla="*/ 4782580 h 6089805"/>
                  <a:gd name="connsiteX7" fmla="*/ 2435461 w 4381761"/>
                  <a:gd name="connsiteY7" fmla="*/ 5640737 h 6089805"/>
                  <a:gd name="connsiteX8" fmla="*/ 1608147 w 4381761"/>
                  <a:gd name="connsiteY8" fmla="*/ 5640737 h 6089805"/>
                  <a:gd name="connsiteX9" fmla="*/ 129504 w 4381761"/>
                  <a:gd name="connsiteY9" fmla="*/ 5878409 h 6089805"/>
                  <a:gd name="connsiteX10" fmla="*/ 330890 w 4381761"/>
                  <a:gd name="connsiteY10" fmla="*/ 5205308 h 6089805"/>
                  <a:gd name="connsiteX0" fmla="*/ 216105 w 4266976"/>
                  <a:gd name="connsiteY0" fmla="*/ 5205308 h 6089805"/>
                  <a:gd name="connsiteX1" fmla="*/ 3177019 w 4266976"/>
                  <a:gd name="connsiteY1" fmla="*/ 1460623 h 6089805"/>
                  <a:gd name="connsiteX2" fmla="*/ 3859191 w 4266976"/>
                  <a:gd name="connsiteY2" fmla="*/ 299479 h 6089805"/>
                  <a:gd name="connsiteX3" fmla="*/ 3859191 w 4266976"/>
                  <a:gd name="connsiteY3" fmla="*/ 488165 h 6089805"/>
                  <a:gd name="connsiteX4" fmla="*/ 3757591 w 4266976"/>
                  <a:gd name="connsiteY4" fmla="*/ 589764 h 6089805"/>
                  <a:gd name="connsiteX5" fmla="*/ 3554391 w 4266976"/>
                  <a:gd name="connsiteY5" fmla="*/ 865535 h 6089805"/>
                  <a:gd name="connsiteX6" fmla="*/ 3550762 w 4266976"/>
                  <a:gd name="connsiteY6" fmla="*/ 4782580 h 6089805"/>
                  <a:gd name="connsiteX7" fmla="*/ 2320676 w 4266976"/>
                  <a:gd name="connsiteY7" fmla="*/ 5640737 h 6089805"/>
                  <a:gd name="connsiteX8" fmla="*/ 1493362 w 4266976"/>
                  <a:gd name="connsiteY8" fmla="*/ 5640737 h 6089805"/>
                  <a:gd name="connsiteX9" fmla="*/ 14719 w 4266976"/>
                  <a:gd name="connsiteY9" fmla="*/ 5878409 h 6089805"/>
                  <a:gd name="connsiteX10" fmla="*/ 216105 w 4266976"/>
                  <a:gd name="connsiteY10" fmla="*/ 5205308 h 6089805"/>
                  <a:gd name="connsiteX0" fmla="*/ 216005 w 4266876"/>
                  <a:gd name="connsiteY0" fmla="*/ 5205308 h 6089805"/>
                  <a:gd name="connsiteX1" fmla="*/ 3176919 w 4266876"/>
                  <a:gd name="connsiteY1" fmla="*/ 1460623 h 6089805"/>
                  <a:gd name="connsiteX2" fmla="*/ 3859091 w 4266876"/>
                  <a:gd name="connsiteY2" fmla="*/ 299479 h 6089805"/>
                  <a:gd name="connsiteX3" fmla="*/ 3859091 w 4266876"/>
                  <a:gd name="connsiteY3" fmla="*/ 488165 h 6089805"/>
                  <a:gd name="connsiteX4" fmla="*/ 3757491 w 4266876"/>
                  <a:gd name="connsiteY4" fmla="*/ 589764 h 6089805"/>
                  <a:gd name="connsiteX5" fmla="*/ 3554291 w 4266876"/>
                  <a:gd name="connsiteY5" fmla="*/ 865535 h 6089805"/>
                  <a:gd name="connsiteX6" fmla="*/ 3550662 w 4266876"/>
                  <a:gd name="connsiteY6" fmla="*/ 4782580 h 6089805"/>
                  <a:gd name="connsiteX7" fmla="*/ 2320576 w 4266876"/>
                  <a:gd name="connsiteY7" fmla="*/ 5640737 h 6089805"/>
                  <a:gd name="connsiteX8" fmla="*/ 1493262 w 4266876"/>
                  <a:gd name="connsiteY8" fmla="*/ 5640737 h 6089805"/>
                  <a:gd name="connsiteX9" fmla="*/ 14619 w 4266876"/>
                  <a:gd name="connsiteY9" fmla="*/ 5878409 h 6089805"/>
                  <a:gd name="connsiteX10" fmla="*/ 216005 w 4266876"/>
                  <a:gd name="connsiteY10" fmla="*/ 5205308 h 6089805"/>
                  <a:gd name="connsiteX0" fmla="*/ 202320 w 4253191"/>
                  <a:gd name="connsiteY0" fmla="*/ 5205308 h 5905431"/>
                  <a:gd name="connsiteX1" fmla="*/ 3163234 w 4253191"/>
                  <a:gd name="connsiteY1" fmla="*/ 1460623 h 5905431"/>
                  <a:gd name="connsiteX2" fmla="*/ 3845406 w 4253191"/>
                  <a:gd name="connsiteY2" fmla="*/ 299479 h 5905431"/>
                  <a:gd name="connsiteX3" fmla="*/ 3845406 w 4253191"/>
                  <a:gd name="connsiteY3" fmla="*/ 488165 h 5905431"/>
                  <a:gd name="connsiteX4" fmla="*/ 3743806 w 4253191"/>
                  <a:gd name="connsiteY4" fmla="*/ 589764 h 5905431"/>
                  <a:gd name="connsiteX5" fmla="*/ 3540606 w 4253191"/>
                  <a:gd name="connsiteY5" fmla="*/ 865535 h 5905431"/>
                  <a:gd name="connsiteX6" fmla="*/ 3536977 w 4253191"/>
                  <a:gd name="connsiteY6" fmla="*/ 4782580 h 5905431"/>
                  <a:gd name="connsiteX7" fmla="*/ 2306891 w 4253191"/>
                  <a:gd name="connsiteY7" fmla="*/ 5640737 h 5905431"/>
                  <a:gd name="connsiteX8" fmla="*/ 1479577 w 4253191"/>
                  <a:gd name="connsiteY8" fmla="*/ 5640737 h 5905431"/>
                  <a:gd name="connsiteX9" fmla="*/ 934 w 4253191"/>
                  <a:gd name="connsiteY9" fmla="*/ 5878409 h 5905431"/>
                  <a:gd name="connsiteX10" fmla="*/ 202320 w 4253191"/>
                  <a:gd name="connsiteY10" fmla="*/ 5205308 h 5905431"/>
                  <a:gd name="connsiteX0" fmla="*/ 202320 w 4253191"/>
                  <a:gd name="connsiteY0" fmla="*/ 5205308 h 6134257"/>
                  <a:gd name="connsiteX1" fmla="*/ 3163234 w 4253191"/>
                  <a:gd name="connsiteY1" fmla="*/ 1460623 h 6134257"/>
                  <a:gd name="connsiteX2" fmla="*/ 3845406 w 4253191"/>
                  <a:gd name="connsiteY2" fmla="*/ 299479 h 6134257"/>
                  <a:gd name="connsiteX3" fmla="*/ 3845406 w 4253191"/>
                  <a:gd name="connsiteY3" fmla="*/ 488165 h 6134257"/>
                  <a:gd name="connsiteX4" fmla="*/ 3743806 w 4253191"/>
                  <a:gd name="connsiteY4" fmla="*/ 589764 h 6134257"/>
                  <a:gd name="connsiteX5" fmla="*/ 3540606 w 4253191"/>
                  <a:gd name="connsiteY5" fmla="*/ 865535 h 6134257"/>
                  <a:gd name="connsiteX6" fmla="*/ 3536977 w 4253191"/>
                  <a:gd name="connsiteY6" fmla="*/ 4782580 h 6134257"/>
                  <a:gd name="connsiteX7" fmla="*/ 2306891 w 4253191"/>
                  <a:gd name="connsiteY7" fmla="*/ 5640737 h 6134257"/>
                  <a:gd name="connsiteX8" fmla="*/ 1929519 w 4253191"/>
                  <a:gd name="connsiteY8" fmla="*/ 6134223 h 6134257"/>
                  <a:gd name="connsiteX9" fmla="*/ 1479577 w 4253191"/>
                  <a:gd name="connsiteY9" fmla="*/ 5640737 h 6134257"/>
                  <a:gd name="connsiteX10" fmla="*/ 934 w 4253191"/>
                  <a:gd name="connsiteY10" fmla="*/ 5878409 h 6134257"/>
                  <a:gd name="connsiteX11" fmla="*/ 202320 w 4253191"/>
                  <a:gd name="connsiteY11" fmla="*/ 5205308 h 6134257"/>
                  <a:gd name="connsiteX0" fmla="*/ 202320 w 4253191"/>
                  <a:gd name="connsiteY0" fmla="*/ 5205308 h 6267870"/>
                  <a:gd name="connsiteX1" fmla="*/ 3163234 w 4253191"/>
                  <a:gd name="connsiteY1" fmla="*/ 1460623 h 6267870"/>
                  <a:gd name="connsiteX2" fmla="*/ 3845406 w 4253191"/>
                  <a:gd name="connsiteY2" fmla="*/ 299479 h 6267870"/>
                  <a:gd name="connsiteX3" fmla="*/ 3845406 w 4253191"/>
                  <a:gd name="connsiteY3" fmla="*/ 488165 h 6267870"/>
                  <a:gd name="connsiteX4" fmla="*/ 3743806 w 4253191"/>
                  <a:gd name="connsiteY4" fmla="*/ 589764 h 6267870"/>
                  <a:gd name="connsiteX5" fmla="*/ 3540606 w 4253191"/>
                  <a:gd name="connsiteY5" fmla="*/ 865535 h 6267870"/>
                  <a:gd name="connsiteX6" fmla="*/ 3536977 w 4253191"/>
                  <a:gd name="connsiteY6" fmla="*/ 4782580 h 6267870"/>
                  <a:gd name="connsiteX7" fmla="*/ 2306891 w 4253191"/>
                  <a:gd name="connsiteY7" fmla="*/ 5640737 h 6267870"/>
                  <a:gd name="connsiteX8" fmla="*/ 1929519 w 4253191"/>
                  <a:gd name="connsiteY8" fmla="*/ 6134223 h 6267870"/>
                  <a:gd name="connsiteX9" fmla="*/ 1835176 w 4253191"/>
                  <a:gd name="connsiteY9" fmla="*/ 6265940 h 6267870"/>
                  <a:gd name="connsiteX10" fmla="*/ 1479577 w 4253191"/>
                  <a:gd name="connsiteY10" fmla="*/ 5640737 h 6267870"/>
                  <a:gd name="connsiteX11" fmla="*/ 934 w 4253191"/>
                  <a:gd name="connsiteY11" fmla="*/ 5878409 h 6267870"/>
                  <a:gd name="connsiteX12" fmla="*/ 202320 w 4253191"/>
                  <a:gd name="connsiteY12" fmla="*/ 5205308 h 6267870"/>
                  <a:gd name="connsiteX0" fmla="*/ 202320 w 4253191"/>
                  <a:gd name="connsiteY0" fmla="*/ 5205308 h 6306971"/>
                  <a:gd name="connsiteX1" fmla="*/ 3163234 w 4253191"/>
                  <a:gd name="connsiteY1" fmla="*/ 1460623 h 6306971"/>
                  <a:gd name="connsiteX2" fmla="*/ 3845406 w 4253191"/>
                  <a:gd name="connsiteY2" fmla="*/ 299479 h 6306971"/>
                  <a:gd name="connsiteX3" fmla="*/ 3845406 w 4253191"/>
                  <a:gd name="connsiteY3" fmla="*/ 488165 h 6306971"/>
                  <a:gd name="connsiteX4" fmla="*/ 3743806 w 4253191"/>
                  <a:gd name="connsiteY4" fmla="*/ 589764 h 6306971"/>
                  <a:gd name="connsiteX5" fmla="*/ 3540606 w 4253191"/>
                  <a:gd name="connsiteY5" fmla="*/ 865535 h 6306971"/>
                  <a:gd name="connsiteX6" fmla="*/ 3536977 w 4253191"/>
                  <a:gd name="connsiteY6" fmla="*/ 4782580 h 6306971"/>
                  <a:gd name="connsiteX7" fmla="*/ 2306891 w 4253191"/>
                  <a:gd name="connsiteY7" fmla="*/ 5640737 h 6306971"/>
                  <a:gd name="connsiteX8" fmla="*/ 1929519 w 4253191"/>
                  <a:gd name="connsiteY8" fmla="*/ 6134223 h 6306971"/>
                  <a:gd name="connsiteX9" fmla="*/ 2010436 w 4253191"/>
                  <a:gd name="connsiteY9" fmla="*/ 6250699 h 6306971"/>
                  <a:gd name="connsiteX10" fmla="*/ 1835176 w 4253191"/>
                  <a:gd name="connsiteY10" fmla="*/ 6265940 h 6306971"/>
                  <a:gd name="connsiteX11" fmla="*/ 1479577 w 4253191"/>
                  <a:gd name="connsiteY11" fmla="*/ 5640737 h 6306971"/>
                  <a:gd name="connsiteX12" fmla="*/ 934 w 4253191"/>
                  <a:gd name="connsiteY12" fmla="*/ 5878409 h 6306971"/>
                  <a:gd name="connsiteX13" fmla="*/ 202320 w 4253191"/>
                  <a:gd name="connsiteY13" fmla="*/ 5205308 h 6306971"/>
                  <a:gd name="connsiteX0" fmla="*/ 202320 w 4253191"/>
                  <a:gd name="connsiteY0" fmla="*/ 5205308 h 6304437"/>
                  <a:gd name="connsiteX1" fmla="*/ 3163234 w 4253191"/>
                  <a:gd name="connsiteY1" fmla="*/ 1460623 h 6304437"/>
                  <a:gd name="connsiteX2" fmla="*/ 3845406 w 4253191"/>
                  <a:gd name="connsiteY2" fmla="*/ 299479 h 6304437"/>
                  <a:gd name="connsiteX3" fmla="*/ 3845406 w 4253191"/>
                  <a:gd name="connsiteY3" fmla="*/ 488165 h 6304437"/>
                  <a:gd name="connsiteX4" fmla="*/ 3743806 w 4253191"/>
                  <a:gd name="connsiteY4" fmla="*/ 589764 h 6304437"/>
                  <a:gd name="connsiteX5" fmla="*/ 3540606 w 4253191"/>
                  <a:gd name="connsiteY5" fmla="*/ 865535 h 6304437"/>
                  <a:gd name="connsiteX6" fmla="*/ 3536977 w 4253191"/>
                  <a:gd name="connsiteY6" fmla="*/ 4782580 h 6304437"/>
                  <a:gd name="connsiteX7" fmla="*/ 2306891 w 4253191"/>
                  <a:gd name="connsiteY7" fmla="*/ 5640737 h 6304437"/>
                  <a:gd name="connsiteX8" fmla="*/ 1929519 w 4253191"/>
                  <a:gd name="connsiteY8" fmla="*/ 6134223 h 6304437"/>
                  <a:gd name="connsiteX9" fmla="*/ 2307616 w 4253191"/>
                  <a:gd name="connsiteY9" fmla="*/ 6235459 h 6304437"/>
                  <a:gd name="connsiteX10" fmla="*/ 2010436 w 4253191"/>
                  <a:gd name="connsiteY10" fmla="*/ 6250699 h 6304437"/>
                  <a:gd name="connsiteX11" fmla="*/ 1835176 w 4253191"/>
                  <a:gd name="connsiteY11" fmla="*/ 6265940 h 6304437"/>
                  <a:gd name="connsiteX12" fmla="*/ 1479577 w 4253191"/>
                  <a:gd name="connsiteY12" fmla="*/ 5640737 h 6304437"/>
                  <a:gd name="connsiteX13" fmla="*/ 934 w 4253191"/>
                  <a:gd name="connsiteY13" fmla="*/ 5878409 h 6304437"/>
                  <a:gd name="connsiteX14" fmla="*/ 202320 w 4253191"/>
                  <a:gd name="connsiteY14" fmla="*/ 5205308 h 6304437"/>
                  <a:gd name="connsiteX0" fmla="*/ 202320 w 4253191"/>
                  <a:gd name="connsiteY0" fmla="*/ 5205308 h 6448880"/>
                  <a:gd name="connsiteX1" fmla="*/ 3163234 w 4253191"/>
                  <a:gd name="connsiteY1" fmla="*/ 1460623 h 6448880"/>
                  <a:gd name="connsiteX2" fmla="*/ 3845406 w 4253191"/>
                  <a:gd name="connsiteY2" fmla="*/ 299479 h 6448880"/>
                  <a:gd name="connsiteX3" fmla="*/ 3845406 w 4253191"/>
                  <a:gd name="connsiteY3" fmla="*/ 488165 h 6448880"/>
                  <a:gd name="connsiteX4" fmla="*/ 3743806 w 4253191"/>
                  <a:gd name="connsiteY4" fmla="*/ 589764 h 6448880"/>
                  <a:gd name="connsiteX5" fmla="*/ 3540606 w 4253191"/>
                  <a:gd name="connsiteY5" fmla="*/ 865535 h 6448880"/>
                  <a:gd name="connsiteX6" fmla="*/ 3536977 w 4253191"/>
                  <a:gd name="connsiteY6" fmla="*/ 4782580 h 6448880"/>
                  <a:gd name="connsiteX7" fmla="*/ 2306891 w 4253191"/>
                  <a:gd name="connsiteY7" fmla="*/ 5640737 h 6448880"/>
                  <a:gd name="connsiteX8" fmla="*/ 1929519 w 4253191"/>
                  <a:gd name="connsiteY8" fmla="*/ 6134223 h 6448880"/>
                  <a:gd name="connsiteX9" fmla="*/ 2307616 w 4253191"/>
                  <a:gd name="connsiteY9" fmla="*/ 6235459 h 6448880"/>
                  <a:gd name="connsiteX10" fmla="*/ 2010436 w 4253191"/>
                  <a:gd name="connsiteY10" fmla="*/ 6250699 h 6448880"/>
                  <a:gd name="connsiteX11" fmla="*/ 2307616 w 4253191"/>
                  <a:gd name="connsiteY11" fmla="*/ 6448819 h 6448880"/>
                  <a:gd name="connsiteX12" fmla="*/ 1835176 w 4253191"/>
                  <a:gd name="connsiteY12" fmla="*/ 6265940 h 6448880"/>
                  <a:gd name="connsiteX13" fmla="*/ 1479577 w 4253191"/>
                  <a:gd name="connsiteY13" fmla="*/ 5640737 h 6448880"/>
                  <a:gd name="connsiteX14" fmla="*/ 934 w 4253191"/>
                  <a:gd name="connsiteY14" fmla="*/ 5878409 h 6448880"/>
                  <a:gd name="connsiteX15" fmla="*/ 202320 w 4253191"/>
                  <a:gd name="connsiteY15" fmla="*/ 5205308 h 6448880"/>
                  <a:gd name="connsiteX0" fmla="*/ 202320 w 4253191"/>
                  <a:gd name="connsiteY0" fmla="*/ 5205308 h 6449644"/>
                  <a:gd name="connsiteX1" fmla="*/ 3163234 w 4253191"/>
                  <a:gd name="connsiteY1" fmla="*/ 1460623 h 6449644"/>
                  <a:gd name="connsiteX2" fmla="*/ 3845406 w 4253191"/>
                  <a:gd name="connsiteY2" fmla="*/ 299479 h 6449644"/>
                  <a:gd name="connsiteX3" fmla="*/ 3845406 w 4253191"/>
                  <a:gd name="connsiteY3" fmla="*/ 488165 h 6449644"/>
                  <a:gd name="connsiteX4" fmla="*/ 3743806 w 4253191"/>
                  <a:gd name="connsiteY4" fmla="*/ 589764 h 6449644"/>
                  <a:gd name="connsiteX5" fmla="*/ 3540606 w 4253191"/>
                  <a:gd name="connsiteY5" fmla="*/ 865535 h 6449644"/>
                  <a:gd name="connsiteX6" fmla="*/ 3536977 w 4253191"/>
                  <a:gd name="connsiteY6" fmla="*/ 4782580 h 6449644"/>
                  <a:gd name="connsiteX7" fmla="*/ 2306891 w 4253191"/>
                  <a:gd name="connsiteY7" fmla="*/ 5640737 h 6449644"/>
                  <a:gd name="connsiteX8" fmla="*/ 1929519 w 4253191"/>
                  <a:gd name="connsiteY8" fmla="*/ 6134223 h 6449644"/>
                  <a:gd name="connsiteX9" fmla="*/ 2307616 w 4253191"/>
                  <a:gd name="connsiteY9" fmla="*/ 6235459 h 6449644"/>
                  <a:gd name="connsiteX10" fmla="*/ 2010436 w 4253191"/>
                  <a:gd name="connsiteY10" fmla="*/ 6250699 h 6449644"/>
                  <a:gd name="connsiteX11" fmla="*/ 2307616 w 4253191"/>
                  <a:gd name="connsiteY11" fmla="*/ 6448819 h 6449644"/>
                  <a:gd name="connsiteX12" fmla="*/ 1941856 w 4253191"/>
                  <a:gd name="connsiteY12" fmla="*/ 6319278 h 6449644"/>
                  <a:gd name="connsiteX13" fmla="*/ 1835176 w 4253191"/>
                  <a:gd name="connsiteY13" fmla="*/ 6265940 h 6449644"/>
                  <a:gd name="connsiteX14" fmla="*/ 1479577 w 4253191"/>
                  <a:gd name="connsiteY14" fmla="*/ 5640737 h 6449644"/>
                  <a:gd name="connsiteX15" fmla="*/ 934 w 4253191"/>
                  <a:gd name="connsiteY15" fmla="*/ 5878409 h 6449644"/>
                  <a:gd name="connsiteX16" fmla="*/ 202320 w 4253191"/>
                  <a:gd name="connsiteY16" fmla="*/ 5205308 h 6449644"/>
                  <a:gd name="connsiteX0" fmla="*/ 202320 w 4253191"/>
                  <a:gd name="connsiteY0" fmla="*/ 5205308 h 6449644"/>
                  <a:gd name="connsiteX1" fmla="*/ 3163234 w 4253191"/>
                  <a:gd name="connsiteY1" fmla="*/ 1460623 h 6449644"/>
                  <a:gd name="connsiteX2" fmla="*/ 3845406 w 4253191"/>
                  <a:gd name="connsiteY2" fmla="*/ 299479 h 6449644"/>
                  <a:gd name="connsiteX3" fmla="*/ 3845406 w 4253191"/>
                  <a:gd name="connsiteY3" fmla="*/ 488165 h 6449644"/>
                  <a:gd name="connsiteX4" fmla="*/ 3743806 w 4253191"/>
                  <a:gd name="connsiteY4" fmla="*/ 589764 h 6449644"/>
                  <a:gd name="connsiteX5" fmla="*/ 3540606 w 4253191"/>
                  <a:gd name="connsiteY5" fmla="*/ 865535 h 6449644"/>
                  <a:gd name="connsiteX6" fmla="*/ 3536977 w 4253191"/>
                  <a:gd name="connsiteY6" fmla="*/ 4782580 h 6449644"/>
                  <a:gd name="connsiteX7" fmla="*/ 2306891 w 4253191"/>
                  <a:gd name="connsiteY7" fmla="*/ 5640737 h 6449644"/>
                  <a:gd name="connsiteX8" fmla="*/ 1929519 w 4253191"/>
                  <a:gd name="connsiteY8" fmla="*/ 6134223 h 6449644"/>
                  <a:gd name="connsiteX9" fmla="*/ 2307616 w 4253191"/>
                  <a:gd name="connsiteY9" fmla="*/ 6235459 h 6449644"/>
                  <a:gd name="connsiteX10" fmla="*/ 2010436 w 4253191"/>
                  <a:gd name="connsiteY10" fmla="*/ 6250699 h 6449644"/>
                  <a:gd name="connsiteX11" fmla="*/ 2307616 w 4253191"/>
                  <a:gd name="connsiteY11" fmla="*/ 6448819 h 6449644"/>
                  <a:gd name="connsiteX12" fmla="*/ 1941856 w 4253191"/>
                  <a:gd name="connsiteY12" fmla="*/ 6319278 h 6449644"/>
                  <a:gd name="connsiteX13" fmla="*/ 1682776 w 4253191"/>
                  <a:gd name="connsiteY13" fmla="*/ 6349760 h 6449644"/>
                  <a:gd name="connsiteX14" fmla="*/ 1479577 w 4253191"/>
                  <a:gd name="connsiteY14" fmla="*/ 5640737 h 6449644"/>
                  <a:gd name="connsiteX15" fmla="*/ 934 w 4253191"/>
                  <a:gd name="connsiteY15" fmla="*/ 5878409 h 6449644"/>
                  <a:gd name="connsiteX16" fmla="*/ 202320 w 4253191"/>
                  <a:gd name="connsiteY16" fmla="*/ 5205308 h 6449644"/>
                  <a:gd name="connsiteX0" fmla="*/ 202320 w 4253191"/>
                  <a:gd name="connsiteY0" fmla="*/ 5205308 h 6608964"/>
                  <a:gd name="connsiteX1" fmla="*/ 3163234 w 4253191"/>
                  <a:gd name="connsiteY1" fmla="*/ 1460623 h 6608964"/>
                  <a:gd name="connsiteX2" fmla="*/ 3845406 w 4253191"/>
                  <a:gd name="connsiteY2" fmla="*/ 299479 h 6608964"/>
                  <a:gd name="connsiteX3" fmla="*/ 3845406 w 4253191"/>
                  <a:gd name="connsiteY3" fmla="*/ 488165 h 6608964"/>
                  <a:gd name="connsiteX4" fmla="*/ 3743806 w 4253191"/>
                  <a:gd name="connsiteY4" fmla="*/ 589764 h 6608964"/>
                  <a:gd name="connsiteX5" fmla="*/ 3540606 w 4253191"/>
                  <a:gd name="connsiteY5" fmla="*/ 865535 h 6608964"/>
                  <a:gd name="connsiteX6" fmla="*/ 3536977 w 4253191"/>
                  <a:gd name="connsiteY6" fmla="*/ 4782580 h 6608964"/>
                  <a:gd name="connsiteX7" fmla="*/ 2306891 w 4253191"/>
                  <a:gd name="connsiteY7" fmla="*/ 5640737 h 6608964"/>
                  <a:gd name="connsiteX8" fmla="*/ 1929519 w 4253191"/>
                  <a:gd name="connsiteY8" fmla="*/ 6134223 h 6608964"/>
                  <a:gd name="connsiteX9" fmla="*/ 2307616 w 4253191"/>
                  <a:gd name="connsiteY9" fmla="*/ 6235459 h 6608964"/>
                  <a:gd name="connsiteX10" fmla="*/ 2010436 w 4253191"/>
                  <a:gd name="connsiteY10" fmla="*/ 6250699 h 6608964"/>
                  <a:gd name="connsiteX11" fmla="*/ 2307616 w 4253191"/>
                  <a:gd name="connsiteY11" fmla="*/ 6448819 h 6608964"/>
                  <a:gd name="connsiteX12" fmla="*/ 1941856 w 4253191"/>
                  <a:gd name="connsiteY12" fmla="*/ 6319278 h 6608964"/>
                  <a:gd name="connsiteX13" fmla="*/ 2086636 w 4253191"/>
                  <a:gd name="connsiteY13" fmla="*/ 6608838 h 6608964"/>
                  <a:gd name="connsiteX14" fmla="*/ 1682776 w 4253191"/>
                  <a:gd name="connsiteY14" fmla="*/ 6349760 h 6608964"/>
                  <a:gd name="connsiteX15" fmla="*/ 1479577 w 4253191"/>
                  <a:gd name="connsiteY15" fmla="*/ 5640737 h 6608964"/>
                  <a:gd name="connsiteX16" fmla="*/ 934 w 4253191"/>
                  <a:gd name="connsiteY16" fmla="*/ 5878409 h 6608964"/>
                  <a:gd name="connsiteX17" fmla="*/ 202320 w 4253191"/>
                  <a:gd name="connsiteY17" fmla="*/ 5205308 h 6608964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1043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82776 w 4253191"/>
                  <a:gd name="connsiteY15" fmla="*/ 6349760 h 6610880"/>
                  <a:gd name="connsiteX16" fmla="*/ 1479577 w 4253191"/>
                  <a:gd name="connsiteY16" fmla="*/ 5640737 h 6610880"/>
                  <a:gd name="connsiteX17" fmla="*/ 934 w 4253191"/>
                  <a:gd name="connsiteY17" fmla="*/ 5878409 h 6610880"/>
                  <a:gd name="connsiteX18" fmla="*/ 202320 w 4253191"/>
                  <a:gd name="connsiteY18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1043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479577 w 4253191"/>
                  <a:gd name="connsiteY16" fmla="*/ 5640737 h 6610880"/>
                  <a:gd name="connsiteX17" fmla="*/ 934 w 4253191"/>
                  <a:gd name="connsiteY17" fmla="*/ 5878409 h 6610880"/>
                  <a:gd name="connsiteX18" fmla="*/ 202320 w 4253191"/>
                  <a:gd name="connsiteY18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1043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1043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1043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7139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7139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7139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7139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7139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7139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540606 w 4253191"/>
                  <a:gd name="connsiteY4" fmla="*/ 865535 h 6610880"/>
                  <a:gd name="connsiteX5" fmla="*/ 3536977 w 4253191"/>
                  <a:gd name="connsiteY5" fmla="*/ 4782580 h 6610880"/>
                  <a:gd name="connsiteX6" fmla="*/ 2306891 w 4253191"/>
                  <a:gd name="connsiteY6" fmla="*/ 5640737 h 6610880"/>
                  <a:gd name="connsiteX7" fmla="*/ 1929519 w 4253191"/>
                  <a:gd name="connsiteY7" fmla="*/ 6134223 h 6610880"/>
                  <a:gd name="connsiteX8" fmla="*/ 2307616 w 4253191"/>
                  <a:gd name="connsiteY8" fmla="*/ 6235459 h 6610880"/>
                  <a:gd name="connsiteX9" fmla="*/ 2071396 w 4253191"/>
                  <a:gd name="connsiteY9" fmla="*/ 6250699 h 6610880"/>
                  <a:gd name="connsiteX10" fmla="*/ 2307616 w 4253191"/>
                  <a:gd name="connsiteY10" fmla="*/ 6448819 h 6610880"/>
                  <a:gd name="connsiteX11" fmla="*/ 1941856 w 4253191"/>
                  <a:gd name="connsiteY11" fmla="*/ 6319278 h 6610880"/>
                  <a:gd name="connsiteX12" fmla="*/ 2086636 w 4253191"/>
                  <a:gd name="connsiteY12" fmla="*/ 6608838 h 6610880"/>
                  <a:gd name="connsiteX13" fmla="*/ 1842796 w 4253191"/>
                  <a:gd name="connsiteY13" fmla="*/ 6349758 h 6610880"/>
                  <a:gd name="connsiteX14" fmla="*/ 1614196 w 4253191"/>
                  <a:gd name="connsiteY14" fmla="*/ 6334520 h 6610880"/>
                  <a:gd name="connsiteX15" fmla="*/ 1819936 w 4253191"/>
                  <a:gd name="connsiteY15" fmla="*/ 6258318 h 6610880"/>
                  <a:gd name="connsiteX16" fmla="*/ 1479577 w 4253191"/>
                  <a:gd name="connsiteY16" fmla="*/ 5640737 h 6610880"/>
                  <a:gd name="connsiteX17" fmla="*/ 934 w 4253191"/>
                  <a:gd name="connsiteY17" fmla="*/ 5878409 h 6610880"/>
                  <a:gd name="connsiteX18" fmla="*/ 202320 w 4253191"/>
                  <a:gd name="connsiteY18" fmla="*/ 5205308 h 6610880"/>
                  <a:gd name="connsiteX0" fmla="*/ 202320 w 3947488"/>
                  <a:gd name="connsiteY0" fmla="*/ 5205308 h 6610880"/>
                  <a:gd name="connsiteX1" fmla="*/ 3163234 w 3947488"/>
                  <a:gd name="connsiteY1" fmla="*/ 1460623 h 6610880"/>
                  <a:gd name="connsiteX2" fmla="*/ 3845406 w 3947488"/>
                  <a:gd name="connsiteY2" fmla="*/ 299479 h 6610880"/>
                  <a:gd name="connsiteX3" fmla="*/ 3540606 w 3947488"/>
                  <a:gd name="connsiteY3" fmla="*/ 865535 h 6610880"/>
                  <a:gd name="connsiteX4" fmla="*/ 3536977 w 3947488"/>
                  <a:gd name="connsiteY4" fmla="*/ 4782580 h 6610880"/>
                  <a:gd name="connsiteX5" fmla="*/ 2306891 w 3947488"/>
                  <a:gd name="connsiteY5" fmla="*/ 5640737 h 6610880"/>
                  <a:gd name="connsiteX6" fmla="*/ 1929519 w 3947488"/>
                  <a:gd name="connsiteY6" fmla="*/ 6134223 h 6610880"/>
                  <a:gd name="connsiteX7" fmla="*/ 2307616 w 3947488"/>
                  <a:gd name="connsiteY7" fmla="*/ 6235459 h 6610880"/>
                  <a:gd name="connsiteX8" fmla="*/ 2071396 w 3947488"/>
                  <a:gd name="connsiteY8" fmla="*/ 6250699 h 6610880"/>
                  <a:gd name="connsiteX9" fmla="*/ 2307616 w 3947488"/>
                  <a:gd name="connsiteY9" fmla="*/ 6448819 h 6610880"/>
                  <a:gd name="connsiteX10" fmla="*/ 1941856 w 3947488"/>
                  <a:gd name="connsiteY10" fmla="*/ 6319278 h 6610880"/>
                  <a:gd name="connsiteX11" fmla="*/ 2086636 w 3947488"/>
                  <a:gd name="connsiteY11" fmla="*/ 6608838 h 6610880"/>
                  <a:gd name="connsiteX12" fmla="*/ 1842796 w 3947488"/>
                  <a:gd name="connsiteY12" fmla="*/ 6349758 h 6610880"/>
                  <a:gd name="connsiteX13" fmla="*/ 1614196 w 3947488"/>
                  <a:gd name="connsiteY13" fmla="*/ 6334520 h 6610880"/>
                  <a:gd name="connsiteX14" fmla="*/ 1819936 w 3947488"/>
                  <a:gd name="connsiteY14" fmla="*/ 6258318 h 6610880"/>
                  <a:gd name="connsiteX15" fmla="*/ 1479577 w 3947488"/>
                  <a:gd name="connsiteY15" fmla="*/ 5640737 h 6610880"/>
                  <a:gd name="connsiteX16" fmla="*/ 934 w 3947488"/>
                  <a:gd name="connsiteY16" fmla="*/ 5878409 h 6610880"/>
                  <a:gd name="connsiteX17" fmla="*/ 202320 w 3947488"/>
                  <a:gd name="connsiteY17" fmla="*/ 5205308 h 6610880"/>
                  <a:gd name="connsiteX0" fmla="*/ 202320 w 3947488"/>
                  <a:gd name="connsiteY0" fmla="*/ 5205308 h 6610880"/>
                  <a:gd name="connsiteX1" fmla="*/ 3163234 w 3947488"/>
                  <a:gd name="connsiteY1" fmla="*/ 1460623 h 6610880"/>
                  <a:gd name="connsiteX2" fmla="*/ 3845406 w 3947488"/>
                  <a:gd name="connsiteY2" fmla="*/ 299479 h 6610880"/>
                  <a:gd name="connsiteX3" fmla="*/ 3540606 w 3947488"/>
                  <a:gd name="connsiteY3" fmla="*/ 865535 h 6610880"/>
                  <a:gd name="connsiteX4" fmla="*/ 3536977 w 3947488"/>
                  <a:gd name="connsiteY4" fmla="*/ 4782580 h 6610880"/>
                  <a:gd name="connsiteX5" fmla="*/ 2306891 w 3947488"/>
                  <a:gd name="connsiteY5" fmla="*/ 5640737 h 6610880"/>
                  <a:gd name="connsiteX6" fmla="*/ 1929519 w 3947488"/>
                  <a:gd name="connsiteY6" fmla="*/ 6134223 h 6610880"/>
                  <a:gd name="connsiteX7" fmla="*/ 2307616 w 3947488"/>
                  <a:gd name="connsiteY7" fmla="*/ 6235459 h 6610880"/>
                  <a:gd name="connsiteX8" fmla="*/ 2071396 w 3947488"/>
                  <a:gd name="connsiteY8" fmla="*/ 6250699 h 6610880"/>
                  <a:gd name="connsiteX9" fmla="*/ 2307616 w 3947488"/>
                  <a:gd name="connsiteY9" fmla="*/ 6448819 h 6610880"/>
                  <a:gd name="connsiteX10" fmla="*/ 1941856 w 3947488"/>
                  <a:gd name="connsiteY10" fmla="*/ 6319278 h 6610880"/>
                  <a:gd name="connsiteX11" fmla="*/ 2086636 w 3947488"/>
                  <a:gd name="connsiteY11" fmla="*/ 6608838 h 6610880"/>
                  <a:gd name="connsiteX12" fmla="*/ 1842796 w 3947488"/>
                  <a:gd name="connsiteY12" fmla="*/ 6349758 h 6610880"/>
                  <a:gd name="connsiteX13" fmla="*/ 1614196 w 3947488"/>
                  <a:gd name="connsiteY13" fmla="*/ 6334520 h 6610880"/>
                  <a:gd name="connsiteX14" fmla="*/ 1819936 w 3947488"/>
                  <a:gd name="connsiteY14" fmla="*/ 6258318 h 6610880"/>
                  <a:gd name="connsiteX15" fmla="*/ 1479577 w 3947488"/>
                  <a:gd name="connsiteY15" fmla="*/ 5640737 h 6610880"/>
                  <a:gd name="connsiteX16" fmla="*/ 934 w 3947488"/>
                  <a:gd name="connsiteY16" fmla="*/ 5878409 h 6610880"/>
                  <a:gd name="connsiteX17" fmla="*/ 202320 w 3947488"/>
                  <a:gd name="connsiteY17" fmla="*/ 5205308 h 6610880"/>
                  <a:gd name="connsiteX0" fmla="*/ 202320 w 3947488"/>
                  <a:gd name="connsiteY0" fmla="*/ 5205308 h 6610880"/>
                  <a:gd name="connsiteX1" fmla="*/ 3163234 w 3947488"/>
                  <a:gd name="connsiteY1" fmla="*/ 1460623 h 6610880"/>
                  <a:gd name="connsiteX2" fmla="*/ 3845406 w 3947488"/>
                  <a:gd name="connsiteY2" fmla="*/ 299479 h 6610880"/>
                  <a:gd name="connsiteX3" fmla="*/ 3540606 w 3947488"/>
                  <a:gd name="connsiteY3" fmla="*/ 865535 h 6610880"/>
                  <a:gd name="connsiteX4" fmla="*/ 3536977 w 3947488"/>
                  <a:gd name="connsiteY4" fmla="*/ 4782580 h 6610880"/>
                  <a:gd name="connsiteX5" fmla="*/ 2306891 w 3947488"/>
                  <a:gd name="connsiteY5" fmla="*/ 5640737 h 6610880"/>
                  <a:gd name="connsiteX6" fmla="*/ 1929519 w 3947488"/>
                  <a:gd name="connsiteY6" fmla="*/ 6134223 h 6610880"/>
                  <a:gd name="connsiteX7" fmla="*/ 2307616 w 3947488"/>
                  <a:gd name="connsiteY7" fmla="*/ 6235459 h 6610880"/>
                  <a:gd name="connsiteX8" fmla="*/ 2071396 w 3947488"/>
                  <a:gd name="connsiteY8" fmla="*/ 6250699 h 6610880"/>
                  <a:gd name="connsiteX9" fmla="*/ 2307616 w 3947488"/>
                  <a:gd name="connsiteY9" fmla="*/ 6448819 h 6610880"/>
                  <a:gd name="connsiteX10" fmla="*/ 1941856 w 3947488"/>
                  <a:gd name="connsiteY10" fmla="*/ 6319278 h 6610880"/>
                  <a:gd name="connsiteX11" fmla="*/ 2086636 w 3947488"/>
                  <a:gd name="connsiteY11" fmla="*/ 6608838 h 6610880"/>
                  <a:gd name="connsiteX12" fmla="*/ 1842796 w 3947488"/>
                  <a:gd name="connsiteY12" fmla="*/ 6349758 h 6610880"/>
                  <a:gd name="connsiteX13" fmla="*/ 1614196 w 3947488"/>
                  <a:gd name="connsiteY13" fmla="*/ 6334520 h 6610880"/>
                  <a:gd name="connsiteX14" fmla="*/ 1819936 w 3947488"/>
                  <a:gd name="connsiteY14" fmla="*/ 6258318 h 6610880"/>
                  <a:gd name="connsiteX15" fmla="*/ 1479577 w 3947488"/>
                  <a:gd name="connsiteY15" fmla="*/ 5640737 h 6610880"/>
                  <a:gd name="connsiteX16" fmla="*/ 934 w 3947488"/>
                  <a:gd name="connsiteY16" fmla="*/ 5878409 h 6610880"/>
                  <a:gd name="connsiteX17" fmla="*/ 202320 w 3947488"/>
                  <a:gd name="connsiteY17" fmla="*/ 5205308 h 6610880"/>
                  <a:gd name="connsiteX0" fmla="*/ 202320 w 3947488"/>
                  <a:gd name="connsiteY0" fmla="*/ 5205308 h 6610880"/>
                  <a:gd name="connsiteX1" fmla="*/ 3163234 w 3947488"/>
                  <a:gd name="connsiteY1" fmla="*/ 1460623 h 6610880"/>
                  <a:gd name="connsiteX2" fmla="*/ 3864456 w 3947488"/>
                  <a:gd name="connsiteY2" fmla="*/ 299479 h 6610880"/>
                  <a:gd name="connsiteX3" fmla="*/ 3540606 w 3947488"/>
                  <a:gd name="connsiteY3" fmla="*/ 865535 h 6610880"/>
                  <a:gd name="connsiteX4" fmla="*/ 3536977 w 3947488"/>
                  <a:gd name="connsiteY4" fmla="*/ 4782580 h 6610880"/>
                  <a:gd name="connsiteX5" fmla="*/ 2306891 w 3947488"/>
                  <a:gd name="connsiteY5" fmla="*/ 5640737 h 6610880"/>
                  <a:gd name="connsiteX6" fmla="*/ 1929519 w 3947488"/>
                  <a:gd name="connsiteY6" fmla="*/ 6134223 h 6610880"/>
                  <a:gd name="connsiteX7" fmla="*/ 2307616 w 3947488"/>
                  <a:gd name="connsiteY7" fmla="*/ 6235459 h 6610880"/>
                  <a:gd name="connsiteX8" fmla="*/ 2071396 w 3947488"/>
                  <a:gd name="connsiteY8" fmla="*/ 6250699 h 6610880"/>
                  <a:gd name="connsiteX9" fmla="*/ 2307616 w 3947488"/>
                  <a:gd name="connsiteY9" fmla="*/ 6448819 h 6610880"/>
                  <a:gd name="connsiteX10" fmla="*/ 1941856 w 3947488"/>
                  <a:gd name="connsiteY10" fmla="*/ 6319278 h 6610880"/>
                  <a:gd name="connsiteX11" fmla="*/ 2086636 w 3947488"/>
                  <a:gd name="connsiteY11" fmla="*/ 6608838 h 6610880"/>
                  <a:gd name="connsiteX12" fmla="*/ 1842796 w 3947488"/>
                  <a:gd name="connsiteY12" fmla="*/ 6349758 h 6610880"/>
                  <a:gd name="connsiteX13" fmla="*/ 1614196 w 3947488"/>
                  <a:gd name="connsiteY13" fmla="*/ 6334520 h 6610880"/>
                  <a:gd name="connsiteX14" fmla="*/ 1819936 w 3947488"/>
                  <a:gd name="connsiteY14" fmla="*/ 6258318 h 6610880"/>
                  <a:gd name="connsiteX15" fmla="*/ 1479577 w 3947488"/>
                  <a:gd name="connsiteY15" fmla="*/ 5640737 h 6610880"/>
                  <a:gd name="connsiteX16" fmla="*/ 934 w 3947488"/>
                  <a:gd name="connsiteY16" fmla="*/ 5878409 h 6610880"/>
                  <a:gd name="connsiteX17" fmla="*/ 202320 w 3947488"/>
                  <a:gd name="connsiteY17" fmla="*/ 5205308 h 6610880"/>
                  <a:gd name="connsiteX0" fmla="*/ 202320 w 3947488"/>
                  <a:gd name="connsiteY0" fmla="*/ 5205308 h 6610880"/>
                  <a:gd name="connsiteX1" fmla="*/ 3163234 w 3947488"/>
                  <a:gd name="connsiteY1" fmla="*/ 1460623 h 6610880"/>
                  <a:gd name="connsiteX2" fmla="*/ 3864456 w 3947488"/>
                  <a:gd name="connsiteY2" fmla="*/ 299479 h 6610880"/>
                  <a:gd name="connsiteX3" fmla="*/ 3540606 w 3947488"/>
                  <a:gd name="connsiteY3" fmla="*/ 865535 h 6610880"/>
                  <a:gd name="connsiteX4" fmla="*/ 3536977 w 3947488"/>
                  <a:gd name="connsiteY4" fmla="*/ 4782580 h 6610880"/>
                  <a:gd name="connsiteX5" fmla="*/ 2306891 w 3947488"/>
                  <a:gd name="connsiteY5" fmla="*/ 5640737 h 6610880"/>
                  <a:gd name="connsiteX6" fmla="*/ 1929519 w 3947488"/>
                  <a:gd name="connsiteY6" fmla="*/ 6134223 h 6610880"/>
                  <a:gd name="connsiteX7" fmla="*/ 2307616 w 3947488"/>
                  <a:gd name="connsiteY7" fmla="*/ 6235459 h 6610880"/>
                  <a:gd name="connsiteX8" fmla="*/ 2071396 w 3947488"/>
                  <a:gd name="connsiteY8" fmla="*/ 6250699 h 6610880"/>
                  <a:gd name="connsiteX9" fmla="*/ 2307616 w 3947488"/>
                  <a:gd name="connsiteY9" fmla="*/ 6448819 h 6610880"/>
                  <a:gd name="connsiteX10" fmla="*/ 1941856 w 3947488"/>
                  <a:gd name="connsiteY10" fmla="*/ 6319278 h 6610880"/>
                  <a:gd name="connsiteX11" fmla="*/ 2086636 w 3947488"/>
                  <a:gd name="connsiteY11" fmla="*/ 6608838 h 6610880"/>
                  <a:gd name="connsiteX12" fmla="*/ 1842796 w 3947488"/>
                  <a:gd name="connsiteY12" fmla="*/ 6349758 h 6610880"/>
                  <a:gd name="connsiteX13" fmla="*/ 1614196 w 3947488"/>
                  <a:gd name="connsiteY13" fmla="*/ 6334520 h 6610880"/>
                  <a:gd name="connsiteX14" fmla="*/ 1819936 w 3947488"/>
                  <a:gd name="connsiteY14" fmla="*/ 6258318 h 6610880"/>
                  <a:gd name="connsiteX15" fmla="*/ 1479577 w 3947488"/>
                  <a:gd name="connsiteY15" fmla="*/ 5640737 h 6610880"/>
                  <a:gd name="connsiteX16" fmla="*/ 934 w 3947488"/>
                  <a:gd name="connsiteY16" fmla="*/ 5878409 h 6610880"/>
                  <a:gd name="connsiteX17" fmla="*/ 202320 w 3947488"/>
                  <a:gd name="connsiteY17" fmla="*/ 5205308 h 6610880"/>
                  <a:gd name="connsiteX0" fmla="*/ 202320 w 3947488"/>
                  <a:gd name="connsiteY0" fmla="*/ 5162739 h 6568311"/>
                  <a:gd name="connsiteX1" fmla="*/ 3163234 w 3947488"/>
                  <a:gd name="connsiteY1" fmla="*/ 1418054 h 6568311"/>
                  <a:gd name="connsiteX2" fmla="*/ 3858106 w 3947488"/>
                  <a:gd name="connsiteY2" fmla="*/ 339460 h 6568311"/>
                  <a:gd name="connsiteX3" fmla="*/ 3540606 w 3947488"/>
                  <a:gd name="connsiteY3" fmla="*/ 822966 h 6568311"/>
                  <a:gd name="connsiteX4" fmla="*/ 3536977 w 3947488"/>
                  <a:gd name="connsiteY4" fmla="*/ 4740011 h 6568311"/>
                  <a:gd name="connsiteX5" fmla="*/ 2306891 w 3947488"/>
                  <a:gd name="connsiteY5" fmla="*/ 5598168 h 6568311"/>
                  <a:gd name="connsiteX6" fmla="*/ 1929519 w 3947488"/>
                  <a:gd name="connsiteY6" fmla="*/ 6091654 h 6568311"/>
                  <a:gd name="connsiteX7" fmla="*/ 2307616 w 3947488"/>
                  <a:gd name="connsiteY7" fmla="*/ 6192890 h 6568311"/>
                  <a:gd name="connsiteX8" fmla="*/ 2071396 w 3947488"/>
                  <a:gd name="connsiteY8" fmla="*/ 6208130 h 6568311"/>
                  <a:gd name="connsiteX9" fmla="*/ 2307616 w 3947488"/>
                  <a:gd name="connsiteY9" fmla="*/ 6406250 h 6568311"/>
                  <a:gd name="connsiteX10" fmla="*/ 1941856 w 3947488"/>
                  <a:gd name="connsiteY10" fmla="*/ 6276709 h 6568311"/>
                  <a:gd name="connsiteX11" fmla="*/ 2086636 w 3947488"/>
                  <a:gd name="connsiteY11" fmla="*/ 6566269 h 6568311"/>
                  <a:gd name="connsiteX12" fmla="*/ 1842796 w 3947488"/>
                  <a:gd name="connsiteY12" fmla="*/ 6307189 h 6568311"/>
                  <a:gd name="connsiteX13" fmla="*/ 1614196 w 3947488"/>
                  <a:gd name="connsiteY13" fmla="*/ 6291951 h 6568311"/>
                  <a:gd name="connsiteX14" fmla="*/ 1819936 w 3947488"/>
                  <a:gd name="connsiteY14" fmla="*/ 6215749 h 6568311"/>
                  <a:gd name="connsiteX15" fmla="*/ 1479577 w 3947488"/>
                  <a:gd name="connsiteY15" fmla="*/ 5598168 h 6568311"/>
                  <a:gd name="connsiteX16" fmla="*/ 934 w 3947488"/>
                  <a:gd name="connsiteY16" fmla="*/ 5835840 h 6568311"/>
                  <a:gd name="connsiteX17" fmla="*/ 202320 w 3947488"/>
                  <a:gd name="connsiteY17" fmla="*/ 5162739 h 6568311"/>
                  <a:gd name="connsiteX0" fmla="*/ 202320 w 3947488"/>
                  <a:gd name="connsiteY0" fmla="*/ 5235735 h 6641307"/>
                  <a:gd name="connsiteX1" fmla="*/ 3163234 w 3947488"/>
                  <a:gd name="connsiteY1" fmla="*/ 1491050 h 6641307"/>
                  <a:gd name="connsiteX2" fmla="*/ 3858106 w 3947488"/>
                  <a:gd name="connsiteY2" fmla="*/ 412456 h 6641307"/>
                  <a:gd name="connsiteX3" fmla="*/ 3540606 w 3947488"/>
                  <a:gd name="connsiteY3" fmla="*/ 895962 h 6641307"/>
                  <a:gd name="connsiteX4" fmla="*/ 3536977 w 3947488"/>
                  <a:gd name="connsiteY4" fmla="*/ 4813007 h 6641307"/>
                  <a:gd name="connsiteX5" fmla="*/ 2306891 w 3947488"/>
                  <a:gd name="connsiteY5" fmla="*/ 5671164 h 6641307"/>
                  <a:gd name="connsiteX6" fmla="*/ 1929519 w 3947488"/>
                  <a:gd name="connsiteY6" fmla="*/ 6164650 h 6641307"/>
                  <a:gd name="connsiteX7" fmla="*/ 2307616 w 3947488"/>
                  <a:gd name="connsiteY7" fmla="*/ 6265886 h 6641307"/>
                  <a:gd name="connsiteX8" fmla="*/ 2071396 w 3947488"/>
                  <a:gd name="connsiteY8" fmla="*/ 6281126 h 6641307"/>
                  <a:gd name="connsiteX9" fmla="*/ 2307616 w 3947488"/>
                  <a:gd name="connsiteY9" fmla="*/ 6479246 h 6641307"/>
                  <a:gd name="connsiteX10" fmla="*/ 1941856 w 3947488"/>
                  <a:gd name="connsiteY10" fmla="*/ 6349705 h 6641307"/>
                  <a:gd name="connsiteX11" fmla="*/ 2086636 w 3947488"/>
                  <a:gd name="connsiteY11" fmla="*/ 6639265 h 6641307"/>
                  <a:gd name="connsiteX12" fmla="*/ 1842796 w 3947488"/>
                  <a:gd name="connsiteY12" fmla="*/ 6380185 h 6641307"/>
                  <a:gd name="connsiteX13" fmla="*/ 1614196 w 3947488"/>
                  <a:gd name="connsiteY13" fmla="*/ 6364947 h 6641307"/>
                  <a:gd name="connsiteX14" fmla="*/ 1819936 w 3947488"/>
                  <a:gd name="connsiteY14" fmla="*/ 6288745 h 6641307"/>
                  <a:gd name="connsiteX15" fmla="*/ 1479577 w 3947488"/>
                  <a:gd name="connsiteY15" fmla="*/ 5671164 h 6641307"/>
                  <a:gd name="connsiteX16" fmla="*/ 934 w 3947488"/>
                  <a:gd name="connsiteY16" fmla="*/ 5908836 h 6641307"/>
                  <a:gd name="connsiteX17" fmla="*/ 202320 w 3947488"/>
                  <a:gd name="connsiteY17" fmla="*/ 5235735 h 6641307"/>
                  <a:gd name="connsiteX0" fmla="*/ 202320 w 3947488"/>
                  <a:gd name="connsiteY0" fmla="*/ 5248146 h 6653718"/>
                  <a:gd name="connsiteX1" fmla="*/ 3163234 w 3947488"/>
                  <a:gd name="connsiteY1" fmla="*/ 1503461 h 6653718"/>
                  <a:gd name="connsiteX2" fmla="*/ 3858106 w 3947488"/>
                  <a:gd name="connsiteY2" fmla="*/ 424867 h 6653718"/>
                  <a:gd name="connsiteX3" fmla="*/ 3540606 w 3947488"/>
                  <a:gd name="connsiteY3" fmla="*/ 908373 h 6653718"/>
                  <a:gd name="connsiteX4" fmla="*/ 3536977 w 3947488"/>
                  <a:gd name="connsiteY4" fmla="*/ 4825418 h 6653718"/>
                  <a:gd name="connsiteX5" fmla="*/ 2306891 w 3947488"/>
                  <a:gd name="connsiteY5" fmla="*/ 5683575 h 6653718"/>
                  <a:gd name="connsiteX6" fmla="*/ 1929519 w 3947488"/>
                  <a:gd name="connsiteY6" fmla="*/ 6177061 h 6653718"/>
                  <a:gd name="connsiteX7" fmla="*/ 2307616 w 3947488"/>
                  <a:gd name="connsiteY7" fmla="*/ 6278297 h 6653718"/>
                  <a:gd name="connsiteX8" fmla="*/ 2071396 w 3947488"/>
                  <a:gd name="connsiteY8" fmla="*/ 6293537 h 6653718"/>
                  <a:gd name="connsiteX9" fmla="*/ 2307616 w 3947488"/>
                  <a:gd name="connsiteY9" fmla="*/ 6491657 h 6653718"/>
                  <a:gd name="connsiteX10" fmla="*/ 1941856 w 3947488"/>
                  <a:gd name="connsiteY10" fmla="*/ 6362116 h 6653718"/>
                  <a:gd name="connsiteX11" fmla="*/ 2086636 w 3947488"/>
                  <a:gd name="connsiteY11" fmla="*/ 6651676 h 6653718"/>
                  <a:gd name="connsiteX12" fmla="*/ 1842796 w 3947488"/>
                  <a:gd name="connsiteY12" fmla="*/ 6392596 h 6653718"/>
                  <a:gd name="connsiteX13" fmla="*/ 1614196 w 3947488"/>
                  <a:gd name="connsiteY13" fmla="*/ 6377358 h 6653718"/>
                  <a:gd name="connsiteX14" fmla="*/ 1819936 w 3947488"/>
                  <a:gd name="connsiteY14" fmla="*/ 6301156 h 6653718"/>
                  <a:gd name="connsiteX15" fmla="*/ 1479577 w 3947488"/>
                  <a:gd name="connsiteY15" fmla="*/ 5683575 h 6653718"/>
                  <a:gd name="connsiteX16" fmla="*/ 934 w 3947488"/>
                  <a:gd name="connsiteY16" fmla="*/ 5921247 h 6653718"/>
                  <a:gd name="connsiteX17" fmla="*/ 202320 w 3947488"/>
                  <a:gd name="connsiteY17" fmla="*/ 5248146 h 665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947488" h="6653718">
                    <a:moveTo>
                      <a:pt x="202320" y="5248146"/>
                    </a:moveTo>
                    <a:cubicBezTo>
                      <a:pt x="117652" y="2940374"/>
                      <a:pt x="2294795" y="3206470"/>
                      <a:pt x="3163234" y="1503461"/>
                    </a:cubicBezTo>
                    <a:cubicBezTo>
                      <a:pt x="2846399" y="-740206"/>
                      <a:pt x="4264264" y="102952"/>
                      <a:pt x="3858106" y="424867"/>
                    </a:cubicBezTo>
                    <a:cubicBezTo>
                      <a:pt x="3838451" y="706686"/>
                      <a:pt x="3858711" y="523140"/>
                      <a:pt x="3540606" y="908373"/>
                    </a:cubicBezTo>
                    <a:cubicBezTo>
                      <a:pt x="3472268" y="1753226"/>
                      <a:pt x="4491896" y="3762851"/>
                      <a:pt x="3536977" y="4825418"/>
                    </a:cubicBezTo>
                    <a:cubicBezTo>
                      <a:pt x="2963058" y="5570485"/>
                      <a:pt x="2654024" y="5546899"/>
                      <a:pt x="2306891" y="5683575"/>
                    </a:cubicBezTo>
                    <a:cubicBezTo>
                      <a:pt x="2254518" y="5777797"/>
                      <a:pt x="2050472" y="6181899"/>
                      <a:pt x="1929519" y="6177061"/>
                    </a:cubicBezTo>
                    <a:cubicBezTo>
                      <a:pt x="2212850" y="6202521"/>
                      <a:pt x="2294130" y="6258884"/>
                      <a:pt x="2307616" y="6278297"/>
                    </a:cubicBezTo>
                    <a:cubicBezTo>
                      <a:pt x="2321102" y="6297710"/>
                      <a:pt x="2134896" y="6283377"/>
                      <a:pt x="2071396" y="6293537"/>
                    </a:cubicBezTo>
                    <a:cubicBezTo>
                      <a:pt x="2007896" y="6303697"/>
                      <a:pt x="2327936" y="6480227"/>
                      <a:pt x="2307616" y="6491657"/>
                    </a:cubicBezTo>
                    <a:cubicBezTo>
                      <a:pt x="2287296" y="6503087"/>
                      <a:pt x="2024406" y="6411646"/>
                      <a:pt x="1941856" y="6362116"/>
                    </a:cubicBezTo>
                    <a:cubicBezTo>
                      <a:pt x="2087906" y="6480226"/>
                      <a:pt x="2108226" y="6625006"/>
                      <a:pt x="2086636" y="6651676"/>
                    </a:cubicBezTo>
                    <a:cubicBezTo>
                      <a:pt x="2065046" y="6678346"/>
                      <a:pt x="1910106" y="6435776"/>
                      <a:pt x="1842796" y="6392596"/>
                    </a:cubicBezTo>
                    <a:cubicBezTo>
                      <a:pt x="1775486" y="6349416"/>
                      <a:pt x="1656106" y="6401488"/>
                      <a:pt x="1614196" y="6377358"/>
                    </a:cubicBezTo>
                    <a:cubicBezTo>
                      <a:pt x="1576096" y="6303697"/>
                      <a:pt x="1827556" y="6344337"/>
                      <a:pt x="1819936" y="6301156"/>
                    </a:cubicBezTo>
                    <a:cubicBezTo>
                      <a:pt x="1797923" y="6163876"/>
                      <a:pt x="1509210" y="5874195"/>
                      <a:pt x="1479577" y="5683575"/>
                    </a:cubicBezTo>
                    <a:cubicBezTo>
                      <a:pt x="1198968" y="5824485"/>
                      <a:pt x="-38748" y="6020561"/>
                      <a:pt x="934" y="5921247"/>
                    </a:cubicBezTo>
                    <a:cubicBezTo>
                      <a:pt x="119467" y="5684180"/>
                      <a:pt x="19913" y="5710317"/>
                      <a:pt x="202320" y="5248146"/>
                    </a:cubicBezTo>
                    <a:close/>
                  </a:path>
                </a:pathLst>
              </a:custGeom>
              <a:solidFill>
                <a:srgbClr val="45332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2" name="Rectangle 592">
                <a:extLst>
                  <a:ext uri="{FF2B5EF4-FFF2-40B4-BE49-F238E27FC236}">
                    <a16:creationId xmlns:a16="http://schemas.microsoft.com/office/drawing/2014/main" id="{BF64A39A-BD3E-B6F4-8912-956BC336B7D6}"/>
                  </a:ext>
                </a:extLst>
              </p:cNvPr>
              <p:cNvSpPr/>
              <p:nvPr/>
            </p:nvSpPr>
            <p:spPr>
              <a:xfrm>
                <a:off x="4354528" y="3188526"/>
                <a:ext cx="2511190" cy="2030353"/>
              </a:xfrm>
              <a:custGeom>
                <a:avLst/>
                <a:gdLst>
                  <a:gd name="connsiteX0" fmla="*/ 0 w 755102"/>
                  <a:gd name="connsiteY0" fmla="*/ 0 h 845820"/>
                  <a:gd name="connsiteX1" fmla="*/ 755102 w 755102"/>
                  <a:gd name="connsiteY1" fmla="*/ 0 h 845820"/>
                  <a:gd name="connsiteX2" fmla="*/ 755102 w 755102"/>
                  <a:gd name="connsiteY2" fmla="*/ 845820 h 845820"/>
                  <a:gd name="connsiteX3" fmla="*/ 0 w 755102"/>
                  <a:gd name="connsiteY3" fmla="*/ 845820 h 845820"/>
                  <a:gd name="connsiteX4" fmla="*/ 0 w 755102"/>
                  <a:gd name="connsiteY4" fmla="*/ 0 h 845820"/>
                  <a:gd name="connsiteX0" fmla="*/ 91440 w 755102"/>
                  <a:gd name="connsiteY0" fmla="*/ 0 h 899160"/>
                  <a:gd name="connsiteX1" fmla="*/ 755102 w 755102"/>
                  <a:gd name="connsiteY1" fmla="*/ 53340 h 899160"/>
                  <a:gd name="connsiteX2" fmla="*/ 755102 w 755102"/>
                  <a:gd name="connsiteY2" fmla="*/ 899160 h 899160"/>
                  <a:gd name="connsiteX3" fmla="*/ 0 w 755102"/>
                  <a:gd name="connsiteY3" fmla="*/ 899160 h 899160"/>
                  <a:gd name="connsiteX4" fmla="*/ 91440 w 755102"/>
                  <a:gd name="connsiteY4" fmla="*/ 0 h 899160"/>
                  <a:gd name="connsiteX0" fmla="*/ 526272 w 1189934"/>
                  <a:gd name="connsiteY0" fmla="*/ 0 h 899160"/>
                  <a:gd name="connsiteX1" fmla="*/ 1189934 w 1189934"/>
                  <a:gd name="connsiteY1" fmla="*/ 53340 h 899160"/>
                  <a:gd name="connsiteX2" fmla="*/ 1189934 w 1189934"/>
                  <a:gd name="connsiteY2" fmla="*/ 899160 h 899160"/>
                  <a:gd name="connsiteX3" fmla="*/ 434832 w 1189934"/>
                  <a:gd name="connsiteY3" fmla="*/ 899160 h 899160"/>
                  <a:gd name="connsiteX4" fmla="*/ 492 w 1189934"/>
                  <a:gd name="connsiteY4" fmla="*/ 121920 h 899160"/>
                  <a:gd name="connsiteX5" fmla="*/ 526272 w 1189934"/>
                  <a:gd name="connsiteY5" fmla="*/ 0 h 899160"/>
                  <a:gd name="connsiteX0" fmla="*/ 915729 w 1579391"/>
                  <a:gd name="connsiteY0" fmla="*/ 0 h 899160"/>
                  <a:gd name="connsiteX1" fmla="*/ 1579391 w 1579391"/>
                  <a:gd name="connsiteY1" fmla="*/ 53340 h 899160"/>
                  <a:gd name="connsiteX2" fmla="*/ 1579391 w 1579391"/>
                  <a:gd name="connsiteY2" fmla="*/ 899160 h 899160"/>
                  <a:gd name="connsiteX3" fmla="*/ 824289 w 1579391"/>
                  <a:gd name="connsiteY3" fmla="*/ 899160 h 899160"/>
                  <a:gd name="connsiteX4" fmla="*/ 8949 w 1579391"/>
                  <a:gd name="connsiteY4" fmla="*/ 541020 h 899160"/>
                  <a:gd name="connsiteX5" fmla="*/ 389949 w 1579391"/>
                  <a:gd name="connsiteY5" fmla="*/ 121920 h 899160"/>
                  <a:gd name="connsiteX6" fmla="*/ 915729 w 1579391"/>
                  <a:gd name="connsiteY6" fmla="*/ 0 h 899160"/>
                  <a:gd name="connsiteX0" fmla="*/ 1223435 w 1887097"/>
                  <a:gd name="connsiteY0" fmla="*/ 0 h 988552"/>
                  <a:gd name="connsiteX1" fmla="*/ 1887097 w 1887097"/>
                  <a:gd name="connsiteY1" fmla="*/ 53340 h 988552"/>
                  <a:gd name="connsiteX2" fmla="*/ 1887097 w 1887097"/>
                  <a:gd name="connsiteY2" fmla="*/ 899160 h 988552"/>
                  <a:gd name="connsiteX3" fmla="*/ 1131995 w 1887097"/>
                  <a:gd name="connsiteY3" fmla="*/ 899160 h 988552"/>
                  <a:gd name="connsiteX4" fmla="*/ 27096 w 1887097"/>
                  <a:gd name="connsiteY4" fmla="*/ 975360 h 988552"/>
                  <a:gd name="connsiteX5" fmla="*/ 316655 w 1887097"/>
                  <a:gd name="connsiteY5" fmla="*/ 541020 h 988552"/>
                  <a:gd name="connsiteX6" fmla="*/ 697655 w 1887097"/>
                  <a:gd name="connsiteY6" fmla="*/ 121920 h 988552"/>
                  <a:gd name="connsiteX7" fmla="*/ 1223435 w 1887097"/>
                  <a:gd name="connsiteY7" fmla="*/ 0 h 988552"/>
                  <a:gd name="connsiteX0" fmla="*/ 1591049 w 2254711"/>
                  <a:gd name="connsiteY0" fmla="*/ 0 h 1935612"/>
                  <a:gd name="connsiteX1" fmla="*/ 2254711 w 2254711"/>
                  <a:gd name="connsiteY1" fmla="*/ 53340 h 1935612"/>
                  <a:gd name="connsiteX2" fmla="*/ 2254711 w 2254711"/>
                  <a:gd name="connsiteY2" fmla="*/ 899160 h 1935612"/>
                  <a:gd name="connsiteX3" fmla="*/ 1499609 w 2254711"/>
                  <a:gd name="connsiteY3" fmla="*/ 899160 h 1935612"/>
                  <a:gd name="connsiteX4" fmla="*/ 36570 w 2254711"/>
                  <a:gd name="connsiteY4" fmla="*/ 1935480 h 1935612"/>
                  <a:gd name="connsiteX5" fmla="*/ 394710 w 2254711"/>
                  <a:gd name="connsiteY5" fmla="*/ 975360 h 1935612"/>
                  <a:gd name="connsiteX6" fmla="*/ 684269 w 2254711"/>
                  <a:gd name="connsiteY6" fmla="*/ 541020 h 1935612"/>
                  <a:gd name="connsiteX7" fmla="*/ 1065269 w 2254711"/>
                  <a:gd name="connsiteY7" fmla="*/ 121920 h 1935612"/>
                  <a:gd name="connsiteX8" fmla="*/ 1591049 w 2254711"/>
                  <a:gd name="connsiteY8" fmla="*/ 0 h 1935612"/>
                  <a:gd name="connsiteX0" fmla="*/ 1554507 w 2218169"/>
                  <a:gd name="connsiteY0" fmla="*/ 0 h 2050303"/>
                  <a:gd name="connsiteX1" fmla="*/ 2218169 w 2218169"/>
                  <a:gd name="connsiteY1" fmla="*/ 53340 h 2050303"/>
                  <a:gd name="connsiteX2" fmla="*/ 2218169 w 2218169"/>
                  <a:gd name="connsiteY2" fmla="*/ 899160 h 2050303"/>
                  <a:gd name="connsiteX3" fmla="*/ 1463067 w 2218169"/>
                  <a:gd name="connsiteY3" fmla="*/ 899160 h 2050303"/>
                  <a:gd name="connsiteX4" fmla="*/ 602008 w 2218169"/>
                  <a:gd name="connsiteY4" fmla="*/ 1943100 h 2050303"/>
                  <a:gd name="connsiteX5" fmla="*/ 28 w 2218169"/>
                  <a:gd name="connsiteY5" fmla="*/ 1935480 h 2050303"/>
                  <a:gd name="connsiteX6" fmla="*/ 358168 w 2218169"/>
                  <a:gd name="connsiteY6" fmla="*/ 975360 h 2050303"/>
                  <a:gd name="connsiteX7" fmla="*/ 647727 w 2218169"/>
                  <a:gd name="connsiteY7" fmla="*/ 541020 h 2050303"/>
                  <a:gd name="connsiteX8" fmla="*/ 1028727 w 2218169"/>
                  <a:gd name="connsiteY8" fmla="*/ 121920 h 2050303"/>
                  <a:gd name="connsiteX9" fmla="*/ 1554507 w 2218169"/>
                  <a:gd name="connsiteY9" fmla="*/ 0 h 2050303"/>
                  <a:gd name="connsiteX0" fmla="*/ 1554507 w 2218169"/>
                  <a:gd name="connsiteY0" fmla="*/ 0 h 2006615"/>
                  <a:gd name="connsiteX1" fmla="*/ 2218169 w 2218169"/>
                  <a:gd name="connsiteY1" fmla="*/ 53340 h 2006615"/>
                  <a:gd name="connsiteX2" fmla="*/ 2218169 w 2218169"/>
                  <a:gd name="connsiteY2" fmla="*/ 899160 h 2006615"/>
                  <a:gd name="connsiteX3" fmla="*/ 1463067 w 2218169"/>
                  <a:gd name="connsiteY3" fmla="*/ 899160 h 2006615"/>
                  <a:gd name="connsiteX4" fmla="*/ 1127788 w 2218169"/>
                  <a:gd name="connsiteY4" fmla="*/ 1828800 h 2006615"/>
                  <a:gd name="connsiteX5" fmla="*/ 602008 w 2218169"/>
                  <a:gd name="connsiteY5" fmla="*/ 1943100 h 2006615"/>
                  <a:gd name="connsiteX6" fmla="*/ 28 w 2218169"/>
                  <a:gd name="connsiteY6" fmla="*/ 1935480 h 2006615"/>
                  <a:gd name="connsiteX7" fmla="*/ 358168 w 2218169"/>
                  <a:gd name="connsiteY7" fmla="*/ 975360 h 2006615"/>
                  <a:gd name="connsiteX8" fmla="*/ 647727 w 2218169"/>
                  <a:gd name="connsiteY8" fmla="*/ 541020 h 2006615"/>
                  <a:gd name="connsiteX9" fmla="*/ 1028727 w 2218169"/>
                  <a:gd name="connsiteY9" fmla="*/ 121920 h 2006615"/>
                  <a:gd name="connsiteX10" fmla="*/ 1554507 w 2218169"/>
                  <a:gd name="connsiteY10" fmla="*/ 0 h 2006615"/>
                  <a:gd name="connsiteX0" fmla="*/ 1554507 w 2218169"/>
                  <a:gd name="connsiteY0" fmla="*/ 0 h 2006615"/>
                  <a:gd name="connsiteX1" fmla="*/ 2218169 w 2218169"/>
                  <a:gd name="connsiteY1" fmla="*/ 53340 h 2006615"/>
                  <a:gd name="connsiteX2" fmla="*/ 2218169 w 2218169"/>
                  <a:gd name="connsiteY2" fmla="*/ 899160 h 2006615"/>
                  <a:gd name="connsiteX3" fmla="*/ 1463067 w 2218169"/>
                  <a:gd name="connsiteY3" fmla="*/ 899160 h 2006615"/>
                  <a:gd name="connsiteX4" fmla="*/ 1615468 w 2218169"/>
                  <a:gd name="connsiteY4" fmla="*/ 1668780 h 2006615"/>
                  <a:gd name="connsiteX5" fmla="*/ 1127788 w 2218169"/>
                  <a:gd name="connsiteY5" fmla="*/ 1828800 h 2006615"/>
                  <a:gd name="connsiteX6" fmla="*/ 602008 w 2218169"/>
                  <a:gd name="connsiteY6" fmla="*/ 1943100 h 2006615"/>
                  <a:gd name="connsiteX7" fmla="*/ 28 w 2218169"/>
                  <a:gd name="connsiteY7" fmla="*/ 1935480 h 2006615"/>
                  <a:gd name="connsiteX8" fmla="*/ 358168 w 2218169"/>
                  <a:gd name="connsiteY8" fmla="*/ 975360 h 2006615"/>
                  <a:gd name="connsiteX9" fmla="*/ 647727 w 2218169"/>
                  <a:gd name="connsiteY9" fmla="*/ 541020 h 2006615"/>
                  <a:gd name="connsiteX10" fmla="*/ 1028727 w 2218169"/>
                  <a:gd name="connsiteY10" fmla="*/ 121920 h 2006615"/>
                  <a:gd name="connsiteX11" fmla="*/ 1554507 w 2218169"/>
                  <a:gd name="connsiteY11" fmla="*/ 0 h 2006615"/>
                  <a:gd name="connsiteX0" fmla="*/ 1554507 w 2400327"/>
                  <a:gd name="connsiteY0" fmla="*/ 0 h 2006615"/>
                  <a:gd name="connsiteX1" fmla="*/ 2218169 w 2400327"/>
                  <a:gd name="connsiteY1" fmla="*/ 53340 h 2006615"/>
                  <a:gd name="connsiteX2" fmla="*/ 2218169 w 2400327"/>
                  <a:gd name="connsiteY2" fmla="*/ 899160 h 2006615"/>
                  <a:gd name="connsiteX3" fmla="*/ 2400327 w 2400327"/>
                  <a:gd name="connsiteY3" fmla="*/ 960120 h 2006615"/>
                  <a:gd name="connsiteX4" fmla="*/ 1615468 w 2400327"/>
                  <a:gd name="connsiteY4" fmla="*/ 1668780 h 2006615"/>
                  <a:gd name="connsiteX5" fmla="*/ 1127788 w 2400327"/>
                  <a:gd name="connsiteY5" fmla="*/ 1828800 h 2006615"/>
                  <a:gd name="connsiteX6" fmla="*/ 602008 w 2400327"/>
                  <a:gd name="connsiteY6" fmla="*/ 1943100 h 2006615"/>
                  <a:gd name="connsiteX7" fmla="*/ 28 w 2400327"/>
                  <a:gd name="connsiteY7" fmla="*/ 1935480 h 2006615"/>
                  <a:gd name="connsiteX8" fmla="*/ 358168 w 2400327"/>
                  <a:gd name="connsiteY8" fmla="*/ 975360 h 2006615"/>
                  <a:gd name="connsiteX9" fmla="*/ 647727 w 2400327"/>
                  <a:gd name="connsiteY9" fmla="*/ 541020 h 2006615"/>
                  <a:gd name="connsiteX10" fmla="*/ 1028727 w 2400327"/>
                  <a:gd name="connsiteY10" fmla="*/ 121920 h 2006615"/>
                  <a:gd name="connsiteX11" fmla="*/ 1554507 w 2400327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5343"/>
                  <a:gd name="connsiteX1" fmla="*/ 2218169 w 2469629"/>
                  <a:gd name="connsiteY1" fmla="*/ 53340 h 2005343"/>
                  <a:gd name="connsiteX2" fmla="*/ 2469629 w 2469629"/>
                  <a:gd name="connsiteY2" fmla="*/ 487680 h 2005343"/>
                  <a:gd name="connsiteX3" fmla="*/ 2400327 w 2469629"/>
                  <a:gd name="connsiteY3" fmla="*/ 960120 h 2005343"/>
                  <a:gd name="connsiteX4" fmla="*/ 1615468 w 2469629"/>
                  <a:gd name="connsiteY4" fmla="*/ 1656080 h 2005343"/>
                  <a:gd name="connsiteX5" fmla="*/ 1134138 w 2469629"/>
                  <a:gd name="connsiteY5" fmla="*/ 1803400 h 2005343"/>
                  <a:gd name="connsiteX6" fmla="*/ 595658 w 2469629"/>
                  <a:gd name="connsiteY6" fmla="*/ 1939925 h 2005343"/>
                  <a:gd name="connsiteX7" fmla="*/ 28 w 2469629"/>
                  <a:gd name="connsiteY7" fmla="*/ 1935480 h 2005343"/>
                  <a:gd name="connsiteX8" fmla="*/ 358168 w 2469629"/>
                  <a:gd name="connsiteY8" fmla="*/ 975360 h 2005343"/>
                  <a:gd name="connsiteX9" fmla="*/ 647727 w 2469629"/>
                  <a:gd name="connsiteY9" fmla="*/ 541020 h 2005343"/>
                  <a:gd name="connsiteX10" fmla="*/ 1028727 w 2469629"/>
                  <a:gd name="connsiteY10" fmla="*/ 121920 h 2005343"/>
                  <a:gd name="connsiteX11" fmla="*/ 1554507 w 2469629"/>
                  <a:gd name="connsiteY11" fmla="*/ 0 h 2005343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67205 w 2482327"/>
                  <a:gd name="connsiteY0" fmla="*/ 0 h 2011099"/>
                  <a:gd name="connsiteX1" fmla="*/ 2230867 w 2482327"/>
                  <a:gd name="connsiteY1" fmla="*/ 53340 h 2011099"/>
                  <a:gd name="connsiteX2" fmla="*/ 2482327 w 2482327"/>
                  <a:gd name="connsiteY2" fmla="*/ 487680 h 2011099"/>
                  <a:gd name="connsiteX3" fmla="*/ 2413025 w 2482327"/>
                  <a:gd name="connsiteY3" fmla="*/ 960120 h 2011099"/>
                  <a:gd name="connsiteX4" fmla="*/ 1628166 w 2482327"/>
                  <a:gd name="connsiteY4" fmla="*/ 1656080 h 2011099"/>
                  <a:gd name="connsiteX5" fmla="*/ 1146836 w 2482327"/>
                  <a:gd name="connsiteY5" fmla="*/ 1803400 h 2011099"/>
                  <a:gd name="connsiteX6" fmla="*/ 611531 w 2482327"/>
                  <a:gd name="connsiteY6" fmla="*/ 1949450 h 2011099"/>
                  <a:gd name="connsiteX7" fmla="*/ 26 w 2482327"/>
                  <a:gd name="connsiteY7" fmla="*/ 1938655 h 2011099"/>
                  <a:gd name="connsiteX8" fmla="*/ 370866 w 2482327"/>
                  <a:gd name="connsiteY8" fmla="*/ 975360 h 2011099"/>
                  <a:gd name="connsiteX9" fmla="*/ 660425 w 2482327"/>
                  <a:gd name="connsiteY9" fmla="*/ 541020 h 2011099"/>
                  <a:gd name="connsiteX10" fmla="*/ 1041425 w 2482327"/>
                  <a:gd name="connsiteY10" fmla="*/ 121920 h 2011099"/>
                  <a:gd name="connsiteX11" fmla="*/ 1567205 w 2482327"/>
                  <a:gd name="connsiteY11" fmla="*/ 0 h 2011099"/>
                  <a:gd name="connsiteX0" fmla="*/ 1567205 w 2482327"/>
                  <a:gd name="connsiteY0" fmla="*/ 0 h 1993592"/>
                  <a:gd name="connsiteX1" fmla="*/ 2230867 w 2482327"/>
                  <a:gd name="connsiteY1" fmla="*/ 53340 h 1993592"/>
                  <a:gd name="connsiteX2" fmla="*/ 2482327 w 2482327"/>
                  <a:gd name="connsiteY2" fmla="*/ 487680 h 1993592"/>
                  <a:gd name="connsiteX3" fmla="*/ 2413025 w 2482327"/>
                  <a:gd name="connsiteY3" fmla="*/ 960120 h 1993592"/>
                  <a:gd name="connsiteX4" fmla="*/ 1628166 w 2482327"/>
                  <a:gd name="connsiteY4" fmla="*/ 1656080 h 1993592"/>
                  <a:gd name="connsiteX5" fmla="*/ 1146836 w 2482327"/>
                  <a:gd name="connsiteY5" fmla="*/ 1803400 h 1993592"/>
                  <a:gd name="connsiteX6" fmla="*/ 611531 w 2482327"/>
                  <a:gd name="connsiteY6" fmla="*/ 1949450 h 1993592"/>
                  <a:gd name="connsiteX7" fmla="*/ 26 w 2482327"/>
                  <a:gd name="connsiteY7" fmla="*/ 1938655 h 1993592"/>
                  <a:gd name="connsiteX8" fmla="*/ 370866 w 2482327"/>
                  <a:gd name="connsiteY8" fmla="*/ 975360 h 1993592"/>
                  <a:gd name="connsiteX9" fmla="*/ 660425 w 2482327"/>
                  <a:gd name="connsiteY9" fmla="*/ 541020 h 1993592"/>
                  <a:gd name="connsiteX10" fmla="*/ 1041425 w 2482327"/>
                  <a:gd name="connsiteY10" fmla="*/ 121920 h 1993592"/>
                  <a:gd name="connsiteX11" fmla="*/ 1567205 w 2482327"/>
                  <a:gd name="connsiteY11" fmla="*/ 0 h 1993592"/>
                  <a:gd name="connsiteX0" fmla="*/ 1567205 w 2482327"/>
                  <a:gd name="connsiteY0" fmla="*/ 0 h 2010135"/>
                  <a:gd name="connsiteX1" fmla="*/ 2230867 w 2482327"/>
                  <a:gd name="connsiteY1" fmla="*/ 53340 h 2010135"/>
                  <a:gd name="connsiteX2" fmla="*/ 2482327 w 2482327"/>
                  <a:gd name="connsiteY2" fmla="*/ 487680 h 2010135"/>
                  <a:gd name="connsiteX3" fmla="*/ 2413025 w 2482327"/>
                  <a:gd name="connsiteY3" fmla="*/ 960120 h 2010135"/>
                  <a:gd name="connsiteX4" fmla="*/ 1628166 w 2482327"/>
                  <a:gd name="connsiteY4" fmla="*/ 1656080 h 2010135"/>
                  <a:gd name="connsiteX5" fmla="*/ 1146836 w 2482327"/>
                  <a:gd name="connsiteY5" fmla="*/ 1803400 h 2010135"/>
                  <a:gd name="connsiteX6" fmla="*/ 611531 w 2482327"/>
                  <a:gd name="connsiteY6" fmla="*/ 1949450 h 2010135"/>
                  <a:gd name="connsiteX7" fmla="*/ 26 w 2482327"/>
                  <a:gd name="connsiteY7" fmla="*/ 1938655 h 2010135"/>
                  <a:gd name="connsiteX8" fmla="*/ 370866 w 2482327"/>
                  <a:gd name="connsiteY8" fmla="*/ 975360 h 2010135"/>
                  <a:gd name="connsiteX9" fmla="*/ 660425 w 2482327"/>
                  <a:gd name="connsiteY9" fmla="*/ 541020 h 2010135"/>
                  <a:gd name="connsiteX10" fmla="*/ 1041425 w 2482327"/>
                  <a:gd name="connsiteY10" fmla="*/ 121920 h 2010135"/>
                  <a:gd name="connsiteX11" fmla="*/ 1567205 w 2482327"/>
                  <a:gd name="connsiteY11" fmla="*/ 0 h 2010135"/>
                  <a:gd name="connsiteX0" fmla="*/ 1585473 w 2500595"/>
                  <a:gd name="connsiteY0" fmla="*/ 0 h 2010135"/>
                  <a:gd name="connsiteX1" fmla="*/ 2249135 w 2500595"/>
                  <a:gd name="connsiteY1" fmla="*/ 53340 h 2010135"/>
                  <a:gd name="connsiteX2" fmla="*/ 2500595 w 2500595"/>
                  <a:gd name="connsiteY2" fmla="*/ 487680 h 2010135"/>
                  <a:gd name="connsiteX3" fmla="*/ 2431293 w 2500595"/>
                  <a:gd name="connsiteY3" fmla="*/ 960120 h 2010135"/>
                  <a:gd name="connsiteX4" fmla="*/ 1646434 w 2500595"/>
                  <a:gd name="connsiteY4" fmla="*/ 1656080 h 2010135"/>
                  <a:gd name="connsiteX5" fmla="*/ 1165104 w 2500595"/>
                  <a:gd name="connsiteY5" fmla="*/ 1803400 h 2010135"/>
                  <a:gd name="connsiteX6" fmla="*/ 629799 w 2500595"/>
                  <a:gd name="connsiteY6" fmla="*/ 1949450 h 2010135"/>
                  <a:gd name="connsiteX7" fmla="*/ 18294 w 2500595"/>
                  <a:gd name="connsiteY7" fmla="*/ 1938655 h 2010135"/>
                  <a:gd name="connsiteX8" fmla="*/ 389134 w 2500595"/>
                  <a:gd name="connsiteY8" fmla="*/ 975360 h 2010135"/>
                  <a:gd name="connsiteX9" fmla="*/ 678693 w 2500595"/>
                  <a:gd name="connsiteY9" fmla="*/ 541020 h 2010135"/>
                  <a:gd name="connsiteX10" fmla="*/ 1059693 w 2500595"/>
                  <a:gd name="connsiteY10" fmla="*/ 121920 h 2010135"/>
                  <a:gd name="connsiteX11" fmla="*/ 1585473 w 2500595"/>
                  <a:gd name="connsiteY11" fmla="*/ 0 h 2010135"/>
                  <a:gd name="connsiteX0" fmla="*/ 1585767 w 2500889"/>
                  <a:gd name="connsiteY0" fmla="*/ 0 h 2010135"/>
                  <a:gd name="connsiteX1" fmla="*/ 2249429 w 2500889"/>
                  <a:gd name="connsiteY1" fmla="*/ 53340 h 2010135"/>
                  <a:gd name="connsiteX2" fmla="*/ 2500889 w 2500889"/>
                  <a:gd name="connsiteY2" fmla="*/ 487680 h 2010135"/>
                  <a:gd name="connsiteX3" fmla="*/ 2431587 w 2500889"/>
                  <a:gd name="connsiteY3" fmla="*/ 960120 h 2010135"/>
                  <a:gd name="connsiteX4" fmla="*/ 1646728 w 2500889"/>
                  <a:gd name="connsiteY4" fmla="*/ 1656080 h 2010135"/>
                  <a:gd name="connsiteX5" fmla="*/ 1165398 w 2500889"/>
                  <a:gd name="connsiteY5" fmla="*/ 1803400 h 2010135"/>
                  <a:gd name="connsiteX6" fmla="*/ 630093 w 2500889"/>
                  <a:gd name="connsiteY6" fmla="*/ 1949450 h 2010135"/>
                  <a:gd name="connsiteX7" fmla="*/ 18588 w 2500889"/>
                  <a:gd name="connsiteY7" fmla="*/ 1938655 h 2010135"/>
                  <a:gd name="connsiteX8" fmla="*/ 379903 w 2500889"/>
                  <a:gd name="connsiteY8" fmla="*/ 965835 h 2010135"/>
                  <a:gd name="connsiteX9" fmla="*/ 678987 w 2500889"/>
                  <a:gd name="connsiteY9" fmla="*/ 541020 h 2010135"/>
                  <a:gd name="connsiteX10" fmla="*/ 1059987 w 2500889"/>
                  <a:gd name="connsiteY10" fmla="*/ 121920 h 2010135"/>
                  <a:gd name="connsiteX11" fmla="*/ 1585767 w 2500889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89288 w 2511190"/>
                  <a:gd name="connsiteY9" fmla="*/ 541020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17913 w 2511190"/>
                  <a:gd name="connsiteY10" fmla="*/ 133826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648455 w 2511190"/>
                  <a:gd name="connsiteY0" fmla="*/ 0 h 2014898"/>
                  <a:gd name="connsiteX1" fmla="*/ 2259730 w 2511190"/>
                  <a:gd name="connsiteY1" fmla="*/ 58103 h 2014898"/>
                  <a:gd name="connsiteX2" fmla="*/ 2511190 w 2511190"/>
                  <a:gd name="connsiteY2" fmla="*/ 492443 h 2014898"/>
                  <a:gd name="connsiteX3" fmla="*/ 2441888 w 2511190"/>
                  <a:gd name="connsiteY3" fmla="*/ 964883 h 2014898"/>
                  <a:gd name="connsiteX4" fmla="*/ 1657029 w 2511190"/>
                  <a:gd name="connsiteY4" fmla="*/ 1660843 h 2014898"/>
                  <a:gd name="connsiteX5" fmla="*/ 1175699 w 2511190"/>
                  <a:gd name="connsiteY5" fmla="*/ 1808163 h 2014898"/>
                  <a:gd name="connsiteX6" fmla="*/ 640394 w 2511190"/>
                  <a:gd name="connsiteY6" fmla="*/ 1954213 h 2014898"/>
                  <a:gd name="connsiteX7" fmla="*/ 28889 w 2511190"/>
                  <a:gd name="connsiteY7" fmla="*/ 1943418 h 2014898"/>
                  <a:gd name="connsiteX8" fmla="*/ 390204 w 2511190"/>
                  <a:gd name="connsiteY8" fmla="*/ 970598 h 2014898"/>
                  <a:gd name="connsiteX9" fmla="*/ 698813 w 2511190"/>
                  <a:gd name="connsiteY9" fmla="*/ 495777 h 2014898"/>
                  <a:gd name="connsiteX10" fmla="*/ 1106007 w 2511190"/>
                  <a:gd name="connsiteY10" fmla="*/ 117157 h 2014898"/>
                  <a:gd name="connsiteX11" fmla="*/ 1648455 w 2511190"/>
                  <a:gd name="connsiteY11" fmla="*/ 0 h 2014898"/>
                  <a:gd name="connsiteX0" fmla="*/ 1648455 w 2511190"/>
                  <a:gd name="connsiteY0" fmla="*/ 11903 h 2026801"/>
                  <a:gd name="connsiteX1" fmla="*/ 2259730 w 2511190"/>
                  <a:gd name="connsiteY1" fmla="*/ 70006 h 2026801"/>
                  <a:gd name="connsiteX2" fmla="*/ 2511190 w 2511190"/>
                  <a:gd name="connsiteY2" fmla="*/ 504346 h 2026801"/>
                  <a:gd name="connsiteX3" fmla="*/ 2441888 w 2511190"/>
                  <a:gd name="connsiteY3" fmla="*/ 976786 h 2026801"/>
                  <a:gd name="connsiteX4" fmla="*/ 1657029 w 2511190"/>
                  <a:gd name="connsiteY4" fmla="*/ 1672746 h 2026801"/>
                  <a:gd name="connsiteX5" fmla="*/ 1175699 w 2511190"/>
                  <a:gd name="connsiteY5" fmla="*/ 1820066 h 2026801"/>
                  <a:gd name="connsiteX6" fmla="*/ 640394 w 2511190"/>
                  <a:gd name="connsiteY6" fmla="*/ 1966116 h 2026801"/>
                  <a:gd name="connsiteX7" fmla="*/ 28889 w 2511190"/>
                  <a:gd name="connsiteY7" fmla="*/ 1955321 h 2026801"/>
                  <a:gd name="connsiteX8" fmla="*/ 390204 w 2511190"/>
                  <a:gd name="connsiteY8" fmla="*/ 982501 h 2026801"/>
                  <a:gd name="connsiteX9" fmla="*/ 698813 w 2511190"/>
                  <a:gd name="connsiteY9" fmla="*/ 507680 h 2026801"/>
                  <a:gd name="connsiteX10" fmla="*/ 1106007 w 2511190"/>
                  <a:gd name="connsiteY10" fmla="*/ 129060 h 2026801"/>
                  <a:gd name="connsiteX11" fmla="*/ 1648455 w 2511190"/>
                  <a:gd name="connsiteY11" fmla="*/ 11903 h 2026801"/>
                  <a:gd name="connsiteX0" fmla="*/ 1648455 w 2511190"/>
                  <a:gd name="connsiteY0" fmla="*/ 15455 h 2030353"/>
                  <a:gd name="connsiteX1" fmla="*/ 2259730 w 2511190"/>
                  <a:gd name="connsiteY1" fmla="*/ 73558 h 2030353"/>
                  <a:gd name="connsiteX2" fmla="*/ 2511190 w 2511190"/>
                  <a:gd name="connsiteY2" fmla="*/ 507898 h 2030353"/>
                  <a:gd name="connsiteX3" fmla="*/ 2441888 w 2511190"/>
                  <a:gd name="connsiteY3" fmla="*/ 980338 h 2030353"/>
                  <a:gd name="connsiteX4" fmla="*/ 1657029 w 2511190"/>
                  <a:gd name="connsiteY4" fmla="*/ 1676298 h 2030353"/>
                  <a:gd name="connsiteX5" fmla="*/ 1175699 w 2511190"/>
                  <a:gd name="connsiteY5" fmla="*/ 1823618 h 2030353"/>
                  <a:gd name="connsiteX6" fmla="*/ 640394 w 2511190"/>
                  <a:gd name="connsiteY6" fmla="*/ 1969668 h 2030353"/>
                  <a:gd name="connsiteX7" fmla="*/ 28889 w 2511190"/>
                  <a:gd name="connsiteY7" fmla="*/ 1958873 h 2030353"/>
                  <a:gd name="connsiteX8" fmla="*/ 390204 w 2511190"/>
                  <a:gd name="connsiteY8" fmla="*/ 986053 h 2030353"/>
                  <a:gd name="connsiteX9" fmla="*/ 698813 w 2511190"/>
                  <a:gd name="connsiteY9" fmla="*/ 511232 h 2030353"/>
                  <a:gd name="connsiteX10" fmla="*/ 1106007 w 2511190"/>
                  <a:gd name="connsiteY10" fmla="*/ 132612 h 2030353"/>
                  <a:gd name="connsiteX11" fmla="*/ 1648455 w 2511190"/>
                  <a:gd name="connsiteY11" fmla="*/ 15455 h 2030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11190" h="2030353">
                    <a:moveTo>
                      <a:pt x="1648455" y="15455"/>
                    </a:moveTo>
                    <a:lnTo>
                      <a:pt x="2259730" y="73558"/>
                    </a:lnTo>
                    <a:lnTo>
                      <a:pt x="2511190" y="507898"/>
                    </a:lnTo>
                    <a:lnTo>
                      <a:pt x="2441888" y="980338"/>
                    </a:lnTo>
                    <a:cubicBezTo>
                      <a:pt x="2305878" y="1428013"/>
                      <a:pt x="1954209" y="1575333"/>
                      <a:pt x="1657029" y="1676298"/>
                    </a:cubicBezTo>
                    <a:cubicBezTo>
                      <a:pt x="1483674" y="1847113"/>
                      <a:pt x="1286824" y="1814728"/>
                      <a:pt x="1175699" y="1823618"/>
                    </a:cubicBezTo>
                    <a:cubicBezTo>
                      <a:pt x="982024" y="1984908"/>
                      <a:pt x="844864" y="1966493"/>
                      <a:pt x="640394" y="1969668"/>
                    </a:cubicBezTo>
                    <a:cubicBezTo>
                      <a:pt x="420049" y="2068093"/>
                      <a:pt x="64449" y="2033803"/>
                      <a:pt x="28889" y="1958873"/>
                    </a:cubicBezTo>
                    <a:cubicBezTo>
                      <a:pt x="-92396" y="1528343"/>
                      <a:pt x="195259" y="1089558"/>
                      <a:pt x="390204" y="986053"/>
                    </a:cubicBezTo>
                    <a:cubicBezTo>
                      <a:pt x="404968" y="836511"/>
                      <a:pt x="530538" y="615213"/>
                      <a:pt x="698813" y="511232"/>
                    </a:cubicBezTo>
                    <a:cubicBezTo>
                      <a:pt x="750407" y="350101"/>
                      <a:pt x="934080" y="198652"/>
                      <a:pt x="1106007" y="132612"/>
                    </a:cubicBezTo>
                    <a:cubicBezTo>
                      <a:pt x="1213005" y="50697"/>
                      <a:pt x="1436683" y="-35980"/>
                      <a:pt x="1648455" y="15455"/>
                    </a:cubicBezTo>
                    <a:close/>
                  </a:path>
                </a:pathLst>
              </a:custGeom>
              <a:solidFill>
                <a:srgbClr val="4F43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592">
                <a:extLst>
                  <a:ext uri="{FF2B5EF4-FFF2-40B4-BE49-F238E27FC236}">
                    <a16:creationId xmlns:a16="http://schemas.microsoft.com/office/drawing/2014/main" id="{CEC00FF6-C5E8-EE47-31FB-577B441CFD27}"/>
                  </a:ext>
                </a:extLst>
              </p:cNvPr>
              <p:cNvSpPr/>
              <p:nvPr/>
            </p:nvSpPr>
            <p:spPr>
              <a:xfrm>
                <a:off x="4563471" y="3084631"/>
                <a:ext cx="2511190" cy="2030353"/>
              </a:xfrm>
              <a:custGeom>
                <a:avLst/>
                <a:gdLst>
                  <a:gd name="connsiteX0" fmla="*/ 0 w 755102"/>
                  <a:gd name="connsiteY0" fmla="*/ 0 h 845820"/>
                  <a:gd name="connsiteX1" fmla="*/ 755102 w 755102"/>
                  <a:gd name="connsiteY1" fmla="*/ 0 h 845820"/>
                  <a:gd name="connsiteX2" fmla="*/ 755102 w 755102"/>
                  <a:gd name="connsiteY2" fmla="*/ 845820 h 845820"/>
                  <a:gd name="connsiteX3" fmla="*/ 0 w 755102"/>
                  <a:gd name="connsiteY3" fmla="*/ 845820 h 845820"/>
                  <a:gd name="connsiteX4" fmla="*/ 0 w 755102"/>
                  <a:gd name="connsiteY4" fmla="*/ 0 h 845820"/>
                  <a:gd name="connsiteX0" fmla="*/ 91440 w 755102"/>
                  <a:gd name="connsiteY0" fmla="*/ 0 h 899160"/>
                  <a:gd name="connsiteX1" fmla="*/ 755102 w 755102"/>
                  <a:gd name="connsiteY1" fmla="*/ 53340 h 899160"/>
                  <a:gd name="connsiteX2" fmla="*/ 755102 w 755102"/>
                  <a:gd name="connsiteY2" fmla="*/ 899160 h 899160"/>
                  <a:gd name="connsiteX3" fmla="*/ 0 w 755102"/>
                  <a:gd name="connsiteY3" fmla="*/ 899160 h 899160"/>
                  <a:gd name="connsiteX4" fmla="*/ 91440 w 755102"/>
                  <a:gd name="connsiteY4" fmla="*/ 0 h 899160"/>
                  <a:gd name="connsiteX0" fmla="*/ 526272 w 1189934"/>
                  <a:gd name="connsiteY0" fmla="*/ 0 h 899160"/>
                  <a:gd name="connsiteX1" fmla="*/ 1189934 w 1189934"/>
                  <a:gd name="connsiteY1" fmla="*/ 53340 h 899160"/>
                  <a:gd name="connsiteX2" fmla="*/ 1189934 w 1189934"/>
                  <a:gd name="connsiteY2" fmla="*/ 899160 h 899160"/>
                  <a:gd name="connsiteX3" fmla="*/ 434832 w 1189934"/>
                  <a:gd name="connsiteY3" fmla="*/ 899160 h 899160"/>
                  <a:gd name="connsiteX4" fmla="*/ 492 w 1189934"/>
                  <a:gd name="connsiteY4" fmla="*/ 121920 h 899160"/>
                  <a:gd name="connsiteX5" fmla="*/ 526272 w 1189934"/>
                  <a:gd name="connsiteY5" fmla="*/ 0 h 899160"/>
                  <a:gd name="connsiteX0" fmla="*/ 915729 w 1579391"/>
                  <a:gd name="connsiteY0" fmla="*/ 0 h 899160"/>
                  <a:gd name="connsiteX1" fmla="*/ 1579391 w 1579391"/>
                  <a:gd name="connsiteY1" fmla="*/ 53340 h 899160"/>
                  <a:gd name="connsiteX2" fmla="*/ 1579391 w 1579391"/>
                  <a:gd name="connsiteY2" fmla="*/ 899160 h 899160"/>
                  <a:gd name="connsiteX3" fmla="*/ 824289 w 1579391"/>
                  <a:gd name="connsiteY3" fmla="*/ 899160 h 899160"/>
                  <a:gd name="connsiteX4" fmla="*/ 8949 w 1579391"/>
                  <a:gd name="connsiteY4" fmla="*/ 541020 h 899160"/>
                  <a:gd name="connsiteX5" fmla="*/ 389949 w 1579391"/>
                  <a:gd name="connsiteY5" fmla="*/ 121920 h 899160"/>
                  <a:gd name="connsiteX6" fmla="*/ 915729 w 1579391"/>
                  <a:gd name="connsiteY6" fmla="*/ 0 h 899160"/>
                  <a:gd name="connsiteX0" fmla="*/ 1223435 w 1887097"/>
                  <a:gd name="connsiteY0" fmla="*/ 0 h 988552"/>
                  <a:gd name="connsiteX1" fmla="*/ 1887097 w 1887097"/>
                  <a:gd name="connsiteY1" fmla="*/ 53340 h 988552"/>
                  <a:gd name="connsiteX2" fmla="*/ 1887097 w 1887097"/>
                  <a:gd name="connsiteY2" fmla="*/ 899160 h 988552"/>
                  <a:gd name="connsiteX3" fmla="*/ 1131995 w 1887097"/>
                  <a:gd name="connsiteY3" fmla="*/ 899160 h 988552"/>
                  <a:gd name="connsiteX4" fmla="*/ 27096 w 1887097"/>
                  <a:gd name="connsiteY4" fmla="*/ 975360 h 988552"/>
                  <a:gd name="connsiteX5" fmla="*/ 316655 w 1887097"/>
                  <a:gd name="connsiteY5" fmla="*/ 541020 h 988552"/>
                  <a:gd name="connsiteX6" fmla="*/ 697655 w 1887097"/>
                  <a:gd name="connsiteY6" fmla="*/ 121920 h 988552"/>
                  <a:gd name="connsiteX7" fmla="*/ 1223435 w 1887097"/>
                  <a:gd name="connsiteY7" fmla="*/ 0 h 988552"/>
                  <a:gd name="connsiteX0" fmla="*/ 1591049 w 2254711"/>
                  <a:gd name="connsiteY0" fmla="*/ 0 h 1935612"/>
                  <a:gd name="connsiteX1" fmla="*/ 2254711 w 2254711"/>
                  <a:gd name="connsiteY1" fmla="*/ 53340 h 1935612"/>
                  <a:gd name="connsiteX2" fmla="*/ 2254711 w 2254711"/>
                  <a:gd name="connsiteY2" fmla="*/ 899160 h 1935612"/>
                  <a:gd name="connsiteX3" fmla="*/ 1499609 w 2254711"/>
                  <a:gd name="connsiteY3" fmla="*/ 899160 h 1935612"/>
                  <a:gd name="connsiteX4" fmla="*/ 36570 w 2254711"/>
                  <a:gd name="connsiteY4" fmla="*/ 1935480 h 1935612"/>
                  <a:gd name="connsiteX5" fmla="*/ 394710 w 2254711"/>
                  <a:gd name="connsiteY5" fmla="*/ 975360 h 1935612"/>
                  <a:gd name="connsiteX6" fmla="*/ 684269 w 2254711"/>
                  <a:gd name="connsiteY6" fmla="*/ 541020 h 1935612"/>
                  <a:gd name="connsiteX7" fmla="*/ 1065269 w 2254711"/>
                  <a:gd name="connsiteY7" fmla="*/ 121920 h 1935612"/>
                  <a:gd name="connsiteX8" fmla="*/ 1591049 w 2254711"/>
                  <a:gd name="connsiteY8" fmla="*/ 0 h 1935612"/>
                  <a:gd name="connsiteX0" fmla="*/ 1554507 w 2218169"/>
                  <a:gd name="connsiteY0" fmla="*/ 0 h 2050303"/>
                  <a:gd name="connsiteX1" fmla="*/ 2218169 w 2218169"/>
                  <a:gd name="connsiteY1" fmla="*/ 53340 h 2050303"/>
                  <a:gd name="connsiteX2" fmla="*/ 2218169 w 2218169"/>
                  <a:gd name="connsiteY2" fmla="*/ 899160 h 2050303"/>
                  <a:gd name="connsiteX3" fmla="*/ 1463067 w 2218169"/>
                  <a:gd name="connsiteY3" fmla="*/ 899160 h 2050303"/>
                  <a:gd name="connsiteX4" fmla="*/ 602008 w 2218169"/>
                  <a:gd name="connsiteY4" fmla="*/ 1943100 h 2050303"/>
                  <a:gd name="connsiteX5" fmla="*/ 28 w 2218169"/>
                  <a:gd name="connsiteY5" fmla="*/ 1935480 h 2050303"/>
                  <a:gd name="connsiteX6" fmla="*/ 358168 w 2218169"/>
                  <a:gd name="connsiteY6" fmla="*/ 975360 h 2050303"/>
                  <a:gd name="connsiteX7" fmla="*/ 647727 w 2218169"/>
                  <a:gd name="connsiteY7" fmla="*/ 541020 h 2050303"/>
                  <a:gd name="connsiteX8" fmla="*/ 1028727 w 2218169"/>
                  <a:gd name="connsiteY8" fmla="*/ 121920 h 2050303"/>
                  <a:gd name="connsiteX9" fmla="*/ 1554507 w 2218169"/>
                  <a:gd name="connsiteY9" fmla="*/ 0 h 2050303"/>
                  <a:gd name="connsiteX0" fmla="*/ 1554507 w 2218169"/>
                  <a:gd name="connsiteY0" fmla="*/ 0 h 2006615"/>
                  <a:gd name="connsiteX1" fmla="*/ 2218169 w 2218169"/>
                  <a:gd name="connsiteY1" fmla="*/ 53340 h 2006615"/>
                  <a:gd name="connsiteX2" fmla="*/ 2218169 w 2218169"/>
                  <a:gd name="connsiteY2" fmla="*/ 899160 h 2006615"/>
                  <a:gd name="connsiteX3" fmla="*/ 1463067 w 2218169"/>
                  <a:gd name="connsiteY3" fmla="*/ 899160 h 2006615"/>
                  <a:gd name="connsiteX4" fmla="*/ 1127788 w 2218169"/>
                  <a:gd name="connsiteY4" fmla="*/ 1828800 h 2006615"/>
                  <a:gd name="connsiteX5" fmla="*/ 602008 w 2218169"/>
                  <a:gd name="connsiteY5" fmla="*/ 1943100 h 2006615"/>
                  <a:gd name="connsiteX6" fmla="*/ 28 w 2218169"/>
                  <a:gd name="connsiteY6" fmla="*/ 1935480 h 2006615"/>
                  <a:gd name="connsiteX7" fmla="*/ 358168 w 2218169"/>
                  <a:gd name="connsiteY7" fmla="*/ 975360 h 2006615"/>
                  <a:gd name="connsiteX8" fmla="*/ 647727 w 2218169"/>
                  <a:gd name="connsiteY8" fmla="*/ 541020 h 2006615"/>
                  <a:gd name="connsiteX9" fmla="*/ 1028727 w 2218169"/>
                  <a:gd name="connsiteY9" fmla="*/ 121920 h 2006615"/>
                  <a:gd name="connsiteX10" fmla="*/ 1554507 w 2218169"/>
                  <a:gd name="connsiteY10" fmla="*/ 0 h 2006615"/>
                  <a:gd name="connsiteX0" fmla="*/ 1554507 w 2218169"/>
                  <a:gd name="connsiteY0" fmla="*/ 0 h 2006615"/>
                  <a:gd name="connsiteX1" fmla="*/ 2218169 w 2218169"/>
                  <a:gd name="connsiteY1" fmla="*/ 53340 h 2006615"/>
                  <a:gd name="connsiteX2" fmla="*/ 2218169 w 2218169"/>
                  <a:gd name="connsiteY2" fmla="*/ 899160 h 2006615"/>
                  <a:gd name="connsiteX3" fmla="*/ 1463067 w 2218169"/>
                  <a:gd name="connsiteY3" fmla="*/ 899160 h 2006615"/>
                  <a:gd name="connsiteX4" fmla="*/ 1615468 w 2218169"/>
                  <a:gd name="connsiteY4" fmla="*/ 1668780 h 2006615"/>
                  <a:gd name="connsiteX5" fmla="*/ 1127788 w 2218169"/>
                  <a:gd name="connsiteY5" fmla="*/ 1828800 h 2006615"/>
                  <a:gd name="connsiteX6" fmla="*/ 602008 w 2218169"/>
                  <a:gd name="connsiteY6" fmla="*/ 1943100 h 2006615"/>
                  <a:gd name="connsiteX7" fmla="*/ 28 w 2218169"/>
                  <a:gd name="connsiteY7" fmla="*/ 1935480 h 2006615"/>
                  <a:gd name="connsiteX8" fmla="*/ 358168 w 2218169"/>
                  <a:gd name="connsiteY8" fmla="*/ 975360 h 2006615"/>
                  <a:gd name="connsiteX9" fmla="*/ 647727 w 2218169"/>
                  <a:gd name="connsiteY9" fmla="*/ 541020 h 2006615"/>
                  <a:gd name="connsiteX10" fmla="*/ 1028727 w 2218169"/>
                  <a:gd name="connsiteY10" fmla="*/ 121920 h 2006615"/>
                  <a:gd name="connsiteX11" fmla="*/ 1554507 w 2218169"/>
                  <a:gd name="connsiteY11" fmla="*/ 0 h 2006615"/>
                  <a:gd name="connsiteX0" fmla="*/ 1554507 w 2400327"/>
                  <a:gd name="connsiteY0" fmla="*/ 0 h 2006615"/>
                  <a:gd name="connsiteX1" fmla="*/ 2218169 w 2400327"/>
                  <a:gd name="connsiteY1" fmla="*/ 53340 h 2006615"/>
                  <a:gd name="connsiteX2" fmla="*/ 2218169 w 2400327"/>
                  <a:gd name="connsiteY2" fmla="*/ 899160 h 2006615"/>
                  <a:gd name="connsiteX3" fmla="*/ 2400327 w 2400327"/>
                  <a:gd name="connsiteY3" fmla="*/ 960120 h 2006615"/>
                  <a:gd name="connsiteX4" fmla="*/ 1615468 w 2400327"/>
                  <a:gd name="connsiteY4" fmla="*/ 1668780 h 2006615"/>
                  <a:gd name="connsiteX5" fmla="*/ 1127788 w 2400327"/>
                  <a:gd name="connsiteY5" fmla="*/ 1828800 h 2006615"/>
                  <a:gd name="connsiteX6" fmla="*/ 602008 w 2400327"/>
                  <a:gd name="connsiteY6" fmla="*/ 1943100 h 2006615"/>
                  <a:gd name="connsiteX7" fmla="*/ 28 w 2400327"/>
                  <a:gd name="connsiteY7" fmla="*/ 1935480 h 2006615"/>
                  <a:gd name="connsiteX8" fmla="*/ 358168 w 2400327"/>
                  <a:gd name="connsiteY8" fmla="*/ 975360 h 2006615"/>
                  <a:gd name="connsiteX9" fmla="*/ 647727 w 2400327"/>
                  <a:gd name="connsiteY9" fmla="*/ 541020 h 2006615"/>
                  <a:gd name="connsiteX10" fmla="*/ 1028727 w 2400327"/>
                  <a:gd name="connsiteY10" fmla="*/ 121920 h 2006615"/>
                  <a:gd name="connsiteX11" fmla="*/ 1554507 w 2400327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5343"/>
                  <a:gd name="connsiteX1" fmla="*/ 2218169 w 2469629"/>
                  <a:gd name="connsiteY1" fmla="*/ 53340 h 2005343"/>
                  <a:gd name="connsiteX2" fmla="*/ 2469629 w 2469629"/>
                  <a:gd name="connsiteY2" fmla="*/ 487680 h 2005343"/>
                  <a:gd name="connsiteX3" fmla="*/ 2400327 w 2469629"/>
                  <a:gd name="connsiteY3" fmla="*/ 960120 h 2005343"/>
                  <a:gd name="connsiteX4" fmla="*/ 1615468 w 2469629"/>
                  <a:gd name="connsiteY4" fmla="*/ 1656080 h 2005343"/>
                  <a:gd name="connsiteX5" fmla="*/ 1134138 w 2469629"/>
                  <a:gd name="connsiteY5" fmla="*/ 1803400 h 2005343"/>
                  <a:gd name="connsiteX6" fmla="*/ 595658 w 2469629"/>
                  <a:gd name="connsiteY6" fmla="*/ 1939925 h 2005343"/>
                  <a:gd name="connsiteX7" fmla="*/ 28 w 2469629"/>
                  <a:gd name="connsiteY7" fmla="*/ 1935480 h 2005343"/>
                  <a:gd name="connsiteX8" fmla="*/ 358168 w 2469629"/>
                  <a:gd name="connsiteY8" fmla="*/ 975360 h 2005343"/>
                  <a:gd name="connsiteX9" fmla="*/ 647727 w 2469629"/>
                  <a:gd name="connsiteY9" fmla="*/ 541020 h 2005343"/>
                  <a:gd name="connsiteX10" fmla="*/ 1028727 w 2469629"/>
                  <a:gd name="connsiteY10" fmla="*/ 121920 h 2005343"/>
                  <a:gd name="connsiteX11" fmla="*/ 1554507 w 2469629"/>
                  <a:gd name="connsiteY11" fmla="*/ 0 h 2005343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67205 w 2482327"/>
                  <a:gd name="connsiteY0" fmla="*/ 0 h 2011099"/>
                  <a:gd name="connsiteX1" fmla="*/ 2230867 w 2482327"/>
                  <a:gd name="connsiteY1" fmla="*/ 53340 h 2011099"/>
                  <a:gd name="connsiteX2" fmla="*/ 2482327 w 2482327"/>
                  <a:gd name="connsiteY2" fmla="*/ 487680 h 2011099"/>
                  <a:gd name="connsiteX3" fmla="*/ 2413025 w 2482327"/>
                  <a:gd name="connsiteY3" fmla="*/ 960120 h 2011099"/>
                  <a:gd name="connsiteX4" fmla="*/ 1628166 w 2482327"/>
                  <a:gd name="connsiteY4" fmla="*/ 1656080 h 2011099"/>
                  <a:gd name="connsiteX5" fmla="*/ 1146836 w 2482327"/>
                  <a:gd name="connsiteY5" fmla="*/ 1803400 h 2011099"/>
                  <a:gd name="connsiteX6" fmla="*/ 611531 w 2482327"/>
                  <a:gd name="connsiteY6" fmla="*/ 1949450 h 2011099"/>
                  <a:gd name="connsiteX7" fmla="*/ 26 w 2482327"/>
                  <a:gd name="connsiteY7" fmla="*/ 1938655 h 2011099"/>
                  <a:gd name="connsiteX8" fmla="*/ 370866 w 2482327"/>
                  <a:gd name="connsiteY8" fmla="*/ 975360 h 2011099"/>
                  <a:gd name="connsiteX9" fmla="*/ 660425 w 2482327"/>
                  <a:gd name="connsiteY9" fmla="*/ 541020 h 2011099"/>
                  <a:gd name="connsiteX10" fmla="*/ 1041425 w 2482327"/>
                  <a:gd name="connsiteY10" fmla="*/ 121920 h 2011099"/>
                  <a:gd name="connsiteX11" fmla="*/ 1567205 w 2482327"/>
                  <a:gd name="connsiteY11" fmla="*/ 0 h 2011099"/>
                  <a:gd name="connsiteX0" fmla="*/ 1567205 w 2482327"/>
                  <a:gd name="connsiteY0" fmla="*/ 0 h 1993592"/>
                  <a:gd name="connsiteX1" fmla="*/ 2230867 w 2482327"/>
                  <a:gd name="connsiteY1" fmla="*/ 53340 h 1993592"/>
                  <a:gd name="connsiteX2" fmla="*/ 2482327 w 2482327"/>
                  <a:gd name="connsiteY2" fmla="*/ 487680 h 1993592"/>
                  <a:gd name="connsiteX3" fmla="*/ 2413025 w 2482327"/>
                  <a:gd name="connsiteY3" fmla="*/ 960120 h 1993592"/>
                  <a:gd name="connsiteX4" fmla="*/ 1628166 w 2482327"/>
                  <a:gd name="connsiteY4" fmla="*/ 1656080 h 1993592"/>
                  <a:gd name="connsiteX5" fmla="*/ 1146836 w 2482327"/>
                  <a:gd name="connsiteY5" fmla="*/ 1803400 h 1993592"/>
                  <a:gd name="connsiteX6" fmla="*/ 611531 w 2482327"/>
                  <a:gd name="connsiteY6" fmla="*/ 1949450 h 1993592"/>
                  <a:gd name="connsiteX7" fmla="*/ 26 w 2482327"/>
                  <a:gd name="connsiteY7" fmla="*/ 1938655 h 1993592"/>
                  <a:gd name="connsiteX8" fmla="*/ 370866 w 2482327"/>
                  <a:gd name="connsiteY8" fmla="*/ 975360 h 1993592"/>
                  <a:gd name="connsiteX9" fmla="*/ 660425 w 2482327"/>
                  <a:gd name="connsiteY9" fmla="*/ 541020 h 1993592"/>
                  <a:gd name="connsiteX10" fmla="*/ 1041425 w 2482327"/>
                  <a:gd name="connsiteY10" fmla="*/ 121920 h 1993592"/>
                  <a:gd name="connsiteX11" fmla="*/ 1567205 w 2482327"/>
                  <a:gd name="connsiteY11" fmla="*/ 0 h 1993592"/>
                  <a:gd name="connsiteX0" fmla="*/ 1567205 w 2482327"/>
                  <a:gd name="connsiteY0" fmla="*/ 0 h 2010135"/>
                  <a:gd name="connsiteX1" fmla="*/ 2230867 w 2482327"/>
                  <a:gd name="connsiteY1" fmla="*/ 53340 h 2010135"/>
                  <a:gd name="connsiteX2" fmla="*/ 2482327 w 2482327"/>
                  <a:gd name="connsiteY2" fmla="*/ 487680 h 2010135"/>
                  <a:gd name="connsiteX3" fmla="*/ 2413025 w 2482327"/>
                  <a:gd name="connsiteY3" fmla="*/ 960120 h 2010135"/>
                  <a:gd name="connsiteX4" fmla="*/ 1628166 w 2482327"/>
                  <a:gd name="connsiteY4" fmla="*/ 1656080 h 2010135"/>
                  <a:gd name="connsiteX5" fmla="*/ 1146836 w 2482327"/>
                  <a:gd name="connsiteY5" fmla="*/ 1803400 h 2010135"/>
                  <a:gd name="connsiteX6" fmla="*/ 611531 w 2482327"/>
                  <a:gd name="connsiteY6" fmla="*/ 1949450 h 2010135"/>
                  <a:gd name="connsiteX7" fmla="*/ 26 w 2482327"/>
                  <a:gd name="connsiteY7" fmla="*/ 1938655 h 2010135"/>
                  <a:gd name="connsiteX8" fmla="*/ 370866 w 2482327"/>
                  <a:gd name="connsiteY8" fmla="*/ 975360 h 2010135"/>
                  <a:gd name="connsiteX9" fmla="*/ 660425 w 2482327"/>
                  <a:gd name="connsiteY9" fmla="*/ 541020 h 2010135"/>
                  <a:gd name="connsiteX10" fmla="*/ 1041425 w 2482327"/>
                  <a:gd name="connsiteY10" fmla="*/ 121920 h 2010135"/>
                  <a:gd name="connsiteX11" fmla="*/ 1567205 w 2482327"/>
                  <a:gd name="connsiteY11" fmla="*/ 0 h 2010135"/>
                  <a:gd name="connsiteX0" fmla="*/ 1585473 w 2500595"/>
                  <a:gd name="connsiteY0" fmla="*/ 0 h 2010135"/>
                  <a:gd name="connsiteX1" fmla="*/ 2249135 w 2500595"/>
                  <a:gd name="connsiteY1" fmla="*/ 53340 h 2010135"/>
                  <a:gd name="connsiteX2" fmla="*/ 2500595 w 2500595"/>
                  <a:gd name="connsiteY2" fmla="*/ 487680 h 2010135"/>
                  <a:gd name="connsiteX3" fmla="*/ 2431293 w 2500595"/>
                  <a:gd name="connsiteY3" fmla="*/ 960120 h 2010135"/>
                  <a:gd name="connsiteX4" fmla="*/ 1646434 w 2500595"/>
                  <a:gd name="connsiteY4" fmla="*/ 1656080 h 2010135"/>
                  <a:gd name="connsiteX5" fmla="*/ 1165104 w 2500595"/>
                  <a:gd name="connsiteY5" fmla="*/ 1803400 h 2010135"/>
                  <a:gd name="connsiteX6" fmla="*/ 629799 w 2500595"/>
                  <a:gd name="connsiteY6" fmla="*/ 1949450 h 2010135"/>
                  <a:gd name="connsiteX7" fmla="*/ 18294 w 2500595"/>
                  <a:gd name="connsiteY7" fmla="*/ 1938655 h 2010135"/>
                  <a:gd name="connsiteX8" fmla="*/ 389134 w 2500595"/>
                  <a:gd name="connsiteY8" fmla="*/ 975360 h 2010135"/>
                  <a:gd name="connsiteX9" fmla="*/ 678693 w 2500595"/>
                  <a:gd name="connsiteY9" fmla="*/ 541020 h 2010135"/>
                  <a:gd name="connsiteX10" fmla="*/ 1059693 w 2500595"/>
                  <a:gd name="connsiteY10" fmla="*/ 121920 h 2010135"/>
                  <a:gd name="connsiteX11" fmla="*/ 1585473 w 2500595"/>
                  <a:gd name="connsiteY11" fmla="*/ 0 h 2010135"/>
                  <a:gd name="connsiteX0" fmla="*/ 1585767 w 2500889"/>
                  <a:gd name="connsiteY0" fmla="*/ 0 h 2010135"/>
                  <a:gd name="connsiteX1" fmla="*/ 2249429 w 2500889"/>
                  <a:gd name="connsiteY1" fmla="*/ 53340 h 2010135"/>
                  <a:gd name="connsiteX2" fmla="*/ 2500889 w 2500889"/>
                  <a:gd name="connsiteY2" fmla="*/ 487680 h 2010135"/>
                  <a:gd name="connsiteX3" fmla="*/ 2431587 w 2500889"/>
                  <a:gd name="connsiteY3" fmla="*/ 960120 h 2010135"/>
                  <a:gd name="connsiteX4" fmla="*/ 1646728 w 2500889"/>
                  <a:gd name="connsiteY4" fmla="*/ 1656080 h 2010135"/>
                  <a:gd name="connsiteX5" fmla="*/ 1165398 w 2500889"/>
                  <a:gd name="connsiteY5" fmla="*/ 1803400 h 2010135"/>
                  <a:gd name="connsiteX6" fmla="*/ 630093 w 2500889"/>
                  <a:gd name="connsiteY6" fmla="*/ 1949450 h 2010135"/>
                  <a:gd name="connsiteX7" fmla="*/ 18588 w 2500889"/>
                  <a:gd name="connsiteY7" fmla="*/ 1938655 h 2010135"/>
                  <a:gd name="connsiteX8" fmla="*/ 379903 w 2500889"/>
                  <a:gd name="connsiteY8" fmla="*/ 965835 h 2010135"/>
                  <a:gd name="connsiteX9" fmla="*/ 678987 w 2500889"/>
                  <a:gd name="connsiteY9" fmla="*/ 541020 h 2010135"/>
                  <a:gd name="connsiteX10" fmla="*/ 1059987 w 2500889"/>
                  <a:gd name="connsiteY10" fmla="*/ 121920 h 2010135"/>
                  <a:gd name="connsiteX11" fmla="*/ 1585767 w 2500889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89288 w 2511190"/>
                  <a:gd name="connsiteY9" fmla="*/ 541020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17913 w 2511190"/>
                  <a:gd name="connsiteY10" fmla="*/ 133826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648455 w 2511190"/>
                  <a:gd name="connsiteY0" fmla="*/ 0 h 2014898"/>
                  <a:gd name="connsiteX1" fmla="*/ 2259730 w 2511190"/>
                  <a:gd name="connsiteY1" fmla="*/ 58103 h 2014898"/>
                  <a:gd name="connsiteX2" fmla="*/ 2511190 w 2511190"/>
                  <a:gd name="connsiteY2" fmla="*/ 492443 h 2014898"/>
                  <a:gd name="connsiteX3" fmla="*/ 2441888 w 2511190"/>
                  <a:gd name="connsiteY3" fmla="*/ 964883 h 2014898"/>
                  <a:gd name="connsiteX4" fmla="*/ 1657029 w 2511190"/>
                  <a:gd name="connsiteY4" fmla="*/ 1660843 h 2014898"/>
                  <a:gd name="connsiteX5" fmla="*/ 1175699 w 2511190"/>
                  <a:gd name="connsiteY5" fmla="*/ 1808163 h 2014898"/>
                  <a:gd name="connsiteX6" fmla="*/ 640394 w 2511190"/>
                  <a:gd name="connsiteY6" fmla="*/ 1954213 h 2014898"/>
                  <a:gd name="connsiteX7" fmla="*/ 28889 w 2511190"/>
                  <a:gd name="connsiteY7" fmla="*/ 1943418 h 2014898"/>
                  <a:gd name="connsiteX8" fmla="*/ 390204 w 2511190"/>
                  <a:gd name="connsiteY8" fmla="*/ 970598 h 2014898"/>
                  <a:gd name="connsiteX9" fmla="*/ 698813 w 2511190"/>
                  <a:gd name="connsiteY9" fmla="*/ 495777 h 2014898"/>
                  <a:gd name="connsiteX10" fmla="*/ 1106007 w 2511190"/>
                  <a:gd name="connsiteY10" fmla="*/ 117157 h 2014898"/>
                  <a:gd name="connsiteX11" fmla="*/ 1648455 w 2511190"/>
                  <a:gd name="connsiteY11" fmla="*/ 0 h 2014898"/>
                  <a:gd name="connsiteX0" fmla="*/ 1648455 w 2511190"/>
                  <a:gd name="connsiteY0" fmla="*/ 11903 h 2026801"/>
                  <a:gd name="connsiteX1" fmla="*/ 2259730 w 2511190"/>
                  <a:gd name="connsiteY1" fmla="*/ 70006 h 2026801"/>
                  <a:gd name="connsiteX2" fmla="*/ 2511190 w 2511190"/>
                  <a:gd name="connsiteY2" fmla="*/ 504346 h 2026801"/>
                  <a:gd name="connsiteX3" fmla="*/ 2441888 w 2511190"/>
                  <a:gd name="connsiteY3" fmla="*/ 976786 h 2026801"/>
                  <a:gd name="connsiteX4" fmla="*/ 1657029 w 2511190"/>
                  <a:gd name="connsiteY4" fmla="*/ 1672746 h 2026801"/>
                  <a:gd name="connsiteX5" fmla="*/ 1175699 w 2511190"/>
                  <a:gd name="connsiteY5" fmla="*/ 1820066 h 2026801"/>
                  <a:gd name="connsiteX6" fmla="*/ 640394 w 2511190"/>
                  <a:gd name="connsiteY6" fmla="*/ 1966116 h 2026801"/>
                  <a:gd name="connsiteX7" fmla="*/ 28889 w 2511190"/>
                  <a:gd name="connsiteY7" fmla="*/ 1955321 h 2026801"/>
                  <a:gd name="connsiteX8" fmla="*/ 390204 w 2511190"/>
                  <a:gd name="connsiteY8" fmla="*/ 982501 h 2026801"/>
                  <a:gd name="connsiteX9" fmla="*/ 698813 w 2511190"/>
                  <a:gd name="connsiteY9" fmla="*/ 507680 h 2026801"/>
                  <a:gd name="connsiteX10" fmla="*/ 1106007 w 2511190"/>
                  <a:gd name="connsiteY10" fmla="*/ 129060 h 2026801"/>
                  <a:gd name="connsiteX11" fmla="*/ 1648455 w 2511190"/>
                  <a:gd name="connsiteY11" fmla="*/ 11903 h 2026801"/>
                  <a:gd name="connsiteX0" fmla="*/ 1648455 w 2511190"/>
                  <a:gd name="connsiteY0" fmla="*/ 15455 h 2030353"/>
                  <a:gd name="connsiteX1" fmla="*/ 2259730 w 2511190"/>
                  <a:gd name="connsiteY1" fmla="*/ 73558 h 2030353"/>
                  <a:gd name="connsiteX2" fmla="*/ 2511190 w 2511190"/>
                  <a:gd name="connsiteY2" fmla="*/ 507898 h 2030353"/>
                  <a:gd name="connsiteX3" fmla="*/ 2441888 w 2511190"/>
                  <a:gd name="connsiteY3" fmla="*/ 980338 h 2030353"/>
                  <a:gd name="connsiteX4" fmla="*/ 1657029 w 2511190"/>
                  <a:gd name="connsiteY4" fmla="*/ 1676298 h 2030353"/>
                  <a:gd name="connsiteX5" fmla="*/ 1175699 w 2511190"/>
                  <a:gd name="connsiteY5" fmla="*/ 1823618 h 2030353"/>
                  <a:gd name="connsiteX6" fmla="*/ 640394 w 2511190"/>
                  <a:gd name="connsiteY6" fmla="*/ 1969668 h 2030353"/>
                  <a:gd name="connsiteX7" fmla="*/ 28889 w 2511190"/>
                  <a:gd name="connsiteY7" fmla="*/ 1958873 h 2030353"/>
                  <a:gd name="connsiteX8" fmla="*/ 390204 w 2511190"/>
                  <a:gd name="connsiteY8" fmla="*/ 986053 h 2030353"/>
                  <a:gd name="connsiteX9" fmla="*/ 698813 w 2511190"/>
                  <a:gd name="connsiteY9" fmla="*/ 511232 h 2030353"/>
                  <a:gd name="connsiteX10" fmla="*/ 1106007 w 2511190"/>
                  <a:gd name="connsiteY10" fmla="*/ 132612 h 2030353"/>
                  <a:gd name="connsiteX11" fmla="*/ 1648455 w 2511190"/>
                  <a:gd name="connsiteY11" fmla="*/ 15455 h 2030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11190" h="2030353">
                    <a:moveTo>
                      <a:pt x="1648455" y="15455"/>
                    </a:moveTo>
                    <a:lnTo>
                      <a:pt x="2259730" y="73558"/>
                    </a:lnTo>
                    <a:lnTo>
                      <a:pt x="2511190" y="507898"/>
                    </a:lnTo>
                    <a:lnTo>
                      <a:pt x="2441888" y="980338"/>
                    </a:lnTo>
                    <a:cubicBezTo>
                      <a:pt x="2305878" y="1428013"/>
                      <a:pt x="1954209" y="1575333"/>
                      <a:pt x="1657029" y="1676298"/>
                    </a:cubicBezTo>
                    <a:cubicBezTo>
                      <a:pt x="1483674" y="1847113"/>
                      <a:pt x="1286824" y="1814728"/>
                      <a:pt x="1175699" y="1823618"/>
                    </a:cubicBezTo>
                    <a:cubicBezTo>
                      <a:pt x="982024" y="1984908"/>
                      <a:pt x="844864" y="1966493"/>
                      <a:pt x="640394" y="1969668"/>
                    </a:cubicBezTo>
                    <a:cubicBezTo>
                      <a:pt x="420049" y="2068093"/>
                      <a:pt x="64449" y="2033803"/>
                      <a:pt x="28889" y="1958873"/>
                    </a:cubicBezTo>
                    <a:cubicBezTo>
                      <a:pt x="-92396" y="1528343"/>
                      <a:pt x="195259" y="1089558"/>
                      <a:pt x="390204" y="986053"/>
                    </a:cubicBezTo>
                    <a:cubicBezTo>
                      <a:pt x="404968" y="836511"/>
                      <a:pt x="530538" y="615213"/>
                      <a:pt x="698813" y="511232"/>
                    </a:cubicBezTo>
                    <a:cubicBezTo>
                      <a:pt x="750407" y="350101"/>
                      <a:pt x="934080" y="198652"/>
                      <a:pt x="1106007" y="132612"/>
                    </a:cubicBezTo>
                    <a:cubicBezTo>
                      <a:pt x="1213005" y="50697"/>
                      <a:pt x="1436683" y="-35980"/>
                      <a:pt x="1648455" y="15455"/>
                    </a:cubicBezTo>
                    <a:close/>
                  </a:path>
                </a:pathLst>
              </a:custGeom>
              <a:solidFill>
                <a:srgbClr val="39312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Rectangle 592">
                <a:extLst>
                  <a:ext uri="{FF2B5EF4-FFF2-40B4-BE49-F238E27FC236}">
                    <a16:creationId xmlns:a16="http://schemas.microsoft.com/office/drawing/2014/main" id="{9FFD9C75-14B2-4651-6E47-D924ABBDF155}"/>
                  </a:ext>
                </a:extLst>
              </p:cNvPr>
              <p:cNvSpPr/>
              <p:nvPr/>
            </p:nvSpPr>
            <p:spPr>
              <a:xfrm>
                <a:off x="4851424" y="2856010"/>
                <a:ext cx="2511190" cy="2030353"/>
              </a:xfrm>
              <a:custGeom>
                <a:avLst/>
                <a:gdLst>
                  <a:gd name="connsiteX0" fmla="*/ 0 w 755102"/>
                  <a:gd name="connsiteY0" fmla="*/ 0 h 845820"/>
                  <a:gd name="connsiteX1" fmla="*/ 755102 w 755102"/>
                  <a:gd name="connsiteY1" fmla="*/ 0 h 845820"/>
                  <a:gd name="connsiteX2" fmla="*/ 755102 w 755102"/>
                  <a:gd name="connsiteY2" fmla="*/ 845820 h 845820"/>
                  <a:gd name="connsiteX3" fmla="*/ 0 w 755102"/>
                  <a:gd name="connsiteY3" fmla="*/ 845820 h 845820"/>
                  <a:gd name="connsiteX4" fmla="*/ 0 w 755102"/>
                  <a:gd name="connsiteY4" fmla="*/ 0 h 845820"/>
                  <a:gd name="connsiteX0" fmla="*/ 91440 w 755102"/>
                  <a:gd name="connsiteY0" fmla="*/ 0 h 899160"/>
                  <a:gd name="connsiteX1" fmla="*/ 755102 w 755102"/>
                  <a:gd name="connsiteY1" fmla="*/ 53340 h 899160"/>
                  <a:gd name="connsiteX2" fmla="*/ 755102 w 755102"/>
                  <a:gd name="connsiteY2" fmla="*/ 899160 h 899160"/>
                  <a:gd name="connsiteX3" fmla="*/ 0 w 755102"/>
                  <a:gd name="connsiteY3" fmla="*/ 899160 h 899160"/>
                  <a:gd name="connsiteX4" fmla="*/ 91440 w 755102"/>
                  <a:gd name="connsiteY4" fmla="*/ 0 h 899160"/>
                  <a:gd name="connsiteX0" fmla="*/ 526272 w 1189934"/>
                  <a:gd name="connsiteY0" fmla="*/ 0 h 899160"/>
                  <a:gd name="connsiteX1" fmla="*/ 1189934 w 1189934"/>
                  <a:gd name="connsiteY1" fmla="*/ 53340 h 899160"/>
                  <a:gd name="connsiteX2" fmla="*/ 1189934 w 1189934"/>
                  <a:gd name="connsiteY2" fmla="*/ 899160 h 899160"/>
                  <a:gd name="connsiteX3" fmla="*/ 434832 w 1189934"/>
                  <a:gd name="connsiteY3" fmla="*/ 899160 h 899160"/>
                  <a:gd name="connsiteX4" fmla="*/ 492 w 1189934"/>
                  <a:gd name="connsiteY4" fmla="*/ 121920 h 899160"/>
                  <a:gd name="connsiteX5" fmla="*/ 526272 w 1189934"/>
                  <a:gd name="connsiteY5" fmla="*/ 0 h 899160"/>
                  <a:gd name="connsiteX0" fmla="*/ 915729 w 1579391"/>
                  <a:gd name="connsiteY0" fmla="*/ 0 h 899160"/>
                  <a:gd name="connsiteX1" fmla="*/ 1579391 w 1579391"/>
                  <a:gd name="connsiteY1" fmla="*/ 53340 h 899160"/>
                  <a:gd name="connsiteX2" fmla="*/ 1579391 w 1579391"/>
                  <a:gd name="connsiteY2" fmla="*/ 899160 h 899160"/>
                  <a:gd name="connsiteX3" fmla="*/ 824289 w 1579391"/>
                  <a:gd name="connsiteY3" fmla="*/ 899160 h 899160"/>
                  <a:gd name="connsiteX4" fmla="*/ 8949 w 1579391"/>
                  <a:gd name="connsiteY4" fmla="*/ 541020 h 899160"/>
                  <a:gd name="connsiteX5" fmla="*/ 389949 w 1579391"/>
                  <a:gd name="connsiteY5" fmla="*/ 121920 h 899160"/>
                  <a:gd name="connsiteX6" fmla="*/ 915729 w 1579391"/>
                  <a:gd name="connsiteY6" fmla="*/ 0 h 899160"/>
                  <a:gd name="connsiteX0" fmla="*/ 1223435 w 1887097"/>
                  <a:gd name="connsiteY0" fmla="*/ 0 h 988552"/>
                  <a:gd name="connsiteX1" fmla="*/ 1887097 w 1887097"/>
                  <a:gd name="connsiteY1" fmla="*/ 53340 h 988552"/>
                  <a:gd name="connsiteX2" fmla="*/ 1887097 w 1887097"/>
                  <a:gd name="connsiteY2" fmla="*/ 899160 h 988552"/>
                  <a:gd name="connsiteX3" fmla="*/ 1131995 w 1887097"/>
                  <a:gd name="connsiteY3" fmla="*/ 899160 h 988552"/>
                  <a:gd name="connsiteX4" fmla="*/ 27096 w 1887097"/>
                  <a:gd name="connsiteY4" fmla="*/ 975360 h 988552"/>
                  <a:gd name="connsiteX5" fmla="*/ 316655 w 1887097"/>
                  <a:gd name="connsiteY5" fmla="*/ 541020 h 988552"/>
                  <a:gd name="connsiteX6" fmla="*/ 697655 w 1887097"/>
                  <a:gd name="connsiteY6" fmla="*/ 121920 h 988552"/>
                  <a:gd name="connsiteX7" fmla="*/ 1223435 w 1887097"/>
                  <a:gd name="connsiteY7" fmla="*/ 0 h 988552"/>
                  <a:gd name="connsiteX0" fmla="*/ 1591049 w 2254711"/>
                  <a:gd name="connsiteY0" fmla="*/ 0 h 1935612"/>
                  <a:gd name="connsiteX1" fmla="*/ 2254711 w 2254711"/>
                  <a:gd name="connsiteY1" fmla="*/ 53340 h 1935612"/>
                  <a:gd name="connsiteX2" fmla="*/ 2254711 w 2254711"/>
                  <a:gd name="connsiteY2" fmla="*/ 899160 h 1935612"/>
                  <a:gd name="connsiteX3" fmla="*/ 1499609 w 2254711"/>
                  <a:gd name="connsiteY3" fmla="*/ 899160 h 1935612"/>
                  <a:gd name="connsiteX4" fmla="*/ 36570 w 2254711"/>
                  <a:gd name="connsiteY4" fmla="*/ 1935480 h 1935612"/>
                  <a:gd name="connsiteX5" fmla="*/ 394710 w 2254711"/>
                  <a:gd name="connsiteY5" fmla="*/ 975360 h 1935612"/>
                  <a:gd name="connsiteX6" fmla="*/ 684269 w 2254711"/>
                  <a:gd name="connsiteY6" fmla="*/ 541020 h 1935612"/>
                  <a:gd name="connsiteX7" fmla="*/ 1065269 w 2254711"/>
                  <a:gd name="connsiteY7" fmla="*/ 121920 h 1935612"/>
                  <a:gd name="connsiteX8" fmla="*/ 1591049 w 2254711"/>
                  <a:gd name="connsiteY8" fmla="*/ 0 h 1935612"/>
                  <a:gd name="connsiteX0" fmla="*/ 1554507 w 2218169"/>
                  <a:gd name="connsiteY0" fmla="*/ 0 h 2050303"/>
                  <a:gd name="connsiteX1" fmla="*/ 2218169 w 2218169"/>
                  <a:gd name="connsiteY1" fmla="*/ 53340 h 2050303"/>
                  <a:gd name="connsiteX2" fmla="*/ 2218169 w 2218169"/>
                  <a:gd name="connsiteY2" fmla="*/ 899160 h 2050303"/>
                  <a:gd name="connsiteX3" fmla="*/ 1463067 w 2218169"/>
                  <a:gd name="connsiteY3" fmla="*/ 899160 h 2050303"/>
                  <a:gd name="connsiteX4" fmla="*/ 602008 w 2218169"/>
                  <a:gd name="connsiteY4" fmla="*/ 1943100 h 2050303"/>
                  <a:gd name="connsiteX5" fmla="*/ 28 w 2218169"/>
                  <a:gd name="connsiteY5" fmla="*/ 1935480 h 2050303"/>
                  <a:gd name="connsiteX6" fmla="*/ 358168 w 2218169"/>
                  <a:gd name="connsiteY6" fmla="*/ 975360 h 2050303"/>
                  <a:gd name="connsiteX7" fmla="*/ 647727 w 2218169"/>
                  <a:gd name="connsiteY7" fmla="*/ 541020 h 2050303"/>
                  <a:gd name="connsiteX8" fmla="*/ 1028727 w 2218169"/>
                  <a:gd name="connsiteY8" fmla="*/ 121920 h 2050303"/>
                  <a:gd name="connsiteX9" fmla="*/ 1554507 w 2218169"/>
                  <a:gd name="connsiteY9" fmla="*/ 0 h 2050303"/>
                  <a:gd name="connsiteX0" fmla="*/ 1554507 w 2218169"/>
                  <a:gd name="connsiteY0" fmla="*/ 0 h 2006615"/>
                  <a:gd name="connsiteX1" fmla="*/ 2218169 w 2218169"/>
                  <a:gd name="connsiteY1" fmla="*/ 53340 h 2006615"/>
                  <a:gd name="connsiteX2" fmla="*/ 2218169 w 2218169"/>
                  <a:gd name="connsiteY2" fmla="*/ 899160 h 2006615"/>
                  <a:gd name="connsiteX3" fmla="*/ 1463067 w 2218169"/>
                  <a:gd name="connsiteY3" fmla="*/ 899160 h 2006615"/>
                  <a:gd name="connsiteX4" fmla="*/ 1127788 w 2218169"/>
                  <a:gd name="connsiteY4" fmla="*/ 1828800 h 2006615"/>
                  <a:gd name="connsiteX5" fmla="*/ 602008 w 2218169"/>
                  <a:gd name="connsiteY5" fmla="*/ 1943100 h 2006615"/>
                  <a:gd name="connsiteX6" fmla="*/ 28 w 2218169"/>
                  <a:gd name="connsiteY6" fmla="*/ 1935480 h 2006615"/>
                  <a:gd name="connsiteX7" fmla="*/ 358168 w 2218169"/>
                  <a:gd name="connsiteY7" fmla="*/ 975360 h 2006615"/>
                  <a:gd name="connsiteX8" fmla="*/ 647727 w 2218169"/>
                  <a:gd name="connsiteY8" fmla="*/ 541020 h 2006615"/>
                  <a:gd name="connsiteX9" fmla="*/ 1028727 w 2218169"/>
                  <a:gd name="connsiteY9" fmla="*/ 121920 h 2006615"/>
                  <a:gd name="connsiteX10" fmla="*/ 1554507 w 2218169"/>
                  <a:gd name="connsiteY10" fmla="*/ 0 h 2006615"/>
                  <a:gd name="connsiteX0" fmla="*/ 1554507 w 2218169"/>
                  <a:gd name="connsiteY0" fmla="*/ 0 h 2006615"/>
                  <a:gd name="connsiteX1" fmla="*/ 2218169 w 2218169"/>
                  <a:gd name="connsiteY1" fmla="*/ 53340 h 2006615"/>
                  <a:gd name="connsiteX2" fmla="*/ 2218169 w 2218169"/>
                  <a:gd name="connsiteY2" fmla="*/ 899160 h 2006615"/>
                  <a:gd name="connsiteX3" fmla="*/ 1463067 w 2218169"/>
                  <a:gd name="connsiteY3" fmla="*/ 899160 h 2006615"/>
                  <a:gd name="connsiteX4" fmla="*/ 1615468 w 2218169"/>
                  <a:gd name="connsiteY4" fmla="*/ 1668780 h 2006615"/>
                  <a:gd name="connsiteX5" fmla="*/ 1127788 w 2218169"/>
                  <a:gd name="connsiteY5" fmla="*/ 1828800 h 2006615"/>
                  <a:gd name="connsiteX6" fmla="*/ 602008 w 2218169"/>
                  <a:gd name="connsiteY6" fmla="*/ 1943100 h 2006615"/>
                  <a:gd name="connsiteX7" fmla="*/ 28 w 2218169"/>
                  <a:gd name="connsiteY7" fmla="*/ 1935480 h 2006615"/>
                  <a:gd name="connsiteX8" fmla="*/ 358168 w 2218169"/>
                  <a:gd name="connsiteY8" fmla="*/ 975360 h 2006615"/>
                  <a:gd name="connsiteX9" fmla="*/ 647727 w 2218169"/>
                  <a:gd name="connsiteY9" fmla="*/ 541020 h 2006615"/>
                  <a:gd name="connsiteX10" fmla="*/ 1028727 w 2218169"/>
                  <a:gd name="connsiteY10" fmla="*/ 121920 h 2006615"/>
                  <a:gd name="connsiteX11" fmla="*/ 1554507 w 2218169"/>
                  <a:gd name="connsiteY11" fmla="*/ 0 h 2006615"/>
                  <a:gd name="connsiteX0" fmla="*/ 1554507 w 2400327"/>
                  <a:gd name="connsiteY0" fmla="*/ 0 h 2006615"/>
                  <a:gd name="connsiteX1" fmla="*/ 2218169 w 2400327"/>
                  <a:gd name="connsiteY1" fmla="*/ 53340 h 2006615"/>
                  <a:gd name="connsiteX2" fmla="*/ 2218169 w 2400327"/>
                  <a:gd name="connsiteY2" fmla="*/ 899160 h 2006615"/>
                  <a:gd name="connsiteX3" fmla="*/ 2400327 w 2400327"/>
                  <a:gd name="connsiteY3" fmla="*/ 960120 h 2006615"/>
                  <a:gd name="connsiteX4" fmla="*/ 1615468 w 2400327"/>
                  <a:gd name="connsiteY4" fmla="*/ 1668780 h 2006615"/>
                  <a:gd name="connsiteX5" fmla="*/ 1127788 w 2400327"/>
                  <a:gd name="connsiteY5" fmla="*/ 1828800 h 2006615"/>
                  <a:gd name="connsiteX6" fmla="*/ 602008 w 2400327"/>
                  <a:gd name="connsiteY6" fmla="*/ 1943100 h 2006615"/>
                  <a:gd name="connsiteX7" fmla="*/ 28 w 2400327"/>
                  <a:gd name="connsiteY7" fmla="*/ 1935480 h 2006615"/>
                  <a:gd name="connsiteX8" fmla="*/ 358168 w 2400327"/>
                  <a:gd name="connsiteY8" fmla="*/ 975360 h 2006615"/>
                  <a:gd name="connsiteX9" fmla="*/ 647727 w 2400327"/>
                  <a:gd name="connsiteY9" fmla="*/ 541020 h 2006615"/>
                  <a:gd name="connsiteX10" fmla="*/ 1028727 w 2400327"/>
                  <a:gd name="connsiteY10" fmla="*/ 121920 h 2006615"/>
                  <a:gd name="connsiteX11" fmla="*/ 1554507 w 2400327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5343"/>
                  <a:gd name="connsiteX1" fmla="*/ 2218169 w 2469629"/>
                  <a:gd name="connsiteY1" fmla="*/ 53340 h 2005343"/>
                  <a:gd name="connsiteX2" fmla="*/ 2469629 w 2469629"/>
                  <a:gd name="connsiteY2" fmla="*/ 487680 h 2005343"/>
                  <a:gd name="connsiteX3" fmla="*/ 2400327 w 2469629"/>
                  <a:gd name="connsiteY3" fmla="*/ 960120 h 2005343"/>
                  <a:gd name="connsiteX4" fmla="*/ 1615468 w 2469629"/>
                  <a:gd name="connsiteY4" fmla="*/ 1656080 h 2005343"/>
                  <a:gd name="connsiteX5" fmla="*/ 1134138 w 2469629"/>
                  <a:gd name="connsiteY5" fmla="*/ 1803400 h 2005343"/>
                  <a:gd name="connsiteX6" fmla="*/ 595658 w 2469629"/>
                  <a:gd name="connsiteY6" fmla="*/ 1939925 h 2005343"/>
                  <a:gd name="connsiteX7" fmla="*/ 28 w 2469629"/>
                  <a:gd name="connsiteY7" fmla="*/ 1935480 h 2005343"/>
                  <a:gd name="connsiteX8" fmla="*/ 358168 w 2469629"/>
                  <a:gd name="connsiteY8" fmla="*/ 975360 h 2005343"/>
                  <a:gd name="connsiteX9" fmla="*/ 647727 w 2469629"/>
                  <a:gd name="connsiteY9" fmla="*/ 541020 h 2005343"/>
                  <a:gd name="connsiteX10" fmla="*/ 1028727 w 2469629"/>
                  <a:gd name="connsiteY10" fmla="*/ 121920 h 2005343"/>
                  <a:gd name="connsiteX11" fmla="*/ 1554507 w 2469629"/>
                  <a:gd name="connsiteY11" fmla="*/ 0 h 2005343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67205 w 2482327"/>
                  <a:gd name="connsiteY0" fmla="*/ 0 h 2011099"/>
                  <a:gd name="connsiteX1" fmla="*/ 2230867 w 2482327"/>
                  <a:gd name="connsiteY1" fmla="*/ 53340 h 2011099"/>
                  <a:gd name="connsiteX2" fmla="*/ 2482327 w 2482327"/>
                  <a:gd name="connsiteY2" fmla="*/ 487680 h 2011099"/>
                  <a:gd name="connsiteX3" fmla="*/ 2413025 w 2482327"/>
                  <a:gd name="connsiteY3" fmla="*/ 960120 h 2011099"/>
                  <a:gd name="connsiteX4" fmla="*/ 1628166 w 2482327"/>
                  <a:gd name="connsiteY4" fmla="*/ 1656080 h 2011099"/>
                  <a:gd name="connsiteX5" fmla="*/ 1146836 w 2482327"/>
                  <a:gd name="connsiteY5" fmla="*/ 1803400 h 2011099"/>
                  <a:gd name="connsiteX6" fmla="*/ 611531 w 2482327"/>
                  <a:gd name="connsiteY6" fmla="*/ 1949450 h 2011099"/>
                  <a:gd name="connsiteX7" fmla="*/ 26 w 2482327"/>
                  <a:gd name="connsiteY7" fmla="*/ 1938655 h 2011099"/>
                  <a:gd name="connsiteX8" fmla="*/ 370866 w 2482327"/>
                  <a:gd name="connsiteY8" fmla="*/ 975360 h 2011099"/>
                  <a:gd name="connsiteX9" fmla="*/ 660425 w 2482327"/>
                  <a:gd name="connsiteY9" fmla="*/ 541020 h 2011099"/>
                  <a:gd name="connsiteX10" fmla="*/ 1041425 w 2482327"/>
                  <a:gd name="connsiteY10" fmla="*/ 121920 h 2011099"/>
                  <a:gd name="connsiteX11" fmla="*/ 1567205 w 2482327"/>
                  <a:gd name="connsiteY11" fmla="*/ 0 h 2011099"/>
                  <a:gd name="connsiteX0" fmla="*/ 1567205 w 2482327"/>
                  <a:gd name="connsiteY0" fmla="*/ 0 h 1993592"/>
                  <a:gd name="connsiteX1" fmla="*/ 2230867 w 2482327"/>
                  <a:gd name="connsiteY1" fmla="*/ 53340 h 1993592"/>
                  <a:gd name="connsiteX2" fmla="*/ 2482327 w 2482327"/>
                  <a:gd name="connsiteY2" fmla="*/ 487680 h 1993592"/>
                  <a:gd name="connsiteX3" fmla="*/ 2413025 w 2482327"/>
                  <a:gd name="connsiteY3" fmla="*/ 960120 h 1993592"/>
                  <a:gd name="connsiteX4" fmla="*/ 1628166 w 2482327"/>
                  <a:gd name="connsiteY4" fmla="*/ 1656080 h 1993592"/>
                  <a:gd name="connsiteX5" fmla="*/ 1146836 w 2482327"/>
                  <a:gd name="connsiteY5" fmla="*/ 1803400 h 1993592"/>
                  <a:gd name="connsiteX6" fmla="*/ 611531 w 2482327"/>
                  <a:gd name="connsiteY6" fmla="*/ 1949450 h 1993592"/>
                  <a:gd name="connsiteX7" fmla="*/ 26 w 2482327"/>
                  <a:gd name="connsiteY7" fmla="*/ 1938655 h 1993592"/>
                  <a:gd name="connsiteX8" fmla="*/ 370866 w 2482327"/>
                  <a:gd name="connsiteY8" fmla="*/ 975360 h 1993592"/>
                  <a:gd name="connsiteX9" fmla="*/ 660425 w 2482327"/>
                  <a:gd name="connsiteY9" fmla="*/ 541020 h 1993592"/>
                  <a:gd name="connsiteX10" fmla="*/ 1041425 w 2482327"/>
                  <a:gd name="connsiteY10" fmla="*/ 121920 h 1993592"/>
                  <a:gd name="connsiteX11" fmla="*/ 1567205 w 2482327"/>
                  <a:gd name="connsiteY11" fmla="*/ 0 h 1993592"/>
                  <a:gd name="connsiteX0" fmla="*/ 1567205 w 2482327"/>
                  <a:gd name="connsiteY0" fmla="*/ 0 h 2010135"/>
                  <a:gd name="connsiteX1" fmla="*/ 2230867 w 2482327"/>
                  <a:gd name="connsiteY1" fmla="*/ 53340 h 2010135"/>
                  <a:gd name="connsiteX2" fmla="*/ 2482327 w 2482327"/>
                  <a:gd name="connsiteY2" fmla="*/ 487680 h 2010135"/>
                  <a:gd name="connsiteX3" fmla="*/ 2413025 w 2482327"/>
                  <a:gd name="connsiteY3" fmla="*/ 960120 h 2010135"/>
                  <a:gd name="connsiteX4" fmla="*/ 1628166 w 2482327"/>
                  <a:gd name="connsiteY4" fmla="*/ 1656080 h 2010135"/>
                  <a:gd name="connsiteX5" fmla="*/ 1146836 w 2482327"/>
                  <a:gd name="connsiteY5" fmla="*/ 1803400 h 2010135"/>
                  <a:gd name="connsiteX6" fmla="*/ 611531 w 2482327"/>
                  <a:gd name="connsiteY6" fmla="*/ 1949450 h 2010135"/>
                  <a:gd name="connsiteX7" fmla="*/ 26 w 2482327"/>
                  <a:gd name="connsiteY7" fmla="*/ 1938655 h 2010135"/>
                  <a:gd name="connsiteX8" fmla="*/ 370866 w 2482327"/>
                  <a:gd name="connsiteY8" fmla="*/ 975360 h 2010135"/>
                  <a:gd name="connsiteX9" fmla="*/ 660425 w 2482327"/>
                  <a:gd name="connsiteY9" fmla="*/ 541020 h 2010135"/>
                  <a:gd name="connsiteX10" fmla="*/ 1041425 w 2482327"/>
                  <a:gd name="connsiteY10" fmla="*/ 121920 h 2010135"/>
                  <a:gd name="connsiteX11" fmla="*/ 1567205 w 2482327"/>
                  <a:gd name="connsiteY11" fmla="*/ 0 h 2010135"/>
                  <a:gd name="connsiteX0" fmla="*/ 1585473 w 2500595"/>
                  <a:gd name="connsiteY0" fmla="*/ 0 h 2010135"/>
                  <a:gd name="connsiteX1" fmla="*/ 2249135 w 2500595"/>
                  <a:gd name="connsiteY1" fmla="*/ 53340 h 2010135"/>
                  <a:gd name="connsiteX2" fmla="*/ 2500595 w 2500595"/>
                  <a:gd name="connsiteY2" fmla="*/ 487680 h 2010135"/>
                  <a:gd name="connsiteX3" fmla="*/ 2431293 w 2500595"/>
                  <a:gd name="connsiteY3" fmla="*/ 960120 h 2010135"/>
                  <a:gd name="connsiteX4" fmla="*/ 1646434 w 2500595"/>
                  <a:gd name="connsiteY4" fmla="*/ 1656080 h 2010135"/>
                  <a:gd name="connsiteX5" fmla="*/ 1165104 w 2500595"/>
                  <a:gd name="connsiteY5" fmla="*/ 1803400 h 2010135"/>
                  <a:gd name="connsiteX6" fmla="*/ 629799 w 2500595"/>
                  <a:gd name="connsiteY6" fmla="*/ 1949450 h 2010135"/>
                  <a:gd name="connsiteX7" fmla="*/ 18294 w 2500595"/>
                  <a:gd name="connsiteY7" fmla="*/ 1938655 h 2010135"/>
                  <a:gd name="connsiteX8" fmla="*/ 389134 w 2500595"/>
                  <a:gd name="connsiteY8" fmla="*/ 975360 h 2010135"/>
                  <a:gd name="connsiteX9" fmla="*/ 678693 w 2500595"/>
                  <a:gd name="connsiteY9" fmla="*/ 541020 h 2010135"/>
                  <a:gd name="connsiteX10" fmla="*/ 1059693 w 2500595"/>
                  <a:gd name="connsiteY10" fmla="*/ 121920 h 2010135"/>
                  <a:gd name="connsiteX11" fmla="*/ 1585473 w 2500595"/>
                  <a:gd name="connsiteY11" fmla="*/ 0 h 2010135"/>
                  <a:gd name="connsiteX0" fmla="*/ 1585767 w 2500889"/>
                  <a:gd name="connsiteY0" fmla="*/ 0 h 2010135"/>
                  <a:gd name="connsiteX1" fmla="*/ 2249429 w 2500889"/>
                  <a:gd name="connsiteY1" fmla="*/ 53340 h 2010135"/>
                  <a:gd name="connsiteX2" fmla="*/ 2500889 w 2500889"/>
                  <a:gd name="connsiteY2" fmla="*/ 487680 h 2010135"/>
                  <a:gd name="connsiteX3" fmla="*/ 2431587 w 2500889"/>
                  <a:gd name="connsiteY3" fmla="*/ 960120 h 2010135"/>
                  <a:gd name="connsiteX4" fmla="*/ 1646728 w 2500889"/>
                  <a:gd name="connsiteY4" fmla="*/ 1656080 h 2010135"/>
                  <a:gd name="connsiteX5" fmla="*/ 1165398 w 2500889"/>
                  <a:gd name="connsiteY5" fmla="*/ 1803400 h 2010135"/>
                  <a:gd name="connsiteX6" fmla="*/ 630093 w 2500889"/>
                  <a:gd name="connsiteY6" fmla="*/ 1949450 h 2010135"/>
                  <a:gd name="connsiteX7" fmla="*/ 18588 w 2500889"/>
                  <a:gd name="connsiteY7" fmla="*/ 1938655 h 2010135"/>
                  <a:gd name="connsiteX8" fmla="*/ 379903 w 2500889"/>
                  <a:gd name="connsiteY8" fmla="*/ 965835 h 2010135"/>
                  <a:gd name="connsiteX9" fmla="*/ 678987 w 2500889"/>
                  <a:gd name="connsiteY9" fmla="*/ 541020 h 2010135"/>
                  <a:gd name="connsiteX10" fmla="*/ 1059987 w 2500889"/>
                  <a:gd name="connsiteY10" fmla="*/ 121920 h 2010135"/>
                  <a:gd name="connsiteX11" fmla="*/ 1585767 w 2500889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89288 w 2511190"/>
                  <a:gd name="connsiteY9" fmla="*/ 541020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17913 w 2511190"/>
                  <a:gd name="connsiteY10" fmla="*/ 133826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648455 w 2511190"/>
                  <a:gd name="connsiteY0" fmla="*/ 0 h 2014898"/>
                  <a:gd name="connsiteX1" fmla="*/ 2259730 w 2511190"/>
                  <a:gd name="connsiteY1" fmla="*/ 58103 h 2014898"/>
                  <a:gd name="connsiteX2" fmla="*/ 2511190 w 2511190"/>
                  <a:gd name="connsiteY2" fmla="*/ 492443 h 2014898"/>
                  <a:gd name="connsiteX3" fmla="*/ 2441888 w 2511190"/>
                  <a:gd name="connsiteY3" fmla="*/ 964883 h 2014898"/>
                  <a:gd name="connsiteX4" fmla="*/ 1657029 w 2511190"/>
                  <a:gd name="connsiteY4" fmla="*/ 1660843 h 2014898"/>
                  <a:gd name="connsiteX5" fmla="*/ 1175699 w 2511190"/>
                  <a:gd name="connsiteY5" fmla="*/ 1808163 h 2014898"/>
                  <a:gd name="connsiteX6" fmla="*/ 640394 w 2511190"/>
                  <a:gd name="connsiteY6" fmla="*/ 1954213 h 2014898"/>
                  <a:gd name="connsiteX7" fmla="*/ 28889 w 2511190"/>
                  <a:gd name="connsiteY7" fmla="*/ 1943418 h 2014898"/>
                  <a:gd name="connsiteX8" fmla="*/ 390204 w 2511190"/>
                  <a:gd name="connsiteY8" fmla="*/ 970598 h 2014898"/>
                  <a:gd name="connsiteX9" fmla="*/ 698813 w 2511190"/>
                  <a:gd name="connsiteY9" fmla="*/ 495777 h 2014898"/>
                  <a:gd name="connsiteX10" fmla="*/ 1106007 w 2511190"/>
                  <a:gd name="connsiteY10" fmla="*/ 117157 h 2014898"/>
                  <a:gd name="connsiteX11" fmla="*/ 1648455 w 2511190"/>
                  <a:gd name="connsiteY11" fmla="*/ 0 h 2014898"/>
                  <a:gd name="connsiteX0" fmla="*/ 1648455 w 2511190"/>
                  <a:gd name="connsiteY0" fmla="*/ 11903 h 2026801"/>
                  <a:gd name="connsiteX1" fmla="*/ 2259730 w 2511190"/>
                  <a:gd name="connsiteY1" fmla="*/ 70006 h 2026801"/>
                  <a:gd name="connsiteX2" fmla="*/ 2511190 w 2511190"/>
                  <a:gd name="connsiteY2" fmla="*/ 504346 h 2026801"/>
                  <a:gd name="connsiteX3" fmla="*/ 2441888 w 2511190"/>
                  <a:gd name="connsiteY3" fmla="*/ 976786 h 2026801"/>
                  <a:gd name="connsiteX4" fmla="*/ 1657029 w 2511190"/>
                  <a:gd name="connsiteY4" fmla="*/ 1672746 h 2026801"/>
                  <a:gd name="connsiteX5" fmla="*/ 1175699 w 2511190"/>
                  <a:gd name="connsiteY5" fmla="*/ 1820066 h 2026801"/>
                  <a:gd name="connsiteX6" fmla="*/ 640394 w 2511190"/>
                  <a:gd name="connsiteY6" fmla="*/ 1966116 h 2026801"/>
                  <a:gd name="connsiteX7" fmla="*/ 28889 w 2511190"/>
                  <a:gd name="connsiteY7" fmla="*/ 1955321 h 2026801"/>
                  <a:gd name="connsiteX8" fmla="*/ 390204 w 2511190"/>
                  <a:gd name="connsiteY8" fmla="*/ 982501 h 2026801"/>
                  <a:gd name="connsiteX9" fmla="*/ 698813 w 2511190"/>
                  <a:gd name="connsiteY9" fmla="*/ 507680 h 2026801"/>
                  <a:gd name="connsiteX10" fmla="*/ 1106007 w 2511190"/>
                  <a:gd name="connsiteY10" fmla="*/ 129060 h 2026801"/>
                  <a:gd name="connsiteX11" fmla="*/ 1648455 w 2511190"/>
                  <a:gd name="connsiteY11" fmla="*/ 11903 h 2026801"/>
                  <a:gd name="connsiteX0" fmla="*/ 1648455 w 2511190"/>
                  <a:gd name="connsiteY0" fmla="*/ 15455 h 2030353"/>
                  <a:gd name="connsiteX1" fmla="*/ 2259730 w 2511190"/>
                  <a:gd name="connsiteY1" fmla="*/ 73558 h 2030353"/>
                  <a:gd name="connsiteX2" fmla="*/ 2511190 w 2511190"/>
                  <a:gd name="connsiteY2" fmla="*/ 507898 h 2030353"/>
                  <a:gd name="connsiteX3" fmla="*/ 2441888 w 2511190"/>
                  <a:gd name="connsiteY3" fmla="*/ 980338 h 2030353"/>
                  <a:gd name="connsiteX4" fmla="*/ 1657029 w 2511190"/>
                  <a:gd name="connsiteY4" fmla="*/ 1676298 h 2030353"/>
                  <a:gd name="connsiteX5" fmla="*/ 1175699 w 2511190"/>
                  <a:gd name="connsiteY5" fmla="*/ 1823618 h 2030353"/>
                  <a:gd name="connsiteX6" fmla="*/ 640394 w 2511190"/>
                  <a:gd name="connsiteY6" fmla="*/ 1969668 h 2030353"/>
                  <a:gd name="connsiteX7" fmla="*/ 28889 w 2511190"/>
                  <a:gd name="connsiteY7" fmla="*/ 1958873 h 2030353"/>
                  <a:gd name="connsiteX8" fmla="*/ 390204 w 2511190"/>
                  <a:gd name="connsiteY8" fmla="*/ 986053 h 2030353"/>
                  <a:gd name="connsiteX9" fmla="*/ 698813 w 2511190"/>
                  <a:gd name="connsiteY9" fmla="*/ 511232 h 2030353"/>
                  <a:gd name="connsiteX10" fmla="*/ 1106007 w 2511190"/>
                  <a:gd name="connsiteY10" fmla="*/ 132612 h 2030353"/>
                  <a:gd name="connsiteX11" fmla="*/ 1648455 w 2511190"/>
                  <a:gd name="connsiteY11" fmla="*/ 15455 h 2030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11190" h="2030353">
                    <a:moveTo>
                      <a:pt x="1648455" y="15455"/>
                    </a:moveTo>
                    <a:lnTo>
                      <a:pt x="2259730" y="73558"/>
                    </a:lnTo>
                    <a:lnTo>
                      <a:pt x="2511190" y="507898"/>
                    </a:lnTo>
                    <a:lnTo>
                      <a:pt x="2441888" y="980338"/>
                    </a:lnTo>
                    <a:cubicBezTo>
                      <a:pt x="2305878" y="1428013"/>
                      <a:pt x="1954209" y="1575333"/>
                      <a:pt x="1657029" y="1676298"/>
                    </a:cubicBezTo>
                    <a:cubicBezTo>
                      <a:pt x="1483674" y="1847113"/>
                      <a:pt x="1286824" y="1814728"/>
                      <a:pt x="1175699" y="1823618"/>
                    </a:cubicBezTo>
                    <a:cubicBezTo>
                      <a:pt x="982024" y="1984908"/>
                      <a:pt x="844864" y="1966493"/>
                      <a:pt x="640394" y="1969668"/>
                    </a:cubicBezTo>
                    <a:cubicBezTo>
                      <a:pt x="420049" y="2068093"/>
                      <a:pt x="64449" y="2033803"/>
                      <a:pt x="28889" y="1958873"/>
                    </a:cubicBezTo>
                    <a:cubicBezTo>
                      <a:pt x="-92396" y="1528343"/>
                      <a:pt x="195259" y="1089558"/>
                      <a:pt x="390204" y="986053"/>
                    </a:cubicBezTo>
                    <a:cubicBezTo>
                      <a:pt x="404968" y="836511"/>
                      <a:pt x="530538" y="615213"/>
                      <a:pt x="698813" y="511232"/>
                    </a:cubicBezTo>
                    <a:cubicBezTo>
                      <a:pt x="750407" y="350101"/>
                      <a:pt x="934080" y="198652"/>
                      <a:pt x="1106007" y="132612"/>
                    </a:cubicBezTo>
                    <a:cubicBezTo>
                      <a:pt x="1213005" y="50697"/>
                      <a:pt x="1436683" y="-35980"/>
                      <a:pt x="1648455" y="15455"/>
                    </a:cubicBezTo>
                    <a:close/>
                  </a:path>
                </a:pathLst>
              </a:custGeom>
              <a:solidFill>
                <a:srgbClr val="4F43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66CBFEC7-2C0A-F43D-403D-452914E4CE4D}"/>
                  </a:ext>
                </a:extLst>
              </p:cNvPr>
              <p:cNvSpPr/>
              <p:nvPr/>
            </p:nvSpPr>
            <p:spPr>
              <a:xfrm>
                <a:off x="4974617" y="5610353"/>
                <a:ext cx="911833" cy="998954"/>
              </a:xfrm>
              <a:custGeom>
                <a:avLst/>
                <a:gdLst>
                  <a:gd name="connsiteX0" fmla="*/ 0 w 911833"/>
                  <a:gd name="connsiteY0" fmla="*/ 0 h 998954"/>
                  <a:gd name="connsiteX1" fmla="*/ 911833 w 911833"/>
                  <a:gd name="connsiteY1" fmla="*/ 0 h 998954"/>
                  <a:gd name="connsiteX2" fmla="*/ 911833 w 911833"/>
                  <a:gd name="connsiteY2" fmla="*/ 296 h 998954"/>
                  <a:gd name="connsiteX3" fmla="*/ 831098 w 911833"/>
                  <a:gd name="connsiteY3" fmla="*/ 28811 h 998954"/>
                  <a:gd name="connsiteX4" fmla="*/ 453726 w 911833"/>
                  <a:gd name="connsiteY4" fmla="*/ 522297 h 998954"/>
                  <a:gd name="connsiteX5" fmla="*/ 831823 w 911833"/>
                  <a:gd name="connsiteY5" fmla="*/ 623533 h 998954"/>
                  <a:gd name="connsiteX6" fmla="*/ 595603 w 911833"/>
                  <a:gd name="connsiteY6" fmla="*/ 638773 h 998954"/>
                  <a:gd name="connsiteX7" fmla="*/ 831823 w 911833"/>
                  <a:gd name="connsiteY7" fmla="*/ 836893 h 998954"/>
                  <a:gd name="connsiteX8" fmla="*/ 466063 w 911833"/>
                  <a:gd name="connsiteY8" fmla="*/ 707352 h 998954"/>
                  <a:gd name="connsiteX9" fmla="*/ 610843 w 911833"/>
                  <a:gd name="connsiteY9" fmla="*/ 996912 h 998954"/>
                  <a:gd name="connsiteX10" fmla="*/ 367003 w 911833"/>
                  <a:gd name="connsiteY10" fmla="*/ 737832 h 998954"/>
                  <a:gd name="connsiteX11" fmla="*/ 138403 w 911833"/>
                  <a:gd name="connsiteY11" fmla="*/ 722594 h 998954"/>
                  <a:gd name="connsiteX12" fmla="*/ 344143 w 911833"/>
                  <a:gd name="connsiteY12" fmla="*/ 646392 h 998954"/>
                  <a:gd name="connsiteX13" fmla="*/ 3784 w 911833"/>
                  <a:gd name="connsiteY13" fmla="*/ 28811 h 998954"/>
                  <a:gd name="connsiteX14" fmla="*/ 0 w 911833"/>
                  <a:gd name="connsiteY14" fmla="*/ 30425 h 998954"/>
                  <a:gd name="connsiteX15" fmla="*/ 0 w 911833"/>
                  <a:gd name="connsiteY15" fmla="*/ 0 h 998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11833" h="998954">
                    <a:moveTo>
                      <a:pt x="0" y="0"/>
                    </a:moveTo>
                    <a:lnTo>
                      <a:pt x="911833" y="0"/>
                    </a:lnTo>
                    <a:lnTo>
                      <a:pt x="911833" y="296"/>
                    </a:lnTo>
                    <a:lnTo>
                      <a:pt x="831098" y="28811"/>
                    </a:lnTo>
                    <a:cubicBezTo>
                      <a:pt x="778725" y="123033"/>
                      <a:pt x="574679" y="527135"/>
                      <a:pt x="453726" y="522297"/>
                    </a:cubicBezTo>
                    <a:cubicBezTo>
                      <a:pt x="737057" y="547757"/>
                      <a:pt x="818337" y="604120"/>
                      <a:pt x="831823" y="623533"/>
                    </a:cubicBezTo>
                    <a:cubicBezTo>
                      <a:pt x="845309" y="642946"/>
                      <a:pt x="659103" y="628613"/>
                      <a:pt x="595603" y="638773"/>
                    </a:cubicBezTo>
                    <a:cubicBezTo>
                      <a:pt x="532103" y="648933"/>
                      <a:pt x="852143" y="825463"/>
                      <a:pt x="831823" y="836893"/>
                    </a:cubicBezTo>
                    <a:cubicBezTo>
                      <a:pt x="811503" y="848323"/>
                      <a:pt x="548613" y="756882"/>
                      <a:pt x="466063" y="707352"/>
                    </a:cubicBezTo>
                    <a:cubicBezTo>
                      <a:pt x="612113" y="825462"/>
                      <a:pt x="632433" y="970242"/>
                      <a:pt x="610843" y="996912"/>
                    </a:cubicBezTo>
                    <a:cubicBezTo>
                      <a:pt x="589253" y="1023582"/>
                      <a:pt x="434313" y="781012"/>
                      <a:pt x="367003" y="737832"/>
                    </a:cubicBezTo>
                    <a:cubicBezTo>
                      <a:pt x="299693" y="694652"/>
                      <a:pt x="180313" y="746724"/>
                      <a:pt x="138403" y="722594"/>
                    </a:cubicBezTo>
                    <a:cubicBezTo>
                      <a:pt x="100303" y="648933"/>
                      <a:pt x="351763" y="689573"/>
                      <a:pt x="344143" y="646392"/>
                    </a:cubicBezTo>
                    <a:cubicBezTo>
                      <a:pt x="322130" y="509112"/>
                      <a:pt x="33417" y="219431"/>
                      <a:pt x="3784" y="28811"/>
                    </a:cubicBezTo>
                    <a:lnTo>
                      <a:pt x="0" y="304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90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66" name="Oval 625">
                <a:extLst>
                  <a:ext uri="{FF2B5EF4-FFF2-40B4-BE49-F238E27FC236}">
                    <a16:creationId xmlns:a16="http://schemas.microsoft.com/office/drawing/2014/main" id="{FB26B269-4FB3-1E64-89AD-68D5A9FFF7E7}"/>
                  </a:ext>
                </a:extLst>
              </p:cNvPr>
              <p:cNvSpPr/>
              <p:nvPr/>
            </p:nvSpPr>
            <p:spPr>
              <a:xfrm flipV="1">
                <a:off x="6519003" y="2567690"/>
                <a:ext cx="857098" cy="1711757"/>
              </a:xfrm>
              <a:custGeom>
                <a:avLst/>
                <a:gdLst>
                  <a:gd name="connsiteX0" fmla="*/ 0 w 587305"/>
                  <a:gd name="connsiteY0" fmla="*/ 537137 h 1074274"/>
                  <a:gd name="connsiteX1" fmla="*/ 293653 w 587305"/>
                  <a:gd name="connsiteY1" fmla="*/ 0 h 1074274"/>
                  <a:gd name="connsiteX2" fmla="*/ 587306 w 587305"/>
                  <a:gd name="connsiteY2" fmla="*/ 537137 h 1074274"/>
                  <a:gd name="connsiteX3" fmla="*/ 293653 w 587305"/>
                  <a:gd name="connsiteY3" fmla="*/ 1074274 h 1074274"/>
                  <a:gd name="connsiteX4" fmla="*/ 0 w 587305"/>
                  <a:gd name="connsiteY4" fmla="*/ 537137 h 1074274"/>
                  <a:gd name="connsiteX0" fmla="*/ 9809 w 597115"/>
                  <a:gd name="connsiteY0" fmla="*/ 537137 h 1132331"/>
                  <a:gd name="connsiteX1" fmla="*/ 303462 w 597115"/>
                  <a:gd name="connsiteY1" fmla="*/ 0 h 1132331"/>
                  <a:gd name="connsiteX2" fmla="*/ 597115 w 597115"/>
                  <a:gd name="connsiteY2" fmla="*/ 537137 h 1132331"/>
                  <a:gd name="connsiteX3" fmla="*/ 158319 w 597115"/>
                  <a:gd name="connsiteY3" fmla="*/ 1132331 h 1132331"/>
                  <a:gd name="connsiteX4" fmla="*/ 9809 w 597115"/>
                  <a:gd name="connsiteY4" fmla="*/ 537137 h 1132331"/>
                  <a:gd name="connsiteX0" fmla="*/ 23287 w 620383"/>
                  <a:gd name="connsiteY0" fmla="*/ 609709 h 1204903"/>
                  <a:gd name="connsiteX1" fmla="*/ 505626 w 620383"/>
                  <a:gd name="connsiteY1" fmla="*/ 0 h 1204903"/>
                  <a:gd name="connsiteX2" fmla="*/ 610593 w 620383"/>
                  <a:gd name="connsiteY2" fmla="*/ 609709 h 1204903"/>
                  <a:gd name="connsiteX3" fmla="*/ 171797 w 620383"/>
                  <a:gd name="connsiteY3" fmla="*/ 1204903 h 1204903"/>
                  <a:gd name="connsiteX4" fmla="*/ 23287 w 620383"/>
                  <a:gd name="connsiteY4" fmla="*/ 609709 h 1204903"/>
                  <a:gd name="connsiteX0" fmla="*/ 21190 w 610371"/>
                  <a:gd name="connsiteY0" fmla="*/ 870966 h 1466160"/>
                  <a:gd name="connsiteX1" fmla="*/ 474501 w 610371"/>
                  <a:gd name="connsiteY1" fmla="*/ 0 h 1466160"/>
                  <a:gd name="connsiteX2" fmla="*/ 608496 w 610371"/>
                  <a:gd name="connsiteY2" fmla="*/ 870966 h 1466160"/>
                  <a:gd name="connsiteX3" fmla="*/ 169700 w 610371"/>
                  <a:gd name="connsiteY3" fmla="*/ 1466160 h 1466160"/>
                  <a:gd name="connsiteX4" fmla="*/ 21190 w 610371"/>
                  <a:gd name="connsiteY4" fmla="*/ 870966 h 1466160"/>
                  <a:gd name="connsiteX0" fmla="*/ 1386 w 440182"/>
                  <a:gd name="connsiteY0" fmla="*/ 1476039 h 1504444"/>
                  <a:gd name="connsiteX1" fmla="*/ 306187 w 440182"/>
                  <a:gd name="connsiteY1" fmla="*/ 9879 h 1504444"/>
                  <a:gd name="connsiteX2" fmla="*/ 440182 w 440182"/>
                  <a:gd name="connsiteY2" fmla="*/ 880845 h 1504444"/>
                  <a:gd name="connsiteX3" fmla="*/ 1386 w 440182"/>
                  <a:gd name="connsiteY3" fmla="*/ 1476039 h 1504444"/>
                  <a:gd name="connsiteX0" fmla="*/ 149729 w 588526"/>
                  <a:gd name="connsiteY0" fmla="*/ 1476039 h 1658042"/>
                  <a:gd name="connsiteX1" fmla="*/ 454530 w 588526"/>
                  <a:gd name="connsiteY1" fmla="*/ 9879 h 1658042"/>
                  <a:gd name="connsiteX2" fmla="*/ 588525 w 588526"/>
                  <a:gd name="connsiteY2" fmla="*/ 880845 h 1658042"/>
                  <a:gd name="connsiteX3" fmla="*/ 149729 w 588526"/>
                  <a:gd name="connsiteY3" fmla="*/ 1476039 h 1658042"/>
                  <a:gd name="connsiteX0" fmla="*/ 61113 w 499909"/>
                  <a:gd name="connsiteY0" fmla="*/ 1476039 h 1675710"/>
                  <a:gd name="connsiteX1" fmla="*/ 365914 w 499909"/>
                  <a:gd name="connsiteY1" fmla="*/ 9879 h 1675710"/>
                  <a:gd name="connsiteX2" fmla="*/ 499909 w 499909"/>
                  <a:gd name="connsiteY2" fmla="*/ 880845 h 1675710"/>
                  <a:gd name="connsiteX3" fmla="*/ 61113 w 499909"/>
                  <a:gd name="connsiteY3" fmla="*/ 1476039 h 1675710"/>
                  <a:gd name="connsiteX0" fmla="*/ 25106 w 463902"/>
                  <a:gd name="connsiteY0" fmla="*/ 1476039 h 1675710"/>
                  <a:gd name="connsiteX1" fmla="*/ 329907 w 463902"/>
                  <a:gd name="connsiteY1" fmla="*/ 9879 h 1675710"/>
                  <a:gd name="connsiteX2" fmla="*/ 463902 w 463902"/>
                  <a:gd name="connsiteY2" fmla="*/ 880845 h 1675710"/>
                  <a:gd name="connsiteX3" fmla="*/ 25106 w 463902"/>
                  <a:gd name="connsiteY3" fmla="*/ 1476039 h 1675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3902" h="1675710">
                    <a:moveTo>
                      <a:pt x="25106" y="1476039"/>
                    </a:moveTo>
                    <a:cubicBezTo>
                      <a:pt x="-96052" y="881852"/>
                      <a:pt x="256774" y="109078"/>
                      <a:pt x="329907" y="9879"/>
                    </a:cubicBezTo>
                    <a:cubicBezTo>
                      <a:pt x="403040" y="-89320"/>
                      <a:pt x="463902" y="584192"/>
                      <a:pt x="463902" y="880845"/>
                    </a:cubicBezTo>
                    <a:cubicBezTo>
                      <a:pt x="463902" y="1177498"/>
                      <a:pt x="146264" y="2070226"/>
                      <a:pt x="25106" y="1476039"/>
                    </a:cubicBezTo>
                    <a:close/>
                  </a:path>
                </a:pathLst>
              </a:custGeom>
              <a:solidFill>
                <a:srgbClr val="45332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624">
                <a:extLst>
                  <a:ext uri="{FF2B5EF4-FFF2-40B4-BE49-F238E27FC236}">
                    <a16:creationId xmlns:a16="http://schemas.microsoft.com/office/drawing/2014/main" id="{5EA8C107-A43E-5C89-877B-D8A3042F494E}"/>
                  </a:ext>
                </a:extLst>
              </p:cNvPr>
              <p:cNvSpPr/>
              <p:nvPr/>
            </p:nvSpPr>
            <p:spPr>
              <a:xfrm>
                <a:off x="7275351" y="549802"/>
                <a:ext cx="193645" cy="190369"/>
              </a:xfrm>
              <a:custGeom>
                <a:avLst/>
                <a:gdLst>
                  <a:gd name="connsiteX0" fmla="*/ 0 w 45719"/>
                  <a:gd name="connsiteY0" fmla="*/ 0 h 45719"/>
                  <a:gd name="connsiteX1" fmla="*/ 45719 w 45719"/>
                  <a:gd name="connsiteY1" fmla="*/ 0 h 45719"/>
                  <a:gd name="connsiteX2" fmla="*/ 45719 w 45719"/>
                  <a:gd name="connsiteY2" fmla="*/ 45719 h 45719"/>
                  <a:gd name="connsiteX3" fmla="*/ 0 w 45719"/>
                  <a:gd name="connsiteY3" fmla="*/ 45719 h 45719"/>
                  <a:gd name="connsiteX4" fmla="*/ 0 w 45719"/>
                  <a:gd name="connsiteY4" fmla="*/ 0 h 45719"/>
                  <a:gd name="connsiteX0" fmla="*/ 0 w 88582"/>
                  <a:gd name="connsiteY0" fmla="*/ 57150 h 102869"/>
                  <a:gd name="connsiteX1" fmla="*/ 88582 w 88582"/>
                  <a:gd name="connsiteY1" fmla="*/ 0 h 102869"/>
                  <a:gd name="connsiteX2" fmla="*/ 45719 w 88582"/>
                  <a:gd name="connsiteY2" fmla="*/ 102869 h 102869"/>
                  <a:gd name="connsiteX3" fmla="*/ 0 w 88582"/>
                  <a:gd name="connsiteY3" fmla="*/ 102869 h 102869"/>
                  <a:gd name="connsiteX4" fmla="*/ 0 w 88582"/>
                  <a:gd name="connsiteY4" fmla="*/ 57150 h 102869"/>
                  <a:gd name="connsiteX0" fmla="*/ 0 w 88582"/>
                  <a:gd name="connsiteY0" fmla="*/ 57150 h 102869"/>
                  <a:gd name="connsiteX1" fmla="*/ 88582 w 88582"/>
                  <a:gd name="connsiteY1" fmla="*/ 0 h 102869"/>
                  <a:gd name="connsiteX2" fmla="*/ 45719 w 88582"/>
                  <a:gd name="connsiteY2" fmla="*/ 102869 h 102869"/>
                  <a:gd name="connsiteX3" fmla="*/ 0 w 88582"/>
                  <a:gd name="connsiteY3" fmla="*/ 57150 h 102869"/>
                  <a:gd name="connsiteX0" fmla="*/ 0 w 88582"/>
                  <a:gd name="connsiteY0" fmla="*/ 57150 h 57150"/>
                  <a:gd name="connsiteX1" fmla="*/ 88582 w 88582"/>
                  <a:gd name="connsiteY1" fmla="*/ 0 h 57150"/>
                  <a:gd name="connsiteX2" fmla="*/ 0 w 88582"/>
                  <a:gd name="connsiteY2" fmla="*/ 57150 h 57150"/>
                  <a:gd name="connsiteX0" fmla="*/ 0 w 88582"/>
                  <a:gd name="connsiteY0" fmla="*/ 57150 h 182850"/>
                  <a:gd name="connsiteX1" fmla="*/ 88582 w 88582"/>
                  <a:gd name="connsiteY1" fmla="*/ 0 h 182850"/>
                  <a:gd name="connsiteX2" fmla="*/ 0 w 88582"/>
                  <a:gd name="connsiteY2" fmla="*/ 57150 h 182850"/>
                  <a:gd name="connsiteX0" fmla="*/ 0 w 88582"/>
                  <a:gd name="connsiteY0" fmla="*/ 65889 h 191589"/>
                  <a:gd name="connsiteX1" fmla="*/ 88582 w 88582"/>
                  <a:gd name="connsiteY1" fmla="*/ 8739 h 191589"/>
                  <a:gd name="connsiteX2" fmla="*/ 0 w 88582"/>
                  <a:gd name="connsiteY2" fmla="*/ 65889 h 191589"/>
                  <a:gd name="connsiteX0" fmla="*/ 0 w 191570"/>
                  <a:gd name="connsiteY0" fmla="*/ 65889 h 183687"/>
                  <a:gd name="connsiteX1" fmla="*/ 88582 w 191570"/>
                  <a:gd name="connsiteY1" fmla="*/ 8739 h 183687"/>
                  <a:gd name="connsiteX2" fmla="*/ 0 w 191570"/>
                  <a:gd name="connsiteY2" fmla="*/ 65889 h 183687"/>
                  <a:gd name="connsiteX0" fmla="*/ 1440 w 184534"/>
                  <a:gd name="connsiteY0" fmla="*/ 65889 h 192025"/>
                  <a:gd name="connsiteX1" fmla="*/ 90022 w 184534"/>
                  <a:gd name="connsiteY1" fmla="*/ 8739 h 192025"/>
                  <a:gd name="connsiteX2" fmla="*/ 1440 w 184534"/>
                  <a:gd name="connsiteY2" fmla="*/ 65889 h 192025"/>
                  <a:gd name="connsiteX0" fmla="*/ 1368 w 193645"/>
                  <a:gd name="connsiteY0" fmla="*/ 65889 h 193733"/>
                  <a:gd name="connsiteX1" fmla="*/ 89950 w 193645"/>
                  <a:gd name="connsiteY1" fmla="*/ 8739 h 193733"/>
                  <a:gd name="connsiteX2" fmla="*/ 1368 w 193645"/>
                  <a:gd name="connsiteY2" fmla="*/ 65889 h 193733"/>
                  <a:gd name="connsiteX0" fmla="*/ 1368 w 193645"/>
                  <a:gd name="connsiteY0" fmla="*/ 62525 h 190369"/>
                  <a:gd name="connsiteX1" fmla="*/ 89950 w 193645"/>
                  <a:gd name="connsiteY1" fmla="*/ 5375 h 190369"/>
                  <a:gd name="connsiteX2" fmla="*/ 1368 w 193645"/>
                  <a:gd name="connsiteY2" fmla="*/ 62525 h 190369"/>
                  <a:gd name="connsiteX0" fmla="*/ 1368 w 193645"/>
                  <a:gd name="connsiteY0" fmla="*/ 62525 h 190369"/>
                  <a:gd name="connsiteX1" fmla="*/ 89950 w 193645"/>
                  <a:gd name="connsiteY1" fmla="*/ 5375 h 190369"/>
                  <a:gd name="connsiteX2" fmla="*/ 1368 w 193645"/>
                  <a:gd name="connsiteY2" fmla="*/ 62525 h 19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645" h="190369">
                    <a:moveTo>
                      <a:pt x="1368" y="62525"/>
                    </a:moveTo>
                    <a:cubicBezTo>
                      <a:pt x="30895" y="43475"/>
                      <a:pt x="67566" y="-18438"/>
                      <a:pt x="89950" y="5375"/>
                    </a:cubicBezTo>
                    <a:cubicBezTo>
                      <a:pt x="377129" y="-8913"/>
                      <a:pt x="-26254" y="386375"/>
                      <a:pt x="1368" y="62525"/>
                    </a:cubicBezTo>
                    <a:close/>
                  </a:path>
                </a:pathLst>
              </a:custGeom>
              <a:solidFill>
                <a:srgbClr val="FA55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234D67E5-46CA-D986-0EE0-8FCACB28A847}"/>
                  </a:ext>
                </a:extLst>
              </p:cNvPr>
              <p:cNvSpPr/>
              <p:nvPr/>
            </p:nvSpPr>
            <p:spPr>
              <a:xfrm rot="611461">
                <a:off x="7336804" y="297460"/>
                <a:ext cx="367189" cy="270429"/>
              </a:xfrm>
              <a:custGeom>
                <a:avLst/>
                <a:gdLst>
                  <a:gd name="connsiteX0" fmla="*/ 68033 w 367189"/>
                  <a:gd name="connsiteY0" fmla="*/ 52 h 239435"/>
                  <a:gd name="connsiteX1" fmla="*/ 86303 w 367189"/>
                  <a:gd name="connsiteY1" fmla="*/ 239435 h 239435"/>
                  <a:gd name="connsiteX2" fmla="*/ 32022 w 367189"/>
                  <a:gd name="connsiteY2" fmla="*/ 238541 h 239435"/>
                  <a:gd name="connsiteX3" fmla="*/ 25457 w 367189"/>
                  <a:gd name="connsiteY3" fmla="*/ 223785 h 239435"/>
                  <a:gd name="connsiteX4" fmla="*/ 1075 w 367189"/>
                  <a:gd name="connsiteY4" fmla="*/ 45685 h 239435"/>
                  <a:gd name="connsiteX5" fmla="*/ 5165 w 367189"/>
                  <a:gd name="connsiteY5" fmla="*/ 14742 h 239435"/>
                  <a:gd name="connsiteX6" fmla="*/ 5907 w 367189"/>
                  <a:gd name="connsiteY6" fmla="*/ 13014 h 239435"/>
                  <a:gd name="connsiteX7" fmla="*/ 26590 w 367189"/>
                  <a:gd name="connsiteY7" fmla="*/ 4770 h 239435"/>
                  <a:gd name="connsiteX8" fmla="*/ 68033 w 367189"/>
                  <a:gd name="connsiteY8" fmla="*/ 52 h 239435"/>
                  <a:gd name="connsiteX0" fmla="*/ 68033 w 367189"/>
                  <a:gd name="connsiteY0" fmla="*/ 52 h 239435"/>
                  <a:gd name="connsiteX1" fmla="*/ 86303 w 367189"/>
                  <a:gd name="connsiteY1" fmla="*/ 239435 h 239435"/>
                  <a:gd name="connsiteX2" fmla="*/ 32022 w 367189"/>
                  <a:gd name="connsiteY2" fmla="*/ 238541 h 239435"/>
                  <a:gd name="connsiteX3" fmla="*/ 25457 w 367189"/>
                  <a:gd name="connsiteY3" fmla="*/ 223785 h 239435"/>
                  <a:gd name="connsiteX4" fmla="*/ 1075 w 367189"/>
                  <a:gd name="connsiteY4" fmla="*/ 45685 h 239435"/>
                  <a:gd name="connsiteX5" fmla="*/ 5165 w 367189"/>
                  <a:gd name="connsiteY5" fmla="*/ 14742 h 239435"/>
                  <a:gd name="connsiteX6" fmla="*/ 5907 w 367189"/>
                  <a:gd name="connsiteY6" fmla="*/ 13014 h 239435"/>
                  <a:gd name="connsiteX7" fmla="*/ 68033 w 367189"/>
                  <a:gd name="connsiteY7" fmla="*/ 52 h 239435"/>
                  <a:gd name="connsiteX0" fmla="*/ 68033 w 367189"/>
                  <a:gd name="connsiteY0" fmla="*/ 52 h 239435"/>
                  <a:gd name="connsiteX1" fmla="*/ 86303 w 367189"/>
                  <a:gd name="connsiteY1" fmla="*/ 239435 h 239435"/>
                  <a:gd name="connsiteX2" fmla="*/ 32022 w 367189"/>
                  <a:gd name="connsiteY2" fmla="*/ 238541 h 239435"/>
                  <a:gd name="connsiteX3" fmla="*/ 25457 w 367189"/>
                  <a:gd name="connsiteY3" fmla="*/ 223785 h 239435"/>
                  <a:gd name="connsiteX4" fmla="*/ 1075 w 367189"/>
                  <a:gd name="connsiteY4" fmla="*/ 45685 h 239435"/>
                  <a:gd name="connsiteX5" fmla="*/ 5165 w 367189"/>
                  <a:gd name="connsiteY5" fmla="*/ 14742 h 239435"/>
                  <a:gd name="connsiteX6" fmla="*/ 68033 w 367189"/>
                  <a:gd name="connsiteY6" fmla="*/ 52 h 239435"/>
                  <a:gd name="connsiteX0" fmla="*/ 68033 w 367189"/>
                  <a:gd name="connsiteY0" fmla="*/ 52 h 239435"/>
                  <a:gd name="connsiteX1" fmla="*/ 86303 w 367189"/>
                  <a:gd name="connsiteY1" fmla="*/ 239435 h 239435"/>
                  <a:gd name="connsiteX2" fmla="*/ 32022 w 367189"/>
                  <a:gd name="connsiteY2" fmla="*/ 238541 h 239435"/>
                  <a:gd name="connsiteX3" fmla="*/ 25457 w 367189"/>
                  <a:gd name="connsiteY3" fmla="*/ 223785 h 239435"/>
                  <a:gd name="connsiteX4" fmla="*/ 1075 w 367189"/>
                  <a:gd name="connsiteY4" fmla="*/ 45685 h 239435"/>
                  <a:gd name="connsiteX5" fmla="*/ 68033 w 367189"/>
                  <a:gd name="connsiteY5" fmla="*/ 52 h 239435"/>
                  <a:gd name="connsiteX0" fmla="*/ 68033 w 367189"/>
                  <a:gd name="connsiteY0" fmla="*/ 52 h 239435"/>
                  <a:gd name="connsiteX1" fmla="*/ 86303 w 367189"/>
                  <a:gd name="connsiteY1" fmla="*/ 239435 h 239435"/>
                  <a:gd name="connsiteX2" fmla="*/ 32022 w 367189"/>
                  <a:gd name="connsiteY2" fmla="*/ 238541 h 239435"/>
                  <a:gd name="connsiteX3" fmla="*/ 25457 w 367189"/>
                  <a:gd name="connsiteY3" fmla="*/ 223785 h 239435"/>
                  <a:gd name="connsiteX4" fmla="*/ 1075 w 367189"/>
                  <a:gd name="connsiteY4" fmla="*/ 45685 h 239435"/>
                  <a:gd name="connsiteX5" fmla="*/ 68033 w 367189"/>
                  <a:gd name="connsiteY5" fmla="*/ 52 h 239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7189" h="239435">
                    <a:moveTo>
                      <a:pt x="68033" y="52"/>
                    </a:moveTo>
                    <a:cubicBezTo>
                      <a:pt x="272918" y="-4014"/>
                      <a:pt x="614639" y="232060"/>
                      <a:pt x="86303" y="239435"/>
                    </a:cubicBezTo>
                    <a:lnTo>
                      <a:pt x="32022" y="238541"/>
                    </a:lnTo>
                    <a:lnTo>
                      <a:pt x="25457" y="223785"/>
                    </a:lnTo>
                    <a:cubicBezTo>
                      <a:pt x="4632" y="166228"/>
                      <a:pt x="-3053" y="106227"/>
                      <a:pt x="1075" y="45685"/>
                    </a:cubicBezTo>
                    <a:cubicBezTo>
                      <a:pt x="36429" y="11262"/>
                      <a:pt x="45714" y="15263"/>
                      <a:pt x="68033" y="52"/>
                    </a:cubicBezTo>
                    <a:close/>
                  </a:path>
                </a:pathLst>
              </a:custGeom>
              <a:solidFill>
                <a:srgbClr val="FDE2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154431F7-6EB1-3E54-57C9-DB430AAD5987}"/>
                  </a:ext>
                </a:extLst>
              </p:cNvPr>
              <p:cNvSpPr/>
              <p:nvPr/>
            </p:nvSpPr>
            <p:spPr>
              <a:xfrm>
                <a:off x="6625663" y="-47015"/>
                <a:ext cx="806455" cy="955311"/>
              </a:xfrm>
              <a:custGeom>
                <a:avLst/>
                <a:gdLst>
                  <a:gd name="connsiteX0" fmla="*/ 468016 w 806455"/>
                  <a:gd name="connsiteY0" fmla="*/ 202 h 955311"/>
                  <a:gd name="connsiteX1" fmla="*/ 732678 w 806455"/>
                  <a:gd name="connsiteY1" fmla="*/ 424868 h 955311"/>
                  <a:gd name="connsiteX2" fmla="*/ 415178 w 806455"/>
                  <a:gd name="connsiteY2" fmla="*/ 908374 h 955311"/>
                  <a:gd name="connsiteX3" fmla="*/ 414956 w 806455"/>
                  <a:gd name="connsiteY3" fmla="*/ 955311 h 955311"/>
                  <a:gd name="connsiteX4" fmla="*/ 412004 w 806455"/>
                  <a:gd name="connsiteY4" fmla="*/ 955036 h 955311"/>
                  <a:gd name="connsiteX5" fmla="*/ 74432 w 806455"/>
                  <a:gd name="connsiteY5" fmla="*/ 787159 h 955311"/>
                  <a:gd name="connsiteX6" fmla="*/ 0 w 806455"/>
                  <a:gd name="connsiteY6" fmla="*/ 703947 h 955311"/>
                  <a:gd name="connsiteX7" fmla="*/ 2767 w 806455"/>
                  <a:gd name="connsiteY7" fmla="*/ 664065 h 955311"/>
                  <a:gd name="connsiteX8" fmla="*/ 468016 w 806455"/>
                  <a:gd name="connsiteY8" fmla="*/ 202 h 955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6455" h="955311">
                    <a:moveTo>
                      <a:pt x="468016" y="202"/>
                    </a:moveTo>
                    <a:cubicBezTo>
                      <a:pt x="712665" y="8542"/>
                      <a:pt x="923065" y="273970"/>
                      <a:pt x="732678" y="424868"/>
                    </a:cubicBezTo>
                    <a:cubicBezTo>
                      <a:pt x="713023" y="706687"/>
                      <a:pt x="733283" y="523141"/>
                      <a:pt x="415178" y="908374"/>
                    </a:cubicBezTo>
                    <a:lnTo>
                      <a:pt x="414956" y="955311"/>
                    </a:lnTo>
                    <a:lnTo>
                      <a:pt x="412004" y="955036"/>
                    </a:lnTo>
                    <a:cubicBezTo>
                      <a:pt x="281606" y="930424"/>
                      <a:pt x="165055" y="870749"/>
                      <a:pt x="74432" y="787159"/>
                    </a:cubicBezTo>
                    <a:lnTo>
                      <a:pt x="0" y="703947"/>
                    </a:lnTo>
                    <a:lnTo>
                      <a:pt x="2767" y="664065"/>
                    </a:lnTo>
                    <a:cubicBezTo>
                      <a:pt x="54658" y="151395"/>
                      <a:pt x="272297" y="-6470"/>
                      <a:pt x="468016" y="202"/>
                    </a:cubicBezTo>
                    <a:close/>
                  </a:path>
                </a:pathLst>
              </a:custGeom>
              <a:solidFill>
                <a:srgbClr val="25728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6251247C-5C86-0DDD-3235-FE7F90C6D67D}"/>
                  </a:ext>
                </a:extLst>
              </p:cNvPr>
              <p:cNvSpPr/>
              <p:nvPr/>
            </p:nvSpPr>
            <p:spPr>
              <a:xfrm flipV="1">
                <a:off x="6978277" y="73941"/>
                <a:ext cx="349504" cy="349504"/>
              </a:xfrm>
              <a:prstGeom prst="ellipse">
                <a:avLst/>
              </a:prstGeom>
              <a:solidFill>
                <a:srgbClr val="E0E0D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2AD83BF5-C32A-7DC0-2342-F919085A4480}"/>
                  </a:ext>
                </a:extLst>
              </p:cNvPr>
              <p:cNvSpPr/>
              <p:nvPr/>
            </p:nvSpPr>
            <p:spPr>
              <a:xfrm flipV="1">
                <a:off x="7111289" y="151961"/>
                <a:ext cx="195969" cy="1959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D5B6B17F-6E0F-8199-DD2B-3BB7A688E326}"/>
                </a:ext>
              </a:extLst>
            </p:cNvPr>
            <p:cNvSpPr/>
            <p:nvPr/>
          </p:nvSpPr>
          <p:spPr>
            <a:xfrm>
              <a:off x="4624978" y="5476692"/>
              <a:ext cx="1369422" cy="343537"/>
            </a:xfrm>
            <a:custGeom>
              <a:avLst/>
              <a:gdLst>
                <a:gd name="connsiteX0" fmla="*/ 0 w 304800"/>
                <a:gd name="connsiteY0" fmla="*/ 22860 h 109735"/>
                <a:gd name="connsiteX1" fmla="*/ 106680 w 304800"/>
                <a:gd name="connsiteY1" fmla="*/ 106680 h 109735"/>
                <a:gd name="connsiteX2" fmla="*/ 182880 w 304800"/>
                <a:gd name="connsiteY2" fmla="*/ 91440 h 109735"/>
                <a:gd name="connsiteX3" fmla="*/ 251460 w 304800"/>
                <a:gd name="connsiteY3" fmla="*/ 91440 h 109735"/>
                <a:gd name="connsiteX4" fmla="*/ 304800 w 304800"/>
                <a:gd name="connsiteY4" fmla="*/ 0 h 109735"/>
                <a:gd name="connsiteX5" fmla="*/ 304800 w 304800"/>
                <a:gd name="connsiteY5" fmla="*/ 0 h 10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00" h="109735">
                  <a:moveTo>
                    <a:pt x="0" y="22860"/>
                  </a:moveTo>
                  <a:cubicBezTo>
                    <a:pt x="38100" y="59055"/>
                    <a:pt x="76200" y="95250"/>
                    <a:pt x="106680" y="106680"/>
                  </a:cubicBezTo>
                  <a:cubicBezTo>
                    <a:pt x="137160" y="118110"/>
                    <a:pt x="158750" y="93980"/>
                    <a:pt x="182880" y="91440"/>
                  </a:cubicBezTo>
                  <a:cubicBezTo>
                    <a:pt x="207010" y="88900"/>
                    <a:pt x="231140" y="106680"/>
                    <a:pt x="251460" y="91440"/>
                  </a:cubicBezTo>
                  <a:cubicBezTo>
                    <a:pt x="271780" y="76200"/>
                    <a:pt x="304800" y="0"/>
                    <a:pt x="304800" y="0"/>
                  </a:cubicBezTo>
                  <a:lnTo>
                    <a:pt x="304800" y="0"/>
                  </a:lnTo>
                </a:path>
              </a:pathLst>
            </a:custGeom>
            <a:solidFill>
              <a:srgbClr val="4533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19BCE4A3-D982-0751-8A81-B8DB59C48BC4}"/>
                </a:ext>
              </a:extLst>
            </p:cNvPr>
            <p:cNvGrpSpPr/>
            <p:nvPr/>
          </p:nvGrpSpPr>
          <p:grpSpPr>
            <a:xfrm>
              <a:off x="3665913" y="774828"/>
              <a:ext cx="3731708" cy="5019012"/>
              <a:chOff x="3665913" y="774828"/>
              <a:chExt cx="3731708" cy="5019012"/>
            </a:xfrm>
          </p:grpSpPr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6D323F28-2551-6272-4DFA-ADB37ABBAE8A}"/>
                  </a:ext>
                </a:extLst>
              </p:cNvPr>
              <p:cNvSpPr/>
              <p:nvPr/>
            </p:nvSpPr>
            <p:spPr>
              <a:xfrm>
                <a:off x="6768713" y="8995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05E06FF4-7F48-1332-B72D-DCDDF7C497FA}"/>
                  </a:ext>
                </a:extLst>
              </p:cNvPr>
              <p:cNvSpPr/>
              <p:nvPr/>
            </p:nvSpPr>
            <p:spPr>
              <a:xfrm>
                <a:off x="6881957" y="8995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71FA3ABB-CA9D-B9B4-682F-7692007453AA}"/>
                  </a:ext>
                </a:extLst>
              </p:cNvPr>
              <p:cNvSpPr/>
              <p:nvPr/>
            </p:nvSpPr>
            <p:spPr>
              <a:xfrm>
                <a:off x="6708380" y="77482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5DE4CDC2-A518-7075-9BB1-EAC7ABEC002E}"/>
                  </a:ext>
                </a:extLst>
              </p:cNvPr>
              <p:cNvSpPr/>
              <p:nvPr/>
            </p:nvSpPr>
            <p:spPr>
              <a:xfrm>
                <a:off x="6670017" y="8995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73B15241-EE28-BEB6-3F61-8F4DB1F5D98C}"/>
                  </a:ext>
                </a:extLst>
              </p:cNvPr>
              <p:cNvSpPr/>
              <p:nvPr/>
            </p:nvSpPr>
            <p:spPr>
              <a:xfrm>
                <a:off x="6670017" y="103324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8D2C3BFB-0723-F6EB-E76D-334EEA9CC1F4}"/>
                  </a:ext>
                </a:extLst>
              </p:cNvPr>
              <p:cNvSpPr/>
              <p:nvPr/>
            </p:nvSpPr>
            <p:spPr>
              <a:xfrm>
                <a:off x="6786823" y="102358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8DC36487-788F-099D-B128-DA759C3CC796}"/>
                  </a:ext>
                </a:extLst>
              </p:cNvPr>
              <p:cNvSpPr/>
              <p:nvPr/>
            </p:nvSpPr>
            <p:spPr>
              <a:xfrm>
                <a:off x="6957657" y="9625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D87F549C-6372-6D7E-FBE0-156F67BFFA39}"/>
                  </a:ext>
                </a:extLst>
              </p:cNvPr>
              <p:cNvSpPr/>
              <p:nvPr/>
            </p:nvSpPr>
            <p:spPr>
              <a:xfrm>
                <a:off x="6986998" y="111514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E2F2BDA5-D172-30C6-F4FE-C184B5367286}"/>
                  </a:ext>
                </a:extLst>
              </p:cNvPr>
              <p:cNvSpPr/>
              <p:nvPr/>
            </p:nvSpPr>
            <p:spPr>
              <a:xfrm>
                <a:off x="7015834" y="129454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04B377E1-F60E-7C9D-DB70-DA1DB4BED010}"/>
                  </a:ext>
                </a:extLst>
              </p:cNvPr>
              <p:cNvSpPr/>
              <p:nvPr/>
            </p:nvSpPr>
            <p:spPr>
              <a:xfrm>
                <a:off x="6881957" y="105405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8E20C45C-BE01-2D43-E5D6-4E21734E5BF2}"/>
                  </a:ext>
                </a:extLst>
              </p:cNvPr>
              <p:cNvSpPr/>
              <p:nvPr/>
            </p:nvSpPr>
            <p:spPr>
              <a:xfrm>
                <a:off x="6924692" y="122584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8E347282-49D9-0290-5BC2-E582BE280ACB}"/>
                  </a:ext>
                </a:extLst>
              </p:cNvPr>
              <p:cNvSpPr/>
              <p:nvPr/>
            </p:nvSpPr>
            <p:spPr>
              <a:xfrm>
                <a:off x="6819999" y="116075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31C2AE3D-3F3A-AD7A-3414-FAF7C0002674}"/>
                  </a:ext>
                </a:extLst>
              </p:cNvPr>
              <p:cNvSpPr/>
              <p:nvPr/>
            </p:nvSpPr>
            <p:spPr>
              <a:xfrm>
                <a:off x="6692876" y="116075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0942A255-13F3-BC5C-7CB1-8D35C02E9382}"/>
                  </a:ext>
                </a:extLst>
              </p:cNvPr>
              <p:cNvSpPr/>
              <p:nvPr/>
            </p:nvSpPr>
            <p:spPr>
              <a:xfrm>
                <a:off x="6786823" y="12646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285891C6-5308-47FD-9183-B5ACEAF3CE4A}"/>
                  </a:ext>
                </a:extLst>
              </p:cNvPr>
              <p:cNvSpPr/>
              <p:nvPr/>
            </p:nvSpPr>
            <p:spPr>
              <a:xfrm>
                <a:off x="6701406" y="129368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70C84F80-77B8-C904-0B85-55FB522A096B}"/>
                  </a:ext>
                </a:extLst>
              </p:cNvPr>
              <p:cNvSpPr/>
              <p:nvPr/>
            </p:nvSpPr>
            <p:spPr>
              <a:xfrm>
                <a:off x="6910466" y="132401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87512607-6A36-FE06-DCB0-7FBD5439DE57}"/>
                  </a:ext>
                </a:extLst>
              </p:cNvPr>
              <p:cNvSpPr/>
              <p:nvPr/>
            </p:nvSpPr>
            <p:spPr>
              <a:xfrm>
                <a:off x="6786823" y="137048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4115C7B8-6714-9735-1807-7AEA40FE982E}"/>
                  </a:ext>
                </a:extLst>
              </p:cNvPr>
              <p:cNvSpPr/>
              <p:nvPr/>
            </p:nvSpPr>
            <p:spPr>
              <a:xfrm>
                <a:off x="6856354" y="145838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BDBDA579-F5C3-B6AC-56C7-3582C22CBC11}"/>
                  </a:ext>
                </a:extLst>
              </p:cNvPr>
              <p:cNvSpPr/>
              <p:nvPr/>
            </p:nvSpPr>
            <p:spPr>
              <a:xfrm>
                <a:off x="6970411" y="145838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C55ED48C-4C55-36A6-F71B-06BCE5C65FD6}"/>
                  </a:ext>
                </a:extLst>
              </p:cNvPr>
              <p:cNvSpPr/>
              <p:nvPr/>
            </p:nvSpPr>
            <p:spPr>
              <a:xfrm>
                <a:off x="6715735" y="144972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8B4C2E32-ADF2-1DAB-128F-3D97CA3652A0}"/>
                  </a:ext>
                </a:extLst>
              </p:cNvPr>
              <p:cNvSpPr/>
              <p:nvPr/>
            </p:nvSpPr>
            <p:spPr>
              <a:xfrm>
                <a:off x="6658467" y="157269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3E9B8BB5-4B20-C087-5D37-38ACAFFDAC82}"/>
                  </a:ext>
                </a:extLst>
              </p:cNvPr>
              <p:cNvSpPr/>
              <p:nvPr/>
            </p:nvSpPr>
            <p:spPr>
              <a:xfrm>
                <a:off x="6810635" y="156334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1445FCAA-7FCD-26E9-2665-102C8D9988D0}"/>
                  </a:ext>
                </a:extLst>
              </p:cNvPr>
              <p:cNvSpPr/>
              <p:nvPr/>
            </p:nvSpPr>
            <p:spPr>
              <a:xfrm>
                <a:off x="6983171" y="15633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D04F997D-10C0-A42E-B227-6B58369898B3}"/>
                  </a:ext>
                </a:extLst>
              </p:cNvPr>
              <p:cNvSpPr/>
              <p:nvPr/>
            </p:nvSpPr>
            <p:spPr>
              <a:xfrm>
                <a:off x="7049464" y="162073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88A5FCCD-8B57-A1E6-0BA6-F39EFE0DDD94}"/>
                  </a:ext>
                </a:extLst>
              </p:cNvPr>
              <p:cNvSpPr/>
              <p:nvPr/>
            </p:nvSpPr>
            <p:spPr>
              <a:xfrm>
                <a:off x="7072323" y="174658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279E2DC3-EC26-A8E7-3EA2-1D11DA9BD624}"/>
                  </a:ext>
                </a:extLst>
              </p:cNvPr>
              <p:cNvSpPr/>
              <p:nvPr/>
            </p:nvSpPr>
            <p:spPr>
              <a:xfrm>
                <a:off x="7034993" y="147997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ED1263B7-A847-0E2B-1BB3-9558BF7F3B64}"/>
                  </a:ext>
                </a:extLst>
              </p:cNvPr>
              <p:cNvSpPr/>
              <p:nvPr/>
            </p:nvSpPr>
            <p:spPr>
              <a:xfrm>
                <a:off x="6901832" y="166082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1C6EA716-6E97-58F0-0795-FF57890E9C07}"/>
                  </a:ext>
                </a:extLst>
              </p:cNvPr>
              <p:cNvSpPr/>
              <p:nvPr/>
            </p:nvSpPr>
            <p:spPr>
              <a:xfrm>
                <a:off x="6739224" y="169904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A0B5D603-87C3-15B9-846B-370FCA4D0E46}"/>
                  </a:ext>
                </a:extLst>
              </p:cNvPr>
              <p:cNvSpPr/>
              <p:nvPr/>
            </p:nvSpPr>
            <p:spPr>
              <a:xfrm>
                <a:off x="6576616" y="170835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0031DDE5-8630-A151-1871-9B06183BDE27}"/>
                  </a:ext>
                </a:extLst>
              </p:cNvPr>
              <p:cNvSpPr/>
              <p:nvPr/>
            </p:nvSpPr>
            <p:spPr>
              <a:xfrm>
                <a:off x="6468912" y="19178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CB309B3A-3C3A-ABE0-5104-439E34A41BC0}"/>
                  </a:ext>
                </a:extLst>
              </p:cNvPr>
              <p:cNvSpPr/>
              <p:nvPr/>
            </p:nvSpPr>
            <p:spPr>
              <a:xfrm>
                <a:off x="6724265" y="191725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D0E98521-B63B-F892-CF15-30CE7B0D31AC}"/>
                  </a:ext>
                </a:extLst>
              </p:cNvPr>
              <p:cNvSpPr/>
              <p:nvPr/>
            </p:nvSpPr>
            <p:spPr>
              <a:xfrm>
                <a:off x="6944059" y="182189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BEC1CD32-EA51-8131-6C2C-1DCD202B7489}"/>
                  </a:ext>
                </a:extLst>
              </p:cNvPr>
              <p:cNvSpPr/>
              <p:nvPr/>
            </p:nvSpPr>
            <p:spPr>
              <a:xfrm>
                <a:off x="7118042" y="204112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id="{30BD03E9-7812-5E12-DA4B-13ACA6BD068A}"/>
                  </a:ext>
                </a:extLst>
              </p:cNvPr>
              <p:cNvSpPr/>
              <p:nvPr/>
            </p:nvSpPr>
            <p:spPr>
              <a:xfrm>
                <a:off x="6865718" y="211830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354B8870-D9CE-B261-198C-A1F6FCB02328}"/>
                  </a:ext>
                </a:extLst>
              </p:cNvPr>
              <p:cNvSpPr/>
              <p:nvPr/>
            </p:nvSpPr>
            <p:spPr>
              <a:xfrm>
                <a:off x="6635607" y="213944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BB9136A6-E160-BA97-0061-F3B09C800387}"/>
                  </a:ext>
                </a:extLst>
              </p:cNvPr>
              <p:cNvSpPr/>
              <p:nvPr/>
            </p:nvSpPr>
            <p:spPr>
              <a:xfrm>
                <a:off x="6453675" y="210089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22196BF0-1649-AB7E-F6EE-7CC934E8012E}"/>
                  </a:ext>
                </a:extLst>
              </p:cNvPr>
              <p:cNvSpPr/>
              <p:nvPr/>
            </p:nvSpPr>
            <p:spPr>
              <a:xfrm>
                <a:off x="6246441" y="218699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091CBA3E-EAAE-7E2D-09D2-62F110D0D8EE}"/>
                  </a:ext>
                </a:extLst>
              </p:cNvPr>
              <p:cNvSpPr/>
              <p:nvPr/>
            </p:nvSpPr>
            <p:spPr>
              <a:xfrm>
                <a:off x="5999413" y="236405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C6AF0D19-304E-5D34-74F0-5C130CA44B91}"/>
                  </a:ext>
                </a:extLst>
              </p:cNvPr>
              <p:cNvSpPr/>
              <p:nvPr/>
            </p:nvSpPr>
            <p:spPr>
              <a:xfrm>
                <a:off x="5715163" y="257340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>
                <a:extLst>
                  <a:ext uri="{FF2B5EF4-FFF2-40B4-BE49-F238E27FC236}">
                    <a16:creationId xmlns:a16="http://schemas.microsoft.com/office/drawing/2014/main" id="{70F12BC9-6A71-F4BB-4E4C-E04FB9D73127}"/>
                  </a:ext>
                </a:extLst>
              </p:cNvPr>
              <p:cNvSpPr/>
              <p:nvPr/>
            </p:nvSpPr>
            <p:spPr>
              <a:xfrm>
                <a:off x="5412441" y="276591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>
                <a:extLst>
                  <a:ext uri="{FF2B5EF4-FFF2-40B4-BE49-F238E27FC236}">
                    <a16:creationId xmlns:a16="http://schemas.microsoft.com/office/drawing/2014/main" id="{B2A1F9A1-7ED8-59D8-21FC-209351F6D0F6}"/>
                  </a:ext>
                </a:extLst>
              </p:cNvPr>
              <p:cNvSpPr/>
              <p:nvPr/>
            </p:nvSpPr>
            <p:spPr>
              <a:xfrm>
                <a:off x="6003730" y="272756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68FD78D5-CA51-E970-D8C0-8AB8C3FC6B50}"/>
                  </a:ext>
                </a:extLst>
              </p:cNvPr>
              <p:cNvSpPr/>
              <p:nvPr/>
            </p:nvSpPr>
            <p:spPr>
              <a:xfrm>
                <a:off x="6199385" y="246046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AF9EA8E9-684B-AEDA-6F63-F9712920C740}"/>
                  </a:ext>
                </a:extLst>
              </p:cNvPr>
              <p:cNvSpPr/>
              <p:nvPr/>
            </p:nvSpPr>
            <p:spPr>
              <a:xfrm>
                <a:off x="6599475" y="273600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C4AA052B-A8E0-07A3-939C-ECDA9295FD4A}"/>
                  </a:ext>
                </a:extLst>
              </p:cNvPr>
              <p:cNvSpPr/>
              <p:nvPr/>
            </p:nvSpPr>
            <p:spPr>
              <a:xfrm>
                <a:off x="6525738" y="242065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E4EAB4CF-7BCC-5F9F-2F23-F6F086C1CEA8}"/>
                  </a:ext>
                </a:extLst>
              </p:cNvPr>
              <p:cNvSpPr/>
              <p:nvPr/>
            </p:nvSpPr>
            <p:spPr>
              <a:xfrm>
                <a:off x="6878972" y="243815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BA403584-847A-A956-F2D9-9F5B99097339}"/>
                  </a:ext>
                </a:extLst>
              </p:cNvPr>
              <p:cNvSpPr/>
              <p:nvPr/>
            </p:nvSpPr>
            <p:spPr>
              <a:xfrm>
                <a:off x="6992974" y="276048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AC2A94BA-E30D-DD46-ADD6-9558FD552385}"/>
                  </a:ext>
                </a:extLst>
              </p:cNvPr>
              <p:cNvSpPr/>
              <p:nvPr/>
            </p:nvSpPr>
            <p:spPr>
              <a:xfrm>
                <a:off x="7095182" y="225613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>
                <a:extLst>
                  <a:ext uri="{FF2B5EF4-FFF2-40B4-BE49-F238E27FC236}">
                    <a16:creationId xmlns:a16="http://schemas.microsoft.com/office/drawing/2014/main" id="{DBB52596-BEEA-ED3A-42D2-B208E4E30753}"/>
                  </a:ext>
                </a:extLst>
              </p:cNvPr>
              <p:cNvSpPr/>
              <p:nvPr/>
            </p:nvSpPr>
            <p:spPr>
              <a:xfrm>
                <a:off x="7228992" y="25985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Oval 411">
                <a:extLst>
                  <a:ext uri="{FF2B5EF4-FFF2-40B4-BE49-F238E27FC236}">
                    <a16:creationId xmlns:a16="http://schemas.microsoft.com/office/drawing/2014/main" id="{E2BECDAD-D35A-E5F3-69B2-5F1227D2E2E1}"/>
                  </a:ext>
                </a:extLst>
              </p:cNvPr>
              <p:cNvSpPr/>
              <p:nvPr/>
            </p:nvSpPr>
            <p:spPr>
              <a:xfrm>
                <a:off x="7335091" y="300900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Oval 412">
                <a:extLst>
                  <a:ext uri="{FF2B5EF4-FFF2-40B4-BE49-F238E27FC236}">
                    <a16:creationId xmlns:a16="http://schemas.microsoft.com/office/drawing/2014/main" id="{3D08582E-7751-BDAA-0B3A-0302228A36D7}"/>
                  </a:ext>
                </a:extLst>
              </p:cNvPr>
              <p:cNvSpPr/>
              <p:nvPr/>
            </p:nvSpPr>
            <p:spPr>
              <a:xfrm>
                <a:off x="7087982" y="308463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11BDFB73-4164-E72A-EA94-0CC0DAA0627A}"/>
                  </a:ext>
                </a:extLst>
              </p:cNvPr>
              <p:cNvSpPr/>
              <p:nvPr/>
            </p:nvSpPr>
            <p:spPr>
              <a:xfrm>
                <a:off x="6773374" y="308463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40D0AC4E-8181-2F67-277F-122B796B1D63}"/>
                  </a:ext>
                </a:extLst>
              </p:cNvPr>
              <p:cNvSpPr/>
              <p:nvPr/>
            </p:nvSpPr>
            <p:spPr>
              <a:xfrm>
                <a:off x="6468575" y="314228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5535165F-5FE1-7A00-82CA-0280F8CCC639}"/>
                  </a:ext>
                </a:extLst>
              </p:cNvPr>
              <p:cNvSpPr/>
              <p:nvPr/>
            </p:nvSpPr>
            <p:spPr>
              <a:xfrm>
                <a:off x="6058813" y="300900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98A70E3A-BFEE-B6AC-D403-9B468294BFDD}"/>
                  </a:ext>
                </a:extLst>
              </p:cNvPr>
              <p:cNvSpPr/>
              <p:nvPr/>
            </p:nvSpPr>
            <p:spPr>
              <a:xfrm>
                <a:off x="5534362" y="305724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2AFE1E3A-B263-E1E6-A884-9DDA60BEB277}"/>
                  </a:ext>
                </a:extLst>
              </p:cNvPr>
              <p:cNvSpPr/>
              <p:nvPr/>
            </p:nvSpPr>
            <p:spPr>
              <a:xfrm>
                <a:off x="5067396" y="301898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324A70A7-EA90-4D4E-66EA-12F8DEA6E450}"/>
                  </a:ext>
                </a:extLst>
              </p:cNvPr>
              <p:cNvSpPr/>
              <p:nvPr/>
            </p:nvSpPr>
            <p:spPr>
              <a:xfrm>
                <a:off x="4610070" y="336140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821929D8-6A31-F31E-292A-6A96BEAA6716}"/>
                  </a:ext>
                </a:extLst>
              </p:cNvPr>
              <p:cNvSpPr/>
              <p:nvPr/>
            </p:nvSpPr>
            <p:spPr>
              <a:xfrm>
                <a:off x="5142715" y="353537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865F62DC-10E7-5523-E74A-12BD1867E0DC}"/>
                  </a:ext>
                </a:extLst>
              </p:cNvPr>
              <p:cNvSpPr/>
              <p:nvPr/>
            </p:nvSpPr>
            <p:spPr>
              <a:xfrm>
                <a:off x="5757819" y="358109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2FAC001D-BC3C-BC58-7CC9-E00DDBCA53C4}"/>
                  </a:ext>
                </a:extLst>
              </p:cNvPr>
              <p:cNvSpPr/>
              <p:nvPr/>
            </p:nvSpPr>
            <p:spPr>
              <a:xfrm>
                <a:off x="6291349" y="362681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39C54026-9A5D-77A1-070D-7D5E1ABB95B1}"/>
                  </a:ext>
                </a:extLst>
              </p:cNvPr>
              <p:cNvSpPr/>
              <p:nvPr/>
            </p:nvSpPr>
            <p:spPr>
              <a:xfrm>
                <a:off x="6731239" y="364535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01A37E4A-F6FE-2186-0C96-DBFC41D846E6}"/>
                  </a:ext>
                </a:extLst>
              </p:cNvPr>
              <p:cNvSpPr/>
              <p:nvPr/>
            </p:nvSpPr>
            <p:spPr>
              <a:xfrm>
                <a:off x="7104152" y="366356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78E33010-ABBE-98AF-3D9A-33891E1E5DE3}"/>
                  </a:ext>
                </a:extLst>
              </p:cNvPr>
              <p:cNvSpPr/>
              <p:nvPr/>
            </p:nvSpPr>
            <p:spPr>
              <a:xfrm>
                <a:off x="7351902" y="359229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E4B81148-1196-F5EE-07F0-09E933FD91A5}"/>
                  </a:ext>
                </a:extLst>
              </p:cNvPr>
              <p:cNvSpPr/>
              <p:nvPr/>
            </p:nvSpPr>
            <p:spPr>
              <a:xfrm>
                <a:off x="7296390" y="401568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E25216CA-325B-251D-E3C1-94CF0E151685}"/>
                  </a:ext>
                </a:extLst>
              </p:cNvPr>
              <p:cNvSpPr/>
              <p:nvPr/>
            </p:nvSpPr>
            <p:spPr>
              <a:xfrm>
                <a:off x="6904711" y="40769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DC285162-65F5-BA05-A3A3-0D10E3D43C93}"/>
                  </a:ext>
                </a:extLst>
              </p:cNvPr>
              <p:cNvSpPr/>
              <p:nvPr/>
            </p:nvSpPr>
            <p:spPr>
              <a:xfrm>
                <a:off x="6553345" y="403122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>
                <a:extLst>
                  <a:ext uri="{FF2B5EF4-FFF2-40B4-BE49-F238E27FC236}">
                    <a16:creationId xmlns:a16="http://schemas.microsoft.com/office/drawing/2014/main" id="{D61230ED-09B9-5665-2DA4-5DB180D25356}"/>
                  </a:ext>
                </a:extLst>
              </p:cNvPr>
              <p:cNvSpPr/>
              <p:nvPr/>
            </p:nvSpPr>
            <p:spPr>
              <a:xfrm>
                <a:off x="5980870" y="400217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1D4841D5-43D3-EC51-F076-C10FA1237DC4}"/>
                  </a:ext>
                </a:extLst>
              </p:cNvPr>
              <p:cNvSpPr/>
              <p:nvPr/>
            </p:nvSpPr>
            <p:spPr>
              <a:xfrm>
                <a:off x="5389581" y="394879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0B917FE7-140C-59FA-C71A-4B68D2C2578A}"/>
                  </a:ext>
                </a:extLst>
              </p:cNvPr>
              <p:cNvSpPr/>
              <p:nvPr/>
            </p:nvSpPr>
            <p:spPr>
              <a:xfrm>
                <a:off x="4828564" y="385588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76D6E252-A607-B097-B035-8EEEFA7E60BA}"/>
                  </a:ext>
                </a:extLst>
              </p:cNvPr>
              <p:cNvSpPr/>
              <p:nvPr/>
            </p:nvSpPr>
            <p:spPr>
              <a:xfrm>
                <a:off x="4229799" y="372612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>
                <a:extLst>
                  <a:ext uri="{FF2B5EF4-FFF2-40B4-BE49-F238E27FC236}">
                    <a16:creationId xmlns:a16="http://schemas.microsoft.com/office/drawing/2014/main" id="{7EB0E363-2670-2F6D-FE01-BB90756B53A1}"/>
                  </a:ext>
                </a:extLst>
              </p:cNvPr>
              <p:cNvSpPr/>
              <p:nvPr/>
            </p:nvSpPr>
            <p:spPr>
              <a:xfrm>
                <a:off x="3934518" y="42794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085096B2-AF28-BDDF-4E4C-ACCC3D897CE0}"/>
                  </a:ext>
                </a:extLst>
              </p:cNvPr>
              <p:cNvSpPr/>
              <p:nvPr/>
            </p:nvSpPr>
            <p:spPr>
              <a:xfrm>
                <a:off x="4419934" y="420370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A2CDFAA7-8A3F-96BB-C6D2-497133A8BB36}"/>
                  </a:ext>
                </a:extLst>
              </p:cNvPr>
              <p:cNvSpPr/>
              <p:nvPr/>
            </p:nvSpPr>
            <p:spPr>
              <a:xfrm>
                <a:off x="5004760" y="43023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36B38134-EE8F-8859-5915-F0160FCEB2AB}"/>
                  </a:ext>
                </a:extLst>
              </p:cNvPr>
              <p:cNvSpPr/>
              <p:nvPr/>
            </p:nvSpPr>
            <p:spPr>
              <a:xfrm>
                <a:off x="5612498" y="434802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>
                <a:extLst>
                  <a:ext uri="{FF2B5EF4-FFF2-40B4-BE49-F238E27FC236}">
                    <a16:creationId xmlns:a16="http://schemas.microsoft.com/office/drawing/2014/main" id="{44F3E452-88A6-C47B-56D0-500899AD2E7A}"/>
                  </a:ext>
                </a:extLst>
              </p:cNvPr>
              <p:cNvSpPr/>
              <p:nvPr/>
            </p:nvSpPr>
            <p:spPr>
              <a:xfrm>
                <a:off x="6266627" y="441839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353AD318-AC80-29E6-1897-F9D511D912CA}"/>
                  </a:ext>
                </a:extLst>
              </p:cNvPr>
              <p:cNvSpPr/>
              <p:nvPr/>
            </p:nvSpPr>
            <p:spPr>
              <a:xfrm>
                <a:off x="6809682" y="443902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69A30504-CDBC-5A85-653E-1D84D9E3E639}"/>
                  </a:ext>
                </a:extLst>
              </p:cNvPr>
              <p:cNvSpPr/>
              <p:nvPr/>
            </p:nvSpPr>
            <p:spPr>
              <a:xfrm>
                <a:off x="7115462" y="451591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id="{7AF120F7-8D06-EE2A-53F8-185E50EEE744}"/>
                  </a:ext>
                </a:extLst>
              </p:cNvPr>
              <p:cNvSpPr/>
              <p:nvPr/>
            </p:nvSpPr>
            <p:spPr>
              <a:xfrm>
                <a:off x="6771856" y="491493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id="{B91D7938-9CBD-B0CE-67BF-DFAD8CF90E4E}"/>
                  </a:ext>
                </a:extLst>
              </p:cNvPr>
              <p:cNvSpPr/>
              <p:nvPr/>
            </p:nvSpPr>
            <p:spPr>
              <a:xfrm>
                <a:off x="6337594" y="486025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DD90B1D9-9B44-A932-791B-4ECA0F8D27BB}"/>
                  </a:ext>
                </a:extLst>
              </p:cNvPr>
              <p:cNvSpPr/>
              <p:nvPr/>
            </p:nvSpPr>
            <p:spPr>
              <a:xfrm>
                <a:off x="5753625" y="48504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751AEC4F-C762-DB8E-58DE-096CC694C960}"/>
                  </a:ext>
                </a:extLst>
              </p:cNvPr>
              <p:cNvSpPr/>
              <p:nvPr/>
            </p:nvSpPr>
            <p:spPr>
              <a:xfrm>
                <a:off x="5150794" y="480472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6CC24823-DE81-81E2-E077-7BE815D98CCE}"/>
                  </a:ext>
                </a:extLst>
              </p:cNvPr>
              <p:cNvSpPr/>
              <p:nvPr/>
            </p:nvSpPr>
            <p:spPr>
              <a:xfrm>
                <a:off x="4564351" y="475900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C84C94FD-7595-9B95-B9D5-A93C92980273}"/>
                  </a:ext>
                </a:extLst>
              </p:cNvPr>
              <p:cNvSpPr/>
              <p:nvPr/>
            </p:nvSpPr>
            <p:spPr>
              <a:xfrm>
                <a:off x="4121663" y="475234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1A0B9A52-A39D-2229-2CC5-6183588AB9B5}"/>
                  </a:ext>
                </a:extLst>
              </p:cNvPr>
              <p:cNvSpPr/>
              <p:nvPr/>
            </p:nvSpPr>
            <p:spPr>
              <a:xfrm>
                <a:off x="3736592" y="490885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377A106B-37DD-2A2F-4DD0-7ED59AB7C747}"/>
                  </a:ext>
                </a:extLst>
              </p:cNvPr>
              <p:cNvSpPr/>
              <p:nvPr/>
            </p:nvSpPr>
            <p:spPr>
              <a:xfrm>
                <a:off x="3980085" y="522464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F1E427AC-BF14-F5B3-6F04-AA5A6DBE8190}"/>
                  </a:ext>
                </a:extLst>
              </p:cNvPr>
              <p:cNvSpPr/>
              <p:nvPr/>
            </p:nvSpPr>
            <p:spPr>
              <a:xfrm>
                <a:off x="4465653" y="525419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B6C88B79-ECDD-40A6-DF91-431535362D2D}"/>
                  </a:ext>
                </a:extLst>
              </p:cNvPr>
              <p:cNvSpPr/>
              <p:nvPr/>
            </p:nvSpPr>
            <p:spPr>
              <a:xfrm>
                <a:off x="5008539" y="525419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D78778D0-C37D-515C-DD8E-610F3A164468}"/>
                  </a:ext>
                </a:extLst>
              </p:cNvPr>
              <p:cNvSpPr/>
              <p:nvPr/>
            </p:nvSpPr>
            <p:spPr>
              <a:xfrm>
                <a:off x="5534864" y="535453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Oval 450">
                <a:extLst>
                  <a:ext uri="{FF2B5EF4-FFF2-40B4-BE49-F238E27FC236}">
                    <a16:creationId xmlns:a16="http://schemas.microsoft.com/office/drawing/2014/main" id="{00EA0816-AB52-4E7E-4B3B-4B7144F4FBB7}"/>
                  </a:ext>
                </a:extLst>
              </p:cNvPr>
              <p:cNvSpPr/>
              <p:nvPr/>
            </p:nvSpPr>
            <p:spPr>
              <a:xfrm>
                <a:off x="6050281" y="522464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id="{58ED7213-BFC0-AD70-19E5-2ABA69D0EC22}"/>
                  </a:ext>
                </a:extLst>
              </p:cNvPr>
              <p:cNvSpPr/>
              <p:nvPr/>
            </p:nvSpPr>
            <p:spPr>
              <a:xfrm>
                <a:off x="6266626" y="533594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Oval 452">
                <a:extLst>
                  <a:ext uri="{FF2B5EF4-FFF2-40B4-BE49-F238E27FC236}">
                    <a16:creationId xmlns:a16="http://schemas.microsoft.com/office/drawing/2014/main" id="{D6D32C0E-ABD2-5DD7-AFEE-2B6AB3AFDACF}"/>
                  </a:ext>
                </a:extLst>
              </p:cNvPr>
              <p:cNvSpPr/>
              <p:nvPr/>
            </p:nvSpPr>
            <p:spPr>
              <a:xfrm>
                <a:off x="5693633" y="56484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Oval 453">
                <a:extLst>
                  <a:ext uri="{FF2B5EF4-FFF2-40B4-BE49-F238E27FC236}">
                    <a16:creationId xmlns:a16="http://schemas.microsoft.com/office/drawing/2014/main" id="{5CE8F6CF-63C5-2E91-0BF2-27830F214185}"/>
                  </a:ext>
                </a:extLst>
              </p:cNvPr>
              <p:cNvSpPr/>
              <p:nvPr/>
            </p:nvSpPr>
            <p:spPr>
              <a:xfrm>
                <a:off x="5196119" y="561431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Oval 454">
                <a:extLst>
                  <a:ext uri="{FF2B5EF4-FFF2-40B4-BE49-F238E27FC236}">
                    <a16:creationId xmlns:a16="http://schemas.microsoft.com/office/drawing/2014/main" id="{623DCA65-8B59-261D-08FE-41F124AC62E8}"/>
                  </a:ext>
                </a:extLst>
              </p:cNvPr>
              <p:cNvSpPr/>
              <p:nvPr/>
            </p:nvSpPr>
            <p:spPr>
              <a:xfrm>
                <a:off x="4738370" y="534303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Oval 455">
                <a:extLst>
                  <a:ext uri="{FF2B5EF4-FFF2-40B4-BE49-F238E27FC236}">
                    <a16:creationId xmlns:a16="http://schemas.microsoft.com/office/drawing/2014/main" id="{0BE4B87F-40EF-439B-C98B-7F6C4EC7DCCA}"/>
                  </a:ext>
                </a:extLst>
              </p:cNvPr>
              <p:cNvSpPr/>
              <p:nvPr/>
            </p:nvSpPr>
            <p:spPr>
              <a:xfrm>
                <a:off x="4309749" y="56453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Oval 456">
                <a:extLst>
                  <a:ext uri="{FF2B5EF4-FFF2-40B4-BE49-F238E27FC236}">
                    <a16:creationId xmlns:a16="http://schemas.microsoft.com/office/drawing/2014/main" id="{B6CF0DFD-0873-EFBD-D447-CD8BEEFF54E6}"/>
                  </a:ext>
                </a:extLst>
              </p:cNvPr>
              <p:cNvSpPr/>
              <p:nvPr/>
            </p:nvSpPr>
            <p:spPr>
              <a:xfrm>
                <a:off x="3866034" y="561724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Oval 457">
                <a:extLst>
                  <a:ext uri="{FF2B5EF4-FFF2-40B4-BE49-F238E27FC236}">
                    <a16:creationId xmlns:a16="http://schemas.microsoft.com/office/drawing/2014/main" id="{54884EC7-147E-39C5-9F67-ABBE214B0FE8}"/>
                  </a:ext>
                </a:extLst>
              </p:cNvPr>
              <p:cNvSpPr/>
              <p:nvPr/>
            </p:nvSpPr>
            <p:spPr>
              <a:xfrm>
                <a:off x="3665913" y="574812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53DAEEC0-0B68-09F3-EE6D-0C0C65C11073}"/>
              </a:ext>
            </a:extLst>
          </p:cNvPr>
          <p:cNvGrpSpPr/>
          <p:nvPr/>
        </p:nvGrpSpPr>
        <p:grpSpPr>
          <a:xfrm>
            <a:off x="4290096" y="2450638"/>
            <a:ext cx="3677877" cy="4143369"/>
            <a:chOff x="2486675" y="438013"/>
            <a:chExt cx="2701759" cy="3043708"/>
          </a:xfrm>
        </p:grpSpPr>
        <p:sp>
          <p:nvSpPr>
            <p:cNvPr id="473" name="Rectangle 77">
              <a:extLst>
                <a:ext uri="{FF2B5EF4-FFF2-40B4-BE49-F238E27FC236}">
                  <a16:creationId xmlns:a16="http://schemas.microsoft.com/office/drawing/2014/main" id="{B85AD4D2-CC7B-EA42-BB2D-192869B8FFBE}"/>
                </a:ext>
              </a:extLst>
            </p:cNvPr>
            <p:cNvSpPr/>
            <p:nvPr/>
          </p:nvSpPr>
          <p:spPr>
            <a:xfrm>
              <a:off x="3440497" y="2846471"/>
              <a:ext cx="755102" cy="566739"/>
            </a:xfrm>
            <a:custGeom>
              <a:avLst/>
              <a:gdLst>
                <a:gd name="connsiteX0" fmla="*/ 0 w 80591"/>
                <a:gd name="connsiteY0" fmla="*/ 0 h 385594"/>
                <a:gd name="connsiteX1" fmla="*/ 80591 w 80591"/>
                <a:gd name="connsiteY1" fmla="*/ 0 h 385594"/>
                <a:gd name="connsiteX2" fmla="*/ 80591 w 80591"/>
                <a:gd name="connsiteY2" fmla="*/ 385594 h 385594"/>
                <a:gd name="connsiteX3" fmla="*/ 0 w 80591"/>
                <a:gd name="connsiteY3" fmla="*/ 385594 h 385594"/>
                <a:gd name="connsiteX4" fmla="*/ 0 w 80591"/>
                <a:gd name="connsiteY4" fmla="*/ 0 h 385594"/>
                <a:gd name="connsiteX0" fmla="*/ 21431 w 102022"/>
                <a:gd name="connsiteY0" fmla="*/ 0 h 411788"/>
                <a:gd name="connsiteX1" fmla="*/ 102022 w 102022"/>
                <a:gd name="connsiteY1" fmla="*/ 0 h 411788"/>
                <a:gd name="connsiteX2" fmla="*/ 102022 w 102022"/>
                <a:gd name="connsiteY2" fmla="*/ 385594 h 411788"/>
                <a:gd name="connsiteX3" fmla="*/ 0 w 102022"/>
                <a:gd name="connsiteY3" fmla="*/ 411788 h 411788"/>
                <a:gd name="connsiteX4" fmla="*/ 21431 w 102022"/>
                <a:gd name="connsiteY4" fmla="*/ 0 h 411788"/>
                <a:gd name="connsiteX0" fmla="*/ 21431 w 102022"/>
                <a:gd name="connsiteY0" fmla="*/ 0 h 411788"/>
                <a:gd name="connsiteX1" fmla="*/ 102022 w 102022"/>
                <a:gd name="connsiteY1" fmla="*/ 0 h 411788"/>
                <a:gd name="connsiteX2" fmla="*/ 97260 w 102022"/>
                <a:gd name="connsiteY2" fmla="*/ 407025 h 411788"/>
                <a:gd name="connsiteX3" fmla="*/ 0 w 102022"/>
                <a:gd name="connsiteY3" fmla="*/ 411788 h 411788"/>
                <a:gd name="connsiteX4" fmla="*/ 21431 w 102022"/>
                <a:gd name="connsiteY4" fmla="*/ 0 h 411788"/>
                <a:gd name="connsiteX0" fmla="*/ 26193 w 106784"/>
                <a:gd name="connsiteY0" fmla="*/ 0 h 407025"/>
                <a:gd name="connsiteX1" fmla="*/ 106784 w 106784"/>
                <a:gd name="connsiteY1" fmla="*/ 0 h 407025"/>
                <a:gd name="connsiteX2" fmla="*/ 102022 w 106784"/>
                <a:gd name="connsiteY2" fmla="*/ 407025 h 407025"/>
                <a:gd name="connsiteX3" fmla="*/ 0 w 106784"/>
                <a:gd name="connsiteY3" fmla="*/ 399882 h 407025"/>
                <a:gd name="connsiteX4" fmla="*/ 26193 w 106784"/>
                <a:gd name="connsiteY4" fmla="*/ 0 h 407025"/>
                <a:gd name="connsiteX0" fmla="*/ 26193 w 106784"/>
                <a:gd name="connsiteY0" fmla="*/ 0 h 399882"/>
                <a:gd name="connsiteX1" fmla="*/ 106784 w 106784"/>
                <a:gd name="connsiteY1" fmla="*/ 0 h 399882"/>
                <a:gd name="connsiteX2" fmla="*/ 102022 w 106784"/>
                <a:gd name="connsiteY2" fmla="*/ 399881 h 399882"/>
                <a:gd name="connsiteX3" fmla="*/ 0 w 106784"/>
                <a:gd name="connsiteY3" fmla="*/ 399882 h 399882"/>
                <a:gd name="connsiteX4" fmla="*/ 26193 w 106784"/>
                <a:gd name="connsiteY4" fmla="*/ 0 h 399882"/>
                <a:gd name="connsiteX0" fmla="*/ 355058 w 435649"/>
                <a:gd name="connsiteY0" fmla="*/ 0 h 557216"/>
                <a:gd name="connsiteX1" fmla="*/ 435649 w 435649"/>
                <a:gd name="connsiteY1" fmla="*/ 0 h 557216"/>
                <a:gd name="connsiteX2" fmla="*/ 430887 w 435649"/>
                <a:gd name="connsiteY2" fmla="*/ 399881 h 557216"/>
                <a:gd name="connsiteX3" fmla="*/ 0 w 435649"/>
                <a:gd name="connsiteY3" fmla="*/ 557214 h 557216"/>
                <a:gd name="connsiteX4" fmla="*/ 328865 w 435649"/>
                <a:gd name="connsiteY4" fmla="*/ 399882 h 557216"/>
                <a:gd name="connsiteX5" fmla="*/ 355058 w 435649"/>
                <a:gd name="connsiteY5" fmla="*/ 0 h 557216"/>
                <a:gd name="connsiteX0" fmla="*/ 355059 w 746865"/>
                <a:gd name="connsiteY0" fmla="*/ 0 h 577376"/>
                <a:gd name="connsiteX1" fmla="*/ 435650 w 746865"/>
                <a:gd name="connsiteY1" fmla="*/ 0 h 577376"/>
                <a:gd name="connsiteX2" fmla="*/ 430888 w 746865"/>
                <a:gd name="connsiteY2" fmla="*/ 399881 h 577376"/>
                <a:gd name="connsiteX3" fmla="*/ 738189 w 746865"/>
                <a:gd name="connsiteY3" fmla="*/ 566739 h 577376"/>
                <a:gd name="connsiteX4" fmla="*/ 1 w 746865"/>
                <a:gd name="connsiteY4" fmla="*/ 557214 h 577376"/>
                <a:gd name="connsiteX5" fmla="*/ 328866 w 746865"/>
                <a:gd name="connsiteY5" fmla="*/ 399882 h 577376"/>
                <a:gd name="connsiteX6" fmla="*/ 355059 w 746865"/>
                <a:gd name="connsiteY6" fmla="*/ 0 h 577376"/>
                <a:gd name="connsiteX0" fmla="*/ 355059 w 755101"/>
                <a:gd name="connsiteY0" fmla="*/ 0 h 577376"/>
                <a:gd name="connsiteX1" fmla="*/ 435650 w 755101"/>
                <a:gd name="connsiteY1" fmla="*/ 0 h 577376"/>
                <a:gd name="connsiteX2" fmla="*/ 430888 w 755101"/>
                <a:gd name="connsiteY2" fmla="*/ 399881 h 577376"/>
                <a:gd name="connsiteX3" fmla="*/ 738189 w 755101"/>
                <a:gd name="connsiteY3" fmla="*/ 566739 h 577376"/>
                <a:gd name="connsiteX4" fmla="*/ 1 w 755101"/>
                <a:gd name="connsiteY4" fmla="*/ 557214 h 577376"/>
                <a:gd name="connsiteX5" fmla="*/ 328866 w 755101"/>
                <a:gd name="connsiteY5" fmla="*/ 399882 h 577376"/>
                <a:gd name="connsiteX6" fmla="*/ 355059 w 755101"/>
                <a:gd name="connsiteY6" fmla="*/ 0 h 577376"/>
                <a:gd name="connsiteX0" fmla="*/ 355059 w 755101"/>
                <a:gd name="connsiteY0" fmla="*/ 0 h 577376"/>
                <a:gd name="connsiteX1" fmla="*/ 435650 w 755101"/>
                <a:gd name="connsiteY1" fmla="*/ 0 h 577376"/>
                <a:gd name="connsiteX2" fmla="*/ 430888 w 755101"/>
                <a:gd name="connsiteY2" fmla="*/ 399881 h 577376"/>
                <a:gd name="connsiteX3" fmla="*/ 738189 w 755101"/>
                <a:gd name="connsiteY3" fmla="*/ 566739 h 577376"/>
                <a:gd name="connsiteX4" fmla="*/ 1 w 755101"/>
                <a:gd name="connsiteY4" fmla="*/ 557214 h 577376"/>
                <a:gd name="connsiteX5" fmla="*/ 328866 w 755101"/>
                <a:gd name="connsiteY5" fmla="*/ 399882 h 577376"/>
                <a:gd name="connsiteX6" fmla="*/ 355059 w 755101"/>
                <a:gd name="connsiteY6" fmla="*/ 0 h 577376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5102" h="566739">
                  <a:moveTo>
                    <a:pt x="355060" y="0"/>
                  </a:moveTo>
                  <a:lnTo>
                    <a:pt x="435651" y="0"/>
                  </a:lnTo>
                  <a:cubicBezTo>
                    <a:pt x="434064" y="135675"/>
                    <a:pt x="396757" y="249919"/>
                    <a:pt x="430889" y="399881"/>
                  </a:cubicBezTo>
                  <a:cubicBezTo>
                    <a:pt x="642840" y="379640"/>
                    <a:pt x="810004" y="540517"/>
                    <a:pt x="738190" y="566739"/>
                  </a:cubicBezTo>
                  <a:cubicBezTo>
                    <a:pt x="411582" y="473898"/>
                    <a:pt x="-1231" y="563195"/>
                    <a:pt x="2" y="557214"/>
                  </a:cubicBezTo>
                  <a:cubicBezTo>
                    <a:pt x="109624" y="504770"/>
                    <a:pt x="69226" y="409463"/>
                    <a:pt x="328867" y="399882"/>
                  </a:cubicBezTo>
                  <a:cubicBezTo>
                    <a:pt x="306642" y="257063"/>
                    <a:pt x="315373" y="195206"/>
                    <a:pt x="355060" y="0"/>
                  </a:cubicBezTo>
                  <a:close/>
                </a:path>
              </a:pathLst>
            </a:custGeom>
            <a:solidFill>
              <a:srgbClr val="7E90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62">
              <a:extLst>
                <a:ext uri="{FF2B5EF4-FFF2-40B4-BE49-F238E27FC236}">
                  <a16:creationId xmlns:a16="http://schemas.microsoft.com/office/drawing/2014/main" id="{93661411-0257-017A-ED47-401948263F77}"/>
                </a:ext>
              </a:extLst>
            </p:cNvPr>
            <p:cNvSpPr/>
            <p:nvPr/>
          </p:nvSpPr>
          <p:spPr>
            <a:xfrm>
              <a:off x="2940317" y="1240752"/>
              <a:ext cx="2248117" cy="1816901"/>
            </a:xfrm>
            <a:custGeom>
              <a:avLst/>
              <a:gdLst>
                <a:gd name="connsiteX0" fmla="*/ 0 w 536363"/>
                <a:gd name="connsiteY0" fmla="*/ 0 h 678535"/>
                <a:gd name="connsiteX1" fmla="*/ 536363 w 536363"/>
                <a:gd name="connsiteY1" fmla="*/ 0 h 678535"/>
                <a:gd name="connsiteX2" fmla="*/ 536363 w 536363"/>
                <a:gd name="connsiteY2" fmla="*/ 678535 h 678535"/>
                <a:gd name="connsiteX3" fmla="*/ 0 w 536363"/>
                <a:gd name="connsiteY3" fmla="*/ 678535 h 678535"/>
                <a:gd name="connsiteX4" fmla="*/ 0 w 536363"/>
                <a:gd name="connsiteY4" fmla="*/ 0 h 678535"/>
                <a:gd name="connsiteX0" fmla="*/ 45243 w 536363"/>
                <a:gd name="connsiteY0" fmla="*/ 0 h 678535"/>
                <a:gd name="connsiteX1" fmla="*/ 536363 w 536363"/>
                <a:gd name="connsiteY1" fmla="*/ 0 h 678535"/>
                <a:gd name="connsiteX2" fmla="*/ 536363 w 536363"/>
                <a:gd name="connsiteY2" fmla="*/ 678535 h 678535"/>
                <a:gd name="connsiteX3" fmla="*/ 0 w 536363"/>
                <a:gd name="connsiteY3" fmla="*/ 678535 h 678535"/>
                <a:gd name="connsiteX4" fmla="*/ 45243 w 536363"/>
                <a:gd name="connsiteY4" fmla="*/ 0 h 678535"/>
                <a:gd name="connsiteX0" fmla="*/ 60801 w 551921"/>
                <a:gd name="connsiteY0" fmla="*/ 0 h 678535"/>
                <a:gd name="connsiteX1" fmla="*/ 551921 w 551921"/>
                <a:gd name="connsiteY1" fmla="*/ 0 h 678535"/>
                <a:gd name="connsiteX2" fmla="*/ 551921 w 551921"/>
                <a:gd name="connsiteY2" fmla="*/ 678535 h 678535"/>
                <a:gd name="connsiteX3" fmla="*/ 15558 w 551921"/>
                <a:gd name="connsiteY3" fmla="*/ 678535 h 678535"/>
                <a:gd name="connsiteX4" fmla="*/ 570 w 551921"/>
                <a:gd name="connsiteY4" fmla="*/ 514229 h 678535"/>
                <a:gd name="connsiteX5" fmla="*/ 60801 w 551921"/>
                <a:gd name="connsiteY5" fmla="*/ 0 h 678535"/>
                <a:gd name="connsiteX0" fmla="*/ 60801 w 587640"/>
                <a:gd name="connsiteY0" fmla="*/ 23813 h 702348"/>
                <a:gd name="connsiteX1" fmla="*/ 587640 w 587640"/>
                <a:gd name="connsiteY1" fmla="*/ 0 h 702348"/>
                <a:gd name="connsiteX2" fmla="*/ 551921 w 587640"/>
                <a:gd name="connsiteY2" fmla="*/ 702348 h 702348"/>
                <a:gd name="connsiteX3" fmla="*/ 15558 w 587640"/>
                <a:gd name="connsiteY3" fmla="*/ 702348 h 702348"/>
                <a:gd name="connsiteX4" fmla="*/ 570 w 587640"/>
                <a:gd name="connsiteY4" fmla="*/ 538042 h 702348"/>
                <a:gd name="connsiteX5" fmla="*/ 60801 w 587640"/>
                <a:gd name="connsiteY5" fmla="*/ 23813 h 702348"/>
                <a:gd name="connsiteX0" fmla="*/ 60801 w 587640"/>
                <a:gd name="connsiteY0" fmla="*/ 23813 h 702348"/>
                <a:gd name="connsiteX1" fmla="*/ 587640 w 587640"/>
                <a:gd name="connsiteY1" fmla="*/ 0 h 702348"/>
                <a:gd name="connsiteX2" fmla="*/ 486344 w 587640"/>
                <a:gd name="connsiteY2" fmla="*/ 488036 h 702348"/>
                <a:gd name="connsiteX3" fmla="*/ 551921 w 587640"/>
                <a:gd name="connsiteY3" fmla="*/ 702348 h 702348"/>
                <a:gd name="connsiteX4" fmla="*/ 15558 w 587640"/>
                <a:gd name="connsiteY4" fmla="*/ 702348 h 702348"/>
                <a:gd name="connsiteX5" fmla="*/ 570 w 587640"/>
                <a:gd name="connsiteY5" fmla="*/ 538042 h 702348"/>
                <a:gd name="connsiteX6" fmla="*/ 60801 w 587640"/>
                <a:gd name="connsiteY6" fmla="*/ 23813 h 702348"/>
                <a:gd name="connsiteX0" fmla="*/ 60801 w 587640"/>
                <a:gd name="connsiteY0" fmla="*/ 23813 h 702348"/>
                <a:gd name="connsiteX1" fmla="*/ 587640 w 587640"/>
                <a:gd name="connsiteY1" fmla="*/ 0 h 702348"/>
                <a:gd name="connsiteX2" fmla="*/ 486344 w 587640"/>
                <a:gd name="connsiteY2" fmla="*/ 488036 h 702348"/>
                <a:gd name="connsiteX3" fmla="*/ 551921 w 587640"/>
                <a:gd name="connsiteY3" fmla="*/ 702348 h 702348"/>
                <a:gd name="connsiteX4" fmla="*/ 15558 w 587640"/>
                <a:gd name="connsiteY4" fmla="*/ 702348 h 702348"/>
                <a:gd name="connsiteX5" fmla="*/ 570 w 587640"/>
                <a:gd name="connsiteY5" fmla="*/ 538042 h 702348"/>
                <a:gd name="connsiteX6" fmla="*/ 60801 w 587640"/>
                <a:gd name="connsiteY6" fmla="*/ 23813 h 702348"/>
                <a:gd name="connsiteX0" fmla="*/ 60801 w 594858"/>
                <a:gd name="connsiteY0" fmla="*/ 23813 h 702348"/>
                <a:gd name="connsiteX1" fmla="*/ 587640 w 594858"/>
                <a:gd name="connsiteY1" fmla="*/ 0 h 702348"/>
                <a:gd name="connsiteX2" fmla="*/ 486344 w 594858"/>
                <a:gd name="connsiteY2" fmla="*/ 488036 h 702348"/>
                <a:gd name="connsiteX3" fmla="*/ 551921 w 594858"/>
                <a:gd name="connsiteY3" fmla="*/ 702348 h 702348"/>
                <a:gd name="connsiteX4" fmla="*/ 15558 w 594858"/>
                <a:gd name="connsiteY4" fmla="*/ 702348 h 702348"/>
                <a:gd name="connsiteX5" fmla="*/ 570 w 594858"/>
                <a:gd name="connsiteY5" fmla="*/ 538042 h 702348"/>
                <a:gd name="connsiteX6" fmla="*/ 60801 w 594858"/>
                <a:gd name="connsiteY6" fmla="*/ 23813 h 702348"/>
                <a:gd name="connsiteX0" fmla="*/ 60801 w 594858"/>
                <a:gd name="connsiteY0" fmla="*/ 23813 h 702348"/>
                <a:gd name="connsiteX1" fmla="*/ 587640 w 594858"/>
                <a:gd name="connsiteY1" fmla="*/ 0 h 702348"/>
                <a:gd name="connsiteX2" fmla="*/ 486344 w 594858"/>
                <a:gd name="connsiteY2" fmla="*/ 488036 h 702348"/>
                <a:gd name="connsiteX3" fmla="*/ 551921 w 594858"/>
                <a:gd name="connsiteY3" fmla="*/ 702348 h 702348"/>
                <a:gd name="connsiteX4" fmla="*/ 15558 w 594858"/>
                <a:gd name="connsiteY4" fmla="*/ 702348 h 702348"/>
                <a:gd name="connsiteX5" fmla="*/ 570 w 594858"/>
                <a:gd name="connsiteY5" fmla="*/ 538042 h 702348"/>
                <a:gd name="connsiteX6" fmla="*/ 60801 w 594858"/>
                <a:gd name="connsiteY6" fmla="*/ 23813 h 702348"/>
                <a:gd name="connsiteX0" fmla="*/ 60801 w 2075921"/>
                <a:gd name="connsiteY0" fmla="*/ 23813 h 1013498"/>
                <a:gd name="connsiteX1" fmla="*/ 587640 w 2075921"/>
                <a:gd name="connsiteY1" fmla="*/ 0 h 1013498"/>
                <a:gd name="connsiteX2" fmla="*/ 486344 w 2075921"/>
                <a:gd name="connsiteY2" fmla="*/ 488036 h 1013498"/>
                <a:gd name="connsiteX3" fmla="*/ 2075921 w 2075921"/>
                <a:gd name="connsiteY3" fmla="*/ 1013498 h 1013498"/>
                <a:gd name="connsiteX4" fmla="*/ 15558 w 2075921"/>
                <a:gd name="connsiteY4" fmla="*/ 702348 h 1013498"/>
                <a:gd name="connsiteX5" fmla="*/ 570 w 2075921"/>
                <a:gd name="connsiteY5" fmla="*/ 538042 h 1013498"/>
                <a:gd name="connsiteX6" fmla="*/ 60801 w 2075921"/>
                <a:gd name="connsiteY6" fmla="*/ 23813 h 1013498"/>
                <a:gd name="connsiteX0" fmla="*/ 60801 w 2075921"/>
                <a:gd name="connsiteY0" fmla="*/ 23813 h 1013498"/>
                <a:gd name="connsiteX1" fmla="*/ 587640 w 2075921"/>
                <a:gd name="connsiteY1" fmla="*/ 0 h 1013498"/>
                <a:gd name="connsiteX2" fmla="*/ 486344 w 2075921"/>
                <a:gd name="connsiteY2" fmla="*/ 488036 h 1013498"/>
                <a:gd name="connsiteX3" fmla="*/ 2075921 w 2075921"/>
                <a:gd name="connsiteY3" fmla="*/ 1013498 h 1013498"/>
                <a:gd name="connsiteX4" fmla="*/ 1862706 w 2075921"/>
                <a:gd name="connsiteY4" fmla="*/ 969048 h 1013498"/>
                <a:gd name="connsiteX5" fmla="*/ 15558 w 2075921"/>
                <a:gd name="connsiteY5" fmla="*/ 702348 h 1013498"/>
                <a:gd name="connsiteX6" fmla="*/ 570 w 2075921"/>
                <a:gd name="connsiteY6" fmla="*/ 538042 h 1013498"/>
                <a:gd name="connsiteX7" fmla="*/ 60801 w 2075921"/>
                <a:gd name="connsiteY7" fmla="*/ 23813 h 1013498"/>
                <a:gd name="connsiteX0" fmla="*/ 60801 w 2199782"/>
                <a:gd name="connsiteY0" fmla="*/ 23813 h 1547533"/>
                <a:gd name="connsiteX1" fmla="*/ 587640 w 2199782"/>
                <a:gd name="connsiteY1" fmla="*/ 0 h 1547533"/>
                <a:gd name="connsiteX2" fmla="*/ 486344 w 2199782"/>
                <a:gd name="connsiteY2" fmla="*/ 488036 h 1547533"/>
                <a:gd name="connsiteX3" fmla="*/ 2075921 w 2199782"/>
                <a:gd name="connsiteY3" fmla="*/ 1013498 h 1547533"/>
                <a:gd name="connsiteX4" fmla="*/ 1862706 w 2199782"/>
                <a:gd name="connsiteY4" fmla="*/ 969048 h 1547533"/>
                <a:gd name="connsiteX5" fmla="*/ 2173856 w 2199782"/>
                <a:gd name="connsiteY5" fmla="*/ 1546898 h 1547533"/>
                <a:gd name="connsiteX6" fmla="*/ 15558 w 2199782"/>
                <a:gd name="connsiteY6" fmla="*/ 702348 h 1547533"/>
                <a:gd name="connsiteX7" fmla="*/ 570 w 2199782"/>
                <a:gd name="connsiteY7" fmla="*/ 538042 h 1547533"/>
                <a:gd name="connsiteX8" fmla="*/ 60801 w 2199782"/>
                <a:gd name="connsiteY8" fmla="*/ 23813 h 1547533"/>
                <a:gd name="connsiteX0" fmla="*/ 60801 w 2199782"/>
                <a:gd name="connsiteY0" fmla="*/ 23813 h 1547533"/>
                <a:gd name="connsiteX1" fmla="*/ 587640 w 2199782"/>
                <a:gd name="connsiteY1" fmla="*/ 0 h 1547533"/>
                <a:gd name="connsiteX2" fmla="*/ 486344 w 2199782"/>
                <a:gd name="connsiteY2" fmla="*/ 488036 h 1547533"/>
                <a:gd name="connsiteX3" fmla="*/ 2075921 w 2199782"/>
                <a:gd name="connsiteY3" fmla="*/ 1013498 h 1547533"/>
                <a:gd name="connsiteX4" fmla="*/ 1862706 w 2199782"/>
                <a:gd name="connsiteY4" fmla="*/ 969048 h 1547533"/>
                <a:gd name="connsiteX5" fmla="*/ 2173856 w 2199782"/>
                <a:gd name="connsiteY5" fmla="*/ 1546898 h 1547533"/>
                <a:gd name="connsiteX6" fmla="*/ 1703955 w 2199782"/>
                <a:gd name="connsiteY6" fmla="*/ 1413548 h 1547533"/>
                <a:gd name="connsiteX7" fmla="*/ 15558 w 2199782"/>
                <a:gd name="connsiteY7" fmla="*/ 702348 h 1547533"/>
                <a:gd name="connsiteX8" fmla="*/ 570 w 2199782"/>
                <a:gd name="connsiteY8" fmla="*/ 538042 h 1547533"/>
                <a:gd name="connsiteX9" fmla="*/ 60801 w 2199782"/>
                <a:gd name="connsiteY9" fmla="*/ 23813 h 1547533"/>
                <a:gd name="connsiteX0" fmla="*/ 60231 w 2199212"/>
                <a:gd name="connsiteY0" fmla="*/ 23813 h 1547533"/>
                <a:gd name="connsiteX1" fmla="*/ 587070 w 2199212"/>
                <a:gd name="connsiteY1" fmla="*/ 0 h 1547533"/>
                <a:gd name="connsiteX2" fmla="*/ 485774 w 2199212"/>
                <a:gd name="connsiteY2" fmla="*/ 488036 h 1547533"/>
                <a:gd name="connsiteX3" fmla="*/ 2075351 w 2199212"/>
                <a:gd name="connsiteY3" fmla="*/ 1013498 h 1547533"/>
                <a:gd name="connsiteX4" fmla="*/ 1862136 w 2199212"/>
                <a:gd name="connsiteY4" fmla="*/ 969048 h 1547533"/>
                <a:gd name="connsiteX5" fmla="*/ 2173286 w 2199212"/>
                <a:gd name="connsiteY5" fmla="*/ 1546898 h 1547533"/>
                <a:gd name="connsiteX6" fmla="*/ 1703385 w 2199212"/>
                <a:gd name="connsiteY6" fmla="*/ 1413548 h 1547533"/>
                <a:gd name="connsiteX7" fmla="*/ 0 w 2199212"/>
                <a:gd name="connsiteY7" fmla="*/ 538042 h 1547533"/>
                <a:gd name="connsiteX8" fmla="*/ 60231 w 2199212"/>
                <a:gd name="connsiteY8" fmla="*/ 23813 h 1547533"/>
                <a:gd name="connsiteX0" fmla="*/ 121835 w 2260816"/>
                <a:gd name="connsiteY0" fmla="*/ 23813 h 1547533"/>
                <a:gd name="connsiteX1" fmla="*/ 648674 w 2260816"/>
                <a:gd name="connsiteY1" fmla="*/ 0 h 1547533"/>
                <a:gd name="connsiteX2" fmla="*/ 547378 w 2260816"/>
                <a:gd name="connsiteY2" fmla="*/ 488036 h 1547533"/>
                <a:gd name="connsiteX3" fmla="*/ 2136955 w 2260816"/>
                <a:gd name="connsiteY3" fmla="*/ 1013498 h 1547533"/>
                <a:gd name="connsiteX4" fmla="*/ 1923740 w 2260816"/>
                <a:gd name="connsiteY4" fmla="*/ 969048 h 1547533"/>
                <a:gd name="connsiteX5" fmla="*/ 2234890 w 2260816"/>
                <a:gd name="connsiteY5" fmla="*/ 1546898 h 1547533"/>
                <a:gd name="connsiteX6" fmla="*/ 1764989 w 2260816"/>
                <a:gd name="connsiteY6" fmla="*/ 1413548 h 1547533"/>
                <a:gd name="connsiteX7" fmla="*/ 61604 w 2260816"/>
                <a:gd name="connsiteY7" fmla="*/ 538042 h 1547533"/>
                <a:gd name="connsiteX8" fmla="*/ 121835 w 2260816"/>
                <a:gd name="connsiteY8" fmla="*/ 23813 h 1547533"/>
                <a:gd name="connsiteX0" fmla="*/ 116207 w 2255188"/>
                <a:gd name="connsiteY0" fmla="*/ 23813 h 1825171"/>
                <a:gd name="connsiteX1" fmla="*/ 643046 w 2255188"/>
                <a:gd name="connsiteY1" fmla="*/ 0 h 1825171"/>
                <a:gd name="connsiteX2" fmla="*/ 541750 w 2255188"/>
                <a:gd name="connsiteY2" fmla="*/ 488036 h 1825171"/>
                <a:gd name="connsiteX3" fmla="*/ 2131327 w 2255188"/>
                <a:gd name="connsiteY3" fmla="*/ 1013498 h 1825171"/>
                <a:gd name="connsiteX4" fmla="*/ 1918112 w 2255188"/>
                <a:gd name="connsiteY4" fmla="*/ 969048 h 1825171"/>
                <a:gd name="connsiteX5" fmla="*/ 2229262 w 2255188"/>
                <a:gd name="connsiteY5" fmla="*/ 1546898 h 1825171"/>
                <a:gd name="connsiteX6" fmla="*/ 1759361 w 2255188"/>
                <a:gd name="connsiteY6" fmla="*/ 1413548 h 1825171"/>
                <a:gd name="connsiteX7" fmla="*/ 55976 w 2255188"/>
                <a:gd name="connsiteY7" fmla="*/ 538042 h 1825171"/>
                <a:gd name="connsiteX8" fmla="*/ 116207 w 2255188"/>
                <a:gd name="connsiteY8" fmla="*/ 23813 h 1825171"/>
                <a:gd name="connsiteX0" fmla="*/ 115529 w 2254510"/>
                <a:gd name="connsiteY0" fmla="*/ 23813 h 1816901"/>
                <a:gd name="connsiteX1" fmla="*/ 642368 w 2254510"/>
                <a:gd name="connsiteY1" fmla="*/ 0 h 1816901"/>
                <a:gd name="connsiteX2" fmla="*/ 541072 w 2254510"/>
                <a:gd name="connsiteY2" fmla="*/ 488036 h 1816901"/>
                <a:gd name="connsiteX3" fmla="*/ 2130649 w 2254510"/>
                <a:gd name="connsiteY3" fmla="*/ 1013498 h 1816901"/>
                <a:gd name="connsiteX4" fmla="*/ 1917434 w 2254510"/>
                <a:gd name="connsiteY4" fmla="*/ 969048 h 1816901"/>
                <a:gd name="connsiteX5" fmla="*/ 2228584 w 2254510"/>
                <a:gd name="connsiteY5" fmla="*/ 1546898 h 1816901"/>
                <a:gd name="connsiteX6" fmla="*/ 1758683 w 2254510"/>
                <a:gd name="connsiteY6" fmla="*/ 1413548 h 1816901"/>
                <a:gd name="connsiteX7" fmla="*/ 55298 w 2254510"/>
                <a:gd name="connsiteY7" fmla="*/ 538042 h 1816901"/>
                <a:gd name="connsiteX8" fmla="*/ 115529 w 2254510"/>
                <a:gd name="connsiteY8" fmla="*/ 23813 h 1816901"/>
                <a:gd name="connsiteX0" fmla="*/ 115529 w 2254510"/>
                <a:gd name="connsiteY0" fmla="*/ 23813 h 1816901"/>
                <a:gd name="connsiteX1" fmla="*/ 642368 w 2254510"/>
                <a:gd name="connsiteY1" fmla="*/ 0 h 1816901"/>
                <a:gd name="connsiteX2" fmla="*/ 541072 w 2254510"/>
                <a:gd name="connsiteY2" fmla="*/ 488036 h 1816901"/>
                <a:gd name="connsiteX3" fmla="*/ 2130649 w 2254510"/>
                <a:gd name="connsiteY3" fmla="*/ 1013498 h 1816901"/>
                <a:gd name="connsiteX4" fmla="*/ 1917434 w 2254510"/>
                <a:gd name="connsiteY4" fmla="*/ 969048 h 1816901"/>
                <a:gd name="connsiteX5" fmla="*/ 2228584 w 2254510"/>
                <a:gd name="connsiteY5" fmla="*/ 1546898 h 1816901"/>
                <a:gd name="connsiteX6" fmla="*/ 1758683 w 2254510"/>
                <a:gd name="connsiteY6" fmla="*/ 1413548 h 1816901"/>
                <a:gd name="connsiteX7" fmla="*/ 55298 w 2254510"/>
                <a:gd name="connsiteY7" fmla="*/ 538042 h 1816901"/>
                <a:gd name="connsiteX8" fmla="*/ 115529 w 2254510"/>
                <a:gd name="connsiteY8" fmla="*/ 23813 h 1816901"/>
                <a:gd name="connsiteX0" fmla="*/ 115529 w 2283631"/>
                <a:gd name="connsiteY0" fmla="*/ 23813 h 1816901"/>
                <a:gd name="connsiteX1" fmla="*/ 642368 w 2283631"/>
                <a:gd name="connsiteY1" fmla="*/ 0 h 1816901"/>
                <a:gd name="connsiteX2" fmla="*/ 541072 w 2283631"/>
                <a:gd name="connsiteY2" fmla="*/ 488036 h 1816901"/>
                <a:gd name="connsiteX3" fmla="*/ 2130649 w 2283631"/>
                <a:gd name="connsiteY3" fmla="*/ 1013498 h 1816901"/>
                <a:gd name="connsiteX4" fmla="*/ 1917434 w 2283631"/>
                <a:gd name="connsiteY4" fmla="*/ 969048 h 1816901"/>
                <a:gd name="connsiteX5" fmla="*/ 2228584 w 2283631"/>
                <a:gd name="connsiteY5" fmla="*/ 1546898 h 1816901"/>
                <a:gd name="connsiteX6" fmla="*/ 1758683 w 2283631"/>
                <a:gd name="connsiteY6" fmla="*/ 1413548 h 1816901"/>
                <a:gd name="connsiteX7" fmla="*/ 55298 w 2283631"/>
                <a:gd name="connsiteY7" fmla="*/ 538042 h 1816901"/>
                <a:gd name="connsiteX8" fmla="*/ 115529 w 2283631"/>
                <a:gd name="connsiteY8" fmla="*/ 23813 h 1816901"/>
                <a:gd name="connsiteX0" fmla="*/ 115529 w 2248117"/>
                <a:gd name="connsiteY0" fmla="*/ 23813 h 1816901"/>
                <a:gd name="connsiteX1" fmla="*/ 642368 w 2248117"/>
                <a:gd name="connsiteY1" fmla="*/ 0 h 1816901"/>
                <a:gd name="connsiteX2" fmla="*/ 541072 w 2248117"/>
                <a:gd name="connsiteY2" fmla="*/ 488036 h 1816901"/>
                <a:gd name="connsiteX3" fmla="*/ 2130649 w 2248117"/>
                <a:gd name="connsiteY3" fmla="*/ 1013498 h 1816901"/>
                <a:gd name="connsiteX4" fmla="*/ 1917434 w 2248117"/>
                <a:gd name="connsiteY4" fmla="*/ 969048 h 1816901"/>
                <a:gd name="connsiteX5" fmla="*/ 2228584 w 2248117"/>
                <a:gd name="connsiteY5" fmla="*/ 1546898 h 1816901"/>
                <a:gd name="connsiteX6" fmla="*/ 1758683 w 2248117"/>
                <a:gd name="connsiteY6" fmla="*/ 1413548 h 1816901"/>
                <a:gd name="connsiteX7" fmla="*/ 55298 w 2248117"/>
                <a:gd name="connsiteY7" fmla="*/ 538042 h 1816901"/>
                <a:gd name="connsiteX8" fmla="*/ 115529 w 2248117"/>
                <a:gd name="connsiteY8" fmla="*/ 23813 h 1816901"/>
                <a:gd name="connsiteX0" fmla="*/ 115529 w 2248117"/>
                <a:gd name="connsiteY0" fmla="*/ 23813 h 1816901"/>
                <a:gd name="connsiteX1" fmla="*/ 642368 w 2248117"/>
                <a:gd name="connsiteY1" fmla="*/ 0 h 1816901"/>
                <a:gd name="connsiteX2" fmla="*/ 541072 w 2248117"/>
                <a:gd name="connsiteY2" fmla="*/ 488036 h 1816901"/>
                <a:gd name="connsiteX3" fmla="*/ 2130649 w 2248117"/>
                <a:gd name="connsiteY3" fmla="*/ 1013498 h 1816901"/>
                <a:gd name="connsiteX4" fmla="*/ 1917434 w 2248117"/>
                <a:gd name="connsiteY4" fmla="*/ 969048 h 1816901"/>
                <a:gd name="connsiteX5" fmla="*/ 2228584 w 2248117"/>
                <a:gd name="connsiteY5" fmla="*/ 1546898 h 1816901"/>
                <a:gd name="connsiteX6" fmla="*/ 1758683 w 2248117"/>
                <a:gd name="connsiteY6" fmla="*/ 1413548 h 1816901"/>
                <a:gd name="connsiteX7" fmla="*/ 55298 w 2248117"/>
                <a:gd name="connsiteY7" fmla="*/ 538042 h 1816901"/>
                <a:gd name="connsiteX8" fmla="*/ 115529 w 2248117"/>
                <a:gd name="connsiteY8" fmla="*/ 23813 h 1816901"/>
                <a:gd name="connsiteX0" fmla="*/ 115529 w 2248117"/>
                <a:gd name="connsiteY0" fmla="*/ 23813 h 1816901"/>
                <a:gd name="connsiteX1" fmla="*/ 642368 w 2248117"/>
                <a:gd name="connsiteY1" fmla="*/ 0 h 1816901"/>
                <a:gd name="connsiteX2" fmla="*/ 541072 w 2248117"/>
                <a:gd name="connsiteY2" fmla="*/ 488036 h 1816901"/>
                <a:gd name="connsiteX3" fmla="*/ 2130649 w 2248117"/>
                <a:gd name="connsiteY3" fmla="*/ 1013498 h 1816901"/>
                <a:gd name="connsiteX4" fmla="*/ 1917434 w 2248117"/>
                <a:gd name="connsiteY4" fmla="*/ 969048 h 1816901"/>
                <a:gd name="connsiteX5" fmla="*/ 2228584 w 2248117"/>
                <a:gd name="connsiteY5" fmla="*/ 1546898 h 1816901"/>
                <a:gd name="connsiteX6" fmla="*/ 1758683 w 2248117"/>
                <a:gd name="connsiteY6" fmla="*/ 1413548 h 1816901"/>
                <a:gd name="connsiteX7" fmla="*/ 55298 w 2248117"/>
                <a:gd name="connsiteY7" fmla="*/ 538042 h 1816901"/>
                <a:gd name="connsiteX8" fmla="*/ 115529 w 2248117"/>
                <a:gd name="connsiteY8" fmla="*/ 23813 h 181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117" h="1816901">
                  <a:moveTo>
                    <a:pt x="115529" y="23813"/>
                  </a:moveTo>
                  <a:lnTo>
                    <a:pt x="642368" y="0"/>
                  </a:lnTo>
                  <a:cubicBezTo>
                    <a:pt x="664165" y="154741"/>
                    <a:pt x="638337" y="283289"/>
                    <a:pt x="541072" y="488036"/>
                  </a:cubicBezTo>
                  <a:cubicBezTo>
                    <a:pt x="1617031" y="104390"/>
                    <a:pt x="2127840" y="685944"/>
                    <a:pt x="2130649" y="1013498"/>
                  </a:cubicBezTo>
                  <a:cubicBezTo>
                    <a:pt x="2059577" y="1007148"/>
                    <a:pt x="1988506" y="975398"/>
                    <a:pt x="1917434" y="969048"/>
                  </a:cubicBezTo>
                  <a:cubicBezTo>
                    <a:pt x="2177784" y="1053715"/>
                    <a:pt x="2298434" y="1538431"/>
                    <a:pt x="2228584" y="1546898"/>
                  </a:cubicBezTo>
                  <a:cubicBezTo>
                    <a:pt x="2076184" y="1481281"/>
                    <a:pt x="2050783" y="1441065"/>
                    <a:pt x="1758683" y="1413548"/>
                  </a:cubicBezTo>
                  <a:cubicBezTo>
                    <a:pt x="1406788" y="2048813"/>
                    <a:pt x="-329407" y="2055427"/>
                    <a:pt x="55298" y="538042"/>
                  </a:cubicBezTo>
                  <a:cubicBezTo>
                    <a:pt x="139668" y="335676"/>
                    <a:pt x="95452" y="195223"/>
                    <a:pt x="115529" y="23813"/>
                  </a:cubicBezTo>
                  <a:close/>
                </a:path>
              </a:pathLst>
            </a:custGeom>
            <a:solidFill>
              <a:srgbClr val="4533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0BEAF311-76D9-1E28-7072-414778277066}"/>
                </a:ext>
              </a:extLst>
            </p:cNvPr>
            <p:cNvSpPr/>
            <p:nvPr/>
          </p:nvSpPr>
          <p:spPr>
            <a:xfrm>
              <a:off x="2794788" y="528183"/>
              <a:ext cx="914400" cy="914400"/>
            </a:xfrm>
            <a:prstGeom prst="ellipse">
              <a:avLst/>
            </a:prstGeom>
            <a:solidFill>
              <a:srgbClr val="2572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B5F7829F-13CC-05FE-CDB5-3D52DBF0204A}"/>
                </a:ext>
              </a:extLst>
            </p:cNvPr>
            <p:cNvGrpSpPr/>
            <p:nvPr/>
          </p:nvGrpSpPr>
          <p:grpSpPr>
            <a:xfrm>
              <a:off x="3531436" y="1603174"/>
              <a:ext cx="1003050" cy="1145593"/>
              <a:chOff x="3647646" y="1758771"/>
              <a:chExt cx="805155" cy="919575"/>
            </a:xfrm>
          </p:grpSpPr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8BF52578-9173-1F5E-6862-5F9B6700A75C}"/>
                  </a:ext>
                </a:extLst>
              </p:cNvPr>
              <p:cNvSpPr/>
              <p:nvPr/>
            </p:nvSpPr>
            <p:spPr>
              <a:xfrm rot="627074">
                <a:off x="4118400" y="1846897"/>
                <a:ext cx="334401" cy="831449"/>
              </a:xfrm>
              <a:custGeom>
                <a:avLst/>
                <a:gdLst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271038 w 343884"/>
                  <a:gd name="connsiteY2" fmla="*/ 9028 h 849404"/>
                  <a:gd name="connsiteX3" fmla="*/ 343884 w 343884"/>
                  <a:gd name="connsiteY3" fmla="*/ 39830 h 849404"/>
                  <a:gd name="connsiteX4" fmla="*/ 334338 w 343884"/>
                  <a:gd name="connsiteY4" fmla="*/ 76984 h 849404"/>
                  <a:gd name="connsiteX5" fmla="*/ 261001 w 343884"/>
                  <a:gd name="connsiteY5" fmla="*/ 160733 h 849404"/>
                  <a:gd name="connsiteX6" fmla="*/ 236900 w 343884"/>
                  <a:gd name="connsiteY6" fmla="*/ 397635 h 849404"/>
                  <a:gd name="connsiteX7" fmla="*/ 232684 w 343884"/>
                  <a:gd name="connsiteY7" fmla="*/ 637326 h 849404"/>
                  <a:gd name="connsiteX8" fmla="*/ 290524 w 343884"/>
                  <a:gd name="connsiteY8" fmla="*/ 799929 h 849404"/>
                  <a:gd name="connsiteX9" fmla="*/ 282515 w 343884"/>
                  <a:gd name="connsiteY9" fmla="*/ 815509 h 849404"/>
                  <a:gd name="connsiteX10" fmla="*/ 271039 w 343884"/>
                  <a:gd name="connsiteY10" fmla="*/ 820362 h 849404"/>
                  <a:gd name="connsiteX11" fmla="*/ 164955 w 343884"/>
                  <a:gd name="connsiteY11" fmla="*/ 846016 h 849404"/>
                  <a:gd name="connsiteX12" fmla="*/ 121810 w 343884"/>
                  <a:gd name="connsiteY12" fmla="*/ 849404 h 849404"/>
                  <a:gd name="connsiteX13" fmla="*/ 0 w 343884"/>
                  <a:gd name="connsiteY13" fmla="*/ 40992 h 849404"/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343884 w 343884"/>
                  <a:gd name="connsiteY2" fmla="*/ 39830 h 849404"/>
                  <a:gd name="connsiteX3" fmla="*/ 334338 w 343884"/>
                  <a:gd name="connsiteY3" fmla="*/ 76984 h 849404"/>
                  <a:gd name="connsiteX4" fmla="*/ 261001 w 343884"/>
                  <a:gd name="connsiteY4" fmla="*/ 160733 h 849404"/>
                  <a:gd name="connsiteX5" fmla="*/ 236900 w 343884"/>
                  <a:gd name="connsiteY5" fmla="*/ 397635 h 849404"/>
                  <a:gd name="connsiteX6" fmla="*/ 232684 w 343884"/>
                  <a:gd name="connsiteY6" fmla="*/ 637326 h 849404"/>
                  <a:gd name="connsiteX7" fmla="*/ 290524 w 343884"/>
                  <a:gd name="connsiteY7" fmla="*/ 799929 h 849404"/>
                  <a:gd name="connsiteX8" fmla="*/ 282515 w 343884"/>
                  <a:gd name="connsiteY8" fmla="*/ 815509 h 849404"/>
                  <a:gd name="connsiteX9" fmla="*/ 271039 w 343884"/>
                  <a:gd name="connsiteY9" fmla="*/ 820362 h 849404"/>
                  <a:gd name="connsiteX10" fmla="*/ 164955 w 343884"/>
                  <a:gd name="connsiteY10" fmla="*/ 846016 h 849404"/>
                  <a:gd name="connsiteX11" fmla="*/ 121810 w 343884"/>
                  <a:gd name="connsiteY11" fmla="*/ 849404 h 849404"/>
                  <a:gd name="connsiteX12" fmla="*/ 0 w 343884"/>
                  <a:gd name="connsiteY12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406"/>
                  <a:gd name="connsiteY0" fmla="*/ 40992 h 849404"/>
                  <a:gd name="connsiteX1" fmla="*/ 233702 w 334406"/>
                  <a:gd name="connsiteY1" fmla="*/ 0 h 849404"/>
                  <a:gd name="connsiteX2" fmla="*/ 334338 w 334406"/>
                  <a:gd name="connsiteY2" fmla="*/ 76984 h 849404"/>
                  <a:gd name="connsiteX3" fmla="*/ 261001 w 334406"/>
                  <a:gd name="connsiteY3" fmla="*/ 160733 h 849404"/>
                  <a:gd name="connsiteX4" fmla="*/ 236900 w 334406"/>
                  <a:gd name="connsiteY4" fmla="*/ 397635 h 849404"/>
                  <a:gd name="connsiteX5" fmla="*/ 232684 w 334406"/>
                  <a:gd name="connsiteY5" fmla="*/ 637326 h 849404"/>
                  <a:gd name="connsiteX6" fmla="*/ 290524 w 334406"/>
                  <a:gd name="connsiteY6" fmla="*/ 799929 h 849404"/>
                  <a:gd name="connsiteX7" fmla="*/ 282515 w 334406"/>
                  <a:gd name="connsiteY7" fmla="*/ 815509 h 849404"/>
                  <a:gd name="connsiteX8" fmla="*/ 271039 w 334406"/>
                  <a:gd name="connsiteY8" fmla="*/ 820362 h 849404"/>
                  <a:gd name="connsiteX9" fmla="*/ 164955 w 334406"/>
                  <a:gd name="connsiteY9" fmla="*/ 846016 h 849404"/>
                  <a:gd name="connsiteX10" fmla="*/ 121810 w 334406"/>
                  <a:gd name="connsiteY10" fmla="*/ 849404 h 849404"/>
                  <a:gd name="connsiteX11" fmla="*/ 0 w 334406"/>
                  <a:gd name="connsiteY11" fmla="*/ 40992 h 849404"/>
                  <a:gd name="connsiteX0" fmla="*/ 0 w 334399"/>
                  <a:gd name="connsiteY0" fmla="*/ 36921 h 845333"/>
                  <a:gd name="connsiteX1" fmla="*/ 224767 w 334399"/>
                  <a:gd name="connsiteY1" fmla="*/ 0 h 845333"/>
                  <a:gd name="connsiteX2" fmla="*/ 334338 w 334399"/>
                  <a:gd name="connsiteY2" fmla="*/ 72913 h 845333"/>
                  <a:gd name="connsiteX3" fmla="*/ 261001 w 334399"/>
                  <a:gd name="connsiteY3" fmla="*/ 156662 h 845333"/>
                  <a:gd name="connsiteX4" fmla="*/ 236900 w 334399"/>
                  <a:gd name="connsiteY4" fmla="*/ 393564 h 845333"/>
                  <a:gd name="connsiteX5" fmla="*/ 232684 w 334399"/>
                  <a:gd name="connsiteY5" fmla="*/ 633255 h 845333"/>
                  <a:gd name="connsiteX6" fmla="*/ 290524 w 334399"/>
                  <a:gd name="connsiteY6" fmla="*/ 795858 h 845333"/>
                  <a:gd name="connsiteX7" fmla="*/ 282515 w 334399"/>
                  <a:gd name="connsiteY7" fmla="*/ 811438 h 845333"/>
                  <a:gd name="connsiteX8" fmla="*/ 271039 w 334399"/>
                  <a:gd name="connsiteY8" fmla="*/ 816291 h 845333"/>
                  <a:gd name="connsiteX9" fmla="*/ 164955 w 334399"/>
                  <a:gd name="connsiteY9" fmla="*/ 841945 h 845333"/>
                  <a:gd name="connsiteX10" fmla="*/ 121810 w 334399"/>
                  <a:gd name="connsiteY10" fmla="*/ 845333 h 845333"/>
                  <a:gd name="connsiteX11" fmla="*/ 0 w 334399"/>
                  <a:gd name="connsiteY11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271039 w 334401"/>
                  <a:gd name="connsiteY8" fmla="*/ 816291 h 845333"/>
                  <a:gd name="connsiteX9" fmla="*/ 164955 w 334401"/>
                  <a:gd name="connsiteY9" fmla="*/ 841945 h 845333"/>
                  <a:gd name="connsiteX10" fmla="*/ 121810 w 334401"/>
                  <a:gd name="connsiteY10" fmla="*/ 845333 h 845333"/>
                  <a:gd name="connsiteX11" fmla="*/ 0 w 334401"/>
                  <a:gd name="connsiteY11" fmla="*/ 36921 h 845333"/>
                  <a:gd name="connsiteX0" fmla="*/ 0 w 334401"/>
                  <a:gd name="connsiteY0" fmla="*/ 36921 h 897418"/>
                  <a:gd name="connsiteX1" fmla="*/ 224767 w 334401"/>
                  <a:gd name="connsiteY1" fmla="*/ 0 h 897418"/>
                  <a:gd name="connsiteX2" fmla="*/ 334338 w 334401"/>
                  <a:gd name="connsiteY2" fmla="*/ 72913 h 897418"/>
                  <a:gd name="connsiteX3" fmla="*/ 261001 w 334401"/>
                  <a:gd name="connsiteY3" fmla="*/ 156662 h 897418"/>
                  <a:gd name="connsiteX4" fmla="*/ 236900 w 334401"/>
                  <a:gd name="connsiteY4" fmla="*/ 393564 h 897418"/>
                  <a:gd name="connsiteX5" fmla="*/ 232684 w 334401"/>
                  <a:gd name="connsiteY5" fmla="*/ 633255 h 897418"/>
                  <a:gd name="connsiteX6" fmla="*/ 290524 w 334401"/>
                  <a:gd name="connsiteY6" fmla="*/ 795858 h 897418"/>
                  <a:gd name="connsiteX7" fmla="*/ 282515 w 334401"/>
                  <a:gd name="connsiteY7" fmla="*/ 811438 h 897418"/>
                  <a:gd name="connsiteX8" fmla="*/ 271039 w 334401"/>
                  <a:gd name="connsiteY8" fmla="*/ 816291 h 897418"/>
                  <a:gd name="connsiteX9" fmla="*/ 121810 w 334401"/>
                  <a:gd name="connsiteY9" fmla="*/ 845333 h 897418"/>
                  <a:gd name="connsiteX10" fmla="*/ 0 w 334401"/>
                  <a:gd name="connsiteY10" fmla="*/ 36921 h 897418"/>
                  <a:gd name="connsiteX0" fmla="*/ 0 w 334401"/>
                  <a:gd name="connsiteY0" fmla="*/ 36921 h 861295"/>
                  <a:gd name="connsiteX1" fmla="*/ 224767 w 334401"/>
                  <a:gd name="connsiteY1" fmla="*/ 0 h 861295"/>
                  <a:gd name="connsiteX2" fmla="*/ 334338 w 334401"/>
                  <a:gd name="connsiteY2" fmla="*/ 72913 h 861295"/>
                  <a:gd name="connsiteX3" fmla="*/ 261001 w 334401"/>
                  <a:gd name="connsiteY3" fmla="*/ 156662 h 861295"/>
                  <a:gd name="connsiteX4" fmla="*/ 236900 w 334401"/>
                  <a:gd name="connsiteY4" fmla="*/ 393564 h 861295"/>
                  <a:gd name="connsiteX5" fmla="*/ 232684 w 334401"/>
                  <a:gd name="connsiteY5" fmla="*/ 633255 h 861295"/>
                  <a:gd name="connsiteX6" fmla="*/ 290524 w 334401"/>
                  <a:gd name="connsiteY6" fmla="*/ 795858 h 861295"/>
                  <a:gd name="connsiteX7" fmla="*/ 282515 w 334401"/>
                  <a:gd name="connsiteY7" fmla="*/ 811438 h 861295"/>
                  <a:gd name="connsiteX8" fmla="*/ 271039 w 334401"/>
                  <a:gd name="connsiteY8" fmla="*/ 816291 h 861295"/>
                  <a:gd name="connsiteX9" fmla="*/ 121810 w 334401"/>
                  <a:gd name="connsiteY9" fmla="*/ 845333 h 861295"/>
                  <a:gd name="connsiteX10" fmla="*/ 0 w 334401"/>
                  <a:gd name="connsiteY10" fmla="*/ 36921 h 861295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121810 w 334401"/>
                  <a:gd name="connsiteY8" fmla="*/ 845333 h 845333"/>
                  <a:gd name="connsiteX9" fmla="*/ 0 w 334401"/>
                  <a:gd name="connsiteY9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24257"/>
                  <a:gd name="connsiteX1" fmla="*/ 224767 w 334401"/>
                  <a:gd name="connsiteY1" fmla="*/ 0 h 824257"/>
                  <a:gd name="connsiteX2" fmla="*/ 334338 w 334401"/>
                  <a:gd name="connsiteY2" fmla="*/ 72913 h 824257"/>
                  <a:gd name="connsiteX3" fmla="*/ 261001 w 334401"/>
                  <a:gd name="connsiteY3" fmla="*/ 156662 h 824257"/>
                  <a:gd name="connsiteX4" fmla="*/ 236900 w 334401"/>
                  <a:gd name="connsiteY4" fmla="*/ 393564 h 824257"/>
                  <a:gd name="connsiteX5" fmla="*/ 232684 w 334401"/>
                  <a:gd name="connsiteY5" fmla="*/ 633255 h 824257"/>
                  <a:gd name="connsiteX6" fmla="*/ 290524 w 334401"/>
                  <a:gd name="connsiteY6" fmla="*/ 795858 h 824257"/>
                  <a:gd name="connsiteX7" fmla="*/ 117922 w 334401"/>
                  <a:gd name="connsiteY7" fmla="*/ 824257 h 824257"/>
                  <a:gd name="connsiteX8" fmla="*/ 0 w 334401"/>
                  <a:gd name="connsiteY8" fmla="*/ 36921 h 824257"/>
                  <a:gd name="connsiteX0" fmla="*/ 0 w 334401"/>
                  <a:gd name="connsiteY0" fmla="*/ 36921 h 831449"/>
                  <a:gd name="connsiteX1" fmla="*/ 224767 w 334401"/>
                  <a:gd name="connsiteY1" fmla="*/ 0 h 831449"/>
                  <a:gd name="connsiteX2" fmla="*/ 334338 w 334401"/>
                  <a:gd name="connsiteY2" fmla="*/ 72913 h 831449"/>
                  <a:gd name="connsiteX3" fmla="*/ 261001 w 334401"/>
                  <a:gd name="connsiteY3" fmla="*/ 156662 h 831449"/>
                  <a:gd name="connsiteX4" fmla="*/ 236900 w 334401"/>
                  <a:gd name="connsiteY4" fmla="*/ 393564 h 831449"/>
                  <a:gd name="connsiteX5" fmla="*/ 232684 w 334401"/>
                  <a:gd name="connsiteY5" fmla="*/ 633255 h 831449"/>
                  <a:gd name="connsiteX6" fmla="*/ 290524 w 334401"/>
                  <a:gd name="connsiteY6" fmla="*/ 795858 h 831449"/>
                  <a:gd name="connsiteX7" fmla="*/ 117922 w 334401"/>
                  <a:gd name="connsiteY7" fmla="*/ 824257 h 831449"/>
                  <a:gd name="connsiteX8" fmla="*/ 0 w 334401"/>
                  <a:gd name="connsiteY8" fmla="*/ 36921 h 83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4401" h="831449">
                    <a:moveTo>
                      <a:pt x="0" y="36921"/>
                    </a:moveTo>
                    <a:lnTo>
                      <a:pt x="224767" y="0"/>
                    </a:lnTo>
                    <a:cubicBezTo>
                      <a:pt x="261882" y="5631"/>
                      <a:pt x="336898" y="6693"/>
                      <a:pt x="334338" y="72913"/>
                    </a:cubicBezTo>
                    <a:cubicBezTo>
                      <a:pt x="322424" y="106051"/>
                      <a:pt x="301985" y="136726"/>
                      <a:pt x="261001" y="156662"/>
                    </a:cubicBezTo>
                    <a:cubicBezTo>
                      <a:pt x="324669" y="215946"/>
                      <a:pt x="368301" y="324126"/>
                      <a:pt x="236900" y="393564"/>
                    </a:cubicBezTo>
                    <a:cubicBezTo>
                      <a:pt x="263889" y="434862"/>
                      <a:pt x="409041" y="486649"/>
                      <a:pt x="232684" y="633255"/>
                    </a:cubicBezTo>
                    <a:cubicBezTo>
                      <a:pt x="299535" y="721460"/>
                      <a:pt x="302303" y="764178"/>
                      <a:pt x="290524" y="795858"/>
                    </a:cubicBezTo>
                    <a:cubicBezTo>
                      <a:pt x="233921" y="836632"/>
                      <a:pt x="162520" y="836548"/>
                      <a:pt x="117922" y="824257"/>
                    </a:cubicBezTo>
                    <a:lnTo>
                      <a:pt x="0" y="36921"/>
                    </a:lnTo>
                    <a:close/>
                  </a:path>
                </a:pathLst>
              </a:custGeom>
              <a:solidFill>
                <a:srgbClr val="4F43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3ECB2DE5-F255-AC0D-30B7-BA01F27B96E9}"/>
                  </a:ext>
                </a:extLst>
              </p:cNvPr>
              <p:cNvSpPr/>
              <p:nvPr/>
            </p:nvSpPr>
            <p:spPr>
              <a:xfrm rot="627074">
                <a:off x="3996019" y="1808857"/>
                <a:ext cx="334401" cy="861627"/>
              </a:xfrm>
              <a:custGeom>
                <a:avLst/>
                <a:gdLst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271038 w 343884"/>
                  <a:gd name="connsiteY2" fmla="*/ 9028 h 849404"/>
                  <a:gd name="connsiteX3" fmla="*/ 343884 w 343884"/>
                  <a:gd name="connsiteY3" fmla="*/ 39830 h 849404"/>
                  <a:gd name="connsiteX4" fmla="*/ 334338 w 343884"/>
                  <a:gd name="connsiteY4" fmla="*/ 76984 h 849404"/>
                  <a:gd name="connsiteX5" fmla="*/ 261001 w 343884"/>
                  <a:gd name="connsiteY5" fmla="*/ 160733 h 849404"/>
                  <a:gd name="connsiteX6" fmla="*/ 236900 w 343884"/>
                  <a:gd name="connsiteY6" fmla="*/ 397635 h 849404"/>
                  <a:gd name="connsiteX7" fmla="*/ 232684 w 343884"/>
                  <a:gd name="connsiteY7" fmla="*/ 637326 h 849404"/>
                  <a:gd name="connsiteX8" fmla="*/ 290524 w 343884"/>
                  <a:gd name="connsiteY8" fmla="*/ 799929 h 849404"/>
                  <a:gd name="connsiteX9" fmla="*/ 282515 w 343884"/>
                  <a:gd name="connsiteY9" fmla="*/ 815509 h 849404"/>
                  <a:gd name="connsiteX10" fmla="*/ 271039 w 343884"/>
                  <a:gd name="connsiteY10" fmla="*/ 820362 h 849404"/>
                  <a:gd name="connsiteX11" fmla="*/ 164955 w 343884"/>
                  <a:gd name="connsiteY11" fmla="*/ 846016 h 849404"/>
                  <a:gd name="connsiteX12" fmla="*/ 121810 w 343884"/>
                  <a:gd name="connsiteY12" fmla="*/ 849404 h 849404"/>
                  <a:gd name="connsiteX13" fmla="*/ 0 w 343884"/>
                  <a:gd name="connsiteY13" fmla="*/ 40992 h 849404"/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343884 w 343884"/>
                  <a:gd name="connsiteY2" fmla="*/ 39830 h 849404"/>
                  <a:gd name="connsiteX3" fmla="*/ 334338 w 343884"/>
                  <a:gd name="connsiteY3" fmla="*/ 76984 h 849404"/>
                  <a:gd name="connsiteX4" fmla="*/ 261001 w 343884"/>
                  <a:gd name="connsiteY4" fmla="*/ 160733 h 849404"/>
                  <a:gd name="connsiteX5" fmla="*/ 236900 w 343884"/>
                  <a:gd name="connsiteY5" fmla="*/ 397635 h 849404"/>
                  <a:gd name="connsiteX6" fmla="*/ 232684 w 343884"/>
                  <a:gd name="connsiteY6" fmla="*/ 637326 h 849404"/>
                  <a:gd name="connsiteX7" fmla="*/ 290524 w 343884"/>
                  <a:gd name="connsiteY7" fmla="*/ 799929 h 849404"/>
                  <a:gd name="connsiteX8" fmla="*/ 282515 w 343884"/>
                  <a:gd name="connsiteY8" fmla="*/ 815509 h 849404"/>
                  <a:gd name="connsiteX9" fmla="*/ 271039 w 343884"/>
                  <a:gd name="connsiteY9" fmla="*/ 820362 h 849404"/>
                  <a:gd name="connsiteX10" fmla="*/ 164955 w 343884"/>
                  <a:gd name="connsiteY10" fmla="*/ 846016 h 849404"/>
                  <a:gd name="connsiteX11" fmla="*/ 121810 w 343884"/>
                  <a:gd name="connsiteY11" fmla="*/ 849404 h 849404"/>
                  <a:gd name="connsiteX12" fmla="*/ 0 w 343884"/>
                  <a:gd name="connsiteY12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406"/>
                  <a:gd name="connsiteY0" fmla="*/ 40992 h 849404"/>
                  <a:gd name="connsiteX1" fmla="*/ 233702 w 334406"/>
                  <a:gd name="connsiteY1" fmla="*/ 0 h 849404"/>
                  <a:gd name="connsiteX2" fmla="*/ 334338 w 334406"/>
                  <a:gd name="connsiteY2" fmla="*/ 76984 h 849404"/>
                  <a:gd name="connsiteX3" fmla="*/ 261001 w 334406"/>
                  <a:gd name="connsiteY3" fmla="*/ 160733 h 849404"/>
                  <a:gd name="connsiteX4" fmla="*/ 236900 w 334406"/>
                  <a:gd name="connsiteY4" fmla="*/ 397635 h 849404"/>
                  <a:gd name="connsiteX5" fmla="*/ 232684 w 334406"/>
                  <a:gd name="connsiteY5" fmla="*/ 637326 h 849404"/>
                  <a:gd name="connsiteX6" fmla="*/ 290524 w 334406"/>
                  <a:gd name="connsiteY6" fmla="*/ 799929 h 849404"/>
                  <a:gd name="connsiteX7" fmla="*/ 282515 w 334406"/>
                  <a:gd name="connsiteY7" fmla="*/ 815509 h 849404"/>
                  <a:gd name="connsiteX8" fmla="*/ 271039 w 334406"/>
                  <a:gd name="connsiteY8" fmla="*/ 820362 h 849404"/>
                  <a:gd name="connsiteX9" fmla="*/ 164955 w 334406"/>
                  <a:gd name="connsiteY9" fmla="*/ 846016 h 849404"/>
                  <a:gd name="connsiteX10" fmla="*/ 121810 w 334406"/>
                  <a:gd name="connsiteY10" fmla="*/ 849404 h 849404"/>
                  <a:gd name="connsiteX11" fmla="*/ 0 w 334406"/>
                  <a:gd name="connsiteY11" fmla="*/ 40992 h 849404"/>
                  <a:gd name="connsiteX0" fmla="*/ 0 w 334399"/>
                  <a:gd name="connsiteY0" fmla="*/ 36921 h 845333"/>
                  <a:gd name="connsiteX1" fmla="*/ 224767 w 334399"/>
                  <a:gd name="connsiteY1" fmla="*/ 0 h 845333"/>
                  <a:gd name="connsiteX2" fmla="*/ 334338 w 334399"/>
                  <a:gd name="connsiteY2" fmla="*/ 72913 h 845333"/>
                  <a:gd name="connsiteX3" fmla="*/ 261001 w 334399"/>
                  <a:gd name="connsiteY3" fmla="*/ 156662 h 845333"/>
                  <a:gd name="connsiteX4" fmla="*/ 236900 w 334399"/>
                  <a:gd name="connsiteY4" fmla="*/ 393564 h 845333"/>
                  <a:gd name="connsiteX5" fmla="*/ 232684 w 334399"/>
                  <a:gd name="connsiteY5" fmla="*/ 633255 h 845333"/>
                  <a:gd name="connsiteX6" fmla="*/ 290524 w 334399"/>
                  <a:gd name="connsiteY6" fmla="*/ 795858 h 845333"/>
                  <a:gd name="connsiteX7" fmla="*/ 282515 w 334399"/>
                  <a:gd name="connsiteY7" fmla="*/ 811438 h 845333"/>
                  <a:gd name="connsiteX8" fmla="*/ 271039 w 334399"/>
                  <a:gd name="connsiteY8" fmla="*/ 816291 h 845333"/>
                  <a:gd name="connsiteX9" fmla="*/ 164955 w 334399"/>
                  <a:gd name="connsiteY9" fmla="*/ 841945 h 845333"/>
                  <a:gd name="connsiteX10" fmla="*/ 121810 w 334399"/>
                  <a:gd name="connsiteY10" fmla="*/ 845333 h 845333"/>
                  <a:gd name="connsiteX11" fmla="*/ 0 w 334399"/>
                  <a:gd name="connsiteY11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271039 w 334401"/>
                  <a:gd name="connsiteY8" fmla="*/ 816291 h 845333"/>
                  <a:gd name="connsiteX9" fmla="*/ 164955 w 334401"/>
                  <a:gd name="connsiteY9" fmla="*/ 841945 h 845333"/>
                  <a:gd name="connsiteX10" fmla="*/ 121810 w 334401"/>
                  <a:gd name="connsiteY10" fmla="*/ 845333 h 845333"/>
                  <a:gd name="connsiteX11" fmla="*/ 0 w 334401"/>
                  <a:gd name="connsiteY11" fmla="*/ 36921 h 845333"/>
                  <a:gd name="connsiteX0" fmla="*/ 0 w 334401"/>
                  <a:gd name="connsiteY0" fmla="*/ 36921 h 897418"/>
                  <a:gd name="connsiteX1" fmla="*/ 224767 w 334401"/>
                  <a:gd name="connsiteY1" fmla="*/ 0 h 897418"/>
                  <a:gd name="connsiteX2" fmla="*/ 334338 w 334401"/>
                  <a:gd name="connsiteY2" fmla="*/ 72913 h 897418"/>
                  <a:gd name="connsiteX3" fmla="*/ 261001 w 334401"/>
                  <a:gd name="connsiteY3" fmla="*/ 156662 h 897418"/>
                  <a:gd name="connsiteX4" fmla="*/ 236900 w 334401"/>
                  <a:gd name="connsiteY4" fmla="*/ 393564 h 897418"/>
                  <a:gd name="connsiteX5" fmla="*/ 232684 w 334401"/>
                  <a:gd name="connsiteY5" fmla="*/ 633255 h 897418"/>
                  <a:gd name="connsiteX6" fmla="*/ 290524 w 334401"/>
                  <a:gd name="connsiteY6" fmla="*/ 795858 h 897418"/>
                  <a:gd name="connsiteX7" fmla="*/ 282515 w 334401"/>
                  <a:gd name="connsiteY7" fmla="*/ 811438 h 897418"/>
                  <a:gd name="connsiteX8" fmla="*/ 271039 w 334401"/>
                  <a:gd name="connsiteY8" fmla="*/ 816291 h 897418"/>
                  <a:gd name="connsiteX9" fmla="*/ 121810 w 334401"/>
                  <a:gd name="connsiteY9" fmla="*/ 845333 h 897418"/>
                  <a:gd name="connsiteX10" fmla="*/ 0 w 334401"/>
                  <a:gd name="connsiteY10" fmla="*/ 36921 h 897418"/>
                  <a:gd name="connsiteX0" fmla="*/ 0 w 334401"/>
                  <a:gd name="connsiteY0" fmla="*/ 36921 h 861295"/>
                  <a:gd name="connsiteX1" fmla="*/ 224767 w 334401"/>
                  <a:gd name="connsiteY1" fmla="*/ 0 h 861295"/>
                  <a:gd name="connsiteX2" fmla="*/ 334338 w 334401"/>
                  <a:gd name="connsiteY2" fmla="*/ 72913 h 861295"/>
                  <a:gd name="connsiteX3" fmla="*/ 261001 w 334401"/>
                  <a:gd name="connsiteY3" fmla="*/ 156662 h 861295"/>
                  <a:gd name="connsiteX4" fmla="*/ 236900 w 334401"/>
                  <a:gd name="connsiteY4" fmla="*/ 393564 h 861295"/>
                  <a:gd name="connsiteX5" fmla="*/ 232684 w 334401"/>
                  <a:gd name="connsiteY5" fmla="*/ 633255 h 861295"/>
                  <a:gd name="connsiteX6" fmla="*/ 290524 w 334401"/>
                  <a:gd name="connsiteY6" fmla="*/ 795858 h 861295"/>
                  <a:gd name="connsiteX7" fmla="*/ 282515 w 334401"/>
                  <a:gd name="connsiteY7" fmla="*/ 811438 h 861295"/>
                  <a:gd name="connsiteX8" fmla="*/ 271039 w 334401"/>
                  <a:gd name="connsiteY8" fmla="*/ 816291 h 861295"/>
                  <a:gd name="connsiteX9" fmla="*/ 121810 w 334401"/>
                  <a:gd name="connsiteY9" fmla="*/ 845333 h 861295"/>
                  <a:gd name="connsiteX10" fmla="*/ 0 w 334401"/>
                  <a:gd name="connsiteY10" fmla="*/ 36921 h 861295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121810 w 334401"/>
                  <a:gd name="connsiteY8" fmla="*/ 845333 h 845333"/>
                  <a:gd name="connsiteX9" fmla="*/ 0 w 334401"/>
                  <a:gd name="connsiteY9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24257"/>
                  <a:gd name="connsiteX1" fmla="*/ 224767 w 334401"/>
                  <a:gd name="connsiteY1" fmla="*/ 0 h 824257"/>
                  <a:gd name="connsiteX2" fmla="*/ 334338 w 334401"/>
                  <a:gd name="connsiteY2" fmla="*/ 72913 h 824257"/>
                  <a:gd name="connsiteX3" fmla="*/ 261001 w 334401"/>
                  <a:gd name="connsiteY3" fmla="*/ 156662 h 824257"/>
                  <a:gd name="connsiteX4" fmla="*/ 236900 w 334401"/>
                  <a:gd name="connsiteY4" fmla="*/ 393564 h 824257"/>
                  <a:gd name="connsiteX5" fmla="*/ 232684 w 334401"/>
                  <a:gd name="connsiteY5" fmla="*/ 633255 h 824257"/>
                  <a:gd name="connsiteX6" fmla="*/ 290524 w 334401"/>
                  <a:gd name="connsiteY6" fmla="*/ 795858 h 824257"/>
                  <a:gd name="connsiteX7" fmla="*/ 117922 w 334401"/>
                  <a:gd name="connsiteY7" fmla="*/ 824257 h 824257"/>
                  <a:gd name="connsiteX8" fmla="*/ 0 w 334401"/>
                  <a:gd name="connsiteY8" fmla="*/ 36921 h 824257"/>
                  <a:gd name="connsiteX0" fmla="*/ 0 w 334401"/>
                  <a:gd name="connsiteY0" fmla="*/ 36921 h 831449"/>
                  <a:gd name="connsiteX1" fmla="*/ 224767 w 334401"/>
                  <a:gd name="connsiteY1" fmla="*/ 0 h 831449"/>
                  <a:gd name="connsiteX2" fmla="*/ 334338 w 334401"/>
                  <a:gd name="connsiteY2" fmla="*/ 72913 h 831449"/>
                  <a:gd name="connsiteX3" fmla="*/ 261001 w 334401"/>
                  <a:gd name="connsiteY3" fmla="*/ 156662 h 831449"/>
                  <a:gd name="connsiteX4" fmla="*/ 236900 w 334401"/>
                  <a:gd name="connsiteY4" fmla="*/ 393564 h 831449"/>
                  <a:gd name="connsiteX5" fmla="*/ 232684 w 334401"/>
                  <a:gd name="connsiteY5" fmla="*/ 633255 h 831449"/>
                  <a:gd name="connsiteX6" fmla="*/ 290524 w 334401"/>
                  <a:gd name="connsiteY6" fmla="*/ 795858 h 831449"/>
                  <a:gd name="connsiteX7" fmla="*/ 117922 w 334401"/>
                  <a:gd name="connsiteY7" fmla="*/ 824257 h 831449"/>
                  <a:gd name="connsiteX8" fmla="*/ 0 w 334401"/>
                  <a:gd name="connsiteY8" fmla="*/ 36921 h 83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4401" h="831449">
                    <a:moveTo>
                      <a:pt x="0" y="36921"/>
                    </a:moveTo>
                    <a:lnTo>
                      <a:pt x="224767" y="0"/>
                    </a:lnTo>
                    <a:cubicBezTo>
                      <a:pt x="261882" y="5631"/>
                      <a:pt x="336898" y="6693"/>
                      <a:pt x="334338" y="72913"/>
                    </a:cubicBezTo>
                    <a:cubicBezTo>
                      <a:pt x="322424" y="106051"/>
                      <a:pt x="301985" y="136726"/>
                      <a:pt x="261001" y="156662"/>
                    </a:cubicBezTo>
                    <a:cubicBezTo>
                      <a:pt x="324669" y="215946"/>
                      <a:pt x="368301" y="324126"/>
                      <a:pt x="236900" y="393564"/>
                    </a:cubicBezTo>
                    <a:cubicBezTo>
                      <a:pt x="263889" y="434862"/>
                      <a:pt x="409041" y="486649"/>
                      <a:pt x="232684" y="633255"/>
                    </a:cubicBezTo>
                    <a:cubicBezTo>
                      <a:pt x="299535" y="721460"/>
                      <a:pt x="302303" y="764178"/>
                      <a:pt x="290524" y="795858"/>
                    </a:cubicBezTo>
                    <a:cubicBezTo>
                      <a:pt x="233921" y="836632"/>
                      <a:pt x="162520" y="836548"/>
                      <a:pt x="117922" y="824257"/>
                    </a:cubicBezTo>
                    <a:lnTo>
                      <a:pt x="0" y="36921"/>
                    </a:lnTo>
                    <a:close/>
                  </a:path>
                </a:pathLst>
              </a:custGeom>
              <a:solidFill>
                <a:srgbClr val="39312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FED9881C-BC21-E3C3-4CF6-F07B8BDEFE12}"/>
                  </a:ext>
                </a:extLst>
              </p:cNvPr>
              <p:cNvSpPr/>
              <p:nvPr/>
            </p:nvSpPr>
            <p:spPr>
              <a:xfrm rot="627074">
                <a:off x="3647646" y="1758771"/>
                <a:ext cx="563961" cy="856399"/>
              </a:xfrm>
              <a:custGeom>
                <a:avLst/>
                <a:gdLst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271038 w 343884"/>
                  <a:gd name="connsiteY2" fmla="*/ 9028 h 849404"/>
                  <a:gd name="connsiteX3" fmla="*/ 343884 w 343884"/>
                  <a:gd name="connsiteY3" fmla="*/ 39830 h 849404"/>
                  <a:gd name="connsiteX4" fmla="*/ 334338 w 343884"/>
                  <a:gd name="connsiteY4" fmla="*/ 76984 h 849404"/>
                  <a:gd name="connsiteX5" fmla="*/ 261001 w 343884"/>
                  <a:gd name="connsiteY5" fmla="*/ 160733 h 849404"/>
                  <a:gd name="connsiteX6" fmla="*/ 236900 w 343884"/>
                  <a:gd name="connsiteY6" fmla="*/ 397635 h 849404"/>
                  <a:gd name="connsiteX7" fmla="*/ 232684 w 343884"/>
                  <a:gd name="connsiteY7" fmla="*/ 637326 h 849404"/>
                  <a:gd name="connsiteX8" fmla="*/ 290524 w 343884"/>
                  <a:gd name="connsiteY8" fmla="*/ 799929 h 849404"/>
                  <a:gd name="connsiteX9" fmla="*/ 282515 w 343884"/>
                  <a:gd name="connsiteY9" fmla="*/ 815509 h 849404"/>
                  <a:gd name="connsiteX10" fmla="*/ 271039 w 343884"/>
                  <a:gd name="connsiteY10" fmla="*/ 820362 h 849404"/>
                  <a:gd name="connsiteX11" fmla="*/ 164955 w 343884"/>
                  <a:gd name="connsiteY11" fmla="*/ 846016 h 849404"/>
                  <a:gd name="connsiteX12" fmla="*/ 121810 w 343884"/>
                  <a:gd name="connsiteY12" fmla="*/ 849404 h 849404"/>
                  <a:gd name="connsiteX13" fmla="*/ 0 w 343884"/>
                  <a:gd name="connsiteY13" fmla="*/ 40992 h 849404"/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343884 w 343884"/>
                  <a:gd name="connsiteY2" fmla="*/ 39830 h 849404"/>
                  <a:gd name="connsiteX3" fmla="*/ 334338 w 343884"/>
                  <a:gd name="connsiteY3" fmla="*/ 76984 h 849404"/>
                  <a:gd name="connsiteX4" fmla="*/ 261001 w 343884"/>
                  <a:gd name="connsiteY4" fmla="*/ 160733 h 849404"/>
                  <a:gd name="connsiteX5" fmla="*/ 236900 w 343884"/>
                  <a:gd name="connsiteY5" fmla="*/ 397635 h 849404"/>
                  <a:gd name="connsiteX6" fmla="*/ 232684 w 343884"/>
                  <a:gd name="connsiteY6" fmla="*/ 637326 h 849404"/>
                  <a:gd name="connsiteX7" fmla="*/ 290524 w 343884"/>
                  <a:gd name="connsiteY7" fmla="*/ 799929 h 849404"/>
                  <a:gd name="connsiteX8" fmla="*/ 282515 w 343884"/>
                  <a:gd name="connsiteY8" fmla="*/ 815509 h 849404"/>
                  <a:gd name="connsiteX9" fmla="*/ 271039 w 343884"/>
                  <a:gd name="connsiteY9" fmla="*/ 820362 h 849404"/>
                  <a:gd name="connsiteX10" fmla="*/ 164955 w 343884"/>
                  <a:gd name="connsiteY10" fmla="*/ 846016 h 849404"/>
                  <a:gd name="connsiteX11" fmla="*/ 121810 w 343884"/>
                  <a:gd name="connsiteY11" fmla="*/ 849404 h 849404"/>
                  <a:gd name="connsiteX12" fmla="*/ 0 w 343884"/>
                  <a:gd name="connsiteY12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406"/>
                  <a:gd name="connsiteY0" fmla="*/ 40992 h 849404"/>
                  <a:gd name="connsiteX1" fmla="*/ 233702 w 334406"/>
                  <a:gd name="connsiteY1" fmla="*/ 0 h 849404"/>
                  <a:gd name="connsiteX2" fmla="*/ 334338 w 334406"/>
                  <a:gd name="connsiteY2" fmla="*/ 76984 h 849404"/>
                  <a:gd name="connsiteX3" fmla="*/ 261001 w 334406"/>
                  <a:gd name="connsiteY3" fmla="*/ 160733 h 849404"/>
                  <a:gd name="connsiteX4" fmla="*/ 236900 w 334406"/>
                  <a:gd name="connsiteY4" fmla="*/ 397635 h 849404"/>
                  <a:gd name="connsiteX5" fmla="*/ 232684 w 334406"/>
                  <a:gd name="connsiteY5" fmla="*/ 637326 h 849404"/>
                  <a:gd name="connsiteX6" fmla="*/ 290524 w 334406"/>
                  <a:gd name="connsiteY6" fmla="*/ 799929 h 849404"/>
                  <a:gd name="connsiteX7" fmla="*/ 282515 w 334406"/>
                  <a:gd name="connsiteY7" fmla="*/ 815509 h 849404"/>
                  <a:gd name="connsiteX8" fmla="*/ 271039 w 334406"/>
                  <a:gd name="connsiteY8" fmla="*/ 820362 h 849404"/>
                  <a:gd name="connsiteX9" fmla="*/ 164955 w 334406"/>
                  <a:gd name="connsiteY9" fmla="*/ 846016 h 849404"/>
                  <a:gd name="connsiteX10" fmla="*/ 121810 w 334406"/>
                  <a:gd name="connsiteY10" fmla="*/ 849404 h 849404"/>
                  <a:gd name="connsiteX11" fmla="*/ 0 w 334406"/>
                  <a:gd name="connsiteY11" fmla="*/ 40992 h 849404"/>
                  <a:gd name="connsiteX0" fmla="*/ 0 w 334399"/>
                  <a:gd name="connsiteY0" fmla="*/ 36921 h 845333"/>
                  <a:gd name="connsiteX1" fmla="*/ 224767 w 334399"/>
                  <a:gd name="connsiteY1" fmla="*/ 0 h 845333"/>
                  <a:gd name="connsiteX2" fmla="*/ 334338 w 334399"/>
                  <a:gd name="connsiteY2" fmla="*/ 72913 h 845333"/>
                  <a:gd name="connsiteX3" fmla="*/ 261001 w 334399"/>
                  <a:gd name="connsiteY3" fmla="*/ 156662 h 845333"/>
                  <a:gd name="connsiteX4" fmla="*/ 236900 w 334399"/>
                  <a:gd name="connsiteY4" fmla="*/ 393564 h 845333"/>
                  <a:gd name="connsiteX5" fmla="*/ 232684 w 334399"/>
                  <a:gd name="connsiteY5" fmla="*/ 633255 h 845333"/>
                  <a:gd name="connsiteX6" fmla="*/ 290524 w 334399"/>
                  <a:gd name="connsiteY6" fmla="*/ 795858 h 845333"/>
                  <a:gd name="connsiteX7" fmla="*/ 282515 w 334399"/>
                  <a:gd name="connsiteY7" fmla="*/ 811438 h 845333"/>
                  <a:gd name="connsiteX8" fmla="*/ 271039 w 334399"/>
                  <a:gd name="connsiteY8" fmla="*/ 816291 h 845333"/>
                  <a:gd name="connsiteX9" fmla="*/ 164955 w 334399"/>
                  <a:gd name="connsiteY9" fmla="*/ 841945 h 845333"/>
                  <a:gd name="connsiteX10" fmla="*/ 121810 w 334399"/>
                  <a:gd name="connsiteY10" fmla="*/ 845333 h 845333"/>
                  <a:gd name="connsiteX11" fmla="*/ 0 w 334399"/>
                  <a:gd name="connsiteY11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271039 w 334401"/>
                  <a:gd name="connsiteY8" fmla="*/ 816291 h 845333"/>
                  <a:gd name="connsiteX9" fmla="*/ 164955 w 334401"/>
                  <a:gd name="connsiteY9" fmla="*/ 841945 h 845333"/>
                  <a:gd name="connsiteX10" fmla="*/ 121810 w 334401"/>
                  <a:gd name="connsiteY10" fmla="*/ 845333 h 845333"/>
                  <a:gd name="connsiteX11" fmla="*/ 0 w 334401"/>
                  <a:gd name="connsiteY11" fmla="*/ 36921 h 845333"/>
                  <a:gd name="connsiteX0" fmla="*/ 0 w 334401"/>
                  <a:gd name="connsiteY0" fmla="*/ 36921 h 897418"/>
                  <a:gd name="connsiteX1" fmla="*/ 224767 w 334401"/>
                  <a:gd name="connsiteY1" fmla="*/ 0 h 897418"/>
                  <a:gd name="connsiteX2" fmla="*/ 334338 w 334401"/>
                  <a:gd name="connsiteY2" fmla="*/ 72913 h 897418"/>
                  <a:gd name="connsiteX3" fmla="*/ 261001 w 334401"/>
                  <a:gd name="connsiteY3" fmla="*/ 156662 h 897418"/>
                  <a:gd name="connsiteX4" fmla="*/ 236900 w 334401"/>
                  <a:gd name="connsiteY4" fmla="*/ 393564 h 897418"/>
                  <a:gd name="connsiteX5" fmla="*/ 232684 w 334401"/>
                  <a:gd name="connsiteY5" fmla="*/ 633255 h 897418"/>
                  <a:gd name="connsiteX6" fmla="*/ 290524 w 334401"/>
                  <a:gd name="connsiteY6" fmla="*/ 795858 h 897418"/>
                  <a:gd name="connsiteX7" fmla="*/ 282515 w 334401"/>
                  <a:gd name="connsiteY7" fmla="*/ 811438 h 897418"/>
                  <a:gd name="connsiteX8" fmla="*/ 271039 w 334401"/>
                  <a:gd name="connsiteY8" fmla="*/ 816291 h 897418"/>
                  <a:gd name="connsiteX9" fmla="*/ 121810 w 334401"/>
                  <a:gd name="connsiteY9" fmla="*/ 845333 h 897418"/>
                  <a:gd name="connsiteX10" fmla="*/ 0 w 334401"/>
                  <a:gd name="connsiteY10" fmla="*/ 36921 h 897418"/>
                  <a:gd name="connsiteX0" fmla="*/ 0 w 334401"/>
                  <a:gd name="connsiteY0" fmla="*/ 36921 h 861295"/>
                  <a:gd name="connsiteX1" fmla="*/ 224767 w 334401"/>
                  <a:gd name="connsiteY1" fmla="*/ 0 h 861295"/>
                  <a:gd name="connsiteX2" fmla="*/ 334338 w 334401"/>
                  <a:gd name="connsiteY2" fmla="*/ 72913 h 861295"/>
                  <a:gd name="connsiteX3" fmla="*/ 261001 w 334401"/>
                  <a:gd name="connsiteY3" fmla="*/ 156662 h 861295"/>
                  <a:gd name="connsiteX4" fmla="*/ 236900 w 334401"/>
                  <a:gd name="connsiteY4" fmla="*/ 393564 h 861295"/>
                  <a:gd name="connsiteX5" fmla="*/ 232684 w 334401"/>
                  <a:gd name="connsiteY5" fmla="*/ 633255 h 861295"/>
                  <a:gd name="connsiteX6" fmla="*/ 290524 w 334401"/>
                  <a:gd name="connsiteY6" fmla="*/ 795858 h 861295"/>
                  <a:gd name="connsiteX7" fmla="*/ 282515 w 334401"/>
                  <a:gd name="connsiteY7" fmla="*/ 811438 h 861295"/>
                  <a:gd name="connsiteX8" fmla="*/ 271039 w 334401"/>
                  <a:gd name="connsiteY8" fmla="*/ 816291 h 861295"/>
                  <a:gd name="connsiteX9" fmla="*/ 121810 w 334401"/>
                  <a:gd name="connsiteY9" fmla="*/ 845333 h 861295"/>
                  <a:gd name="connsiteX10" fmla="*/ 0 w 334401"/>
                  <a:gd name="connsiteY10" fmla="*/ 36921 h 861295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121810 w 334401"/>
                  <a:gd name="connsiteY8" fmla="*/ 845333 h 845333"/>
                  <a:gd name="connsiteX9" fmla="*/ 0 w 334401"/>
                  <a:gd name="connsiteY9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24257"/>
                  <a:gd name="connsiteX1" fmla="*/ 224767 w 334401"/>
                  <a:gd name="connsiteY1" fmla="*/ 0 h 824257"/>
                  <a:gd name="connsiteX2" fmla="*/ 334338 w 334401"/>
                  <a:gd name="connsiteY2" fmla="*/ 72913 h 824257"/>
                  <a:gd name="connsiteX3" fmla="*/ 261001 w 334401"/>
                  <a:gd name="connsiteY3" fmla="*/ 156662 h 824257"/>
                  <a:gd name="connsiteX4" fmla="*/ 236900 w 334401"/>
                  <a:gd name="connsiteY4" fmla="*/ 393564 h 824257"/>
                  <a:gd name="connsiteX5" fmla="*/ 232684 w 334401"/>
                  <a:gd name="connsiteY5" fmla="*/ 633255 h 824257"/>
                  <a:gd name="connsiteX6" fmla="*/ 290524 w 334401"/>
                  <a:gd name="connsiteY6" fmla="*/ 795858 h 824257"/>
                  <a:gd name="connsiteX7" fmla="*/ 117922 w 334401"/>
                  <a:gd name="connsiteY7" fmla="*/ 824257 h 824257"/>
                  <a:gd name="connsiteX8" fmla="*/ 0 w 334401"/>
                  <a:gd name="connsiteY8" fmla="*/ 36921 h 824257"/>
                  <a:gd name="connsiteX0" fmla="*/ 0 w 334401"/>
                  <a:gd name="connsiteY0" fmla="*/ 36921 h 831449"/>
                  <a:gd name="connsiteX1" fmla="*/ 224767 w 334401"/>
                  <a:gd name="connsiteY1" fmla="*/ 0 h 831449"/>
                  <a:gd name="connsiteX2" fmla="*/ 334338 w 334401"/>
                  <a:gd name="connsiteY2" fmla="*/ 72913 h 831449"/>
                  <a:gd name="connsiteX3" fmla="*/ 261001 w 334401"/>
                  <a:gd name="connsiteY3" fmla="*/ 156662 h 831449"/>
                  <a:gd name="connsiteX4" fmla="*/ 236900 w 334401"/>
                  <a:gd name="connsiteY4" fmla="*/ 393564 h 831449"/>
                  <a:gd name="connsiteX5" fmla="*/ 232684 w 334401"/>
                  <a:gd name="connsiteY5" fmla="*/ 633255 h 831449"/>
                  <a:gd name="connsiteX6" fmla="*/ 290524 w 334401"/>
                  <a:gd name="connsiteY6" fmla="*/ 795858 h 831449"/>
                  <a:gd name="connsiteX7" fmla="*/ 117922 w 334401"/>
                  <a:gd name="connsiteY7" fmla="*/ 824257 h 831449"/>
                  <a:gd name="connsiteX8" fmla="*/ 0 w 334401"/>
                  <a:gd name="connsiteY8" fmla="*/ 36921 h 831449"/>
                  <a:gd name="connsiteX0" fmla="*/ 0 w 563961"/>
                  <a:gd name="connsiteY0" fmla="*/ 292750 h 831449"/>
                  <a:gd name="connsiteX1" fmla="*/ 454327 w 563961"/>
                  <a:gd name="connsiteY1" fmla="*/ 0 h 831449"/>
                  <a:gd name="connsiteX2" fmla="*/ 563898 w 563961"/>
                  <a:gd name="connsiteY2" fmla="*/ 72913 h 831449"/>
                  <a:gd name="connsiteX3" fmla="*/ 490561 w 563961"/>
                  <a:gd name="connsiteY3" fmla="*/ 156662 h 831449"/>
                  <a:gd name="connsiteX4" fmla="*/ 466460 w 563961"/>
                  <a:gd name="connsiteY4" fmla="*/ 393564 h 831449"/>
                  <a:gd name="connsiteX5" fmla="*/ 462244 w 563961"/>
                  <a:gd name="connsiteY5" fmla="*/ 633255 h 831449"/>
                  <a:gd name="connsiteX6" fmla="*/ 520084 w 563961"/>
                  <a:gd name="connsiteY6" fmla="*/ 795858 h 831449"/>
                  <a:gd name="connsiteX7" fmla="*/ 347482 w 563961"/>
                  <a:gd name="connsiteY7" fmla="*/ 824257 h 831449"/>
                  <a:gd name="connsiteX8" fmla="*/ 0 w 563961"/>
                  <a:gd name="connsiteY8" fmla="*/ 292750 h 831449"/>
                  <a:gd name="connsiteX0" fmla="*/ 0 w 563961"/>
                  <a:gd name="connsiteY0" fmla="*/ 292750 h 800637"/>
                  <a:gd name="connsiteX1" fmla="*/ 454327 w 563961"/>
                  <a:gd name="connsiteY1" fmla="*/ 0 h 800637"/>
                  <a:gd name="connsiteX2" fmla="*/ 563898 w 563961"/>
                  <a:gd name="connsiteY2" fmla="*/ 72913 h 800637"/>
                  <a:gd name="connsiteX3" fmla="*/ 490561 w 563961"/>
                  <a:gd name="connsiteY3" fmla="*/ 156662 h 800637"/>
                  <a:gd name="connsiteX4" fmla="*/ 466460 w 563961"/>
                  <a:gd name="connsiteY4" fmla="*/ 393564 h 800637"/>
                  <a:gd name="connsiteX5" fmla="*/ 462244 w 563961"/>
                  <a:gd name="connsiteY5" fmla="*/ 633255 h 800637"/>
                  <a:gd name="connsiteX6" fmla="*/ 520084 w 563961"/>
                  <a:gd name="connsiteY6" fmla="*/ 795858 h 800637"/>
                  <a:gd name="connsiteX7" fmla="*/ 29302 w 563961"/>
                  <a:gd name="connsiteY7" fmla="*/ 591151 h 800637"/>
                  <a:gd name="connsiteX8" fmla="*/ 0 w 563961"/>
                  <a:gd name="connsiteY8" fmla="*/ 292750 h 800637"/>
                  <a:gd name="connsiteX0" fmla="*/ 0 w 563961"/>
                  <a:gd name="connsiteY0" fmla="*/ 292750 h 823352"/>
                  <a:gd name="connsiteX1" fmla="*/ 454327 w 563961"/>
                  <a:gd name="connsiteY1" fmla="*/ 0 h 823352"/>
                  <a:gd name="connsiteX2" fmla="*/ 563898 w 563961"/>
                  <a:gd name="connsiteY2" fmla="*/ 72913 h 823352"/>
                  <a:gd name="connsiteX3" fmla="*/ 490561 w 563961"/>
                  <a:gd name="connsiteY3" fmla="*/ 156662 h 823352"/>
                  <a:gd name="connsiteX4" fmla="*/ 466460 w 563961"/>
                  <a:gd name="connsiteY4" fmla="*/ 393564 h 823352"/>
                  <a:gd name="connsiteX5" fmla="*/ 462244 w 563961"/>
                  <a:gd name="connsiteY5" fmla="*/ 633255 h 823352"/>
                  <a:gd name="connsiteX6" fmla="*/ 520084 w 563961"/>
                  <a:gd name="connsiteY6" fmla="*/ 795858 h 823352"/>
                  <a:gd name="connsiteX7" fmla="*/ 29302 w 563961"/>
                  <a:gd name="connsiteY7" fmla="*/ 591151 h 823352"/>
                  <a:gd name="connsiteX8" fmla="*/ 0 w 563961"/>
                  <a:gd name="connsiteY8" fmla="*/ 292750 h 823352"/>
                  <a:gd name="connsiteX0" fmla="*/ 0 w 563961"/>
                  <a:gd name="connsiteY0" fmla="*/ 292750 h 826404"/>
                  <a:gd name="connsiteX1" fmla="*/ 454327 w 563961"/>
                  <a:gd name="connsiteY1" fmla="*/ 0 h 826404"/>
                  <a:gd name="connsiteX2" fmla="*/ 563898 w 563961"/>
                  <a:gd name="connsiteY2" fmla="*/ 72913 h 826404"/>
                  <a:gd name="connsiteX3" fmla="*/ 490561 w 563961"/>
                  <a:gd name="connsiteY3" fmla="*/ 156662 h 826404"/>
                  <a:gd name="connsiteX4" fmla="*/ 466460 w 563961"/>
                  <a:gd name="connsiteY4" fmla="*/ 393564 h 826404"/>
                  <a:gd name="connsiteX5" fmla="*/ 462244 w 563961"/>
                  <a:gd name="connsiteY5" fmla="*/ 633255 h 826404"/>
                  <a:gd name="connsiteX6" fmla="*/ 520084 w 563961"/>
                  <a:gd name="connsiteY6" fmla="*/ 795858 h 826404"/>
                  <a:gd name="connsiteX7" fmla="*/ 29302 w 563961"/>
                  <a:gd name="connsiteY7" fmla="*/ 591151 h 826404"/>
                  <a:gd name="connsiteX8" fmla="*/ 0 w 563961"/>
                  <a:gd name="connsiteY8" fmla="*/ 292750 h 826404"/>
                  <a:gd name="connsiteX0" fmla="*/ 0 w 563961"/>
                  <a:gd name="connsiteY0" fmla="*/ 292750 h 826404"/>
                  <a:gd name="connsiteX1" fmla="*/ 454327 w 563961"/>
                  <a:gd name="connsiteY1" fmla="*/ 0 h 826404"/>
                  <a:gd name="connsiteX2" fmla="*/ 563898 w 563961"/>
                  <a:gd name="connsiteY2" fmla="*/ 72913 h 826404"/>
                  <a:gd name="connsiteX3" fmla="*/ 490561 w 563961"/>
                  <a:gd name="connsiteY3" fmla="*/ 156662 h 826404"/>
                  <a:gd name="connsiteX4" fmla="*/ 466460 w 563961"/>
                  <a:gd name="connsiteY4" fmla="*/ 393564 h 826404"/>
                  <a:gd name="connsiteX5" fmla="*/ 462244 w 563961"/>
                  <a:gd name="connsiteY5" fmla="*/ 633255 h 826404"/>
                  <a:gd name="connsiteX6" fmla="*/ 520084 w 563961"/>
                  <a:gd name="connsiteY6" fmla="*/ 795858 h 826404"/>
                  <a:gd name="connsiteX7" fmla="*/ 29302 w 563961"/>
                  <a:gd name="connsiteY7" fmla="*/ 591151 h 826404"/>
                  <a:gd name="connsiteX8" fmla="*/ 0 w 563961"/>
                  <a:gd name="connsiteY8" fmla="*/ 292750 h 826404"/>
                  <a:gd name="connsiteX0" fmla="*/ 0 w 563961"/>
                  <a:gd name="connsiteY0" fmla="*/ 292750 h 826404"/>
                  <a:gd name="connsiteX1" fmla="*/ 454327 w 563961"/>
                  <a:gd name="connsiteY1" fmla="*/ 0 h 826404"/>
                  <a:gd name="connsiteX2" fmla="*/ 563898 w 563961"/>
                  <a:gd name="connsiteY2" fmla="*/ 72913 h 826404"/>
                  <a:gd name="connsiteX3" fmla="*/ 490561 w 563961"/>
                  <a:gd name="connsiteY3" fmla="*/ 156662 h 826404"/>
                  <a:gd name="connsiteX4" fmla="*/ 466460 w 563961"/>
                  <a:gd name="connsiteY4" fmla="*/ 393564 h 826404"/>
                  <a:gd name="connsiteX5" fmla="*/ 462244 w 563961"/>
                  <a:gd name="connsiteY5" fmla="*/ 633255 h 826404"/>
                  <a:gd name="connsiteX6" fmla="*/ 520084 w 563961"/>
                  <a:gd name="connsiteY6" fmla="*/ 795858 h 826404"/>
                  <a:gd name="connsiteX7" fmla="*/ 29302 w 563961"/>
                  <a:gd name="connsiteY7" fmla="*/ 591151 h 826404"/>
                  <a:gd name="connsiteX8" fmla="*/ 0 w 563961"/>
                  <a:gd name="connsiteY8" fmla="*/ 292750 h 826404"/>
                  <a:gd name="connsiteX0" fmla="*/ 0 w 563961"/>
                  <a:gd name="connsiteY0" fmla="*/ 292750 h 826404"/>
                  <a:gd name="connsiteX1" fmla="*/ 454327 w 563961"/>
                  <a:gd name="connsiteY1" fmla="*/ 0 h 826404"/>
                  <a:gd name="connsiteX2" fmla="*/ 563898 w 563961"/>
                  <a:gd name="connsiteY2" fmla="*/ 72913 h 826404"/>
                  <a:gd name="connsiteX3" fmla="*/ 490561 w 563961"/>
                  <a:gd name="connsiteY3" fmla="*/ 156662 h 826404"/>
                  <a:gd name="connsiteX4" fmla="*/ 466460 w 563961"/>
                  <a:gd name="connsiteY4" fmla="*/ 393564 h 826404"/>
                  <a:gd name="connsiteX5" fmla="*/ 462244 w 563961"/>
                  <a:gd name="connsiteY5" fmla="*/ 633255 h 826404"/>
                  <a:gd name="connsiteX6" fmla="*/ 520084 w 563961"/>
                  <a:gd name="connsiteY6" fmla="*/ 795858 h 826404"/>
                  <a:gd name="connsiteX7" fmla="*/ 29302 w 563961"/>
                  <a:gd name="connsiteY7" fmla="*/ 591151 h 826404"/>
                  <a:gd name="connsiteX8" fmla="*/ 0 w 563961"/>
                  <a:gd name="connsiteY8" fmla="*/ 292750 h 826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3961" h="826404">
                    <a:moveTo>
                      <a:pt x="0" y="292750"/>
                    </a:moveTo>
                    <a:cubicBezTo>
                      <a:pt x="64798" y="210590"/>
                      <a:pt x="183684" y="44030"/>
                      <a:pt x="454327" y="0"/>
                    </a:cubicBezTo>
                    <a:cubicBezTo>
                      <a:pt x="491442" y="5631"/>
                      <a:pt x="566458" y="6693"/>
                      <a:pt x="563898" y="72913"/>
                    </a:cubicBezTo>
                    <a:cubicBezTo>
                      <a:pt x="551984" y="106051"/>
                      <a:pt x="531545" y="136726"/>
                      <a:pt x="490561" y="156662"/>
                    </a:cubicBezTo>
                    <a:cubicBezTo>
                      <a:pt x="554229" y="215946"/>
                      <a:pt x="597861" y="324126"/>
                      <a:pt x="466460" y="393564"/>
                    </a:cubicBezTo>
                    <a:cubicBezTo>
                      <a:pt x="493449" y="434862"/>
                      <a:pt x="638601" y="486649"/>
                      <a:pt x="462244" y="633255"/>
                    </a:cubicBezTo>
                    <a:cubicBezTo>
                      <a:pt x="529095" y="721460"/>
                      <a:pt x="531863" y="764178"/>
                      <a:pt x="520084" y="795858"/>
                    </a:cubicBezTo>
                    <a:cubicBezTo>
                      <a:pt x="384249" y="916161"/>
                      <a:pt x="57827" y="646024"/>
                      <a:pt x="29302" y="591151"/>
                    </a:cubicBezTo>
                    <a:lnTo>
                      <a:pt x="0" y="292750"/>
                    </a:lnTo>
                    <a:close/>
                  </a:path>
                </a:pathLst>
              </a:custGeom>
              <a:solidFill>
                <a:srgbClr val="4F43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77" name="Rectangle 77">
              <a:extLst>
                <a:ext uri="{FF2B5EF4-FFF2-40B4-BE49-F238E27FC236}">
                  <a16:creationId xmlns:a16="http://schemas.microsoft.com/office/drawing/2014/main" id="{4CAECE7D-3DB0-77B6-1308-ED05CB62954A}"/>
                </a:ext>
              </a:extLst>
            </p:cNvPr>
            <p:cNvSpPr/>
            <p:nvPr/>
          </p:nvSpPr>
          <p:spPr>
            <a:xfrm>
              <a:off x="3630372" y="2914982"/>
              <a:ext cx="755102" cy="566739"/>
            </a:xfrm>
            <a:custGeom>
              <a:avLst/>
              <a:gdLst>
                <a:gd name="connsiteX0" fmla="*/ 0 w 80591"/>
                <a:gd name="connsiteY0" fmla="*/ 0 h 385594"/>
                <a:gd name="connsiteX1" fmla="*/ 80591 w 80591"/>
                <a:gd name="connsiteY1" fmla="*/ 0 h 385594"/>
                <a:gd name="connsiteX2" fmla="*/ 80591 w 80591"/>
                <a:gd name="connsiteY2" fmla="*/ 385594 h 385594"/>
                <a:gd name="connsiteX3" fmla="*/ 0 w 80591"/>
                <a:gd name="connsiteY3" fmla="*/ 385594 h 385594"/>
                <a:gd name="connsiteX4" fmla="*/ 0 w 80591"/>
                <a:gd name="connsiteY4" fmla="*/ 0 h 385594"/>
                <a:gd name="connsiteX0" fmla="*/ 21431 w 102022"/>
                <a:gd name="connsiteY0" fmla="*/ 0 h 411788"/>
                <a:gd name="connsiteX1" fmla="*/ 102022 w 102022"/>
                <a:gd name="connsiteY1" fmla="*/ 0 h 411788"/>
                <a:gd name="connsiteX2" fmla="*/ 102022 w 102022"/>
                <a:gd name="connsiteY2" fmla="*/ 385594 h 411788"/>
                <a:gd name="connsiteX3" fmla="*/ 0 w 102022"/>
                <a:gd name="connsiteY3" fmla="*/ 411788 h 411788"/>
                <a:gd name="connsiteX4" fmla="*/ 21431 w 102022"/>
                <a:gd name="connsiteY4" fmla="*/ 0 h 411788"/>
                <a:gd name="connsiteX0" fmla="*/ 21431 w 102022"/>
                <a:gd name="connsiteY0" fmla="*/ 0 h 411788"/>
                <a:gd name="connsiteX1" fmla="*/ 102022 w 102022"/>
                <a:gd name="connsiteY1" fmla="*/ 0 h 411788"/>
                <a:gd name="connsiteX2" fmla="*/ 97260 w 102022"/>
                <a:gd name="connsiteY2" fmla="*/ 407025 h 411788"/>
                <a:gd name="connsiteX3" fmla="*/ 0 w 102022"/>
                <a:gd name="connsiteY3" fmla="*/ 411788 h 411788"/>
                <a:gd name="connsiteX4" fmla="*/ 21431 w 102022"/>
                <a:gd name="connsiteY4" fmla="*/ 0 h 411788"/>
                <a:gd name="connsiteX0" fmla="*/ 26193 w 106784"/>
                <a:gd name="connsiteY0" fmla="*/ 0 h 407025"/>
                <a:gd name="connsiteX1" fmla="*/ 106784 w 106784"/>
                <a:gd name="connsiteY1" fmla="*/ 0 h 407025"/>
                <a:gd name="connsiteX2" fmla="*/ 102022 w 106784"/>
                <a:gd name="connsiteY2" fmla="*/ 407025 h 407025"/>
                <a:gd name="connsiteX3" fmla="*/ 0 w 106784"/>
                <a:gd name="connsiteY3" fmla="*/ 399882 h 407025"/>
                <a:gd name="connsiteX4" fmla="*/ 26193 w 106784"/>
                <a:gd name="connsiteY4" fmla="*/ 0 h 407025"/>
                <a:gd name="connsiteX0" fmla="*/ 26193 w 106784"/>
                <a:gd name="connsiteY0" fmla="*/ 0 h 399882"/>
                <a:gd name="connsiteX1" fmla="*/ 106784 w 106784"/>
                <a:gd name="connsiteY1" fmla="*/ 0 h 399882"/>
                <a:gd name="connsiteX2" fmla="*/ 102022 w 106784"/>
                <a:gd name="connsiteY2" fmla="*/ 399881 h 399882"/>
                <a:gd name="connsiteX3" fmla="*/ 0 w 106784"/>
                <a:gd name="connsiteY3" fmla="*/ 399882 h 399882"/>
                <a:gd name="connsiteX4" fmla="*/ 26193 w 106784"/>
                <a:gd name="connsiteY4" fmla="*/ 0 h 399882"/>
                <a:gd name="connsiteX0" fmla="*/ 355058 w 435649"/>
                <a:gd name="connsiteY0" fmla="*/ 0 h 557216"/>
                <a:gd name="connsiteX1" fmla="*/ 435649 w 435649"/>
                <a:gd name="connsiteY1" fmla="*/ 0 h 557216"/>
                <a:gd name="connsiteX2" fmla="*/ 430887 w 435649"/>
                <a:gd name="connsiteY2" fmla="*/ 399881 h 557216"/>
                <a:gd name="connsiteX3" fmla="*/ 0 w 435649"/>
                <a:gd name="connsiteY3" fmla="*/ 557214 h 557216"/>
                <a:gd name="connsiteX4" fmla="*/ 328865 w 435649"/>
                <a:gd name="connsiteY4" fmla="*/ 399882 h 557216"/>
                <a:gd name="connsiteX5" fmla="*/ 355058 w 435649"/>
                <a:gd name="connsiteY5" fmla="*/ 0 h 557216"/>
                <a:gd name="connsiteX0" fmla="*/ 355059 w 746865"/>
                <a:gd name="connsiteY0" fmla="*/ 0 h 577376"/>
                <a:gd name="connsiteX1" fmla="*/ 435650 w 746865"/>
                <a:gd name="connsiteY1" fmla="*/ 0 h 577376"/>
                <a:gd name="connsiteX2" fmla="*/ 430888 w 746865"/>
                <a:gd name="connsiteY2" fmla="*/ 399881 h 577376"/>
                <a:gd name="connsiteX3" fmla="*/ 738189 w 746865"/>
                <a:gd name="connsiteY3" fmla="*/ 566739 h 577376"/>
                <a:gd name="connsiteX4" fmla="*/ 1 w 746865"/>
                <a:gd name="connsiteY4" fmla="*/ 557214 h 577376"/>
                <a:gd name="connsiteX5" fmla="*/ 328866 w 746865"/>
                <a:gd name="connsiteY5" fmla="*/ 399882 h 577376"/>
                <a:gd name="connsiteX6" fmla="*/ 355059 w 746865"/>
                <a:gd name="connsiteY6" fmla="*/ 0 h 577376"/>
                <a:gd name="connsiteX0" fmla="*/ 355059 w 755101"/>
                <a:gd name="connsiteY0" fmla="*/ 0 h 577376"/>
                <a:gd name="connsiteX1" fmla="*/ 435650 w 755101"/>
                <a:gd name="connsiteY1" fmla="*/ 0 h 577376"/>
                <a:gd name="connsiteX2" fmla="*/ 430888 w 755101"/>
                <a:gd name="connsiteY2" fmla="*/ 399881 h 577376"/>
                <a:gd name="connsiteX3" fmla="*/ 738189 w 755101"/>
                <a:gd name="connsiteY3" fmla="*/ 566739 h 577376"/>
                <a:gd name="connsiteX4" fmla="*/ 1 w 755101"/>
                <a:gd name="connsiteY4" fmla="*/ 557214 h 577376"/>
                <a:gd name="connsiteX5" fmla="*/ 328866 w 755101"/>
                <a:gd name="connsiteY5" fmla="*/ 399882 h 577376"/>
                <a:gd name="connsiteX6" fmla="*/ 355059 w 755101"/>
                <a:gd name="connsiteY6" fmla="*/ 0 h 577376"/>
                <a:gd name="connsiteX0" fmla="*/ 355059 w 755101"/>
                <a:gd name="connsiteY0" fmla="*/ 0 h 577376"/>
                <a:gd name="connsiteX1" fmla="*/ 435650 w 755101"/>
                <a:gd name="connsiteY1" fmla="*/ 0 h 577376"/>
                <a:gd name="connsiteX2" fmla="*/ 430888 w 755101"/>
                <a:gd name="connsiteY2" fmla="*/ 399881 h 577376"/>
                <a:gd name="connsiteX3" fmla="*/ 738189 w 755101"/>
                <a:gd name="connsiteY3" fmla="*/ 566739 h 577376"/>
                <a:gd name="connsiteX4" fmla="*/ 1 w 755101"/>
                <a:gd name="connsiteY4" fmla="*/ 557214 h 577376"/>
                <a:gd name="connsiteX5" fmla="*/ 328866 w 755101"/>
                <a:gd name="connsiteY5" fmla="*/ 399882 h 577376"/>
                <a:gd name="connsiteX6" fmla="*/ 355059 w 755101"/>
                <a:gd name="connsiteY6" fmla="*/ 0 h 577376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5102" h="566739">
                  <a:moveTo>
                    <a:pt x="355060" y="0"/>
                  </a:moveTo>
                  <a:lnTo>
                    <a:pt x="435651" y="0"/>
                  </a:lnTo>
                  <a:cubicBezTo>
                    <a:pt x="434064" y="135675"/>
                    <a:pt x="396757" y="249919"/>
                    <a:pt x="430889" y="399881"/>
                  </a:cubicBezTo>
                  <a:cubicBezTo>
                    <a:pt x="642840" y="379640"/>
                    <a:pt x="810004" y="540517"/>
                    <a:pt x="738190" y="566739"/>
                  </a:cubicBezTo>
                  <a:cubicBezTo>
                    <a:pt x="411582" y="473898"/>
                    <a:pt x="-1231" y="563195"/>
                    <a:pt x="2" y="557214"/>
                  </a:cubicBezTo>
                  <a:cubicBezTo>
                    <a:pt x="109624" y="504770"/>
                    <a:pt x="69226" y="409463"/>
                    <a:pt x="328867" y="399882"/>
                  </a:cubicBezTo>
                  <a:cubicBezTo>
                    <a:pt x="306642" y="257063"/>
                    <a:pt x="315373" y="195206"/>
                    <a:pt x="355060" y="0"/>
                  </a:cubicBezTo>
                  <a:close/>
                </a:path>
              </a:pathLst>
            </a:custGeom>
            <a:solidFill>
              <a:srgbClr val="7E90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8" name="Rectangle 78">
              <a:extLst>
                <a:ext uri="{FF2B5EF4-FFF2-40B4-BE49-F238E27FC236}">
                  <a16:creationId xmlns:a16="http://schemas.microsoft.com/office/drawing/2014/main" id="{07FC065B-4B62-08A3-0A71-1D50922BBFA3}"/>
                </a:ext>
              </a:extLst>
            </p:cNvPr>
            <p:cNvSpPr/>
            <p:nvPr/>
          </p:nvSpPr>
          <p:spPr>
            <a:xfrm>
              <a:off x="3233431" y="438013"/>
              <a:ext cx="481945" cy="302158"/>
            </a:xfrm>
            <a:custGeom>
              <a:avLst/>
              <a:gdLst>
                <a:gd name="connsiteX0" fmla="*/ 0 w 180411"/>
                <a:gd name="connsiteY0" fmla="*/ 0 h 98208"/>
                <a:gd name="connsiteX1" fmla="*/ 180411 w 180411"/>
                <a:gd name="connsiteY1" fmla="*/ 0 h 98208"/>
                <a:gd name="connsiteX2" fmla="*/ 180411 w 180411"/>
                <a:gd name="connsiteY2" fmla="*/ 98208 h 98208"/>
                <a:gd name="connsiteX3" fmla="*/ 0 w 180411"/>
                <a:gd name="connsiteY3" fmla="*/ 98208 h 98208"/>
                <a:gd name="connsiteX4" fmla="*/ 0 w 180411"/>
                <a:gd name="connsiteY4" fmla="*/ 0 h 98208"/>
                <a:gd name="connsiteX0" fmla="*/ 171450 w 351861"/>
                <a:gd name="connsiteY0" fmla="*/ 18473 h 116681"/>
                <a:gd name="connsiteX1" fmla="*/ 351861 w 351861"/>
                <a:gd name="connsiteY1" fmla="*/ 18473 h 116681"/>
                <a:gd name="connsiteX2" fmla="*/ 351861 w 351861"/>
                <a:gd name="connsiteY2" fmla="*/ 116681 h 116681"/>
                <a:gd name="connsiteX3" fmla="*/ 0 w 351861"/>
                <a:gd name="connsiteY3" fmla="*/ 0 h 116681"/>
                <a:gd name="connsiteX4" fmla="*/ 171450 w 351861"/>
                <a:gd name="connsiteY4" fmla="*/ 18473 h 116681"/>
                <a:gd name="connsiteX0" fmla="*/ 171450 w 351861"/>
                <a:gd name="connsiteY0" fmla="*/ 18473 h 176212"/>
                <a:gd name="connsiteX1" fmla="*/ 351861 w 351861"/>
                <a:gd name="connsiteY1" fmla="*/ 18473 h 176212"/>
                <a:gd name="connsiteX2" fmla="*/ 280423 w 351861"/>
                <a:gd name="connsiteY2" fmla="*/ 176212 h 176212"/>
                <a:gd name="connsiteX3" fmla="*/ 0 w 351861"/>
                <a:gd name="connsiteY3" fmla="*/ 0 h 176212"/>
                <a:gd name="connsiteX4" fmla="*/ 171450 w 351861"/>
                <a:gd name="connsiteY4" fmla="*/ 18473 h 176212"/>
                <a:gd name="connsiteX0" fmla="*/ 171450 w 494736"/>
                <a:gd name="connsiteY0" fmla="*/ 18473 h 197067"/>
                <a:gd name="connsiteX1" fmla="*/ 494736 w 494736"/>
                <a:gd name="connsiteY1" fmla="*/ 197067 h 197067"/>
                <a:gd name="connsiteX2" fmla="*/ 280423 w 494736"/>
                <a:gd name="connsiteY2" fmla="*/ 176212 h 197067"/>
                <a:gd name="connsiteX3" fmla="*/ 0 w 494736"/>
                <a:gd name="connsiteY3" fmla="*/ 0 h 197067"/>
                <a:gd name="connsiteX4" fmla="*/ 171450 w 494736"/>
                <a:gd name="connsiteY4" fmla="*/ 18473 h 197067"/>
                <a:gd name="connsiteX0" fmla="*/ 0 w 494736"/>
                <a:gd name="connsiteY0" fmla="*/ 0 h 197067"/>
                <a:gd name="connsiteX1" fmla="*/ 494736 w 494736"/>
                <a:gd name="connsiteY1" fmla="*/ 197067 h 197067"/>
                <a:gd name="connsiteX2" fmla="*/ 280423 w 494736"/>
                <a:gd name="connsiteY2" fmla="*/ 176212 h 197067"/>
                <a:gd name="connsiteX3" fmla="*/ 0 w 494736"/>
                <a:gd name="connsiteY3" fmla="*/ 0 h 197067"/>
                <a:gd name="connsiteX0" fmla="*/ 0 w 480449"/>
                <a:gd name="connsiteY0" fmla="*/ 0 h 194686"/>
                <a:gd name="connsiteX1" fmla="*/ 480449 w 480449"/>
                <a:gd name="connsiteY1" fmla="*/ 194686 h 194686"/>
                <a:gd name="connsiteX2" fmla="*/ 266136 w 480449"/>
                <a:gd name="connsiteY2" fmla="*/ 173831 h 194686"/>
                <a:gd name="connsiteX3" fmla="*/ 0 w 480449"/>
                <a:gd name="connsiteY3" fmla="*/ 0 h 194686"/>
                <a:gd name="connsiteX0" fmla="*/ 0 w 480449"/>
                <a:gd name="connsiteY0" fmla="*/ 90981 h 285667"/>
                <a:gd name="connsiteX1" fmla="*/ 480449 w 480449"/>
                <a:gd name="connsiteY1" fmla="*/ 285667 h 285667"/>
                <a:gd name="connsiteX2" fmla="*/ 266136 w 480449"/>
                <a:gd name="connsiteY2" fmla="*/ 264812 h 285667"/>
                <a:gd name="connsiteX3" fmla="*/ 0 w 480449"/>
                <a:gd name="connsiteY3" fmla="*/ 90981 h 285667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66136 w 481945"/>
                <a:gd name="connsiteY2" fmla="*/ 281303 h 302158"/>
                <a:gd name="connsiteX3" fmla="*/ 0 w 481945"/>
                <a:gd name="connsiteY3" fmla="*/ 107472 h 302158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66136 w 481945"/>
                <a:gd name="connsiteY2" fmla="*/ 281303 h 302158"/>
                <a:gd name="connsiteX3" fmla="*/ 0 w 481945"/>
                <a:gd name="connsiteY3" fmla="*/ 107472 h 302158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66136 w 481945"/>
                <a:gd name="connsiteY2" fmla="*/ 281303 h 302158"/>
                <a:gd name="connsiteX3" fmla="*/ 0 w 481945"/>
                <a:gd name="connsiteY3" fmla="*/ 107472 h 302158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47086 w 481945"/>
                <a:gd name="connsiteY2" fmla="*/ 274159 h 302158"/>
                <a:gd name="connsiteX3" fmla="*/ 0 w 481945"/>
                <a:gd name="connsiteY3" fmla="*/ 107472 h 302158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47086 w 481945"/>
                <a:gd name="connsiteY2" fmla="*/ 274159 h 302158"/>
                <a:gd name="connsiteX3" fmla="*/ 0 w 481945"/>
                <a:gd name="connsiteY3" fmla="*/ 107472 h 302158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47086 w 481945"/>
                <a:gd name="connsiteY2" fmla="*/ 274159 h 302158"/>
                <a:gd name="connsiteX3" fmla="*/ 0 w 481945"/>
                <a:gd name="connsiteY3" fmla="*/ 107472 h 30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45" h="302158">
                  <a:moveTo>
                    <a:pt x="0" y="107472"/>
                  </a:moveTo>
                  <a:cubicBezTo>
                    <a:pt x="253019" y="-158627"/>
                    <a:pt x="503655" y="132488"/>
                    <a:pt x="480449" y="302158"/>
                  </a:cubicBezTo>
                  <a:cubicBezTo>
                    <a:pt x="394724" y="261870"/>
                    <a:pt x="330430" y="243011"/>
                    <a:pt x="247086" y="274159"/>
                  </a:cubicBezTo>
                  <a:lnTo>
                    <a:pt x="0" y="107472"/>
                  </a:lnTo>
                  <a:close/>
                </a:path>
              </a:pathLst>
            </a:custGeom>
            <a:solidFill>
              <a:srgbClr val="FA551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54">
              <a:extLst>
                <a:ext uri="{FF2B5EF4-FFF2-40B4-BE49-F238E27FC236}">
                  <a16:creationId xmlns:a16="http://schemas.microsoft.com/office/drawing/2014/main" id="{77F40E26-F3C2-4F9A-6606-14398F5C718B}"/>
                </a:ext>
              </a:extLst>
            </p:cNvPr>
            <p:cNvSpPr/>
            <p:nvPr/>
          </p:nvSpPr>
          <p:spPr>
            <a:xfrm>
              <a:off x="2806789" y="504069"/>
              <a:ext cx="834462" cy="697861"/>
            </a:xfrm>
            <a:custGeom>
              <a:avLst/>
              <a:gdLst>
                <a:gd name="connsiteX0" fmla="*/ 0 w 518160"/>
                <a:gd name="connsiteY0" fmla="*/ 0 h 419100"/>
                <a:gd name="connsiteX1" fmla="*/ 518160 w 518160"/>
                <a:gd name="connsiteY1" fmla="*/ 0 h 419100"/>
                <a:gd name="connsiteX2" fmla="*/ 518160 w 518160"/>
                <a:gd name="connsiteY2" fmla="*/ 419100 h 419100"/>
                <a:gd name="connsiteX3" fmla="*/ 0 w 518160"/>
                <a:gd name="connsiteY3" fmla="*/ 419100 h 419100"/>
                <a:gd name="connsiteX4" fmla="*/ 0 w 518160"/>
                <a:gd name="connsiteY4" fmla="*/ 0 h 419100"/>
                <a:gd name="connsiteX0" fmla="*/ 0 w 684847"/>
                <a:gd name="connsiteY0" fmla="*/ 376238 h 419100"/>
                <a:gd name="connsiteX1" fmla="*/ 684847 w 684847"/>
                <a:gd name="connsiteY1" fmla="*/ 0 h 419100"/>
                <a:gd name="connsiteX2" fmla="*/ 684847 w 684847"/>
                <a:gd name="connsiteY2" fmla="*/ 419100 h 419100"/>
                <a:gd name="connsiteX3" fmla="*/ 166687 w 684847"/>
                <a:gd name="connsiteY3" fmla="*/ 419100 h 419100"/>
                <a:gd name="connsiteX4" fmla="*/ 0 w 684847"/>
                <a:gd name="connsiteY4" fmla="*/ 376238 h 419100"/>
                <a:gd name="connsiteX0" fmla="*/ 0 w 684847"/>
                <a:gd name="connsiteY0" fmla="*/ 340519 h 383381"/>
                <a:gd name="connsiteX1" fmla="*/ 482441 w 684847"/>
                <a:gd name="connsiteY1" fmla="*/ 0 h 383381"/>
                <a:gd name="connsiteX2" fmla="*/ 684847 w 684847"/>
                <a:gd name="connsiteY2" fmla="*/ 383381 h 383381"/>
                <a:gd name="connsiteX3" fmla="*/ 166687 w 684847"/>
                <a:gd name="connsiteY3" fmla="*/ 383381 h 383381"/>
                <a:gd name="connsiteX4" fmla="*/ 0 w 684847"/>
                <a:gd name="connsiteY4" fmla="*/ 340519 h 383381"/>
                <a:gd name="connsiteX0" fmla="*/ 0 w 482441"/>
                <a:gd name="connsiteY0" fmla="*/ 340519 h 383381"/>
                <a:gd name="connsiteX1" fmla="*/ 482441 w 482441"/>
                <a:gd name="connsiteY1" fmla="*/ 0 h 383381"/>
                <a:gd name="connsiteX2" fmla="*/ 166687 w 482441"/>
                <a:gd name="connsiteY2" fmla="*/ 383381 h 383381"/>
                <a:gd name="connsiteX3" fmla="*/ 0 w 482441"/>
                <a:gd name="connsiteY3" fmla="*/ 340519 h 383381"/>
                <a:gd name="connsiteX0" fmla="*/ 0 w 482441"/>
                <a:gd name="connsiteY0" fmla="*/ 340519 h 345281"/>
                <a:gd name="connsiteX1" fmla="*/ 482441 w 482441"/>
                <a:gd name="connsiteY1" fmla="*/ 0 h 345281"/>
                <a:gd name="connsiteX2" fmla="*/ 209550 w 482441"/>
                <a:gd name="connsiteY2" fmla="*/ 345281 h 345281"/>
                <a:gd name="connsiteX3" fmla="*/ 0 w 482441"/>
                <a:gd name="connsiteY3" fmla="*/ 340519 h 345281"/>
                <a:gd name="connsiteX0" fmla="*/ 0 w 482441"/>
                <a:gd name="connsiteY0" fmla="*/ 340519 h 445257"/>
                <a:gd name="connsiteX1" fmla="*/ 482441 w 482441"/>
                <a:gd name="connsiteY1" fmla="*/ 0 h 445257"/>
                <a:gd name="connsiteX2" fmla="*/ 209550 w 482441"/>
                <a:gd name="connsiteY2" fmla="*/ 345281 h 445257"/>
                <a:gd name="connsiteX3" fmla="*/ 0 w 482441"/>
                <a:gd name="connsiteY3" fmla="*/ 340519 h 445257"/>
                <a:gd name="connsiteX0" fmla="*/ 0 w 482441"/>
                <a:gd name="connsiteY0" fmla="*/ 340519 h 439013"/>
                <a:gd name="connsiteX1" fmla="*/ 482441 w 482441"/>
                <a:gd name="connsiteY1" fmla="*/ 0 h 439013"/>
                <a:gd name="connsiteX2" fmla="*/ 188119 w 482441"/>
                <a:gd name="connsiteY2" fmla="*/ 338137 h 439013"/>
                <a:gd name="connsiteX3" fmla="*/ 0 w 482441"/>
                <a:gd name="connsiteY3" fmla="*/ 340519 h 439013"/>
                <a:gd name="connsiteX0" fmla="*/ 0 w 714673"/>
                <a:gd name="connsiteY0" fmla="*/ 340519 h 429623"/>
                <a:gd name="connsiteX1" fmla="*/ 482441 w 714673"/>
                <a:gd name="connsiteY1" fmla="*/ 0 h 429623"/>
                <a:gd name="connsiteX2" fmla="*/ 188119 w 714673"/>
                <a:gd name="connsiteY2" fmla="*/ 338137 h 429623"/>
                <a:gd name="connsiteX3" fmla="*/ 0 w 714673"/>
                <a:gd name="connsiteY3" fmla="*/ 340519 h 429623"/>
                <a:gd name="connsiteX0" fmla="*/ 0 w 733684"/>
                <a:gd name="connsiteY0" fmla="*/ 340519 h 563025"/>
                <a:gd name="connsiteX1" fmla="*/ 482441 w 733684"/>
                <a:gd name="connsiteY1" fmla="*/ 0 h 563025"/>
                <a:gd name="connsiteX2" fmla="*/ 188119 w 733684"/>
                <a:gd name="connsiteY2" fmla="*/ 338137 h 563025"/>
                <a:gd name="connsiteX3" fmla="*/ 0 w 733684"/>
                <a:gd name="connsiteY3" fmla="*/ 340519 h 563025"/>
                <a:gd name="connsiteX0" fmla="*/ 0 w 807863"/>
                <a:gd name="connsiteY0" fmla="*/ 340519 h 573829"/>
                <a:gd name="connsiteX1" fmla="*/ 482441 w 807863"/>
                <a:gd name="connsiteY1" fmla="*/ 0 h 573829"/>
                <a:gd name="connsiteX2" fmla="*/ 188119 w 807863"/>
                <a:gd name="connsiteY2" fmla="*/ 338137 h 573829"/>
                <a:gd name="connsiteX3" fmla="*/ 0 w 807863"/>
                <a:gd name="connsiteY3" fmla="*/ 340519 h 573829"/>
                <a:gd name="connsiteX0" fmla="*/ 0 w 822956"/>
                <a:gd name="connsiteY0" fmla="*/ 340519 h 612103"/>
                <a:gd name="connsiteX1" fmla="*/ 482441 w 822956"/>
                <a:gd name="connsiteY1" fmla="*/ 0 h 612103"/>
                <a:gd name="connsiteX2" fmla="*/ 188119 w 822956"/>
                <a:gd name="connsiteY2" fmla="*/ 338137 h 612103"/>
                <a:gd name="connsiteX3" fmla="*/ 0 w 822956"/>
                <a:gd name="connsiteY3" fmla="*/ 340519 h 612103"/>
                <a:gd name="connsiteX0" fmla="*/ 0 w 823608"/>
                <a:gd name="connsiteY0" fmla="*/ 340519 h 620336"/>
                <a:gd name="connsiteX1" fmla="*/ 482441 w 823608"/>
                <a:gd name="connsiteY1" fmla="*/ 0 h 620336"/>
                <a:gd name="connsiteX2" fmla="*/ 188119 w 823608"/>
                <a:gd name="connsiteY2" fmla="*/ 338137 h 620336"/>
                <a:gd name="connsiteX3" fmla="*/ 0 w 823608"/>
                <a:gd name="connsiteY3" fmla="*/ 340519 h 620336"/>
                <a:gd name="connsiteX0" fmla="*/ 0 w 806709"/>
                <a:gd name="connsiteY0" fmla="*/ 340519 h 610381"/>
                <a:gd name="connsiteX1" fmla="*/ 482441 w 806709"/>
                <a:gd name="connsiteY1" fmla="*/ 0 h 610381"/>
                <a:gd name="connsiteX2" fmla="*/ 188119 w 806709"/>
                <a:gd name="connsiteY2" fmla="*/ 338137 h 610381"/>
                <a:gd name="connsiteX3" fmla="*/ 0 w 806709"/>
                <a:gd name="connsiteY3" fmla="*/ 340519 h 610381"/>
                <a:gd name="connsiteX0" fmla="*/ 0 w 818032"/>
                <a:gd name="connsiteY0" fmla="*/ 340519 h 618544"/>
                <a:gd name="connsiteX1" fmla="*/ 482441 w 818032"/>
                <a:gd name="connsiteY1" fmla="*/ 0 h 618544"/>
                <a:gd name="connsiteX2" fmla="*/ 188119 w 818032"/>
                <a:gd name="connsiteY2" fmla="*/ 338137 h 618544"/>
                <a:gd name="connsiteX3" fmla="*/ 0 w 818032"/>
                <a:gd name="connsiteY3" fmla="*/ 340519 h 618544"/>
                <a:gd name="connsiteX0" fmla="*/ 15837 w 833869"/>
                <a:gd name="connsiteY0" fmla="*/ 340519 h 618544"/>
                <a:gd name="connsiteX1" fmla="*/ 498278 w 833869"/>
                <a:gd name="connsiteY1" fmla="*/ 0 h 618544"/>
                <a:gd name="connsiteX2" fmla="*/ 203956 w 833869"/>
                <a:gd name="connsiteY2" fmla="*/ 338137 h 618544"/>
                <a:gd name="connsiteX3" fmla="*/ 15837 w 833869"/>
                <a:gd name="connsiteY3" fmla="*/ 340519 h 618544"/>
                <a:gd name="connsiteX0" fmla="*/ 15837 w 833869"/>
                <a:gd name="connsiteY0" fmla="*/ 415611 h 693636"/>
                <a:gd name="connsiteX1" fmla="*/ 498278 w 833869"/>
                <a:gd name="connsiteY1" fmla="*/ 75092 h 693636"/>
                <a:gd name="connsiteX2" fmla="*/ 203956 w 833869"/>
                <a:gd name="connsiteY2" fmla="*/ 413229 h 693636"/>
                <a:gd name="connsiteX3" fmla="*/ 15837 w 833869"/>
                <a:gd name="connsiteY3" fmla="*/ 415611 h 693636"/>
                <a:gd name="connsiteX0" fmla="*/ 16430 w 834462"/>
                <a:gd name="connsiteY0" fmla="*/ 419836 h 697861"/>
                <a:gd name="connsiteX1" fmla="*/ 498871 w 834462"/>
                <a:gd name="connsiteY1" fmla="*/ 79317 h 697861"/>
                <a:gd name="connsiteX2" fmla="*/ 204549 w 834462"/>
                <a:gd name="connsiteY2" fmla="*/ 417454 h 697861"/>
                <a:gd name="connsiteX3" fmla="*/ 16430 w 834462"/>
                <a:gd name="connsiteY3" fmla="*/ 419836 h 69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4462" h="697861">
                  <a:moveTo>
                    <a:pt x="16430" y="419836"/>
                  </a:moveTo>
                  <a:cubicBezTo>
                    <a:pt x="-86281" y="-7995"/>
                    <a:pt x="319007" y="-83402"/>
                    <a:pt x="498871" y="79317"/>
                  </a:cubicBezTo>
                  <a:cubicBezTo>
                    <a:pt x="1247695" y="115830"/>
                    <a:pt x="559831" y="1193741"/>
                    <a:pt x="204549" y="417454"/>
                  </a:cubicBezTo>
                  <a:lnTo>
                    <a:pt x="16430" y="419836"/>
                  </a:lnTo>
                  <a:close/>
                </a:path>
              </a:pathLst>
            </a:custGeom>
            <a:solidFill>
              <a:srgbClr val="E0E0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0F47D1A6-9645-8BB3-A8FD-F428C3E4750F}"/>
                </a:ext>
              </a:extLst>
            </p:cNvPr>
            <p:cNvGrpSpPr/>
            <p:nvPr/>
          </p:nvGrpSpPr>
          <p:grpSpPr>
            <a:xfrm>
              <a:off x="2788923" y="589092"/>
              <a:ext cx="211487" cy="242227"/>
              <a:chOff x="2957415" y="743156"/>
              <a:chExt cx="211487" cy="242227"/>
            </a:xfrm>
          </p:grpSpPr>
          <p:sp>
            <p:nvSpPr>
              <p:cNvPr id="578" name="Oval 577">
                <a:extLst>
                  <a:ext uri="{FF2B5EF4-FFF2-40B4-BE49-F238E27FC236}">
                    <a16:creationId xmlns:a16="http://schemas.microsoft.com/office/drawing/2014/main" id="{C6F145E1-34DC-A506-9C87-B87D0E6D6F9E}"/>
                  </a:ext>
                </a:extLst>
              </p:cNvPr>
              <p:cNvSpPr/>
              <p:nvPr/>
            </p:nvSpPr>
            <p:spPr>
              <a:xfrm>
                <a:off x="2957415" y="743156"/>
                <a:ext cx="211487" cy="2422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FB66D773-0BC5-D831-9D96-A99D05EAF5F8}"/>
                  </a:ext>
                </a:extLst>
              </p:cNvPr>
              <p:cNvSpPr/>
              <p:nvPr/>
            </p:nvSpPr>
            <p:spPr>
              <a:xfrm>
                <a:off x="3015806" y="809333"/>
                <a:ext cx="133749" cy="1531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Oval 579">
                <a:extLst>
                  <a:ext uri="{FF2B5EF4-FFF2-40B4-BE49-F238E27FC236}">
                    <a16:creationId xmlns:a16="http://schemas.microsoft.com/office/drawing/2014/main" id="{EE475418-D417-775B-2081-54ABE33FB5F3}"/>
                  </a:ext>
                </a:extLst>
              </p:cNvPr>
              <p:cNvSpPr/>
              <p:nvPr/>
            </p:nvSpPr>
            <p:spPr>
              <a:xfrm flipV="1">
                <a:off x="3059820" y="833564"/>
                <a:ext cx="45719" cy="523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1ED9E73D-122C-3B92-9758-CB03C39577C0}"/>
                </a:ext>
              </a:extLst>
            </p:cNvPr>
            <p:cNvGrpSpPr/>
            <p:nvPr/>
          </p:nvGrpSpPr>
          <p:grpSpPr>
            <a:xfrm>
              <a:off x="3237615" y="774828"/>
              <a:ext cx="211487" cy="242227"/>
              <a:chOff x="2957415" y="743156"/>
              <a:chExt cx="211487" cy="242227"/>
            </a:xfrm>
          </p:grpSpPr>
          <p:sp>
            <p:nvSpPr>
              <p:cNvPr id="575" name="Oval 574">
                <a:extLst>
                  <a:ext uri="{FF2B5EF4-FFF2-40B4-BE49-F238E27FC236}">
                    <a16:creationId xmlns:a16="http://schemas.microsoft.com/office/drawing/2014/main" id="{76992DE0-B05D-2F4F-E824-80BC5E543360}"/>
                  </a:ext>
                </a:extLst>
              </p:cNvPr>
              <p:cNvSpPr/>
              <p:nvPr/>
            </p:nvSpPr>
            <p:spPr>
              <a:xfrm>
                <a:off x="2957415" y="743156"/>
                <a:ext cx="211487" cy="2422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6EB92858-B64C-187B-3C24-9EE674777523}"/>
                  </a:ext>
                </a:extLst>
              </p:cNvPr>
              <p:cNvSpPr/>
              <p:nvPr/>
            </p:nvSpPr>
            <p:spPr>
              <a:xfrm>
                <a:off x="3015806" y="809333"/>
                <a:ext cx="133749" cy="1531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Oval 576">
                <a:extLst>
                  <a:ext uri="{FF2B5EF4-FFF2-40B4-BE49-F238E27FC236}">
                    <a16:creationId xmlns:a16="http://schemas.microsoft.com/office/drawing/2014/main" id="{E20E4951-56F3-C722-0F1E-FD58A5F28B2C}"/>
                  </a:ext>
                </a:extLst>
              </p:cNvPr>
              <p:cNvSpPr/>
              <p:nvPr/>
            </p:nvSpPr>
            <p:spPr>
              <a:xfrm flipV="1">
                <a:off x="3059820" y="833564"/>
                <a:ext cx="45719" cy="523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1D325A16-C3D1-453A-44B0-8B2500E4A8ED}"/>
                </a:ext>
              </a:extLst>
            </p:cNvPr>
            <p:cNvGrpSpPr/>
            <p:nvPr/>
          </p:nvGrpSpPr>
          <p:grpSpPr>
            <a:xfrm>
              <a:off x="2486675" y="781372"/>
              <a:ext cx="558791" cy="604020"/>
              <a:chOff x="2458855" y="907279"/>
              <a:chExt cx="558791" cy="604020"/>
            </a:xfrm>
          </p:grpSpPr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B2E2AE3D-CBF6-1ECD-D50D-49E18228BDF2}"/>
                  </a:ext>
                </a:extLst>
              </p:cNvPr>
              <p:cNvSpPr/>
              <p:nvPr/>
            </p:nvSpPr>
            <p:spPr>
              <a:xfrm>
                <a:off x="2626421" y="1189416"/>
                <a:ext cx="391225" cy="260504"/>
              </a:xfrm>
              <a:custGeom>
                <a:avLst/>
                <a:gdLst>
                  <a:gd name="connsiteX0" fmla="*/ 5089 w 391225"/>
                  <a:gd name="connsiteY0" fmla="*/ 0 h 260504"/>
                  <a:gd name="connsiteX1" fmla="*/ 349371 w 391225"/>
                  <a:gd name="connsiteY1" fmla="*/ 0 h 260504"/>
                  <a:gd name="connsiteX2" fmla="*/ 357193 w 391225"/>
                  <a:gd name="connsiteY2" fmla="*/ 51408 h 260504"/>
                  <a:gd name="connsiteX3" fmla="*/ 391225 w 391225"/>
                  <a:gd name="connsiteY3" fmla="*/ 129890 h 260504"/>
                  <a:gd name="connsiteX4" fmla="*/ 41 w 391225"/>
                  <a:gd name="connsiteY4" fmla="*/ 41256 h 260504"/>
                  <a:gd name="connsiteX5" fmla="*/ 5089 w 391225"/>
                  <a:gd name="connsiteY5" fmla="*/ 0 h 2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225" h="260504">
                    <a:moveTo>
                      <a:pt x="5089" y="0"/>
                    </a:moveTo>
                    <a:lnTo>
                      <a:pt x="349371" y="0"/>
                    </a:lnTo>
                    <a:lnTo>
                      <a:pt x="357193" y="51408"/>
                    </a:lnTo>
                    <a:cubicBezTo>
                      <a:pt x="365164" y="80744"/>
                      <a:pt x="376408" y="107401"/>
                      <a:pt x="391225" y="129890"/>
                    </a:cubicBezTo>
                    <a:cubicBezTo>
                      <a:pt x="223876" y="369999"/>
                      <a:pt x="-3500" y="242441"/>
                      <a:pt x="41" y="41256"/>
                    </a:cubicBezTo>
                    <a:lnTo>
                      <a:pt x="5089" y="0"/>
                    </a:lnTo>
                    <a:close/>
                  </a:path>
                </a:pathLst>
              </a:custGeom>
              <a:solidFill>
                <a:srgbClr val="FDE2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10EBAD40-63FD-254B-CB5B-6C338F5EF636}"/>
                  </a:ext>
                </a:extLst>
              </p:cNvPr>
              <p:cNvSpPr/>
              <p:nvPr/>
            </p:nvSpPr>
            <p:spPr>
              <a:xfrm>
                <a:off x="2626421" y="907279"/>
                <a:ext cx="376611" cy="270295"/>
              </a:xfrm>
              <a:custGeom>
                <a:avLst/>
                <a:gdLst>
                  <a:gd name="connsiteX0" fmla="*/ 170236 w 360736"/>
                  <a:gd name="connsiteY0" fmla="*/ 0 h 251110"/>
                  <a:gd name="connsiteX1" fmla="*/ 360736 w 360736"/>
                  <a:gd name="connsiteY1" fmla="*/ 6350 h 251110"/>
                  <a:gd name="connsiteX2" fmla="*/ 337717 w 360736"/>
                  <a:gd name="connsiteY2" fmla="*/ 207963 h 251110"/>
                  <a:gd name="connsiteX3" fmla="*/ 344282 w 360736"/>
                  <a:gd name="connsiteY3" fmla="*/ 251110 h 251110"/>
                  <a:gd name="connsiteX4" fmla="*/ 0 w 360736"/>
                  <a:gd name="connsiteY4" fmla="*/ 251110 h 251110"/>
                  <a:gd name="connsiteX5" fmla="*/ 1862 w 360736"/>
                  <a:gd name="connsiteY5" fmla="*/ 235893 h 251110"/>
                  <a:gd name="connsiteX6" fmla="*/ 170236 w 360736"/>
                  <a:gd name="connsiteY6" fmla="*/ 0 h 251110"/>
                  <a:gd name="connsiteX0" fmla="*/ 170236 w 376611"/>
                  <a:gd name="connsiteY0" fmla="*/ 6631 h 257741"/>
                  <a:gd name="connsiteX1" fmla="*/ 376611 w 376611"/>
                  <a:gd name="connsiteY1" fmla="*/ 281 h 257741"/>
                  <a:gd name="connsiteX2" fmla="*/ 337717 w 376611"/>
                  <a:gd name="connsiteY2" fmla="*/ 214594 h 257741"/>
                  <a:gd name="connsiteX3" fmla="*/ 344282 w 376611"/>
                  <a:gd name="connsiteY3" fmla="*/ 257741 h 257741"/>
                  <a:gd name="connsiteX4" fmla="*/ 0 w 376611"/>
                  <a:gd name="connsiteY4" fmla="*/ 257741 h 257741"/>
                  <a:gd name="connsiteX5" fmla="*/ 1862 w 376611"/>
                  <a:gd name="connsiteY5" fmla="*/ 242524 h 257741"/>
                  <a:gd name="connsiteX6" fmla="*/ 170236 w 376611"/>
                  <a:gd name="connsiteY6" fmla="*/ 6631 h 257741"/>
                  <a:gd name="connsiteX0" fmla="*/ 170236 w 376611"/>
                  <a:gd name="connsiteY0" fmla="*/ 0 h 282860"/>
                  <a:gd name="connsiteX1" fmla="*/ 376611 w 376611"/>
                  <a:gd name="connsiteY1" fmla="*/ 25400 h 282860"/>
                  <a:gd name="connsiteX2" fmla="*/ 337717 w 376611"/>
                  <a:gd name="connsiteY2" fmla="*/ 239713 h 282860"/>
                  <a:gd name="connsiteX3" fmla="*/ 344282 w 376611"/>
                  <a:gd name="connsiteY3" fmla="*/ 282860 h 282860"/>
                  <a:gd name="connsiteX4" fmla="*/ 0 w 376611"/>
                  <a:gd name="connsiteY4" fmla="*/ 282860 h 282860"/>
                  <a:gd name="connsiteX5" fmla="*/ 1862 w 376611"/>
                  <a:gd name="connsiteY5" fmla="*/ 267643 h 282860"/>
                  <a:gd name="connsiteX6" fmla="*/ 170236 w 376611"/>
                  <a:gd name="connsiteY6" fmla="*/ 0 h 282860"/>
                  <a:gd name="connsiteX0" fmla="*/ 170236 w 376611"/>
                  <a:gd name="connsiteY0" fmla="*/ 11567 h 294427"/>
                  <a:gd name="connsiteX1" fmla="*/ 376611 w 376611"/>
                  <a:gd name="connsiteY1" fmla="*/ 36967 h 294427"/>
                  <a:gd name="connsiteX2" fmla="*/ 337717 w 376611"/>
                  <a:gd name="connsiteY2" fmla="*/ 251280 h 294427"/>
                  <a:gd name="connsiteX3" fmla="*/ 344282 w 376611"/>
                  <a:gd name="connsiteY3" fmla="*/ 294427 h 294427"/>
                  <a:gd name="connsiteX4" fmla="*/ 0 w 376611"/>
                  <a:gd name="connsiteY4" fmla="*/ 294427 h 294427"/>
                  <a:gd name="connsiteX5" fmla="*/ 1862 w 376611"/>
                  <a:gd name="connsiteY5" fmla="*/ 279210 h 294427"/>
                  <a:gd name="connsiteX6" fmla="*/ 170236 w 376611"/>
                  <a:gd name="connsiteY6" fmla="*/ 11567 h 294427"/>
                  <a:gd name="connsiteX0" fmla="*/ 170236 w 376611"/>
                  <a:gd name="connsiteY0" fmla="*/ 16933 h 299793"/>
                  <a:gd name="connsiteX1" fmla="*/ 376611 w 376611"/>
                  <a:gd name="connsiteY1" fmla="*/ 42333 h 299793"/>
                  <a:gd name="connsiteX2" fmla="*/ 337717 w 376611"/>
                  <a:gd name="connsiteY2" fmla="*/ 256646 h 299793"/>
                  <a:gd name="connsiteX3" fmla="*/ 344282 w 376611"/>
                  <a:gd name="connsiteY3" fmla="*/ 299793 h 299793"/>
                  <a:gd name="connsiteX4" fmla="*/ 0 w 376611"/>
                  <a:gd name="connsiteY4" fmla="*/ 299793 h 299793"/>
                  <a:gd name="connsiteX5" fmla="*/ 1862 w 376611"/>
                  <a:gd name="connsiteY5" fmla="*/ 284576 h 299793"/>
                  <a:gd name="connsiteX6" fmla="*/ 170236 w 376611"/>
                  <a:gd name="connsiteY6" fmla="*/ 16933 h 299793"/>
                  <a:gd name="connsiteX0" fmla="*/ 1862 w 376611"/>
                  <a:gd name="connsiteY0" fmla="*/ 242243 h 257460"/>
                  <a:gd name="connsiteX1" fmla="*/ 376611 w 376611"/>
                  <a:gd name="connsiteY1" fmla="*/ 0 h 257460"/>
                  <a:gd name="connsiteX2" fmla="*/ 337717 w 376611"/>
                  <a:gd name="connsiteY2" fmla="*/ 214313 h 257460"/>
                  <a:gd name="connsiteX3" fmla="*/ 344282 w 376611"/>
                  <a:gd name="connsiteY3" fmla="*/ 257460 h 257460"/>
                  <a:gd name="connsiteX4" fmla="*/ 0 w 376611"/>
                  <a:gd name="connsiteY4" fmla="*/ 257460 h 257460"/>
                  <a:gd name="connsiteX5" fmla="*/ 1862 w 376611"/>
                  <a:gd name="connsiteY5" fmla="*/ 242243 h 257460"/>
                  <a:gd name="connsiteX0" fmla="*/ 1862 w 376611"/>
                  <a:gd name="connsiteY0" fmla="*/ 251710 h 266927"/>
                  <a:gd name="connsiteX1" fmla="*/ 376611 w 376611"/>
                  <a:gd name="connsiteY1" fmla="*/ 9467 h 266927"/>
                  <a:gd name="connsiteX2" fmla="*/ 337717 w 376611"/>
                  <a:gd name="connsiteY2" fmla="*/ 223780 h 266927"/>
                  <a:gd name="connsiteX3" fmla="*/ 344282 w 376611"/>
                  <a:gd name="connsiteY3" fmla="*/ 266927 h 266927"/>
                  <a:gd name="connsiteX4" fmla="*/ 0 w 376611"/>
                  <a:gd name="connsiteY4" fmla="*/ 266927 h 266927"/>
                  <a:gd name="connsiteX5" fmla="*/ 1862 w 376611"/>
                  <a:gd name="connsiteY5" fmla="*/ 251710 h 266927"/>
                  <a:gd name="connsiteX0" fmla="*/ 1862 w 376611"/>
                  <a:gd name="connsiteY0" fmla="*/ 255078 h 270295"/>
                  <a:gd name="connsiteX1" fmla="*/ 376611 w 376611"/>
                  <a:gd name="connsiteY1" fmla="*/ 12835 h 270295"/>
                  <a:gd name="connsiteX2" fmla="*/ 337717 w 376611"/>
                  <a:gd name="connsiteY2" fmla="*/ 227148 h 270295"/>
                  <a:gd name="connsiteX3" fmla="*/ 344282 w 376611"/>
                  <a:gd name="connsiteY3" fmla="*/ 270295 h 270295"/>
                  <a:gd name="connsiteX4" fmla="*/ 0 w 376611"/>
                  <a:gd name="connsiteY4" fmla="*/ 270295 h 270295"/>
                  <a:gd name="connsiteX5" fmla="*/ 1862 w 376611"/>
                  <a:gd name="connsiteY5" fmla="*/ 255078 h 270295"/>
                  <a:gd name="connsiteX0" fmla="*/ 1862 w 376611"/>
                  <a:gd name="connsiteY0" fmla="*/ 255078 h 270295"/>
                  <a:gd name="connsiteX1" fmla="*/ 376611 w 376611"/>
                  <a:gd name="connsiteY1" fmla="*/ 12835 h 270295"/>
                  <a:gd name="connsiteX2" fmla="*/ 337717 w 376611"/>
                  <a:gd name="connsiteY2" fmla="*/ 227148 h 270295"/>
                  <a:gd name="connsiteX3" fmla="*/ 344282 w 376611"/>
                  <a:gd name="connsiteY3" fmla="*/ 270295 h 270295"/>
                  <a:gd name="connsiteX4" fmla="*/ 0 w 376611"/>
                  <a:gd name="connsiteY4" fmla="*/ 270295 h 270295"/>
                  <a:gd name="connsiteX5" fmla="*/ 1862 w 376611"/>
                  <a:gd name="connsiteY5" fmla="*/ 255078 h 270295"/>
                  <a:gd name="connsiteX0" fmla="*/ 1862 w 376611"/>
                  <a:gd name="connsiteY0" fmla="*/ 255078 h 270295"/>
                  <a:gd name="connsiteX1" fmla="*/ 376611 w 376611"/>
                  <a:gd name="connsiteY1" fmla="*/ 12835 h 270295"/>
                  <a:gd name="connsiteX2" fmla="*/ 337717 w 376611"/>
                  <a:gd name="connsiteY2" fmla="*/ 227148 h 270295"/>
                  <a:gd name="connsiteX3" fmla="*/ 344282 w 376611"/>
                  <a:gd name="connsiteY3" fmla="*/ 270295 h 270295"/>
                  <a:gd name="connsiteX4" fmla="*/ 0 w 376611"/>
                  <a:gd name="connsiteY4" fmla="*/ 270295 h 270295"/>
                  <a:gd name="connsiteX5" fmla="*/ 1862 w 376611"/>
                  <a:gd name="connsiteY5" fmla="*/ 255078 h 270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6611" h="270295">
                    <a:moveTo>
                      <a:pt x="1862" y="255078"/>
                    </a:moveTo>
                    <a:cubicBezTo>
                      <a:pt x="64630" y="212168"/>
                      <a:pt x="6310" y="-61885"/>
                      <a:pt x="376611" y="12835"/>
                    </a:cubicBezTo>
                    <a:cubicBezTo>
                      <a:pt x="358620" y="76864"/>
                      <a:pt x="362853" y="189312"/>
                      <a:pt x="337717" y="227148"/>
                    </a:cubicBezTo>
                    <a:lnTo>
                      <a:pt x="344282" y="270295"/>
                    </a:lnTo>
                    <a:lnTo>
                      <a:pt x="0" y="270295"/>
                    </a:lnTo>
                    <a:lnTo>
                      <a:pt x="1862" y="255078"/>
                    </a:lnTo>
                    <a:close/>
                  </a:path>
                </a:pathLst>
              </a:custGeom>
              <a:solidFill>
                <a:srgbClr val="FA55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3" name="Oval 572">
                <a:extLst>
                  <a:ext uri="{FF2B5EF4-FFF2-40B4-BE49-F238E27FC236}">
                    <a16:creationId xmlns:a16="http://schemas.microsoft.com/office/drawing/2014/main" id="{48801777-2C09-78FD-49AC-C2A316BCC1B4}"/>
                  </a:ext>
                </a:extLst>
              </p:cNvPr>
              <p:cNvSpPr/>
              <p:nvPr/>
            </p:nvSpPr>
            <p:spPr>
              <a:xfrm flipV="1">
                <a:off x="2873523" y="93966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Rectangle 56">
                <a:extLst>
                  <a:ext uri="{FF2B5EF4-FFF2-40B4-BE49-F238E27FC236}">
                    <a16:creationId xmlns:a16="http://schemas.microsoft.com/office/drawing/2014/main" id="{28B18887-2EDC-6934-411E-41D3EAF17B18}"/>
                  </a:ext>
                </a:extLst>
              </p:cNvPr>
              <p:cNvSpPr/>
              <p:nvPr/>
            </p:nvSpPr>
            <p:spPr>
              <a:xfrm>
                <a:off x="2458855" y="1017831"/>
                <a:ext cx="557395" cy="493468"/>
              </a:xfrm>
              <a:custGeom>
                <a:avLst/>
                <a:gdLst>
                  <a:gd name="connsiteX0" fmla="*/ 0 w 136525"/>
                  <a:gd name="connsiteY0" fmla="*/ 0 h 196850"/>
                  <a:gd name="connsiteX1" fmla="*/ 136525 w 136525"/>
                  <a:gd name="connsiteY1" fmla="*/ 0 h 196850"/>
                  <a:gd name="connsiteX2" fmla="*/ 136525 w 136525"/>
                  <a:gd name="connsiteY2" fmla="*/ 196850 h 196850"/>
                  <a:gd name="connsiteX3" fmla="*/ 0 w 136525"/>
                  <a:gd name="connsiteY3" fmla="*/ 196850 h 196850"/>
                  <a:gd name="connsiteX4" fmla="*/ 0 w 136525"/>
                  <a:gd name="connsiteY4" fmla="*/ 0 h 196850"/>
                  <a:gd name="connsiteX0" fmla="*/ 0 w 234950"/>
                  <a:gd name="connsiteY0" fmla="*/ 25400 h 222250"/>
                  <a:gd name="connsiteX1" fmla="*/ 234950 w 234950"/>
                  <a:gd name="connsiteY1" fmla="*/ 0 h 222250"/>
                  <a:gd name="connsiteX2" fmla="*/ 136525 w 234950"/>
                  <a:gd name="connsiteY2" fmla="*/ 222250 h 222250"/>
                  <a:gd name="connsiteX3" fmla="*/ 0 w 234950"/>
                  <a:gd name="connsiteY3" fmla="*/ 222250 h 222250"/>
                  <a:gd name="connsiteX4" fmla="*/ 0 w 234950"/>
                  <a:gd name="connsiteY4" fmla="*/ 25400 h 222250"/>
                  <a:gd name="connsiteX0" fmla="*/ 0 w 266700"/>
                  <a:gd name="connsiteY0" fmla="*/ 25400 h 254000"/>
                  <a:gd name="connsiteX1" fmla="*/ 234950 w 266700"/>
                  <a:gd name="connsiteY1" fmla="*/ 0 h 254000"/>
                  <a:gd name="connsiteX2" fmla="*/ 266700 w 266700"/>
                  <a:gd name="connsiteY2" fmla="*/ 254000 h 254000"/>
                  <a:gd name="connsiteX3" fmla="*/ 0 w 266700"/>
                  <a:gd name="connsiteY3" fmla="*/ 222250 h 254000"/>
                  <a:gd name="connsiteX4" fmla="*/ 0 w 266700"/>
                  <a:gd name="connsiteY4" fmla="*/ 25400 h 254000"/>
                  <a:gd name="connsiteX0" fmla="*/ 260350 w 527050"/>
                  <a:gd name="connsiteY0" fmla="*/ 25400 h 463550"/>
                  <a:gd name="connsiteX1" fmla="*/ 495300 w 527050"/>
                  <a:gd name="connsiteY1" fmla="*/ 0 h 463550"/>
                  <a:gd name="connsiteX2" fmla="*/ 527050 w 527050"/>
                  <a:gd name="connsiteY2" fmla="*/ 254000 h 463550"/>
                  <a:gd name="connsiteX3" fmla="*/ 0 w 527050"/>
                  <a:gd name="connsiteY3" fmla="*/ 463550 h 463550"/>
                  <a:gd name="connsiteX4" fmla="*/ 260350 w 527050"/>
                  <a:gd name="connsiteY4" fmla="*/ 25400 h 463550"/>
                  <a:gd name="connsiteX0" fmla="*/ 0 w 527050"/>
                  <a:gd name="connsiteY0" fmla="*/ 463550 h 463550"/>
                  <a:gd name="connsiteX1" fmla="*/ 495300 w 527050"/>
                  <a:gd name="connsiteY1" fmla="*/ 0 h 463550"/>
                  <a:gd name="connsiteX2" fmla="*/ 527050 w 527050"/>
                  <a:gd name="connsiteY2" fmla="*/ 254000 h 463550"/>
                  <a:gd name="connsiteX3" fmla="*/ 0 w 527050"/>
                  <a:gd name="connsiteY3" fmla="*/ 463550 h 463550"/>
                  <a:gd name="connsiteX0" fmla="*/ 0 w 527050"/>
                  <a:gd name="connsiteY0" fmla="*/ 491411 h 491411"/>
                  <a:gd name="connsiteX1" fmla="*/ 495300 w 527050"/>
                  <a:gd name="connsiteY1" fmla="*/ 27861 h 491411"/>
                  <a:gd name="connsiteX2" fmla="*/ 527050 w 527050"/>
                  <a:gd name="connsiteY2" fmla="*/ 281861 h 491411"/>
                  <a:gd name="connsiteX3" fmla="*/ 0 w 527050"/>
                  <a:gd name="connsiteY3" fmla="*/ 491411 h 491411"/>
                  <a:gd name="connsiteX0" fmla="*/ 30345 w 557395"/>
                  <a:gd name="connsiteY0" fmla="*/ 493468 h 493468"/>
                  <a:gd name="connsiteX1" fmla="*/ 525645 w 557395"/>
                  <a:gd name="connsiteY1" fmla="*/ 29918 h 493468"/>
                  <a:gd name="connsiteX2" fmla="*/ 557395 w 557395"/>
                  <a:gd name="connsiteY2" fmla="*/ 283918 h 493468"/>
                  <a:gd name="connsiteX3" fmla="*/ 30345 w 557395"/>
                  <a:gd name="connsiteY3" fmla="*/ 493468 h 493468"/>
                  <a:gd name="connsiteX0" fmla="*/ 30345 w 557395"/>
                  <a:gd name="connsiteY0" fmla="*/ 493468 h 493468"/>
                  <a:gd name="connsiteX1" fmla="*/ 525645 w 557395"/>
                  <a:gd name="connsiteY1" fmla="*/ 29918 h 493468"/>
                  <a:gd name="connsiteX2" fmla="*/ 557395 w 557395"/>
                  <a:gd name="connsiteY2" fmla="*/ 283918 h 493468"/>
                  <a:gd name="connsiteX3" fmla="*/ 30345 w 557395"/>
                  <a:gd name="connsiteY3" fmla="*/ 493468 h 493468"/>
                  <a:gd name="connsiteX0" fmla="*/ 30345 w 557395"/>
                  <a:gd name="connsiteY0" fmla="*/ 493468 h 493468"/>
                  <a:gd name="connsiteX1" fmla="*/ 525645 w 557395"/>
                  <a:gd name="connsiteY1" fmla="*/ 29918 h 493468"/>
                  <a:gd name="connsiteX2" fmla="*/ 557395 w 557395"/>
                  <a:gd name="connsiteY2" fmla="*/ 283918 h 493468"/>
                  <a:gd name="connsiteX3" fmla="*/ 30345 w 557395"/>
                  <a:gd name="connsiteY3" fmla="*/ 493468 h 49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7395" h="493468">
                    <a:moveTo>
                      <a:pt x="30345" y="493468"/>
                    </a:moveTo>
                    <a:cubicBezTo>
                      <a:pt x="-49030" y="297676"/>
                      <a:pt x="-1405" y="-114015"/>
                      <a:pt x="525645" y="29918"/>
                    </a:cubicBezTo>
                    <a:lnTo>
                      <a:pt x="557395" y="283918"/>
                    </a:lnTo>
                    <a:cubicBezTo>
                      <a:pt x="413462" y="306143"/>
                      <a:pt x="231428" y="293443"/>
                      <a:pt x="30345" y="493468"/>
                    </a:cubicBezTo>
                    <a:close/>
                  </a:path>
                </a:pathLst>
              </a:custGeom>
              <a:solidFill>
                <a:srgbClr val="FDE2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F6BF788E-4874-DE60-5081-147329530F64}"/>
                </a:ext>
              </a:extLst>
            </p:cNvPr>
            <p:cNvSpPr/>
            <p:nvPr/>
          </p:nvSpPr>
          <p:spPr>
            <a:xfrm>
              <a:off x="3818048" y="2879580"/>
              <a:ext cx="304800" cy="211946"/>
            </a:xfrm>
            <a:custGeom>
              <a:avLst/>
              <a:gdLst>
                <a:gd name="connsiteX0" fmla="*/ 0 w 304800"/>
                <a:gd name="connsiteY0" fmla="*/ 22860 h 109735"/>
                <a:gd name="connsiteX1" fmla="*/ 106680 w 304800"/>
                <a:gd name="connsiteY1" fmla="*/ 106680 h 109735"/>
                <a:gd name="connsiteX2" fmla="*/ 182880 w 304800"/>
                <a:gd name="connsiteY2" fmla="*/ 91440 h 109735"/>
                <a:gd name="connsiteX3" fmla="*/ 251460 w 304800"/>
                <a:gd name="connsiteY3" fmla="*/ 91440 h 109735"/>
                <a:gd name="connsiteX4" fmla="*/ 304800 w 304800"/>
                <a:gd name="connsiteY4" fmla="*/ 0 h 109735"/>
                <a:gd name="connsiteX5" fmla="*/ 304800 w 304800"/>
                <a:gd name="connsiteY5" fmla="*/ 0 h 10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00" h="109735">
                  <a:moveTo>
                    <a:pt x="0" y="22860"/>
                  </a:moveTo>
                  <a:cubicBezTo>
                    <a:pt x="38100" y="59055"/>
                    <a:pt x="76200" y="95250"/>
                    <a:pt x="106680" y="106680"/>
                  </a:cubicBezTo>
                  <a:cubicBezTo>
                    <a:pt x="137160" y="118110"/>
                    <a:pt x="158750" y="93980"/>
                    <a:pt x="182880" y="91440"/>
                  </a:cubicBezTo>
                  <a:cubicBezTo>
                    <a:pt x="207010" y="88900"/>
                    <a:pt x="231140" y="106680"/>
                    <a:pt x="251460" y="91440"/>
                  </a:cubicBezTo>
                  <a:cubicBezTo>
                    <a:pt x="271780" y="76200"/>
                    <a:pt x="304800" y="0"/>
                    <a:pt x="304800" y="0"/>
                  </a:cubicBezTo>
                  <a:lnTo>
                    <a:pt x="304800" y="0"/>
                  </a:lnTo>
                </a:path>
              </a:pathLst>
            </a:custGeom>
            <a:solidFill>
              <a:srgbClr val="4533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3CB01E45-92D9-251F-97CD-B1F14759C3E6}"/>
                </a:ext>
              </a:extLst>
            </p:cNvPr>
            <p:cNvGrpSpPr/>
            <p:nvPr/>
          </p:nvGrpSpPr>
          <p:grpSpPr>
            <a:xfrm>
              <a:off x="3038523" y="1451352"/>
              <a:ext cx="1989097" cy="1508477"/>
              <a:chOff x="3038523" y="1451352"/>
              <a:chExt cx="1989097" cy="1508477"/>
            </a:xfrm>
          </p:grpSpPr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B2FE3572-9672-3E08-CE36-C6F4184C97B6}"/>
                  </a:ext>
                </a:extLst>
              </p:cNvPr>
              <p:cNvSpPr/>
              <p:nvPr/>
            </p:nvSpPr>
            <p:spPr>
              <a:xfrm>
                <a:off x="3422991" y="145135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Oval 485">
                <a:extLst>
                  <a:ext uri="{FF2B5EF4-FFF2-40B4-BE49-F238E27FC236}">
                    <a16:creationId xmlns:a16="http://schemas.microsoft.com/office/drawing/2014/main" id="{30B47355-0B1B-425B-CB46-A356B3AC0535}"/>
                  </a:ext>
                </a:extLst>
              </p:cNvPr>
              <p:cNvSpPr/>
              <p:nvPr/>
            </p:nvSpPr>
            <p:spPr>
              <a:xfrm>
                <a:off x="3422991" y="155178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Oval 486">
                <a:extLst>
                  <a:ext uri="{FF2B5EF4-FFF2-40B4-BE49-F238E27FC236}">
                    <a16:creationId xmlns:a16="http://schemas.microsoft.com/office/drawing/2014/main" id="{C634E594-E68B-0C65-1C92-AAE56C1A3E4D}"/>
                  </a:ext>
                </a:extLst>
              </p:cNvPr>
              <p:cNvSpPr/>
              <p:nvPr/>
            </p:nvSpPr>
            <p:spPr>
              <a:xfrm>
                <a:off x="3327367" y="146669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25CA933F-3439-23F6-D17D-128B82574FA6}"/>
                  </a:ext>
                </a:extLst>
              </p:cNvPr>
              <p:cNvSpPr/>
              <p:nvPr/>
            </p:nvSpPr>
            <p:spPr>
              <a:xfrm>
                <a:off x="3304507" y="157464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Oval 488">
                <a:extLst>
                  <a:ext uri="{FF2B5EF4-FFF2-40B4-BE49-F238E27FC236}">
                    <a16:creationId xmlns:a16="http://schemas.microsoft.com/office/drawing/2014/main" id="{E87EB0CC-D507-1465-4902-39F19C30DE75}"/>
                  </a:ext>
                </a:extLst>
              </p:cNvPr>
              <p:cNvSpPr/>
              <p:nvPr/>
            </p:nvSpPr>
            <p:spPr>
              <a:xfrm>
                <a:off x="3236512" y="150355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id="{E32B0381-45E7-7D58-4A02-5D8E044511F6}"/>
                  </a:ext>
                </a:extLst>
              </p:cNvPr>
              <p:cNvSpPr/>
              <p:nvPr/>
            </p:nvSpPr>
            <p:spPr>
              <a:xfrm>
                <a:off x="3199546" y="158737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Oval 490">
                <a:extLst>
                  <a:ext uri="{FF2B5EF4-FFF2-40B4-BE49-F238E27FC236}">
                    <a16:creationId xmlns:a16="http://schemas.microsoft.com/office/drawing/2014/main" id="{B6A72FBF-9609-5048-29D0-4172227EDA4F}"/>
                  </a:ext>
                </a:extLst>
              </p:cNvPr>
              <p:cNvSpPr/>
              <p:nvPr/>
            </p:nvSpPr>
            <p:spPr>
              <a:xfrm>
                <a:off x="3140034" y="147258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Oval 491">
                <a:extLst>
                  <a:ext uri="{FF2B5EF4-FFF2-40B4-BE49-F238E27FC236}">
                    <a16:creationId xmlns:a16="http://schemas.microsoft.com/office/drawing/2014/main" id="{3C93CE6D-47D7-7588-89A1-6B4BE84ED49D}"/>
                  </a:ext>
                </a:extLst>
              </p:cNvPr>
              <p:cNvSpPr/>
              <p:nvPr/>
            </p:nvSpPr>
            <p:spPr>
              <a:xfrm>
                <a:off x="3101941" y="157208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Oval 492">
                <a:extLst>
                  <a:ext uri="{FF2B5EF4-FFF2-40B4-BE49-F238E27FC236}">
                    <a16:creationId xmlns:a16="http://schemas.microsoft.com/office/drawing/2014/main" id="{2F4EEC61-E40D-14C9-3673-B62667AD8A84}"/>
                  </a:ext>
                </a:extLst>
              </p:cNvPr>
              <p:cNvSpPr/>
              <p:nvPr/>
            </p:nvSpPr>
            <p:spPr>
              <a:xfrm>
                <a:off x="3124800" y="168641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Oval 493">
                <a:extLst>
                  <a:ext uri="{FF2B5EF4-FFF2-40B4-BE49-F238E27FC236}">
                    <a16:creationId xmlns:a16="http://schemas.microsoft.com/office/drawing/2014/main" id="{86CE8DBA-90FE-4FCF-C2DD-2FBAFEDA7B71}"/>
                  </a:ext>
                </a:extLst>
              </p:cNvPr>
              <p:cNvSpPr/>
              <p:nvPr/>
            </p:nvSpPr>
            <p:spPr>
              <a:xfrm>
                <a:off x="3048994" y="180581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Oval 494">
                <a:extLst>
                  <a:ext uri="{FF2B5EF4-FFF2-40B4-BE49-F238E27FC236}">
                    <a16:creationId xmlns:a16="http://schemas.microsoft.com/office/drawing/2014/main" id="{D6C15F5C-6D1C-FC76-86AA-B00A139C5FC5}"/>
                  </a:ext>
                </a:extLst>
              </p:cNvPr>
              <p:cNvSpPr/>
              <p:nvPr/>
            </p:nvSpPr>
            <p:spPr>
              <a:xfrm>
                <a:off x="3201536" y="176515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Oval 495">
                <a:extLst>
                  <a:ext uri="{FF2B5EF4-FFF2-40B4-BE49-F238E27FC236}">
                    <a16:creationId xmlns:a16="http://schemas.microsoft.com/office/drawing/2014/main" id="{3A4B7799-05CB-DFD1-3463-32AAB36D2206}"/>
                  </a:ext>
                </a:extLst>
              </p:cNvPr>
              <p:cNvSpPr/>
              <p:nvPr/>
            </p:nvSpPr>
            <p:spPr>
              <a:xfrm>
                <a:off x="3330246" y="166712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Oval 496">
                <a:extLst>
                  <a:ext uri="{FF2B5EF4-FFF2-40B4-BE49-F238E27FC236}">
                    <a16:creationId xmlns:a16="http://schemas.microsoft.com/office/drawing/2014/main" id="{4D516D30-140B-4614-87F7-7997D25FF992}"/>
                  </a:ext>
                </a:extLst>
              </p:cNvPr>
              <p:cNvSpPr/>
              <p:nvPr/>
            </p:nvSpPr>
            <p:spPr>
              <a:xfrm>
                <a:off x="3273146" y="177408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8" name="Oval 497">
                <a:extLst>
                  <a:ext uri="{FF2B5EF4-FFF2-40B4-BE49-F238E27FC236}">
                    <a16:creationId xmlns:a16="http://schemas.microsoft.com/office/drawing/2014/main" id="{F8E575C7-5D7A-5953-72A9-52A68B858BFB}"/>
                  </a:ext>
                </a:extLst>
              </p:cNvPr>
              <p:cNvSpPr/>
              <p:nvPr/>
            </p:nvSpPr>
            <p:spPr>
              <a:xfrm>
                <a:off x="3390462" y="178801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Oval 498">
                <a:extLst>
                  <a:ext uri="{FF2B5EF4-FFF2-40B4-BE49-F238E27FC236}">
                    <a16:creationId xmlns:a16="http://schemas.microsoft.com/office/drawing/2014/main" id="{58B9802D-8012-682E-5FAC-9B4D1F793159}"/>
                  </a:ext>
                </a:extLst>
              </p:cNvPr>
              <p:cNvSpPr/>
              <p:nvPr/>
            </p:nvSpPr>
            <p:spPr>
              <a:xfrm>
                <a:off x="3236512" y="166645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Oval 499">
                <a:extLst>
                  <a:ext uri="{FF2B5EF4-FFF2-40B4-BE49-F238E27FC236}">
                    <a16:creationId xmlns:a16="http://schemas.microsoft.com/office/drawing/2014/main" id="{E2A56A5B-6CCC-02F5-7044-B60AA83C75DB}"/>
                  </a:ext>
                </a:extLst>
              </p:cNvPr>
              <p:cNvSpPr/>
              <p:nvPr/>
            </p:nvSpPr>
            <p:spPr>
              <a:xfrm>
                <a:off x="3153828" y="183386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Oval 500">
                <a:extLst>
                  <a:ext uri="{FF2B5EF4-FFF2-40B4-BE49-F238E27FC236}">
                    <a16:creationId xmlns:a16="http://schemas.microsoft.com/office/drawing/2014/main" id="{7E2EC56E-FF1B-1F94-6800-0CB296C4980C}"/>
                  </a:ext>
                </a:extLst>
              </p:cNvPr>
              <p:cNvSpPr/>
              <p:nvPr/>
            </p:nvSpPr>
            <p:spPr>
              <a:xfrm>
                <a:off x="3048141" y="192030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Oval 501">
                <a:extLst>
                  <a:ext uri="{FF2B5EF4-FFF2-40B4-BE49-F238E27FC236}">
                    <a16:creationId xmlns:a16="http://schemas.microsoft.com/office/drawing/2014/main" id="{AFADD0F1-6EE9-3BE1-ACDB-922F9D8321F8}"/>
                  </a:ext>
                </a:extLst>
              </p:cNvPr>
              <p:cNvSpPr/>
              <p:nvPr/>
            </p:nvSpPr>
            <p:spPr>
              <a:xfrm>
                <a:off x="3161271" y="192007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AEF06507-3D9E-63CF-7214-4F2613822188}"/>
                  </a:ext>
                </a:extLst>
              </p:cNvPr>
              <p:cNvSpPr/>
              <p:nvPr/>
            </p:nvSpPr>
            <p:spPr>
              <a:xfrm>
                <a:off x="3268065" y="187485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id="{44D4E5A4-07B8-F941-D5B2-82CA9ED322EC}"/>
                  </a:ext>
                </a:extLst>
              </p:cNvPr>
              <p:cNvSpPr/>
              <p:nvPr/>
            </p:nvSpPr>
            <p:spPr>
              <a:xfrm>
                <a:off x="3374524" y="19502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735F4886-8C75-CCA1-FF59-A9BBD4E33909}"/>
                  </a:ext>
                </a:extLst>
              </p:cNvPr>
              <p:cNvSpPr/>
              <p:nvPr/>
            </p:nvSpPr>
            <p:spPr>
              <a:xfrm>
                <a:off x="3275298" y="199592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635BD7F3-F8EC-4348-F39B-25DB86428DD7}"/>
                  </a:ext>
                </a:extLst>
              </p:cNvPr>
              <p:cNvSpPr/>
              <p:nvPr/>
            </p:nvSpPr>
            <p:spPr>
              <a:xfrm>
                <a:off x="3160728" y="208034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Oval 506">
                <a:extLst>
                  <a:ext uri="{FF2B5EF4-FFF2-40B4-BE49-F238E27FC236}">
                    <a16:creationId xmlns:a16="http://schemas.microsoft.com/office/drawing/2014/main" id="{69697489-57E8-F64F-6483-E20800725B1B}"/>
                  </a:ext>
                </a:extLst>
              </p:cNvPr>
              <p:cNvSpPr/>
              <p:nvPr/>
            </p:nvSpPr>
            <p:spPr>
              <a:xfrm>
                <a:off x="3061383" y="200484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B8342FBF-F5D9-F899-7D98-4D2F0A2CF45C}"/>
                  </a:ext>
                </a:extLst>
              </p:cNvPr>
              <p:cNvSpPr/>
              <p:nvPr/>
            </p:nvSpPr>
            <p:spPr>
              <a:xfrm>
                <a:off x="3045796" y="218011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Oval 508">
                <a:extLst>
                  <a:ext uri="{FF2B5EF4-FFF2-40B4-BE49-F238E27FC236}">
                    <a16:creationId xmlns:a16="http://schemas.microsoft.com/office/drawing/2014/main" id="{F6AF1890-467F-EC6A-C408-34D03D483AB6}"/>
                  </a:ext>
                </a:extLst>
              </p:cNvPr>
              <p:cNvSpPr/>
              <p:nvPr/>
            </p:nvSpPr>
            <p:spPr>
              <a:xfrm>
                <a:off x="3236511" y="218011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Oval 509">
                <a:extLst>
                  <a:ext uri="{FF2B5EF4-FFF2-40B4-BE49-F238E27FC236}">
                    <a16:creationId xmlns:a16="http://schemas.microsoft.com/office/drawing/2014/main" id="{D62CE81E-7B28-F38C-6C44-77801FC361F9}"/>
                  </a:ext>
                </a:extLst>
              </p:cNvPr>
              <p:cNvSpPr/>
              <p:nvPr/>
            </p:nvSpPr>
            <p:spPr>
              <a:xfrm>
                <a:off x="3076108" y="208034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Oval 510">
                <a:extLst>
                  <a:ext uri="{FF2B5EF4-FFF2-40B4-BE49-F238E27FC236}">
                    <a16:creationId xmlns:a16="http://schemas.microsoft.com/office/drawing/2014/main" id="{D707EFF4-7575-1929-2CB6-D9AC2EA1F09A}"/>
                  </a:ext>
                </a:extLst>
              </p:cNvPr>
              <p:cNvSpPr/>
              <p:nvPr/>
            </p:nvSpPr>
            <p:spPr>
              <a:xfrm>
                <a:off x="3132660" y="218699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Oval 511">
                <a:extLst>
                  <a:ext uri="{FF2B5EF4-FFF2-40B4-BE49-F238E27FC236}">
                    <a16:creationId xmlns:a16="http://schemas.microsoft.com/office/drawing/2014/main" id="{D610718B-4A46-2004-6605-7131CC458D5A}"/>
                  </a:ext>
                </a:extLst>
              </p:cNvPr>
              <p:cNvSpPr/>
              <p:nvPr/>
            </p:nvSpPr>
            <p:spPr>
              <a:xfrm>
                <a:off x="3038523" y="228353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Oval 512">
                <a:extLst>
                  <a:ext uri="{FF2B5EF4-FFF2-40B4-BE49-F238E27FC236}">
                    <a16:creationId xmlns:a16="http://schemas.microsoft.com/office/drawing/2014/main" id="{57934771-792A-1690-8422-63DBD1CF78CF}"/>
                  </a:ext>
                </a:extLst>
              </p:cNvPr>
              <p:cNvSpPr/>
              <p:nvPr/>
            </p:nvSpPr>
            <p:spPr>
              <a:xfrm>
                <a:off x="3199546" y="229965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C70DD9D3-6863-A68B-4AFB-E61FF3E0AF12}"/>
                  </a:ext>
                </a:extLst>
              </p:cNvPr>
              <p:cNvSpPr/>
              <p:nvPr/>
            </p:nvSpPr>
            <p:spPr>
              <a:xfrm>
                <a:off x="3132659" y="233821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406F621C-A1E4-321B-26B2-EB764723BC0D}"/>
                  </a:ext>
                </a:extLst>
              </p:cNvPr>
              <p:cNvSpPr/>
              <p:nvPr/>
            </p:nvSpPr>
            <p:spPr>
              <a:xfrm>
                <a:off x="3061982" y="241474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609023BF-BAFD-2384-EEB1-3362B7F43DA6}"/>
                  </a:ext>
                </a:extLst>
              </p:cNvPr>
              <p:cNvSpPr/>
              <p:nvPr/>
            </p:nvSpPr>
            <p:spPr>
              <a:xfrm>
                <a:off x="3227723" y="244351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D5B34E38-254C-2234-D3F9-CC8361B484B4}"/>
                  </a:ext>
                </a:extLst>
              </p:cNvPr>
              <p:cNvSpPr/>
              <p:nvPr/>
            </p:nvSpPr>
            <p:spPr>
              <a:xfrm>
                <a:off x="3364713" y="212375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4F97C939-69F7-A69B-7FDB-9BA02BDA0707}"/>
                  </a:ext>
                </a:extLst>
              </p:cNvPr>
              <p:cNvSpPr/>
              <p:nvPr/>
            </p:nvSpPr>
            <p:spPr>
              <a:xfrm>
                <a:off x="3296005" y="227679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BA4E8ECB-39EB-C08D-5297-6396E473AEC0}"/>
                  </a:ext>
                </a:extLst>
              </p:cNvPr>
              <p:cNvSpPr/>
              <p:nvPr/>
            </p:nvSpPr>
            <p:spPr>
              <a:xfrm>
                <a:off x="3407766" y="236902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F65B1D3C-5737-B394-43BF-1D2DE2C84A17}"/>
                  </a:ext>
                </a:extLst>
              </p:cNvPr>
              <p:cNvSpPr/>
              <p:nvPr/>
            </p:nvSpPr>
            <p:spPr>
              <a:xfrm>
                <a:off x="3211024" y="254055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Oval 520">
                <a:extLst>
                  <a:ext uri="{FF2B5EF4-FFF2-40B4-BE49-F238E27FC236}">
                    <a16:creationId xmlns:a16="http://schemas.microsoft.com/office/drawing/2014/main" id="{CE729A82-9DCC-82DB-0C59-3887E79A69CE}"/>
                  </a:ext>
                </a:extLst>
              </p:cNvPr>
              <p:cNvSpPr/>
              <p:nvPr/>
            </p:nvSpPr>
            <p:spPr>
              <a:xfrm>
                <a:off x="3134772" y="253086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Oval 521">
                <a:extLst>
                  <a:ext uri="{FF2B5EF4-FFF2-40B4-BE49-F238E27FC236}">
                    <a16:creationId xmlns:a16="http://schemas.microsoft.com/office/drawing/2014/main" id="{3505626F-A57F-99BF-1324-72AF7CF047DA}"/>
                  </a:ext>
                </a:extLst>
              </p:cNvPr>
              <p:cNvSpPr/>
              <p:nvPr/>
            </p:nvSpPr>
            <p:spPr>
              <a:xfrm>
                <a:off x="3180432" y="267507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Oval 522">
                <a:extLst>
                  <a:ext uri="{FF2B5EF4-FFF2-40B4-BE49-F238E27FC236}">
                    <a16:creationId xmlns:a16="http://schemas.microsoft.com/office/drawing/2014/main" id="{66CEB21F-E96B-2227-81CF-F9203603004D}"/>
                  </a:ext>
                </a:extLst>
              </p:cNvPr>
              <p:cNvSpPr/>
              <p:nvPr/>
            </p:nvSpPr>
            <p:spPr>
              <a:xfrm>
                <a:off x="3317421" y="25985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1C693576-7784-44B2-D167-2CCA018CF81C}"/>
                  </a:ext>
                </a:extLst>
              </p:cNvPr>
              <p:cNvSpPr/>
              <p:nvPr/>
            </p:nvSpPr>
            <p:spPr>
              <a:xfrm>
                <a:off x="3356099" y="246637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DDB8397C-935A-C7B3-2A2E-AF769F04A3EC}"/>
                  </a:ext>
                </a:extLst>
              </p:cNvPr>
              <p:cNvSpPr/>
              <p:nvPr/>
            </p:nvSpPr>
            <p:spPr>
              <a:xfrm>
                <a:off x="3438993" y="258239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6535F63F-D423-13ED-E322-E151CD054A48}"/>
                  </a:ext>
                </a:extLst>
              </p:cNvPr>
              <p:cNvSpPr/>
              <p:nvPr/>
            </p:nvSpPr>
            <p:spPr>
              <a:xfrm>
                <a:off x="3407766" y="272013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>
                <a:extLst>
                  <a:ext uri="{FF2B5EF4-FFF2-40B4-BE49-F238E27FC236}">
                    <a16:creationId xmlns:a16="http://schemas.microsoft.com/office/drawing/2014/main" id="{FE7AF518-DE91-3B9E-6B35-C0F723E8AC27}"/>
                  </a:ext>
                </a:extLst>
              </p:cNvPr>
              <p:cNvSpPr/>
              <p:nvPr/>
            </p:nvSpPr>
            <p:spPr>
              <a:xfrm>
                <a:off x="3293862" y="276048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D09CFFEE-2C20-800D-758D-37A8726BBC4D}"/>
                  </a:ext>
                </a:extLst>
              </p:cNvPr>
              <p:cNvSpPr/>
              <p:nvPr/>
            </p:nvSpPr>
            <p:spPr>
              <a:xfrm>
                <a:off x="3508976" y="279049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F994A66E-A722-CA7D-702E-47C85A6D1C30}"/>
                  </a:ext>
                </a:extLst>
              </p:cNvPr>
              <p:cNvSpPr/>
              <p:nvPr/>
            </p:nvSpPr>
            <p:spPr>
              <a:xfrm>
                <a:off x="3416133" y="283065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79B29B6E-E297-1749-E565-5685D6B102D5}"/>
                  </a:ext>
                </a:extLst>
              </p:cNvPr>
              <p:cNvSpPr/>
              <p:nvPr/>
            </p:nvSpPr>
            <p:spPr>
              <a:xfrm>
                <a:off x="3517509" y="291411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Oval 530">
                <a:extLst>
                  <a:ext uri="{FF2B5EF4-FFF2-40B4-BE49-F238E27FC236}">
                    <a16:creationId xmlns:a16="http://schemas.microsoft.com/office/drawing/2014/main" id="{DAB8C7D1-EECA-DDB4-5BD1-E0A1BAFFC1E8}"/>
                  </a:ext>
                </a:extLst>
              </p:cNvPr>
              <p:cNvSpPr/>
              <p:nvPr/>
            </p:nvSpPr>
            <p:spPr>
              <a:xfrm>
                <a:off x="3654649" y="291411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Oval 531">
                <a:extLst>
                  <a:ext uri="{FF2B5EF4-FFF2-40B4-BE49-F238E27FC236}">
                    <a16:creationId xmlns:a16="http://schemas.microsoft.com/office/drawing/2014/main" id="{FDB6C7E8-ED41-9586-C496-91301148F1F0}"/>
                  </a:ext>
                </a:extLst>
              </p:cNvPr>
              <p:cNvSpPr/>
              <p:nvPr/>
            </p:nvSpPr>
            <p:spPr>
              <a:xfrm>
                <a:off x="3654505" y="277702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Oval 532">
                <a:extLst>
                  <a:ext uri="{FF2B5EF4-FFF2-40B4-BE49-F238E27FC236}">
                    <a16:creationId xmlns:a16="http://schemas.microsoft.com/office/drawing/2014/main" id="{D5F51F52-FFA1-364C-8FEE-4D221503860B}"/>
                  </a:ext>
                </a:extLst>
              </p:cNvPr>
              <p:cNvSpPr/>
              <p:nvPr/>
            </p:nvSpPr>
            <p:spPr>
              <a:xfrm>
                <a:off x="3563636" y="26538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Oval 533">
                <a:extLst>
                  <a:ext uri="{FF2B5EF4-FFF2-40B4-BE49-F238E27FC236}">
                    <a16:creationId xmlns:a16="http://schemas.microsoft.com/office/drawing/2014/main" id="{F6D08D1E-166E-A930-75CF-8E9DEAC05B23}"/>
                  </a:ext>
                </a:extLst>
              </p:cNvPr>
              <p:cNvSpPr/>
              <p:nvPr/>
            </p:nvSpPr>
            <p:spPr>
              <a:xfrm>
                <a:off x="3533667" y="245436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>
                <a:extLst>
                  <a:ext uri="{FF2B5EF4-FFF2-40B4-BE49-F238E27FC236}">
                    <a16:creationId xmlns:a16="http://schemas.microsoft.com/office/drawing/2014/main" id="{85885290-022B-5177-C583-D810740AC174}"/>
                  </a:ext>
                </a:extLst>
              </p:cNvPr>
              <p:cNvSpPr/>
              <p:nvPr/>
            </p:nvSpPr>
            <p:spPr>
              <a:xfrm>
                <a:off x="3480005" y="224025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E1D1BFDD-3846-5A86-4B45-17C9917679A2}"/>
                  </a:ext>
                </a:extLst>
              </p:cNvPr>
              <p:cNvSpPr/>
              <p:nvPr/>
            </p:nvSpPr>
            <p:spPr>
              <a:xfrm>
                <a:off x="3540776" y="205056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>
                <a:extLst>
                  <a:ext uri="{FF2B5EF4-FFF2-40B4-BE49-F238E27FC236}">
                    <a16:creationId xmlns:a16="http://schemas.microsoft.com/office/drawing/2014/main" id="{53182AD7-B402-93A5-4C1D-1C1FC590DB97}"/>
                  </a:ext>
                </a:extLst>
              </p:cNvPr>
              <p:cNvSpPr/>
              <p:nvPr/>
            </p:nvSpPr>
            <p:spPr>
              <a:xfrm>
                <a:off x="3556087" y="185179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>
                <a:extLst>
                  <a:ext uri="{FF2B5EF4-FFF2-40B4-BE49-F238E27FC236}">
                    <a16:creationId xmlns:a16="http://schemas.microsoft.com/office/drawing/2014/main" id="{85BEE6E4-3326-E753-6F42-1FC279BCD512}"/>
                  </a:ext>
                </a:extLst>
              </p:cNvPr>
              <p:cNvSpPr/>
              <p:nvPr/>
            </p:nvSpPr>
            <p:spPr>
              <a:xfrm>
                <a:off x="3663469" y="178311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3728BE1C-69DF-1653-E890-33F7EEA4B35B}"/>
                  </a:ext>
                </a:extLst>
              </p:cNvPr>
              <p:cNvSpPr/>
              <p:nvPr/>
            </p:nvSpPr>
            <p:spPr>
              <a:xfrm>
                <a:off x="3799286" y="170927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>
                <a:extLst>
                  <a:ext uri="{FF2B5EF4-FFF2-40B4-BE49-F238E27FC236}">
                    <a16:creationId xmlns:a16="http://schemas.microsoft.com/office/drawing/2014/main" id="{4305C2A4-A4F1-B2EE-33D0-6575973BB427}"/>
                  </a:ext>
                </a:extLst>
              </p:cNvPr>
              <p:cNvSpPr/>
              <p:nvPr/>
            </p:nvSpPr>
            <p:spPr>
              <a:xfrm>
                <a:off x="4004542" y="170927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519F8721-B5E0-563E-C0E7-447FBC225BA8}"/>
                  </a:ext>
                </a:extLst>
              </p:cNvPr>
              <p:cNvSpPr/>
              <p:nvPr/>
            </p:nvSpPr>
            <p:spPr>
              <a:xfrm>
                <a:off x="4165550" y="163309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>
                <a:extLst>
                  <a:ext uri="{FF2B5EF4-FFF2-40B4-BE49-F238E27FC236}">
                    <a16:creationId xmlns:a16="http://schemas.microsoft.com/office/drawing/2014/main" id="{DB12011C-827B-224B-5F0C-7925012BA4AB}"/>
                  </a:ext>
                </a:extLst>
              </p:cNvPr>
              <p:cNvSpPr/>
              <p:nvPr/>
            </p:nvSpPr>
            <p:spPr>
              <a:xfrm>
                <a:off x="4355014" y="181296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A26429F4-0BFD-4877-603C-852F1717E704}"/>
                  </a:ext>
                </a:extLst>
              </p:cNvPr>
              <p:cNvSpPr/>
              <p:nvPr/>
            </p:nvSpPr>
            <p:spPr>
              <a:xfrm>
                <a:off x="4149880" y="180539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F1D6ED2B-E498-C678-2C3C-55CD609EA1AA}"/>
                  </a:ext>
                </a:extLst>
              </p:cNvPr>
              <p:cNvSpPr/>
              <p:nvPr/>
            </p:nvSpPr>
            <p:spPr>
              <a:xfrm>
                <a:off x="3988408" y="189721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>
                <a:extLst>
                  <a:ext uri="{FF2B5EF4-FFF2-40B4-BE49-F238E27FC236}">
                    <a16:creationId xmlns:a16="http://schemas.microsoft.com/office/drawing/2014/main" id="{0E514DFC-D36C-CF6C-6E02-851A98D467A4}"/>
                  </a:ext>
                </a:extLst>
              </p:cNvPr>
              <p:cNvSpPr/>
              <p:nvPr/>
            </p:nvSpPr>
            <p:spPr>
              <a:xfrm>
                <a:off x="3789818" y="193036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Oval 545">
                <a:extLst>
                  <a:ext uri="{FF2B5EF4-FFF2-40B4-BE49-F238E27FC236}">
                    <a16:creationId xmlns:a16="http://schemas.microsoft.com/office/drawing/2014/main" id="{92184D4C-78B8-A0B0-9F0C-A6699B7BC227}"/>
                  </a:ext>
                </a:extLst>
              </p:cNvPr>
              <p:cNvSpPr/>
              <p:nvPr/>
            </p:nvSpPr>
            <p:spPr>
              <a:xfrm>
                <a:off x="3742285" y="206050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>
                <a:extLst>
                  <a:ext uri="{FF2B5EF4-FFF2-40B4-BE49-F238E27FC236}">
                    <a16:creationId xmlns:a16="http://schemas.microsoft.com/office/drawing/2014/main" id="{E2DED14B-EF8F-B8BC-4505-14D52533C6C6}"/>
                  </a:ext>
                </a:extLst>
              </p:cNvPr>
              <p:cNvSpPr/>
              <p:nvPr/>
            </p:nvSpPr>
            <p:spPr>
              <a:xfrm>
                <a:off x="3666478" y="232217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>
                <a:extLst>
                  <a:ext uri="{FF2B5EF4-FFF2-40B4-BE49-F238E27FC236}">
                    <a16:creationId xmlns:a16="http://schemas.microsoft.com/office/drawing/2014/main" id="{3E001FA7-09E5-E96B-12D7-FC1AC230B831}"/>
                  </a:ext>
                </a:extLst>
              </p:cNvPr>
              <p:cNvSpPr/>
              <p:nvPr/>
            </p:nvSpPr>
            <p:spPr>
              <a:xfrm>
                <a:off x="3866199" y="231535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71D8B97D-505C-8015-5E93-C0E57271BFD2}"/>
                  </a:ext>
                </a:extLst>
              </p:cNvPr>
              <p:cNvSpPr/>
              <p:nvPr/>
            </p:nvSpPr>
            <p:spPr>
              <a:xfrm>
                <a:off x="3759730" y="243043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6917BCEC-31E0-8783-D114-4B829BC44CD9}"/>
                  </a:ext>
                </a:extLst>
              </p:cNvPr>
              <p:cNvSpPr/>
              <p:nvPr/>
            </p:nvSpPr>
            <p:spPr>
              <a:xfrm>
                <a:off x="3705669" y="258239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012AE259-1F6C-8811-AC0E-D7FF8B6189E3}"/>
                  </a:ext>
                </a:extLst>
              </p:cNvPr>
              <p:cNvSpPr/>
              <p:nvPr/>
            </p:nvSpPr>
            <p:spPr>
              <a:xfrm>
                <a:off x="3827301" y="26538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>
                <a:extLst>
                  <a:ext uri="{FF2B5EF4-FFF2-40B4-BE49-F238E27FC236}">
                    <a16:creationId xmlns:a16="http://schemas.microsoft.com/office/drawing/2014/main" id="{AD9F335F-098F-72BF-F1C6-82C4815559C1}"/>
                  </a:ext>
                </a:extLst>
              </p:cNvPr>
              <p:cNvSpPr/>
              <p:nvPr/>
            </p:nvSpPr>
            <p:spPr>
              <a:xfrm>
                <a:off x="3873020" y="282873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86D88949-2879-CD7B-5C22-1735A734B613}"/>
                  </a:ext>
                </a:extLst>
              </p:cNvPr>
              <p:cNvSpPr/>
              <p:nvPr/>
            </p:nvSpPr>
            <p:spPr>
              <a:xfrm>
                <a:off x="4011267" y="282873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>
                <a:extLst>
                  <a:ext uri="{FF2B5EF4-FFF2-40B4-BE49-F238E27FC236}">
                    <a16:creationId xmlns:a16="http://schemas.microsoft.com/office/drawing/2014/main" id="{36EB9938-F971-2E94-3F49-E7D846F27B97}"/>
                  </a:ext>
                </a:extLst>
              </p:cNvPr>
              <p:cNvSpPr/>
              <p:nvPr/>
            </p:nvSpPr>
            <p:spPr>
              <a:xfrm>
                <a:off x="4202515" y="282274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5F00DB6B-8AC7-7E62-3CDE-E7AC62BFC121}"/>
                  </a:ext>
                </a:extLst>
              </p:cNvPr>
              <p:cNvSpPr/>
              <p:nvPr/>
            </p:nvSpPr>
            <p:spPr>
              <a:xfrm>
                <a:off x="4239734" y="263192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F0B0E02C-A999-C30B-02EF-6A31F54F7C00}"/>
                  </a:ext>
                </a:extLst>
              </p:cNvPr>
              <p:cNvSpPr/>
              <p:nvPr/>
            </p:nvSpPr>
            <p:spPr>
              <a:xfrm>
                <a:off x="4064375" y="25240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>
                <a:extLst>
                  <a:ext uri="{FF2B5EF4-FFF2-40B4-BE49-F238E27FC236}">
                    <a16:creationId xmlns:a16="http://schemas.microsoft.com/office/drawing/2014/main" id="{D06EC04B-0A72-A7F0-3550-B3CCDB7D5419}"/>
                  </a:ext>
                </a:extLst>
              </p:cNvPr>
              <p:cNvSpPr/>
              <p:nvPr/>
            </p:nvSpPr>
            <p:spPr>
              <a:xfrm>
                <a:off x="4064374" y="229581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189395C4-664A-D9EE-65F0-ED89F1697824}"/>
                  </a:ext>
                </a:extLst>
              </p:cNvPr>
              <p:cNvSpPr/>
              <p:nvPr/>
            </p:nvSpPr>
            <p:spPr>
              <a:xfrm>
                <a:off x="3993076" y="208684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Oval 558">
                <a:extLst>
                  <a:ext uri="{FF2B5EF4-FFF2-40B4-BE49-F238E27FC236}">
                    <a16:creationId xmlns:a16="http://schemas.microsoft.com/office/drawing/2014/main" id="{CE073516-FB4F-167A-B4D9-D5FAAE7DF25A}"/>
                  </a:ext>
                </a:extLst>
              </p:cNvPr>
              <p:cNvSpPr/>
              <p:nvPr/>
            </p:nvSpPr>
            <p:spPr>
              <a:xfrm>
                <a:off x="4304862" y="213255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0" name="Oval 559">
                <a:extLst>
                  <a:ext uri="{FF2B5EF4-FFF2-40B4-BE49-F238E27FC236}">
                    <a16:creationId xmlns:a16="http://schemas.microsoft.com/office/drawing/2014/main" id="{166D7088-5D41-84BB-8C91-3C114AD281A9}"/>
                  </a:ext>
                </a:extLst>
              </p:cNvPr>
              <p:cNvSpPr/>
              <p:nvPr/>
            </p:nvSpPr>
            <p:spPr>
              <a:xfrm>
                <a:off x="4579259" y="22631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1" name="Oval 560">
                <a:extLst>
                  <a:ext uri="{FF2B5EF4-FFF2-40B4-BE49-F238E27FC236}">
                    <a16:creationId xmlns:a16="http://schemas.microsoft.com/office/drawing/2014/main" id="{CBCB3D4F-ADA0-6146-B5D9-2BB311F78E1E}"/>
                  </a:ext>
                </a:extLst>
              </p:cNvPr>
              <p:cNvSpPr/>
              <p:nvPr/>
            </p:nvSpPr>
            <p:spPr>
              <a:xfrm>
                <a:off x="4501876" y="25240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>
                <a:extLst>
                  <a:ext uri="{FF2B5EF4-FFF2-40B4-BE49-F238E27FC236}">
                    <a16:creationId xmlns:a16="http://schemas.microsoft.com/office/drawing/2014/main" id="{9EE8D323-EAAD-368B-97AE-D14C36A80DE5}"/>
                  </a:ext>
                </a:extLst>
              </p:cNvPr>
              <p:cNvSpPr/>
              <p:nvPr/>
            </p:nvSpPr>
            <p:spPr>
              <a:xfrm>
                <a:off x="4470927" y="272013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7EE8FAD9-228A-F3F7-53FE-FD6C0D342330}"/>
                  </a:ext>
                </a:extLst>
              </p:cNvPr>
              <p:cNvSpPr/>
              <p:nvPr/>
            </p:nvSpPr>
            <p:spPr>
              <a:xfrm>
                <a:off x="4745654" y="24995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Oval 563">
                <a:extLst>
                  <a:ext uri="{FF2B5EF4-FFF2-40B4-BE49-F238E27FC236}">
                    <a16:creationId xmlns:a16="http://schemas.microsoft.com/office/drawing/2014/main" id="{4F8385C3-DDC9-5DF1-AA64-5016C35511F1}"/>
                  </a:ext>
                </a:extLst>
              </p:cNvPr>
              <p:cNvSpPr/>
              <p:nvPr/>
            </p:nvSpPr>
            <p:spPr>
              <a:xfrm>
                <a:off x="4974618" y="237878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5" name="Oval 564">
                <a:extLst>
                  <a:ext uri="{FF2B5EF4-FFF2-40B4-BE49-F238E27FC236}">
                    <a16:creationId xmlns:a16="http://schemas.microsoft.com/office/drawing/2014/main" id="{2AEE31C6-E468-7366-F081-2253CB5D649F}"/>
                  </a:ext>
                </a:extLst>
              </p:cNvPr>
              <p:cNvSpPr/>
              <p:nvPr/>
            </p:nvSpPr>
            <p:spPr>
              <a:xfrm>
                <a:off x="4974617" y="258573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>
                <a:extLst>
                  <a:ext uri="{FF2B5EF4-FFF2-40B4-BE49-F238E27FC236}">
                    <a16:creationId xmlns:a16="http://schemas.microsoft.com/office/drawing/2014/main" id="{8F5D65CC-7C47-1BFA-91AB-D6E051D9EDD3}"/>
                  </a:ext>
                </a:extLst>
              </p:cNvPr>
              <p:cNvSpPr/>
              <p:nvPr/>
            </p:nvSpPr>
            <p:spPr>
              <a:xfrm>
                <a:off x="4769122" y="228259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7" name="Oval 566">
                <a:extLst>
                  <a:ext uri="{FF2B5EF4-FFF2-40B4-BE49-F238E27FC236}">
                    <a16:creationId xmlns:a16="http://schemas.microsoft.com/office/drawing/2014/main" id="{9C8EEF51-2609-259E-6718-4A961BC2C1F7}"/>
                  </a:ext>
                </a:extLst>
              </p:cNvPr>
              <p:cNvSpPr/>
              <p:nvPr/>
            </p:nvSpPr>
            <p:spPr>
              <a:xfrm>
                <a:off x="4691699" y="204374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8" name="Oval 567">
                <a:extLst>
                  <a:ext uri="{FF2B5EF4-FFF2-40B4-BE49-F238E27FC236}">
                    <a16:creationId xmlns:a16="http://schemas.microsoft.com/office/drawing/2014/main" id="{5ACC9F0B-A872-B9E0-F21A-094CD9D5E5C4}"/>
                  </a:ext>
                </a:extLst>
              </p:cNvPr>
              <p:cNvSpPr/>
              <p:nvPr/>
            </p:nvSpPr>
            <p:spPr>
              <a:xfrm>
                <a:off x="4479016" y="192007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9" name="Oval 568">
                <a:extLst>
                  <a:ext uri="{FF2B5EF4-FFF2-40B4-BE49-F238E27FC236}">
                    <a16:creationId xmlns:a16="http://schemas.microsoft.com/office/drawing/2014/main" id="{CFEA0001-870F-81DF-641D-CB91D5B2C237}"/>
                  </a:ext>
                </a:extLst>
              </p:cNvPr>
              <p:cNvSpPr/>
              <p:nvPr/>
            </p:nvSpPr>
            <p:spPr>
              <a:xfrm>
                <a:off x="4761230" y="187322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Oval 569">
                <a:extLst>
                  <a:ext uri="{FF2B5EF4-FFF2-40B4-BE49-F238E27FC236}">
                    <a16:creationId xmlns:a16="http://schemas.microsoft.com/office/drawing/2014/main" id="{6137C5B0-7479-676B-5D5B-1C3948376451}"/>
                  </a:ext>
                </a:extLst>
              </p:cNvPr>
              <p:cNvSpPr/>
              <p:nvPr/>
            </p:nvSpPr>
            <p:spPr>
              <a:xfrm>
                <a:off x="4981901" y="21096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9093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185577"/>
            <a:ext cx="12192001" cy="5672423"/>
          </a:xfrm>
          <a:custGeom>
            <a:avLst/>
            <a:gdLst>
              <a:gd name="connsiteX0" fmla="*/ 0 w 12192001"/>
              <a:gd name="connsiteY0" fmla="*/ 0 h 5587757"/>
              <a:gd name="connsiteX1" fmla="*/ 12192001 w 12192001"/>
              <a:gd name="connsiteY1" fmla="*/ 0 h 5587757"/>
              <a:gd name="connsiteX2" fmla="*/ 12192001 w 12192001"/>
              <a:gd name="connsiteY2" fmla="*/ 5587757 h 5587757"/>
              <a:gd name="connsiteX3" fmla="*/ 0 w 12192001"/>
              <a:gd name="connsiteY3" fmla="*/ 5587757 h 5587757"/>
              <a:gd name="connsiteX4" fmla="*/ 0 w 12192001"/>
              <a:gd name="connsiteY4" fmla="*/ 0 h 5587757"/>
              <a:gd name="connsiteX0" fmla="*/ 0 w 12192001"/>
              <a:gd name="connsiteY0" fmla="*/ 84666 h 5672423"/>
              <a:gd name="connsiteX1" fmla="*/ 12192001 w 12192001"/>
              <a:gd name="connsiteY1" fmla="*/ 84666 h 5672423"/>
              <a:gd name="connsiteX2" fmla="*/ 12192001 w 12192001"/>
              <a:gd name="connsiteY2" fmla="*/ 5672423 h 5672423"/>
              <a:gd name="connsiteX3" fmla="*/ 0 w 12192001"/>
              <a:gd name="connsiteY3" fmla="*/ 5672423 h 5672423"/>
              <a:gd name="connsiteX4" fmla="*/ 0 w 12192001"/>
              <a:gd name="connsiteY4" fmla="*/ 84666 h 567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672423">
                <a:moveTo>
                  <a:pt x="0" y="84666"/>
                </a:moveTo>
                <a:cubicBezTo>
                  <a:pt x="4254500" y="-105834"/>
                  <a:pt x="8128001" y="84666"/>
                  <a:pt x="12192001" y="84666"/>
                </a:cubicBezTo>
                <a:lnTo>
                  <a:pt x="12192001" y="5672423"/>
                </a:lnTo>
                <a:lnTo>
                  <a:pt x="0" y="5672423"/>
                </a:lnTo>
                <a:lnTo>
                  <a:pt x="0" y="8466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6537871" y="4019263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40FD3E9F-9664-D239-398E-21C5E7C874AC}"/>
              </a:ext>
            </a:extLst>
          </p:cNvPr>
          <p:cNvSpPr/>
          <p:nvPr/>
        </p:nvSpPr>
        <p:spPr>
          <a:xfrm flipH="1">
            <a:off x="11704398" y="1223296"/>
            <a:ext cx="487792" cy="210517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A09199-6B92-EF50-49D2-C4EC6D44A7FA}"/>
              </a:ext>
            </a:extLst>
          </p:cNvPr>
          <p:cNvGrpSpPr/>
          <p:nvPr/>
        </p:nvGrpSpPr>
        <p:grpSpPr>
          <a:xfrm>
            <a:off x="-21192" y="-13477"/>
            <a:ext cx="1011811" cy="848705"/>
            <a:chOff x="-1057780" y="-85304"/>
            <a:chExt cx="8187089" cy="68673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0F9C83-2BCD-F9A0-5295-8A241099DD97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3DBAC36-F45F-82F6-7651-AE493BD8B693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69047E09-15AC-F2BA-90EE-8B90B9E61752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7AC352F8-E042-CCC2-8E93-2F6AB5D3DDD8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C217CAF4-28CD-901C-4984-F2EE1D0C2E60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B20DE5F-A896-09AE-E945-F58B73E3A59F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9B63F82-6E67-7650-4D70-338AF5C31B0A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9690021E-E3F7-AAF9-5DF5-9B2B4035869E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FAF5F6B4-650F-B247-F874-504622EF2AC3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22BCD0BF-99A6-ECD1-63E6-CDE6444A358C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35E49F1A-77E5-E480-F46F-831A3428D54F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E3760A99-6049-1CCF-B78B-14D08207AF85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70EDE23D-55A3-2EAB-8ED5-BB10595298DB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280663-1A32-BB26-A99E-C6987D818EF7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3937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55095403-4691-3D92-D0C4-893D2C7F2623}"/>
              </a:ext>
            </a:extLst>
          </p:cNvPr>
          <p:cNvSpPr/>
          <p:nvPr/>
        </p:nvSpPr>
        <p:spPr>
          <a:xfrm flipH="1">
            <a:off x="351849" y="3949253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703D2F3-C94E-BC28-A319-64115C6166D4}"/>
              </a:ext>
            </a:extLst>
          </p:cNvPr>
          <p:cNvSpPr/>
          <p:nvPr/>
        </p:nvSpPr>
        <p:spPr>
          <a:xfrm>
            <a:off x="2912101" y="2934059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FD591DB4-C758-0287-90B5-92A4D5C749C0}"/>
              </a:ext>
            </a:extLst>
          </p:cNvPr>
          <p:cNvSpPr/>
          <p:nvPr/>
        </p:nvSpPr>
        <p:spPr>
          <a:xfrm rot="21056363">
            <a:off x="857544" y="2200293"/>
            <a:ext cx="1160113" cy="323925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9CC54BF5-2958-3145-39F5-B401AFE675AE}"/>
              </a:ext>
            </a:extLst>
          </p:cNvPr>
          <p:cNvSpPr/>
          <p:nvPr/>
        </p:nvSpPr>
        <p:spPr>
          <a:xfrm flipH="1">
            <a:off x="304912" y="1783507"/>
            <a:ext cx="608127" cy="249412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947D2B9-BB86-D604-BD25-F956D0153D36}"/>
              </a:ext>
            </a:extLst>
          </p:cNvPr>
          <p:cNvGrpSpPr/>
          <p:nvPr/>
        </p:nvGrpSpPr>
        <p:grpSpPr>
          <a:xfrm>
            <a:off x="7926024" y="1015845"/>
            <a:ext cx="3734863" cy="2167377"/>
            <a:chOff x="1189392" y="435271"/>
            <a:chExt cx="9482589" cy="550283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5D9C0B1-62F2-2524-9A25-6CF6136F69FC}"/>
                </a:ext>
              </a:extLst>
            </p:cNvPr>
            <p:cNvGrpSpPr/>
            <p:nvPr/>
          </p:nvGrpSpPr>
          <p:grpSpPr>
            <a:xfrm>
              <a:off x="5397736" y="435271"/>
              <a:ext cx="5274245" cy="3413895"/>
              <a:chOff x="4974655" y="298794"/>
              <a:chExt cx="5274245" cy="3413895"/>
            </a:xfrm>
          </p:grpSpPr>
          <p:sp>
            <p:nvSpPr>
              <p:cNvPr id="38" name="Rectangle 7">
                <a:extLst>
                  <a:ext uri="{FF2B5EF4-FFF2-40B4-BE49-F238E27FC236}">
                    <a16:creationId xmlns:a16="http://schemas.microsoft.com/office/drawing/2014/main" id="{ACDDD7A9-6049-B63C-28DF-5483C73B0C26}"/>
                  </a:ext>
                </a:extLst>
              </p:cNvPr>
              <p:cNvSpPr/>
              <p:nvPr/>
            </p:nvSpPr>
            <p:spPr>
              <a:xfrm>
                <a:off x="9017418" y="3520711"/>
                <a:ext cx="175260" cy="191978"/>
              </a:xfrm>
              <a:custGeom>
                <a:avLst/>
                <a:gdLst>
                  <a:gd name="connsiteX0" fmla="*/ 0 w 152400"/>
                  <a:gd name="connsiteY0" fmla="*/ 0 h 177800"/>
                  <a:gd name="connsiteX1" fmla="*/ 152400 w 152400"/>
                  <a:gd name="connsiteY1" fmla="*/ 0 h 177800"/>
                  <a:gd name="connsiteX2" fmla="*/ 152400 w 152400"/>
                  <a:gd name="connsiteY2" fmla="*/ 177800 h 177800"/>
                  <a:gd name="connsiteX3" fmla="*/ 0 w 152400"/>
                  <a:gd name="connsiteY3" fmla="*/ 177800 h 177800"/>
                  <a:gd name="connsiteX4" fmla="*/ 0 w 152400"/>
                  <a:gd name="connsiteY4" fmla="*/ 0 h 177800"/>
                  <a:gd name="connsiteX0" fmla="*/ 0 w 152400"/>
                  <a:gd name="connsiteY0" fmla="*/ 0 h 177800"/>
                  <a:gd name="connsiteX1" fmla="*/ 152400 w 152400"/>
                  <a:gd name="connsiteY1" fmla="*/ 0 h 177800"/>
                  <a:gd name="connsiteX2" fmla="*/ 152400 w 152400"/>
                  <a:gd name="connsiteY2" fmla="*/ 177800 h 177800"/>
                  <a:gd name="connsiteX3" fmla="*/ 76200 w 152400"/>
                  <a:gd name="connsiteY3" fmla="*/ 144463 h 177800"/>
                  <a:gd name="connsiteX4" fmla="*/ 0 w 152400"/>
                  <a:gd name="connsiteY4" fmla="*/ 177800 h 177800"/>
                  <a:gd name="connsiteX5" fmla="*/ 0 w 152400"/>
                  <a:gd name="connsiteY5" fmla="*/ 0 h 177800"/>
                  <a:gd name="connsiteX0" fmla="*/ 0 w 160020"/>
                  <a:gd name="connsiteY0" fmla="*/ 0 h 177800"/>
                  <a:gd name="connsiteX1" fmla="*/ 152400 w 160020"/>
                  <a:gd name="connsiteY1" fmla="*/ 0 h 177800"/>
                  <a:gd name="connsiteX2" fmla="*/ 160020 w 160020"/>
                  <a:gd name="connsiteY2" fmla="*/ 132080 h 177800"/>
                  <a:gd name="connsiteX3" fmla="*/ 76200 w 160020"/>
                  <a:gd name="connsiteY3" fmla="*/ 144463 h 177800"/>
                  <a:gd name="connsiteX4" fmla="*/ 0 w 160020"/>
                  <a:gd name="connsiteY4" fmla="*/ 177800 h 177800"/>
                  <a:gd name="connsiteX5" fmla="*/ 0 w 160020"/>
                  <a:gd name="connsiteY5" fmla="*/ 0 h 177800"/>
                  <a:gd name="connsiteX0" fmla="*/ 0 w 160020"/>
                  <a:gd name="connsiteY0" fmla="*/ 30480 h 208280"/>
                  <a:gd name="connsiteX1" fmla="*/ 121920 w 160020"/>
                  <a:gd name="connsiteY1" fmla="*/ 0 h 208280"/>
                  <a:gd name="connsiteX2" fmla="*/ 160020 w 160020"/>
                  <a:gd name="connsiteY2" fmla="*/ 162560 h 208280"/>
                  <a:gd name="connsiteX3" fmla="*/ 76200 w 160020"/>
                  <a:gd name="connsiteY3" fmla="*/ 174943 h 208280"/>
                  <a:gd name="connsiteX4" fmla="*/ 0 w 160020"/>
                  <a:gd name="connsiteY4" fmla="*/ 208280 h 208280"/>
                  <a:gd name="connsiteX5" fmla="*/ 0 w 160020"/>
                  <a:gd name="connsiteY5" fmla="*/ 30480 h 208280"/>
                  <a:gd name="connsiteX0" fmla="*/ 0 w 160020"/>
                  <a:gd name="connsiteY0" fmla="*/ 30480 h 215388"/>
                  <a:gd name="connsiteX1" fmla="*/ 121920 w 160020"/>
                  <a:gd name="connsiteY1" fmla="*/ 0 h 215388"/>
                  <a:gd name="connsiteX2" fmla="*/ 160020 w 160020"/>
                  <a:gd name="connsiteY2" fmla="*/ 162560 h 215388"/>
                  <a:gd name="connsiteX3" fmla="*/ 0 w 160020"/>
                  <a:gd name="connsiteY3" fmla="*/ 208280 h 215388"/>
                  <a:gd name="connsiteX4" fmla="*/ 0 w 160020"/>
                  <a:gd name="connsiteY4" fmla="*/ 30480 h 215388"/>
                  <a:gd name="connsiteX0" fmla="*/ 0 w 137160"/>
                  <a:gd name="connsiteY0" fmla="*/ 30480 h 215388"/>
                  <a:gd name="connsiteX1" fmla="*/ 121920 w 137160"/>
                  <a:gd name="connsiteY1" fmla="*/ 0 h 215388"/>
                  <a:gd name="connsiteX2" fmla="*/ 137160 w 137160"/>
                  <a:gd name="connsiteY2" fmla="*/ 162560 h 215388"/>
                  <a:gd name="connsiteX3" fmla="*/ 0 w 137160"/>
                  <a:gd name="connsiteY3" fmla="*/ 208280 h 215388"/>
                  <a:gd name="connsiteX4" fmla="*/ 0 w 137160"/>
                  <a:gd name="connsiteY4" fmla="*/ 30480 h 215388"/>
                  <a:gd name="connsiteX0" fmla="*/ 38100 w 175260"/>
                  <a:gd name="connsiteY0" fmla="*/ 30480 h 191978"/>
                  <a:gd name="connsiteX1" fmla="*/ 160020 w 175260"/>
                  <a:gd name="connsiteY1" fmla="*/ 0 h 191978"/>
                  <a:gd name="connsiteX2" fmla="*/ 175260 w 175260"/>
                  <a:gd name="connsiteY2" fmla="*/ 162560 h 191978"/>
                  <a:gd name="connsiteX3" fmla="*/ 0 w 175260"/>
                  <a:gd name="connsiteY3" fmla="*/ 177800 h 191978"/>
                  <a:gd name="connsiteX4" fmla="*/ 38100 w 175260"/>
                  <a:gd name="connsiteY4" fmla="*/ 30480 h 191978"/>
                  <a:gd name="connsiteX0" fmla="*/ 7620 w 175260"/>
                  <a:gd name="connsiteY0" fmla="*/ 22860 h 191978"/>
                  <a:gd name="connsiteX1" fmla="*/ 160020 w 175260"/>
                  <a:gd name="connsiteY1" fmla="*/ 0 h 191978"/>
                  <a:gd name="connsiteX2" fmla="*/ 175260 w 175260"/>
                  <a:gd name="connsiteY2" fmla="*/ 162560 h 191978"/>
                  <a:gd name="connsiteX3" fmla="*/ 0 w 175260"/>
                  <a:gd name="connsiteY3" fmla="*/ 177800 h 191978"/>
                  <a:gd name="connsiteX4" fmla="*/ 7620 w 175260"/>
                  <a:gd name="connsiteY4" fmla="*/ 22860 h 191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260" h="191978">
                    <a:moveTo>
                      <a:pt x="7620" y="22860"/>
                    </a:moveTo>
                    <a:lnTo>
                      <a:pt x="160020" y="0"/>
                    </a:lnTo>
                    <a:lnTo>
                      <a:pt x="175260" y="162560"/>
                    </a:lnTo>
                    <a:cubicBezTo>
                      <a:pt x="154940" y="197273"/>
                      <a:pt x="26670" y="199813"/>
                      <a:pt x="0" y="177800"/>
                    </a:cubicBezTo>
                    <a:lnTo>
                      <a:pt x="7620" y="22860"/>
                    </a:lnTo>
                    <a:close/>
                  </a:path>
                </a:pathLst>
              </a:custGeom>
              <a:solidFill>
                <a:srgbClr val="462D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7">
                <a:extLst>
                  <a:ext uri="{FF2B5EF4-FFF2-40B4-BE49-F238E27FC236}">
                    <a16:creationId xmlns:a16="http://schemas.microsoft.com/office/drawing/2014/main" id="{785E3937-6EA1-D4EB-AFE0-10B8057634C2}"/>
                  </a:ext>
                </a:extLst>
              </p:cNvPr>
              <p:cNvSpPr/>
              <p:nvPr/>
            </p:nvSpPr>
            <p:spPr>
              <a:xfrm>
                <a:off x="9977755" y="3032445"/>
                <a:ext cx="175260" cy="191978"/>
              </a:xfrm>
              <a:custGeom>
                <a:avLst/>
                <a:gdLst>
                  <a:gd name="connsiteX0" fmla="*/ 0 w 152400"/>
                  <a:gd name="connsiteY0" fmla="*/ 0 h 177800"/>
                  <a:gd name="connsiteX1" fmla="*/ 152400 w 152400"/>
                  <a:gd name="connsiteY1" fmla="*/ 0 h 177800"/>
                  <a:gd name="connsiteX2" fmla="*/ 152400 w 152400"/>
                  <a:gd name="connsiteY2" fmla="*/ 177800 h 177800"/>
                  <a:gd name="connsiteX3" fmla="*/ 0 w 152400"/>
                  <a:gd name="connsiteY3" fmla="*/ 177800 h 177800"/>
                  <a:gd name="connsiteX4" fmla="*/ 0 w 152400"/>
                  <a:gd name="connsiteY4" fmla="*/ 0 h 177800"/>
                  <a:gd name="connsiteX0" fmla="*/ 0 w 152400"/>
                  <a:gd name="connsiteY0" fmla="*/ 0 h 177800"/>
                  <a:gd name="connsiteX1" fmla="*/ 152400 w 152400"/>
                  <a:gd name="connsiteY1" fmla="*/ 0 h 177800"/>
                  <a:gd name="connsiteX2" fmla="*/ 152400 w 152400"/>
                  <a:gd name="connsiteY2" fmla="*/ 177800 h 177800"/>
                  <a:gd name="connsiteX3" fmla="*/ 76200 w 152400"/>
                  <a:gd name="connsiteY3" fmla="*/ 144463 h 177800"/>
                  <a:gd name="connsiteX4" fmla="*/ 0 w 152400"/>
                  <a:gd name="connsiteY4" fmla="*/ 177800 h 177800"/>
                  <a:gd name="connsiteX5" fmla="*/ 0 w 152400"/>
                  <a:gd name="connsiteY5" fmla="*/ 0 h 177800"/>
                  <a:gd name="connsiteX0" fmla="*/ 0 w 160020"/>
                  <a:gd name="connsiteY0" fmla="*/ 0 h 177800"/>
                  <a:gd name="connsiteX1" fmla="*/ 152400 w 160020"/>
                  <a:gd name="connsiteY1" fmla="*/ 0 h 177800"/>
                  <a:gd name="connsiteX2" fmla="*/ 160020 w 160020"/>
                  <a:gd name="connsiteY2" fmla="*/ 132080 h 177800"/>
                  <a:gd name="connsiteX3" fmla="*/ 76200 w 160020"/>
                  <a:gd name="connsiteY3" fmla="*/ 144463 h 177800"/>
                  <a:gd name="connsiteX4" fmla="*/ 0 w 160020"/>
                  <a:gd name="connsiteY4" fmla="*/ 177800 h 177800"/>
                  <a:gd name="connsiteX5" fmla="*/ 0 w 160020"/>
                  <a:gd name="connsiteY5" fmla="*/ 0 h 177800"/>
                  <a:gd name="connsiteX0" fmla="*/ 0 w 160020"/>
                  <a:gd name="connsiteY0" fmla="*/ 30480 h 208280"/>
                  <a:gd name="connsiteX1" fmla="*/ 121920 w 160020"/>
                  <a:gd name="connsiteY1" fmla="*/ 0 h 208280"/>
                  <a:gd name="connsiteX2" fmla="*/ 160020 w 160020"/>
                  <a:gd name="connsiteY2" fmla="*/ 162560 h 208280"/>
                  <a:gd name="connsiteX3" fmla="*/ 76200 w 160020"/>
                  <a:gd name="connsiteY3" fmla="*/ 174943 h 208280"/>
                  <a:gd name="connsiteX4" fmla="*/ 0 w 160020"/>
                  <a:gd name="connsiteY4" fmla="*/ 208280 h 208280"/>
                  <a:gd name="connsiteX5" fmla="*/ 0 w 160020"/>
                  <a:gd name="connsiteY5" fmla="*/ 30480 h 208280"/>
                  <a:gd name="connsiteX0" fmla="*/ 0 w 160020"/>
                  <a:gd name="connsiteY0" fmla="*/ 30480 h 215388"/>
                  <a:gd name="connsiteX1" fmla="*/ 121920 w 160020"/>
                  <a:gd name="connsiteY1" fmla="*/ 0 h 215388"/>
                  <a:gd name="connsiteX2" fmla="*/ 160020 w 160020"/>
                  <a:gd name="connsiteY2" fmla="*/ 162560 h 215388"/>
                  <a:gd name="connsiteX3" fmla="*/ 0 w 160020"/>
                  <a:gd name="connsiteY3" fmla="*/ 208280 h 215388"/>
                  <a:gd name="connsiteX4" fmla="*/ 0 w 160020"/>
                  <a:gd name="connsiteY4" fmla="*/ 30480 h 215388"/>
                  <a:gd name="connsiteX0" fmla="*/ 0 w 137160"/>
                  <a:gd name="connsiteY0" fmla="*/ 30480 h 215388"/>
                  <a:gd name="connsiteX1" fmla="*/ 121920 w 137160"/>
                  <a:gd name="connsiteY1" fmla="*/ 0 h 215388"/>
                  <a:gd name="connsiteX2" fmla="*/ 137160 w 137160"/>
                  <a:gd name="connsiteY2" fmla="*/ 162560 h 215388"/>
                  <a:gd name="connsiteX3" fmla="*/ 0 w 137160"/>
                  <a:gd name="connsiteY3" fmla="*/ 208280 h 215388"/>
                  <a:gd name="connsiteX4" fmla="*/ 0 w 137160"/>
                  <a:gd name="connsiteY4" fmla="*/ 30480 h 215388"/>
                  <a:gd name="connsiteX0" fmla="*/ 38100 w 175260"/>
                  <a:gd name="connsiteY0" fmla="*/ 30480 h 191978"/>
                  <a:gd name="connsiteX1" fmla="*/ 160020 w 175260"/>
                  <a:gd name="connsiteY1" fmla="*/ 0 h 191978"/>
                  <a:gd name="connsiteX2" fmla="*/ 175260 w 175260"/>
                  <a:gd name="connsiteY2" fmla="*/ 162560 h 191978"/>
                  <a:gd name="connsiteX3" fmla="*/ 0 w 175260"/>
                  <a:gd name="connsiteY3" fmla="*/ 177800 h 191978"/>
                  <a:gd name="connsiteX4" fmla="*/ 38100 w 175260"/>
                  <a:gd name="connsiteY4" fmla="*/ 30480 h 191978"/>
                  <a:gd name="connsiteX0" fmla="*/ 7620 w 175260"/>
                  <a:gd name="connsiteY0" fmla="*/ 22860 h 191978"/>
                  <a:gd name="connsiteX1" fmla="*/ 160020 w 175260"/>
                  <a:gd name="connsiteY1" fmla="*/ 0 h 191978"/>
                  <a:gd name="connsiteX2" fmla="*/ 175260 w 175260"/>
                  <a:gd name="connsiteY2" fmla="*/ 162560 h 191978"/>
                  <a:gd name="connsiteX3" fmla="*/ 0 w 175260"/>
                  <a:gd name="connsiteY3" fmla="*/ 177800 h 191978"/>
                  <a:gd name="connsiteX4" fmla="*/ 7620 w 175260"/>
                  <a:gd name="connsiteY4" fmla="*/ 22860 h 191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260" h="191978">
                    <a:moveTo>
                      <a:pt x="7620" y="22860"/>
                    </a:moveTo>
                    <a:lnTo>
                      <a:pt x="160020" y="0"/>
                    </a:lnTo>
                    <a:lnTo>
                      <a:pt x="175260" y="162560"/>
                    </a:lnTo>
                    <a:cubicBezTo>
                      <a:pt x="154940" y="197273"/>
                      <a:pt x="26670" y="199813"/>
                      <a:pt x="0" y="177800"/>
                    </a:cubicBezTo>
                    <a:lnTo>
                      <a:pt x="7620" y="22860"/>
                    </a:lnTo>
                    <a:close/>
                  </a:path>
                </a:pathLst>
              </a:custGeom>
              <a:solidFill>
                <a:srgbClr val="462D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Isosceles Triangle 5">
                <a:extLst>
                  <a:ext uri="{FF2B5EF4-FFF2-40B4-BE49-F238E27FC236}">
                    <a16:creationId xmlns:a16="http://schemas.microsoft.com/office/drawing/2014/main" id="{B938B0D0-F0A0-43BB-C93E-68EE6A29C8DD}"/>
                  </a:ext>
                </a:extLst>
              </p:cNvPr>
              <p:cNvSpPr/>
              <p:nvPr/>
            </p:nvSpPr>
            <p:spPr>
              <a:xfrm>
                <a:off x="4974655" y="647212"/>
                <a:ext cx="3924300" cy="3026261"/>
              </a:xfrm>
              <a:custGeom>
                <a:avLst/>
                <a:gdLst>
                  <a:gd name="connsiteX0" fmla="*/ 0 w 2578100"/>
                  <a:gd name="connsiteY0" fmla="*/ 2947987 h 2947987"/>
                  <a:gd name="connsiteX1" fmla="*/ 1289050 w 2578100"/>
                  <a:gd name="connsiteY1" fmla="*/ 0 h 2947987"/>
                  <a:gd name="connsiteX2" fmla="*/ 2578100 w 2578100"/>
                  <a:gd name="connsiteY2" fmla="*/ 2947987 h 2947987"/>
                  <a:gd name="connsiteX3" fmla="*/ 0 w 2578100"/>
                  <a:gd name="connsiteY3" fmla="*/ 2947987 h 2947987"/>
                  <a:gd name="connsiteX0" fmla="*/ 0 w 4064000"/>
                  <a:gd name="connsiteY0" fmla="*/ 2287587 h 2947987"/>
                  <a:gd name="connsiteX1" fmla="*/ 2774950 w 4064000"/>
                  <a:gd name="connsiteY1" fmla="*/ 0 h 2947987"/>
                  <a:gd name="connsiteX2" fmla="*/ 4064000 w 4064000"/>
                  <a:gd name="connsiteY2" fmla="*/ 2947987 h 2947987"/>
                  <a:gd name="connsiteX3" fmla="*/ 0 w 4064000"/>
                  <a:gd name="connsiteY3" fmla="*/ 2287587 h 2947987"/>
                  <a:gd name="connsiteX0" fmla="*/ 0 w 4064000"/>
                  <a:gd name="connsiteY0" fmla="*/ 2338387 h 2998787"/>
                  <a:gd name="connsiteX1" fmla="*/ 1631950 w 4064000"/>
                  <a:gd name="connsiteY1" fmla="*/ 0 h 2998787"/>
                  <a:gd name="connsiteX2" fmla="*/ 4064000 w 4064000"/>
                  <a:gd name="connsiteY2" fmla="*/ 2998787 h 2998787"/>
                  <a:gd name="connsiteX3" fmla="*/ 0 w 4064000"/>
                  <a:gd name="connsiteY3" fmla="*/ 2338387 h 2998787"/>
                  <a:gd name="connsiteX0" fmla="*/ 0 w 4064000"/>
                  <a:gd name="connsiteY0" fmla="*/ 2338387 h 2998787"/>
                  <a:gd name="connsiteX1" fmla="*/ 1631950 w 4064000"/>
                  <a:gd name="connsiteY1" fmla="*/ 0 h 2998787"/>
                  <a:gd name="connsiteX2" fmla="*/ 4064000 w 4064000"/>
                  <a:gd name="connsiteY2" fmla="*/ 2998787 h 2998787"/>
                  <a:gd name="connsiteX3" fmla="*/ 0 w 4064000"/>
                  <a:gd name="connsiteY3" fmla="*/ 2338387 h 2998787"/>
                  <a:gd name="connsiteX0" fmla="*/ 0 w 4064000"/>
                  <a:gd name="connsiteY0" fmla="*/ 2340461 h 3000861"/>
                  <a:gd name="connsiteX1" fmla="*/ 1631950 w 4064000"/>
                  <a:gd name="connsiteY1" fmla="*/ 2074 h 3000861"/>
                  <a:gd name="connsiteX2" fmla="*/ 4064000 w 4064000"/>
                  <a:gd name="connsiteY2" fmla="*/ 3000861 h 3000861"/>
                  <a:gd name="connsiteX3" fmla="*/ 0 w 4064000"/>
                  <a:gd name="connsiteY3" fmla="*/ 2340461 h 3000861"/>
                  <a:gd name="connsiteX0" fmla="*/ 0 w 3873500"/>
                  <a:gd name="connsiteY0" fmla="*/ 2340461 h 3051661"/>
                  <a:gd name="connsiteX1" fmla="*/ 1631950 w 3873500"/>
                  <a:gd name="connsiteY1" fmla="*/ 2074 h 3051661"/>
                  <a:gd name="connsiteX2" fmla="*/ 3873500 w 3873500"/>
                  <a:gd name="connsiteY2" fmla="*/ 3051661 h 3051661"/>
                  <a:gd name="connsiteX3" fmla="*/ 0 w 3873500"/>
                  <a:gd name="connsiteY3" fmla="*/ 2340461 h 3051661"/>
                  <a:gd name="connsiteX0" fmla="*/ 0 w 3924300"/>
                  <a:gd name="connsiteY0" fmla="*/ 2340461 h 3026261"/>
                  <a:gd name="connsiteX1" fmla="*/ 1631950 w 3924300"/>
                  <a:gd name="connsiteY1" fmla="*/ 2074 h 3026261"/>
                  <a:gd name="connsiteX2" fmla="*/ 3924300 w 3924300"/>
                  <a:gd name="connsiteY2" fmla="*/ 3026261 h 3026261"/>
                  <a:gd name="connsiteX3" fmla="*/ 0 w 3924300"/>
                  <a:gd name="connsiteY3" fmla="*/ 2340461 h 3026261"/>
                  <a:gd name="connsiteX0" fmla="*/ 0 w 3924300"/>
                  <a:gd name="connsiteY0" fmla="*/ 2340461 h 3026261"/>
                  <a:gd name="connsiteX1" fmla="*/ 1631950 w 3924300"/>
                  <a:gd name="connsiteY1" fmla="*/ 2074 h 3026261"/>
                  <a:gd name="connsiteX2" fmla="*/ 3898900 w 3924300"/>
                  <a:gd name="connsiteY2" fmla="*/ 2162661 h 3026261"/>
                  <a:gd name="connsiteX3" fmla="*/ 3924300 w 3924300"/>
                  <a:gd name="connsiteY3" fmla="*/ 3026261 h 3026261"/>
                  <a:gd name="connsiteX4" fmla="*/ 0 w 3924300"/>
                  <a:gd name="connsiteY4" fmla="*/ 2340461 h 3026261"/>
                  <a:gd name="connsiteX0" fmla="*/ 0 w 3924300"/>
                  <a:gd name="connsiteY0" fmla="*/ 2340461 h 3026261"/>
                  <a:gd name="connsiteX1" fmla="*/ 1631950 w 3924300"/>
                  <a:gd name="connsiteY1" fmla="*/ 2074 h 3026261"/>
                  <a:gd name="connsiteX2" fmla="*/ 3898900 w 3924300"/>
                  <a:gd name="connsiteY2" fmla="*/ 2162661 h 3026261"/>
                  <a:gd name="connsiteX3" fmla="*/ 3924300 w 3924300"/>
                  <a:gd name="connsiteY3" fmla="*/ 3026261 h 3026261"/>
                  <a:gd name="connsiteX4" fmla="*/ 0 w 3924300"/>
                  <a:gd name="connsiteY4" fmla="*/ 2340461 h 302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4300" h="3026261">
                    <a:moveTo>
                      <a:pt x="0" y="2340461"/>
                    </a:moveTo>
                    <a:cubicBezTo>
                      <a:pt x="35983" y="1141899"/>
                      <a:pt x="948267" y="-56664"/>
                      <a:pt x="1631950" y="2074"/>
                    </a:cubicBezTo>
                    <a:cubicBezTo>
                      <a:pt x="2036233" y="324336"/>
                      <a:pt x="3253317" y="1306999"/>
                      <a:pt x="3898900" y="2162661"/>
                    </a:cubicBezTo>
                    <a:lnTo>
                      <a:pt x="3924300" y="3026261"/>
                    </a:lnTo>
                    <a:lnTo>
                      <a:pt x="0" y="2340461"/>
                    </a:lnTo>
                    <a:close/>
                  </a:path>
                </a:pathLst>
              </a:custGeom>
              <a:solidFill>
                <a:srgbClr val="E573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6">
                <a:extLst>
                  <a:ext uri="{FF2B5EF4-FFF2-40B4-BE49-F238E27FC236}">
                    <a16:creationId xmlns:a16="http://schemas.microsoft.com/office/drawing/2014/main" id="{3F931488-8571-B4B9-433E-8DF8E2932A9C}"/>
                  </a:ext>
                </a:extLst>
              </p:cNvPr>
              <p:cNvSpPr/>
              <p:nvPr/>
            </p:nvSpPr>
            <p:spPr>
              <a:xfrm>
                <a:off x="8839200" y="2133600"/>
                <a:ext cx="1400737" cy="1539873"/>
              </a:xfrm>
              <a:custGeom>
                <a:avLst/>
                <a:gdLst>
                  <a:gd name="connsiteX0" fmla="*/ 0 w 1311837"/>
                  <a:gd name="connsiteY0" fmla="*/ 0 h 257173"/>
                  <a:gd name="connsiteX1" fmla="*/ 1311837 w 1311837"/>
                  <a:gd name="connsiteY1" fmla="*/ 0 h 257173"/>
                  <a:gd name="connsiteX2" fmla="*/ 1311837 w 1311837"/>
                  <a:gd name="connsiteY2" fmla="*/ 257173 h 257173"/>
                  <a:gd name="connsiteX3" fmla="*/ 0 w 1311837"/>
                  <a:gd name="connsiteY3" fmla="*/ 257173 h 257173"/>
                  <a:gd name="connsiteX4" fmla="*/ 0 w 1311837"/>
                  <a:gd name="connsiteY4" fmla="*/ 0 h 257173"/>
                  <a:gd name="connsiteX0" fmla="*/ 12700 w 1324537"/>
                  <a:gd name="connsiteY0" fmla="*/ 0 h 1108073"/>
                  <a:gd name="connsiteX1" fmla="*/ 1324537 w 1324537"/>
                  <a:gd name="connsiteY1" fmla="*/ 0 h 1108073"/>
                  <a:gd name="connsiteX2" fmla="*/ 1324537 w 1324537"/>
                  <a:gd name="connsiteY2" fmla="*/ 257173 h 1108073"/>
                  <a:gd name="connsiteX3" fmla="*/ 0 w 1324537"/>
                  <a:gd name="connsiteY3" fmla="*/ 1108073 h 1108073"/>
                  <a:gd name="connsiteX4" fmla="*/ 12700 w 1324537"/>
                  <a:gd name="connsiteY4" fmla="*/ 0 h 1108073"/>
                  <a:gd name="connsiteX0" fmla="*/ 0 w 1362637"/>
                  <a:gd name="connsiteY0" fmla="*/ 0 h 1108073"/>
                  <a:gd name="connsiteX1" fmla="*/ 1362637 w 1362637"/>
                  <a:gd name="connsiteY1" fmla="*/ 0 h 1108073"/>
                  <a:gd name="connsiteX2" fmla="*/ 1362637 w 1362637"/>
                  <a:gd name="connsiteY2" fmla="*/ 257173 h 1108073"/>
                  <a:gd name="connsiteX3" fmla="*/ 38100 w 1362637"/>
                  <a:gd name="connsiteY3" fmla="*/ 1108073 h 1108073"/>
                  <a:gd name="connsiteX4" fmla="*/ 0 w 1362637"/>
                  <a:gd name="connsiteY4" fmla="*/ 0 h 1108073"/>
                  <a:gd name="connsiteX0" fmla="*/ 0 w 1362637"/>
                  <a:gd name="connsiteY0" fmla="*/ 0 h 1108073"/>
                  <a:gd name="connsiteX1" fmla="*/ 1362637 w 1362637"/>
                  <a:gd name="connsiteY1" fmla="*/ 0 h 1108073"/>
                  <a:gd name="connsiteX2" fmla="*/ 1362637 w 1362637"/>
                  <a:gd name="connsiteY2" fmla="*/ 257173 h 1108073"/>
                  <a:gd name="connsiteX3" fmla="*/ 215900 w 1362637"/>
                  <a:gd name="connsiteY3" fmla="*/ 1016000 h 1108073"/>
                  <a:gd name="connsiteX4" fmla="*/ 38100 w 1362637"/>
                  <a:gd name="connsiteY4" fmla="*/ 1108073 h 1108073"/>
                  <a:gd name="connsiteX5" fmla="*/ 0 w 1362637"/>
                  <a:gd name="connsiteY5" fmla="*/ 0 h 1108073"/>
                  <a:gd name="connsiteX0" fmla="*/ 0 w 1375337"/>
                  <a:gd name="connsiteY0" fmla="*/ 431800 h 1539873"/>
                  <a:gd name="connsiteX1" fmla="*/ 1375337 w 1375337"/>
                  <a:gd name="connsiteY1" fmla="*/ 0 h 1539873"/>
                  <a:gd name="connsiteX2" fmla="*/ 1362637 w 1375337"/>
                  <a:gd name="connsiteY2" fmla="*/ 688973 h 1539873"/>
                  <a:gd name="connsiteX3" fmla="*/ 215900 w 1375337"/>
                  <a:gd name="connsiteY3" fmla="*/ 1447800 h 1539873"/>
                  <a:gd name="connsiteX4" fmla="*/ 38100 w 1375337"/>
                  <a:gd name="connsiteY4" fmla="*/ 1539873 h 1539873"/>
                  <a:gd name="connsiteX5" fmla="*/ 0 w 1375337"/>
                  <a:gd name="connsiteY5" fmla="*/ 431800 h 1539873"/>
                  <a:gd name="connsiteX0" fmla="*/ 0 w 1400737"/>
                  <a:gd name="connsiteY0" fmla="*/ 431800 h 1539873"/>
                  <a:gd name="connsiteX1" fmla="*/ 1375337 w 1400737"/>
                  <a:gd name="connsiteY1" fmla="*/ 0 h 1539873"/>
                  <a:gd name="connsiteX2" fmla="*/ 1400737 w 1400737"/>
                  <a:gd name="connsiteY2" fmla="*/ 879473 h 1539873"/>
                  <a:gd name="connsiteX3" fmla="*/ 215900 w 1400737"/>
                  <a:gd name="connsiteY3" fmla="*/ 1447800 h 1539873"/>
                  <a:gd name="connsiteX4" fmla="*/ 38100 w 1400737"/>
                  <a:gd name="connsiteY4" fmla="*/ 1539873 h 1539873"/>
                  <a:gd name="connsiteX5" fmla="*/ 0 w 1400737"/>
                  <a:gd name="connsiteY5" fmla="*/ 431800 h 1539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0737" h="1539873">
                    <a:moveTo>
                      <a:pt x="0" y="431800"/>
                    </a:moveTo>
                    <a:lnTo>
                      <a:pt x="1375337" y="0"/>
                    </a:lnTo>
                    <a:lnTo>
                      <a:pt x="1400737" y="879473"/>
                    </a:lnTo>
                    <a:cubicBezTo>
                      <a:pt x="1022725" y="1119715"/>
                      <a:pt x="593912" y="1207558"/>
                      <a:pt x="215900" y="1447800"/>
                    </a:cubicBezTo>
                    <a:lnTo>
                      <a:pt x="38100" y="1539873"/>
                    </a:lnTo>
                    <a:lnTo>
                      <a:pt x="0" y="431800"/>
                    </a:lnTo>
                    <a:close/>
                  </a:path>
                </a:pathLst>
              </a:custGeom>
              <a:solidFill>
                <a:srgbClr val="E573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37BEC6D-B166-DCE9-A3FF-0CECA7B600FB}"/>
                  </a:ext>
                </a:extLst>
              </p:cNvPr>
              <p:cNvGrpSpPr/>
              <p:nvPr/>
            </p:nvGrpSpPr>
            <p:grpSpPr>
              <a:xfrm>
                <a:off x="4974655" y="663085"/>
                <a:ext cx="3924300" cy="3026261"/>
                <a:chOff x="1478842" y="742690"/>
                <a:chExt cx="3924300" cy="3026261"/>
              </a:xfrm>
            </p:grpSpPr>
            <p:sp>
              <p:nvSpPr>
                <p:cNvPr id="44" name="Isosceles Triangle 5">
                  <a:extLst>
                    <a:ext uri="{FF2B5EF4-FFF2-40B4-BE49-F238E27FC236}">
                      <a16:creationId xmlns:a16="http://schemas.microsoft.com/office/drawing/2014/main" id="{16A371BB-3AD3-518F-6AC4-AA3D38406F02}"/>
                    </a:ext>
                  </a:extLst>
                </p:cNvPr>
                <p:cNvSpPr/>
                <p:nvPr/>
              </p:nvSpPr>
              <p:spPr>
                <a:xfrm>
                  <a:off x="1478842" y="742690"/>
                  <a:ext cx="3924300" cy="3026261"/>
                </a:xfrm>
                <a:custGeom>
                  <a:avLst/>
                  <a:gdLst>
                    <a:gd name="connsiteX0" fmla="*/ 0 w 2578100"/>
                    <a:gd name="connsiteY0" fmla="*/ 2947987 h 2947987"/>
                    <a:gd name="connsiteX1" fmla="*/ 1289050 w 2578100"/>
                    <a:gd name="connsiteY1" fmla="*/ 0 h 2947987"/>
                    <a:gd name="connsiteX2" fmla="*/ 2578100 w 2578100"/>
                    <a:gd name="connsiteY2" fmla="*/ 2947987 h 2947987"/>
                    <a:gd name="connsiteX3" fmla="*/ 0 w 2578100"/>
                    <a:gd name="connsiteY3" fmla="*/ 2947987 h 2947987"/>
                    <a:gd name="connsiteX0" fmla="*/ 0 w 4064000"/>
                    <a:gd name="connsiteY0" fmla="*/ 2287587 h 2947987"/>
                    <a:gd name="connsiteX1" fmla="*/ 2774950 w 4064000"/>
                    <a:gd name="connsiteY1" fmla="*/ 0 h 2947987"/>
                    <a:gd name="connsiteX2" fmla="*/ 4064000 w 4064000"/>
                    <a:gd name="connsiteY2" fmla="*/ 2947987 h 2947987"/>
                    <a:gd name="connsiteX3" fmla="*/ 0 w 4064000"/>
                    <a:gd name="connsiteY3" fmla="*/ 2287587 h 2947987"/>
                    <a:gd name="connsiteX0" fmla="*/ 0 w 4064000"/>
                    <a:gd name="connsiteY0" fmla="*/ 2338387 h 2998787"/>
                    <a:gd name="connsiteX1" fmla="*/ 1631950 w 4064000"/>
                    <a:gd name="connsiteY1" fmla="*/ 0 h 2998787"/>
                    <a:gd name="connsiteX2" fmla="*/ 4064000 w 4064000"/>
                    <a:gd name="connsiteY2" fmla="*/ 2998787 h 2998787"/>
                    <a:gd name="connsiteX3" fmla="*/ 0 w 4064000"/>
                    <a:gd name="connsiteY3" fmla="*/ 2338387 h 2998787"/>
                    <a:gd name="connsiteX0" fmla="*/ 0 w 4064000"/>
                    <a:gd name="connsiteY0" fmla="*/ 2338387 h 2998787"/>
                    <a:gd name="connsiteX1" fmla="*/ 1631950 w 4064000"/>
                    <a:gd name="connsiteY1" fmla="*/ 0 h 2998787"/>
                    <a:gd name="connsiteX2" fmla="*/ 4064000 w 4064000"/>
                    <a:gd name="connsiteY2" fmla="*/ 2998787 h 2998787"/>
                    <a:gd name="connsiteX3" fmla="*/ 0 w 4064000"/>
                    <a:gd name="connsiteY3" fmla="*/ 2338387 h 2998787"/>
                    <a:gd name="connsiteX0" fmla="*/ 0 w 4064000"/>
                    <a:gd name="connsiteY0" fmla="*/ 2340461 h 3000861"/>
                    <a:gd name="connsiteX1" fmla="*/ 1631950 w 4064000"/>
                    <a:gd name="connsiteY1" fmla="*/ 2074 h 3000861"/>
                    <a:gd name="connsiteX2" fmla="*/ 4064000 w 4064000"/>
                    <a:gd name="connsiteY2" fmla="*/ 3000861 h 3000861"/>
                    <a:gd name="connsiteX3" fmla="*/ 0 w 4064000"/>
                    <a:gd name="connsiteY3" fmla="*/ 2340461 h 3000861"/>
                    <a:gd name="connsiteX0" fmla="*/ 0 w 3873500"/>
                    <a:gd name="connsiteY0" fmla="*/ 2340461 h 3051661"/>
                    <a:gd name="connsiteX1" fmla="*/ 1631950 w 3873500"/>
                    <a:gd name="connsiteY1" fmla="*/ 2074 h 3051661"/>
                    <a:gd name="connsiteX2" fmla="*/ 3873500 w 3873500"/>
                    <a:gd name="connsiteY2" fmla="*/ 3051661 h 3051661"/>
                    <a:gd name="connsiteX3" fmla="*/ 0 w 3873500"/>
                    <a:gd name="connsiteY3" fmla="*/ 2340461 h 3051661"/>
                    <a:gd name="connsiteX0" fmla="*/ 0 w 3924300"/>
                    <a:gd name="connsiteY0" fmla="*/ 2340461 h 3026261"/>
                    <a:gd name="connsiteX1" fmla="*/ 1631950 w 3924300"/>
                    <a:gd name="connsiteY1" fmla="*/ 2074 h 3026261"/>
                    <a:gd name="connsiteX2" fmla="*/ 3924300 w 3924300"/>
                    <a:gd name="connsiteY2" fmla="*/ 3026261 h 3026261"/>
                    <a:gd name="connsiteX3" fmla="*/ 0 w 3924300"/>
                    <a:gd name="connsiteY3" fmla="*/ 2340461 h 3026261"/>
                    <a:gd name="connsiteX0" fmla="*/ 0 w 3924300"/>
                    <a:gd name="connsiteY0" fmla="*/ 2340461 h 3026261"/>
                    <a:gd name="connsiteX1" fmla="*/ 1631950 w 3924300"/>
                    <a:gd name="connsiteY1" fmla="*/ 2074 h 3026261"/>
                    <a:gd name="connsiteX2" fmla="*/ 3898900 w 3924300"/>
                    <a:gd name="connsiteY2" fmla="*/ 2162661 h 3026261"/>
                    <a:gd name="connsiteX3" fmla="*/ 3924300 w 3924300"/>
                    <a:gd name="connsiteY3" fmla="*/ 3026261 h 3026261"/>
                    <a:gd name="connsiteX4" fmla="*/ 0 w 3924300"/>
                    <a:gd name="connsiteY4" fmla="*/ 2340461 h 3026261"/>
                    <a:gd name="connsiteX0" fmla="*/ 0 w 3924300"/>
                    <a:gd name="connsiteY0" fmla="*/ 2340461 h 3026261"/>
                    <a:gd name="connsiteX1" fmla="*/ 1631950 w 3924300"/>
                    <a:gd name="connsiteY1" fmla="*/ 2074 h 3026261"/>
                    <a:gd name="connsiteX2" fmla="*/ 3898900 w 3924300"/>
                    <a:gd name="connsiteY2" fmla="*/ 2162661 h 3026261"/>
                    <a:gd name="connsiteX3" fmla="*/ 3924300 w 3924300"/>
                    <a:gd name="connsiteY3" fmla="*/ 3026261 h 3026261"/>
                    <a:gd name="connsiteX4" fmla="*/ 0 w 3924300"/>
                    <a:gd name="connsiteY4" fmla="*/ 2340461 h 3026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24300" h="3026261">
                      <a:moveTo>
                        <a:pt x="0" y="2340461"/>
                      </a:moveTo>
                      <a:cubicBezTo>
                        <a:pt x="35983" y="1141899"/>
                        <a:pt x="948267" y="-56664"/>
                        <a:pt x="1631950" y="2074"/>
                      </a:cubicBezTo>
                      <a:cubicBezTo>
                        <a:pt x="2036233" y="324336"/>
                        <a:pt x="3253317" y="1306999"/>
                        <a:pt x="3898900" y="2162661"/>
                      </a:cubicBezTo>
                      <a:lnTo>
                        <a:pt x="3924300" y="3026261"/>
                      </a:lnTo>
                      <a:lnTo>
                        <a:pt x="0" y="2340461"/>
                      </a:lnTo>
                      <a:close/>
                    </a:path>
                  </a:pathLst>
                </a:custGeom>
                <a:solidFill>
                  <a:srgbClr val="E573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: Top Corners Rounded 9">
                  <a:extLst>
                    <a:ext uri="{FF2B5EF4-FFF2-40B4-BE49-F238E27FC236}">
                      <a16:creationId xmlns:a16="http://schemas.microsoft.com/office/drawing/2014/main" id="{6AEFFEA6-F3D1-59D7-3E67-973E1028D29A}"/>
                    </a:ext>
                  </a:extLst>
                </p:cNvPr>
                <p:cNvSpPr/>
                <p:nvPr/>
              </p:nvSpPr>
              <p:spPr>
                <a:xfrm>
                  <a:off x="2465723" y="2184400"/>
                  <a:ext cx="1141077" cy="1282700"/>
                </a:xfrm>
                <a:custGeom>
                  <a:avLst/>
                  <a:gdLst>
                    <a:gd name="connsiteX0" fmla="*/ 551836 w 1139263"/>
                    <a:gd name="connsiteY0" fmla="*/ 0 h 1244600"/>
                    <a:gd name="connsiteX1" fmla="*/ 587427 w 1139263"/>
                    <a:gd name="connsiteY1" fmla="*/ 0 h 1244600"/>
                    <a:gd name="connsiteX2" fmla="*/ 1139263 w 1139263"/>
                    <a:gd name="connsiteY2" fmla="*/ 551836 h 1244600"/>
                    <a:gd name="connsiteX3" fmla="*/ 1139263 w 1139263"/>
                    <a:gd name="connsiteY3" fmla="*/ 1244600 h 1244600"/>
                    <a:gd name="connsiteX4" fmla="*/ 1139263 w 1139263"/>
                    <a:gd name="connsiteY4" fmla="*/ 1244600 h 1244600"/>
                    <a:gd name="connsiteX5" fmla="*/ 0 w 1139263"/>
                    <a:gd name="connsiteY5" fmla="*/ 1244600 h 1244600"/>
                    <a:gd name="connsiteX6" fmla="*/ 0 w 1139263"/>
                    <a:gd name="connsiteY6" fmla="*/ 1244600 h 1244600"/>
                    <a:gd name="connsiteX7" fmla="*/ 0 w 1139263"/>
                    <a:gd name="connsiteY7" fmla="*/ 551836 h 1244600"/>
                    <a:gd name="connsiteX8" fmla="*/ 551836 w 1139263"/>
                    <a:gd name="connsiteY8" fmla="*/ 0 h 1244600"/>
                    <a:gd name="connsiteX0" fmla="*/ 566350 w 1153777"/>
                    <a:gd name="connsiteY0" fmla="*/ 0 h 1244600"/>
                    <a:gd name="connsiteX1" fmla="*/ 601941 w 1153777"/>
                    <a:gd name="connsiteY1" fmla="*/ 0 h 1244600"/>
                    <a:gd name="connsiteX2" fmla="*/ 1153777 w 1153777"/>
                    <a:gd name="connsiteY2" fmla="*/ 551836 h 1244600"/>
                    <a:gd name="connsiteX3" fmla="*/ 1153777 w 1153777"/>
                    <a:gd name="connsiteY3" fmla="*/ 1244600 h 1244600"/>
                    <a:gd name="connsiteX4" fmla="*/ 1153777 w 1153777"/>
                    <a:gd name="connsiteY4" fmla="*/ 1244600 h 1244600"/>
                    <a:gd name="connsiteX5" fmla="*/ 14514 w 1153777"/>
                    <a:gd name="connsiteY5" fmla="*/ 1244600 h 1244600"/>
                    <a:gd name="connsiteX6" fmla="*/ 0 w 1153777"/>
                    <a:gd name="connsiteY6" fmla="*/ 1084943 h 1244600"/>
                    <a:gd name="connsiteX7" fmla="*/ 14514 w 1153777"/>
                    <a:gd name="connsiteY7" fmla="*/ 551836 h 1244600"/>
                    <a:gd name="connsiteX8" fmla="*/ 566350 w 1153777"/>
                    <a:gd name="connsiteY8" fmla="*/ 0 h 1244600"/>
                    <a:gd name="connsiteX0" fmla="*/ 566350 w 1153777"/>
                    <a:gd name="connsiteY0" fmla="*/ 0 h 1244600"/>
                    <a:gd name="connsiteX1" fmla="*/ 601941 w 1153777"/>
                    <a:gd name="connsiteY1" fmla="*/ 0 h 1244600"/>
                    <a:gd name="connsiteX2" fmla="*/ 1153777 w 1153777"/>
                    <a:gd name="connsiteY2" fmla="*/ 551836 h 1244600"/>
                    <a:gd name="connsiteX3" fmla="*/ 1153777 w 1153777"/>
                    <a:gd name="connsiteY3" fmla="*/ 1244600 h 1244600"/>
                    <a:gd name="connsiteX4" fmla="*/ 1153777 w 1153777"/>
                    <a:gd name="connsiteY4" fmla="*/ 1244600 h 1244600"/>
                    <a:gd name="connsiteX5" fmla="*/ 0 w 1153777"/>
                    <a:gd name="connsiteY5" fmla="*/ 1084943 h 1244600"/>
                    <a:gd name="connsiteX6" fmla="*/ 14514 w 1153777"/>
                    <a:gd name="connsiteY6" fmla="*/ 551836 h 1244600"/>
                    <a:gd name="connsiteX7" fmla="*/ 566350 w 1153777"/>
                    <a:gd name="connsiteY7" fmla="*/ 0 h 1244600"/>
                    <a:gd name="connsiteX0" fmla="*/ 566350 w 1153777"/>
                    <a:gd name="connsiteY0" fmla="*/ 0 h 1282700"/>
                    <a:gd name="connsiteX1" fmla="*/ 601941 w 1153777"/>
                    <a:gd name="connsiteY1" fmla="*/ 0 h 1282700"/>
                    <a:gd name="connsiteX2" fmla="*/ 1153777 w 1153777"/>
                    <a:gd name="connsiteY2" fmla="*/ 551836 h 1282700"/>
                    <a:gd name="connsiteX3" fmla="*/ 1153777 w 1153777"/>
                    <a:gd name="connsiteY3" fmla="*/ 1244600 h 1282700"/>
                    <a:gd name="connsiteX4" fmla="*/ 1153777 w 1153777"/>
                    <a:gd name="connsiteY4" fmla="*/ 1282700 h 1282700"/>
                    <a:gd name="connsiteX5" fmla="*/ 0 w 1153777"/>
                    <a:gd name="connsiteY5" fmla="*/ 1084943 h 1282700"/>
                    <a:gd name="connsiteX6" fmla="*/ 14514 w 1153777"/>
                    <a:gd name="connsiteY6" fmla="*/ 551836 h 1282700"/>
                    <a:gd name="connsiteX7" fmla="*/ 566350 w 1153777"/>
                    <a:gd name="connsiteY7" fmla="*/ 0 h 1282700"/>
                    <a:gd name="connsiteX0" fmla="*/ 553650 w 1141077"/>
                    <a:gd name="connsiteY0" fmla="*/ 0 h 1282700"/>
                    <a:gd name="connsiteX1" fmla="*/ 589241 w 1141077"/>
                    <a:gd name="connsiteY1" fmla="*/ 0 h 1282700"/>
                    <a:gd name="connsiteX2" fmla="*/ 1141077 w 1141077"/>
                    <a:gd name="connsiteY2" fmla="*/ 551836 h 1282700"/>
                    <a:gd name="connsiteX3" fmla="*/ 1141077 w 1141077"/>
                    <a:gd name="connsiteY3" fmla="*/ 1244600 h 1282700"/>
                    <a:gd name="connsiteX4" fmla="*/ 1141077 w 1141077"/>
                    <a:gd name="connsiteY4" fmla="*/ 1282700 h 1282700"/>
                    <a:gd name="connsiteX5" fmla="*/ 0 w 1141077"/>
                    <a:gd name="connsiteY5" fmla="*/ 1072243 h 1282700"/>
                    <a:gd name="connsiteX6" fmla="*/ 1814 w 1141077"/>
                    <a:gd name="connsiteY6" fmla="*/ 551836 h 1282700"/>
                    <a:gd name="connsiteX7" fmla="*/ 553650 w 1141077"/>
                    <a:gd name="connsiteY7" fmla="*/ 0 h 128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41077" h="1282700">
                      <a:moveTo>
                        <a:pt x="553650" y="0"/>
                      </a:moveTo>
                      <a:lnTo>
                        <a:pt x="589241" y="0"/>
                      </a:lnTo>
                      <a:cubicBezTo>
                        <a:pt x="894012" y="0"/>
                        <a:pt x="1141077" y="247065"/>
                        <a:pt x="1141077" y="551836"/>
                      </a:cubicBezTo>
                      <a:lnTo>
                        <a:pt x="1141077" y="1244600"/>
                      </a:lnTo>
                      <a:lnTo>
                        <a:pt x="1141077" y="1282700"/>
                      </a:lnTo>
                      <a:lnTo>
                        <a:pt x="0" y="1072243"/>
                      </a:lnTo>
                      <a:cubicBezTo>
                        <a:pt x="0" y="841322"/>
                        <a:pt x="1814" y="782757"/>
                        <a:pt x="1814" y="551836"/>
                      </a:cubicBezTo>
                      <a:cubicBezTo>
                        <a:pt x="1814" y="247065"/>
                        <a:pt x="248879" y="0"/>
                        <a:pt x="553650" y="0"/>
                      </a:cubicBezTo>
                      <a:close/>
                    </a:path>
                  </a:pathLst>
                </a:custGeom>
                <a:solidFill>
                  <a:srgbClr val="A047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Rectangle 4">
                <a:extLst>
                  <a:ext uri="{FF2B5EF4-FFF2-40B4-BE49-F238E27FC236}">
                    <a16:creationId xmlns:a16="http://schemas.microsoft.com/office/drawing/2014/main" id="{3B8C9414-6F81-982F-24BB-13D4EEAD25A2}"/>
                  </a:ext>
                </a:extLst>
              </p:cNvPr>
              <p:cNvSpPr/>
              <p:nvPr/>
            </p:nvSpPr>
            <p:spPr>
              <a:xfrm>
                <a:off x="6137837" y="298794"/>
                <a:ext cx="4111063" cy="2523779"/>
              </a:xfrm>
              <a:custGeom>
                <a:avLst/>
                <a:gdLst>
                  <a:gd name="connsiteX0" fmla="*/ 0 w 1435100"/>
                  <a:gd name="connsiteY0" fmla="*/ 0 h 254000"/>
                  <a:gd name="connsiteX1" fmla="*/ 1435100 w 1435100"/>
                  <a:gd name="connsiteY1" fmla="*/ 0 h 254000"/>
                  <a:gd name="connsiteX2" fmla="*/ 1435100 w 1435100"/>
                  <a:gd name="connsiteY2" fmla="*/ 254000 h 254000"/>
                  <a:gd name="connsiteX3" fmla="*/ 0 w 1435100"/>
                  <a:gd name="connsiteY3" fmla="*/ 254000 h 254000"/>
                  <a:gd name="connsiteX4" fmla="*/ 0 w 1435100"/>
                  <a:gd name="connsiteY4" fmla="*/ 0 h 254000"/>
                  <a:gd name="connsiteX0" fmla="*/ 0 w 3556000"/>
                  <a:gd name="connsiteY0" fmla="*/ 0 h 1790700"/>
                  <a:gd name="connsiteX1" fmla="*/ 1435100 w 3556000"/>
                  <a:gd name="connsiteY1" fmla="*/ 0 h 1790700"/>
                  <a:gd name="connsiteX2" fmla="*/ 3556000 w 3556000"/>
                  <a:gd name="connsiteY2" fmla="*/ 1790700 h 1790700"/>
                  <a:gd name="connsiteX3" fmla="*/ 0 w 3556000"/>
                  <a:gd name="connsiteY3" fmla="*/ 254000 h 1790700"/>
                  <a:gd name="connsiteX4" fmla="*/ 0 w 3556000"/>
                  <a:gd name="connsiteY4" fmla="*/ 0 h 1790700"/>
                  <a:gd name="connsiteX0" fmla="*/ 0 w 3556000"/>
                  <a:gd name="connsiteY0" fmla="*/ 0 h 2489200"/>
                  <a:gd name="connsiteX1" fmla="*/ 1435100 w 3556000"/>
                  <a:gd name="connsiteY1" fmla="*/ 0 h 2489200"/>
                  <a:gd name="connsiteX2" fmla="*/ 3556000 w 3556000"/>
                  <a:gd name="connsiteY2" fmla="*/ 1790700 h 2489200"/>
                  <a:gd name="connsiteX3" fmla="*/ 2260600 w 3556000"/>
                  <a:gd name="connsiteY3" fmla="*/ 2489200 h 2489200"/>
                  <a:gd name="connsiteX4" fmla="*/ 0 w 3556000"/>
                  <a:gd name="connsiteY4" fmla="*/ 0 h 2489200"/>
                  <a:gd name="connsiteX0" fmla="*/ 0 w 3556000"/>
                  <a:gd name="connsiteY0" fmla="*/ 0 h 2489200"/>
                  <a:gd name="connsiteX1" fmla="*/ 1435100 w 3556000"/>
                  <a:gd name="connsiteY1" fmla="*/ 0 h 2489200"/>
                  <a:gd name="connsiteX2" fmla="*/ 3556000 w 3556000"/>
                  <a:gd name="connsiteY2" fmla="*/ 1905000 h 2489200"/>
                  <a:gd name="connsiteX3" fmla="*/ 2260600 w 3556000"/>
                  <a:gd name="connsiteY3" fmla="*/ 2489200 h 2489200"/>
                  <a:gd name="connsiteX4" fmla="*/ 0 w 3556000"/>
                  <a:gd name="connsiteY4" fmla="*/ 0 h 2489200"/>
                  <a:gd name="connsiteX0" fmla="*/ 0 w 3556000"/>
                  <a:gd name="connsiteY0" fmla="*/ 9525 h 2498725"/>
                  <a:gd name="connsiteX1" fmla="*/ 1625600 w 3556000"/>
                  <a:gd name="connsiteY1" fmla="*/ 0 h 2498725"/>
                  <a:gd name="connsiteX2" fmla="*/ 3556000 w 3556000"/>
                  <a:gd name="connsiteY2" fmla="*/ 1914525 h 2498725"/>
                  <a:gd name="connsiteX3" fmla="*/ 2260600 w 3556000"/>
                  <a:gd name="connsiteY3" fmla="*/ 2498725 h 2498725"/>
                  <a:gd name="connsiteX4" fmla="*/ 0 w 3556000"/>
                  <a:gd name="connsiteY4" fmla="*/ 9525 h 2498725"/>
                  <a:gd name="connsiteX0" fmla="*/ 0 w 3556000"/>
                  <a:gd name="connsiteY0" fmla="*/ 9525 h 2498725"/>
                  <a:gd name="connsiteX1" fmla="*/ 1625600 w 3556000"/>
                  <a:gd name="connsiteY1" fmla="*/ 0 h 2498725"/>
                  <a:gd name="connsiteX2" fmla="*/ 3508375 w 3556000"/>
                  <a:gd name="connsiteY2" fmla="*/ 1771651 h 2498725"/>
                  <a:gd name="connsiteX3" fmla="*/ 3556000 w 3556000"/>
                  <a:gd name="connsiteY3" fmla="*/ 1914525 h 2498725"/>
                  <a:gd name="connsiteX4" fmla="*/ 2260600 w 3556000"/>
                  <a:gd name="connsiteY4" fmla="*/ 2498725 h 2498725"/>
                  <a:gd name="connsiteX5" fmla="*/ 0 w 3556000"/>
                  <a:gd name="connsiteY5" fmla="*/ 9525 h 2498725"/>
                  <a:gd name="connsiteX0" fmla="*/ 0 w 3556000"/>
                  <a:gd name="connsiteY0" fmla="*/ 9525 h 2489200"/>
                  <a:gd name="connsiteX1" fmla="*/ 1625600 w 3556000"/>
                  <a:gd name="connsiteY1" fmla="*/ 0 h 2489200"/>
                  <a:gd name="connsiteX2" fmla="*/ 3508375 w 3556000"/>
                  <a:gd name="connsiteY2" fmla="*/ 1771651 h 2489200"/>
                  <a:gd name="connsiteX3" fmla="*/ 3556000 w 3556000"/>
                  <a:gd name="connsiteY3" fmla="*/ 1914525 h 2489200"/>
                  <a:gd name="connsiteX4" fmla="*/ 2193925 w 3556000"/>
                  <a:gd name="connsiteY4" fmla="*/ 2489200 h 2489200"/>
                  <a:gd name="connsiteX5" fmla="*/ 0 w 3556000"/>
                  <a:gd name="connsiteY5" fmla="*/ 9525 h 2489200"/>
                  <a:gd name="connsiteX0" fmla="*/ 0 w 3613150"/>
                  <a:gd name="connsiteY0" fmla="*/ 342900 h 2489200"/>
                  <a:gd name="connsiteX1" fmla="*/ 1682750 w 3613150"/>
                  <a:gd name="connsiteY1" fmla="*/ 0 h 2489200"/>
                  <a:gd name="connsiteX2" fmla="*/ 3565525 w 3613150"/>
                  <a:gd name="connsiteY2" fmla="*/ 1771651 h 2489200"/>
                  <a:gd name="connsiteX3" fmla="*/ 3613150 w 3613150"/>
                  <a:gd name="connsiteY3" fmla="*/ 1914525 h 2489200"/>
                  <a:gd name="connsiteX4" fmla="*/ 2251075 w 3613150"/>
                  <a:gd name="connsiteY4" fmla="*/ 2489200 h 2489200"/>
                  <a:gd name="connsiteX5" fmla="*/ 0 w 3613150"/>
                  <a:gd name="connsiteY5" fmla="*/ 342900 h 2489200"/>
                  <a:gd name="connsiteX0" fmla="*/ 0 w 3584575"/>
                  <a:gd name="connsiteY0" fmla="*/ 295275 h 2489200"/>
                  <a:gd name="connsiteX1" fmla="*/ 1654175 w 3584575"/>
                  <a:gd name="connsiteY1" fmla="*/ 0 h 2489200"/>
                  <a:gd name="connsiteX2" fmla="*/ 3536950 w 3584575"/>
                  <a:gd name="connsiteY2" fmla="*/ 1771651 h 2489200"/>
                  <a:gd name="connsiteX3" fmla="*/ 3584575 w 3584575"/>
                  <a:gd name="connsiteY3" fmla="*/ 1914525 h 2489200"/>
                  <a:gd name="connsiteX4" fmla="*/ 2222500 w 3584575"/>
                  <a:gd name="connsiteY4" fmla="*/ 2489200 h 2489200"/>
                  <a:gd name="connsiteX5" fmla="*/ 0 w 3584575"/>
                  <a:gd name="connsiteY5" fmla="*/ 295275 h 2489200"/>
                  <a:gd name="connsiteX0" fmla="*/ 0 w 3641725"/>
                  <a:gd name="connsiteY0" fmla="*/ 333375 h 2489200"/>
                  <a:gd name="connsiteX1" fmla="*/ 1711325 w 3641725"/>
                  <a:gd name="connsiteY1" fmla="*/ 0 h 2489200"/>
                  <a:gd name="connsiteX2" fmla="*/ 3594100 w 3641725"/>
                  <a:gd name="connsiteY2" fmla="*/ 1771651 h 2489200"/>
                  <a:gd name="connsiteX3" fmla="*/ 3641725 w 3641725"/>
                  <a:gd name="connsiteY3" fmla="*/ 1914525 h 2489200"/>
                  <a:gd name="connsiteX4" fmla="*/ 2279650 w 3641725"/>
                  <a:gd name="connsiteY4" fmla="*/ 2489200 h 2489200"/>
                  <a:gd name="connsiteX5" fmla="*/ 0 w 3641725"/>
                  <a:gd name="connsiteY5" fmla="*/ 333375 h 2489200"/>
                  <a:gd name="connsiteX0" fmla="*/ 469338 w 4111063"/>
                  <a:gd name="connsiteY0" fmla="*/ 333375 h 2489200"/>
                  <a:gd name="connsiteX1" fmla="*/ 5788 w 4111063"/>
                  <a:gd name="connsiteY1" fmla="*/ 438151 h 2489200"/>
                  <a:gd name="connsiteX2" fmla="*/ 2180663 w 4111063"/>
                  <a:gd name="connsiteY2" fmla="*/ 0 h 2489200"/>
                  <a:gd name="connsiteX3" fmla="*/ 4063438 w 4111063"/>
                  <a:gd name="connsiteY3" fmla="*/ 1771651 h 2489200"/>
                  <a:gd name="connsiteX4" fmla="*/ 4111063 w 4111063"/>
                  <a:gd name="connsiteY4" fmla="*/ 1914525 h 2489200"/>
                  <a:gd name="connsiteX5" fmla="*/ 2748988 w 4111063"/>
                  <a:gd name="connsiteY5" fmla="*/ 2489200 h 2489200"/>
                  <a:gd name="connsiteX6" fmla="*/ 469338 w 4111063"/>
                  <a:gd name="connsiteY6" fmla="*/ 333375 h 2489200"/>
                  <a:gd name="connsiteX0" fmla="*/ 469338 w 4111063"/>
                  <a:gd name="connsiteY0" fmla="*/ 333375 h 2489200"/>
                  <a:gd name="connsiteX1" fmla="*/ 5788 w 4111063"/>
                  <a:gd name="connsiteY1" fmla="*/ 438151 h 2489200"/>
                  <a:gd name="connsiteX2" fmla="*/ 2180663 w 4111063"/>
                  <a:gd name="connsiteY2" fmla="*/ 0 h 2489200"/>
                  <a:gd name="connsiteX3" fmla="*/ 4063438 w 4111063"/>
                  <a:gd name="connsiteY3" fmla="*/ 1771651 h 2489200"/>
                  <a:gd name="connsiteX4" fmla="*/ 4111063 w 4111063"/>
                  <a:gd name="connsiteY4" fmla="*/ 1914525 h 2489200"/>
                  <a:gd name="connsiteX5" fmla="*/ 2748988 w 4111063"/>
                  <a:gd name="connsiteY5" fmla="*/ 2489200 h 2489200"/>
                  <a:gd name="connsiteX6" fmla="*/ 469338 w 4111063"/>
                  <a:gd name="connsiteY6" fmla="*/ 333375 h 2489200"/>
                  <a:gd name="connsiteX0" fmla="*/ 469338 w 4111063"/>
                  <a:gd name="connsiteY0" fmla="*/ 339792 h 2495617"/>
                  <a:gd name="connsiteX1" fmla="*/ 5788 w 4111063"/>
                  <a:gd name="connsiteY1" fmla="*/ 444568 h 2495617"/>
                  <a:gd name="connsiteX2" fmla="*/ 2180663 w 4111063"/>
                  <a:gd name="connsiteY2" fmla="*/ 6417 h 2495617"/>
                  <a:gd name="connsiteX3" fmla="*/ 4063438 w 4111063"/>
                  <a:gd name="connsiteY3" fmla="*/ 1778068 h 2495617"/>
                  <a:gd name="connsiteX4" fmla="*/ 4111063 w 4111063"/>
                  <a:gd name="connsiteY4" fmla="*/ 1920942 h 2495617"/>
                  <a:gd name="connsiteX5" fmla="*/ 2748988 w 4111063"/>
                  <a:gd name="connsiteY5" fmla="*/ 2495617 h 2495617"/>
                  <a:gd name="connsiteX6" fmla="*/ 469338 w 4111063"/>
                  <a:gd name="connsiteY6" fmla="*/ 339792 h 2495617"/>
                  <a:gd name="connsiteX0" fmla="*/ 469338 w 4111063"/>
                  <a:gd name="connsiteY0" fmla="*/ 488695 h 2644520"/>
                  <a:gd name="connsiteX1" fmla="*/ 5788 w 4111063"/>
                  <a:gd name="connsiteY1" fmla="*/ 593471 h 2644520"/>
                  <a:gd name="connsiteX2" fmla="*/ 1625038 w 4111063"/>
                  <a:gd name="connsiteY2" fmla="*/ 136272 h 2644520"/>
                  <a:gd name="connsiteX3" fmla="*/ 2180663 w 4111063"/>
                  <a:gd name="connsiteY3" fmla="*/ 155320 h 2644520"/>
                  <a:gd name="connsiteX4" fmla="*/ 4063438 w 4111063"/>
                  <a:gd name="connsiteY4" fmla="*/ 1926971 h 2644520"/>
                  <a:gd name="connsiteX5" fmla="*/ 4111063 w 4111063"/>
                  <a:gd name="connsiteY5" fmla="*/ 2069845 h 2644520"/>
                  <a:gd name="connsiteX6" fmla="*/ 2748988 w 4111063"/>
                  <a:gd name="connsiteY6" fmla="*/ 2644520 h 2644520"/>
                  <a:gd name="connsiteX7" fmla="*/ 469338 w 4111063"/>
                  <a:gd name="connsiteY7" fmla="*/ 488695 h 2644520"/>
                  <a:gd name="connsiteX0" fmla="*/ 469338 w 4111063"/>
                  <a:gd name="connsiteY0" fmla="*/ 488695 h 2644520"/>
                  <a:gd name="connsiteX1" fmla="*/ 5788 w 4111063"/>
                  <a:gd name="connsiteY1" fmla="*/ 593471 h 2644520"/>
                  <a:gd name="connsiteX2" fmla="*/ 1625038 w 4111063"/>
                  <a:gd name="connsiteY2" fmla="*/ 136272 h 2644520"/>
                  <a:gd name="connsiteX3" fmla="*/ 2180663 w 4111063"/>
                  <a:gd name="connsiteY3" fmla="*/ 155320 h 2644520"/>
                  <a:gd name="connsiteX4" fmla="*/ 4063438 w 4111063"/>
                  <a:gd name="connsiteY4" fmla="*/ 1926971 h 2644520"/>
                  <a:gd name="connsiteX5" fmla="*/ 4111063 w 4111063"/>
                  <a:gd name="connsiteY5" fmla="*/ 2069845 h 2644520"/>
                  <a:gd name="connsiteX6" fmla="*/ 2748988 w 4111063"/>
                  <a:gd name="connsiteY6" fmla="*/ 2644520 h 2644520"/>
                  <a:gd name="connsiteX7" fmla="*/ 469338 w 4111063"/>
                  <a:gd name="connsiteY7" fmla="*/ 488695 h 2644520"/>
                  <a:gd name="connsiteX0" fmla="*/ 469338 w 4111063"/>
                  <a:gd name="connsiteY0" fmla="*/ 388108 h 2543933"/>
                  <a:gd name="connsiteX1" fmla="*/ 5788 w 4111063"/>
                  <a:gd name="connsiteY1" fmla="*/ 492884 h 2543933"/>
                  <a:gd name="connsiteX2" fmla="*/ 1625038 w 4111063"/>
                  <a:gd name="connsiteY2" fmla="*/ 35685 h 2543933"/>
                  <a:gd name="connsiteX3" fmla="*/ 2180663 w 4111063"/>
                  <a:gd name="connsiteY3" fmla="*/ 54733 h 2543933"/>
                  <a:gd name="connsiteX4" fmla="*/ 4063438 w 4111063"/>
                  <a:gd name="connsiteY4" fmla="*/ 1826384 h 2543933"/>
                  <a:gd name="connsiteX5" fmla="*/ 4111063 w 4111063"/>
                  <a:gd name="connsiteY5" fmla="*/ 1969258 h 2543933"/>
                  <a:gd name="connsiteX6" fmla="*/ 2748988 w 4111063"/>
                  <a:gd name="connsiteY6" fmla="*/ 2543933 h 2543933"/>
                  <a:gd name="connsiteX7" fmla="*/ 469338 w 4111063"/>
                  <a:gd name="connsiteY7" fmla="*/ 388108 h 2543933"/>
                  <a:gd name="connsiteX0" fmla="*/ 469338 w 4111063"/>
                  <a:gd name="connsiteY0" fmla="*/ 367954 h 2523779"/>
                  <a:gd name="connsiteX1" fmla="*/ 5788 w 4111063"/>
                  <a:gd name="connsiteY1" fmla="*/ 472730 h 2523779"/>
                  <a:gd name="connsiteX2" fmla="*/ 1625038 w 4111063"/>
                  <a:gd name="connsiteY2" fmla="*/ 15531 h 2523779"/>
                  <a:gd name="connsiteX3" fmla="*/ 2180663 w 4111063"/>
                  <a:gd name="connsiteY3" fmla="*/ 34579 h 2523779"/>
                  <a:gd name="connsiteX4" fmla="*/ 4063438 w 4111063"/>
                  <a:gd name="connsiteY4" fmla="*/ 1806230 h 2523779"/>
                  <a:gd name="connsiteX5" fmla="*/ 4111063 w 4111063"/>
                  <a:gd name="connsiteY5" fmla="*/ 1949104 h 2523779"/>
                  <a:gd name="connsiteX6" fmla="*/ 2748988 w 4111063"/>
                  <a:gd name="connsiteY6" fmla="*/ 2523779 h 2523779"/>
                  <a:gd name="connsiteX7" fmla="*/ 469338 w 4111063"/>
                  <a:gd name="connsiteY7" fmla="*/ 367954 h 2523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11063" h="2523779">
                    <a:moveTo>
                      <a:pt x="469338" y="367954"/>
                    </a:moveTo>
                    <a:cubicBezTo>
                      <a:pt x="540246" y="348904"/>
                      <a:pt x="-65120" y="491780"/>
                      <a:pt x="5788" y="472730"/>
                    </a:cubicBezTo>
                    <a:cubicBezTo>
                      <a:pt x="161892" y="217143"/>
                      <a:pt x="1262559" y="88556"/>
                      <a:pt x="1625038" y="15531"/>
                    </a:cubicBezTo>
                    <a:cubicBezTo>
                      <a:pt x="1926557" y="-11774"/>
                      <a:pt x="2038741" y="-1616"/>
                      <a:pt x="2180663" y="34579"/>
                    </a:cubicBezTo>
                    <a:cubicBezTo>
                      <a:pt x="2776505" y="625129"/>
                      <a:pt x="3467596" y="1215680"/>
                      <a:pt x="4063438" y="1806230"/>
                    </a:cubicBezTo>
                    <a:lnTo>
                      <a:pt x="4111063" y="1949104"/>
                    </a:lnTo>
                    <a:lnTo>
                      <a:pt x="2748988" y="2523779"/>
                    </a:lnTo>
                    <a:lnTo>
                      <a:pt x="469338" y="367954"/>
                    </a:lnTo>
                    <a:close/>
                  </a:path>
                </a:pathLst>
              </a:custGeom>
              <a:solidFill>
                <a:srgbClr val="A3C2C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14">
              <a:extLst>
                <a:ext uri="{FF2B5EF4-FFF2-40B4-BE49-F238E27FC236}">
                  <a16:creationId xmlns:a16="http://schemas.microsoft.com/office/drawing/2014/main" id="{C5E569DA-880B-9101-93FB-EC9044444723}"/>
                </a:ext>
              </a:extLst>
            </p:cNvPr>
            <p:cNvSpPr/>
            <p:nvPr/>
          </p:nvSpPr>
          <p:spPr>
            <a:xfrm>
              <a:off x="1404156" y="2956072"/>
              <a:ext cx="4207593" cy="1660550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3091543"/>
                <a:gd name="connsiteY0" fmla="*/ 1001486 h 1915886"/>
                <a:gd name="connsiteX1" fmla="*/ 3091543 w 3091543"/>
                <a:gd name="connsiteY1" fmla="*/ 0 h 1915886"/>
                <a:gd name="connsiteX2" fmla="*/ 914400 w 3091543"/>
                <a:gd name="connsiteY2" fmla="*/ 1915886 h 1915886"/>
                <a:gd name="connsiteX3" fmla="*/ 0 w 3091543"/>
                <a:gd name="connsiteY3" fmla="*/ 1915886 h 1915886"/>
                <a:gd name="connsiteX4" fmla="*/ 0 w 3091543"/>
                <a:gd name="connsiteY4" fmla="*/ 1001486 h 1915886"/>
                <a:gd name="connsiteX0" fmla="*/ 0 w 3236685"/>
                <a:gd name="connsiteY0" fmla="*/ 1001486 h 1915886"/>
                <a:gd name="connsiteX1" fmla="*/ 3091543 w 3236685"/>
                <a:gd name="connsiteY1" fmla="*/ 0 h 1915886"/>
                <a:gd name="connsiteX2" fmla="*/ 3236685 w 3236685"/>
                <a:gd name="connsiteY2" fmla="*/ 72572 h 1915886"/>
                <a:gd name="connsiteX3" fmla="*/ 0 w 3236685"/>
                <a:gd name="connsiteY3" fmla="*/ 1915886 h 1915886"/>
                <a:gd name="connsiteX4" fmla="*/ 0 w 3236685"/>
                <a:gd name="connsiteY4" fmla="*/ 1001486 h 1915886"/>
                <a:gd name="connsiteX0" fmla="*/ 0 w 3236685"/>
                <a:gd name="connsiteY0" fmla="*/ 1001486 h 1915886"/>
                <a:gd name="connsiteX1" fmla="*/ 3091543 w 3236685"/>
                <a:gd name="connsiteY1" fmla="*/ 0 h 1915886"/>
                <a:gd name="connsiteX2" fmla="*/ 3236685 w 3236685"/>
                <a:gd name="connsiteY2" fmla="*/ 72572 h 1915886"/>
                <a:gd name="connsiteX3" fmla="*/ 3187786 w 3236685"/>
                <a:gd name="connsiteY3" fmla="*/ 163286 h 1915886"/>
                <a:gd name="connsiteX4" fmla="*/ 0 w 3236685"/>
                <a:gd name="connsiteY4" fmla="*/ 1915886 h 1915886"/>
                <a:gd name="connsiteX5" fmla="*/ 0 w 3236685"/>
                <a:gd name="connsiteY5" fmla="*/ 1001486 h 1915886"/>
                <a:gd name="connsiteX0" fmla="*/ 0 w 3236685"/>
                <a:gd name="connsiteY0" fmla="*/ 1049111 h 1915886"/>
                <a:gd name="connsiteX1" fmla="*/ 3091543 w 3236685"/>
                <a:gd name="connsiteY1" fmla="*/ 0 h 1915886"/>
                <a:gd name="connsiteX2" fmla="*/ 3236685 w 3236685"/>
                <a:gd name="connsiteY2" fmla="*/ 72572 h 1915886"/>
                <a:gd name="connsiteX3" fmla="*/ 3187786 w 3236685"/>
                <a:gd name="connsiteY3" fmla="*/ 163286 h 1915886"/>
                <a:gd name="connsiteX4" fmla="*/ 0 w 3236685"/>
                <a:gd name="connsiteY4" fmla="*/ 1915886 h 1915886"/>
                <a:gd name="connsiteX5" fmla="*/ 0 w 3236685"/>
                <a:gd name="connsiteY5" fmla="*/ 1049111 h 1915886"/>
                <a:gd name="connsiteX0" fmla="*/ 0 w 3236685"/>
                <a:gd name="connsiteY0" fmla="*/ 1049111 h 1144361"/>
                <a:gd name="connsiteX1" fmla="*/ 3091543 w 3236685"/>
                <a:gd name="connsiteY1" fmla="*/ 0 h 1144361"/>
                <a:gd name="connsiteX2" fmla="*/ 3236685 w 3236685"/>
                <a:gd name="connsiteY2" fmla="*/ 72572 h 1144361"/>
                <a:gd name="connsiteX3" fmla="*/ 3187786 w 3236685"/>
                <a:gd name="connsiteY3" fmla="*/ 163286 h 1144361"/>
                <a:gd name="connsiteX4" fmla="*/ 57150 w 3236685"/>
                <a:gd name="connsiteY4" fmla="*/ 1144361 h 1144361"/>
                <a:gd name="connsiteX5" fmla="*/ 0 w 3236685"/>
                <a:gd name="connsiteY5" fmla="*/ 1049111 h 1144361"/>
                <a:gd name="connsiteX0" fmla="*/ 0 w 3236685"/>
                <a:gd name="connsiteY0" fmla="*/ 1049111 h 1230087"/>
                <a:gd name="connsiteX1" fmla="*/ 3091543 w 3236685"/>
                <a:gd name="connsiteY1" fmla="*/ 0 h 1230087"/>
                <a:gd name="connsiteX2" fmla="*/ 3236685 w 3236685"/>
                <a:gd name="connsiteY2" fmla="*/ 72572 h 1230087"/>
                <a:gd name="connsiteX3" fmla="*/ 3187786 w 3236685"/>
                <a:gd name="connsiteY3" fmla="*/ 163286 h 1230087"/>
                <a:gd name="connsiteX4" fmla="*/ 130261 w 3236685"/>
                <a:gd name="connsiteY4" fmla="*/ 1230087 h 1230087"/>
                <a:gd name="connsiteX5" fmla="*/ 57150 w 3236685"/>
                <a:gd name="connsiteY5" fmla="*/ 1144361 h 1230087"/>
                <a:gd name="connsiteX6" fmla="*/ 0 w 3236685"/>
                <a:gd name="connsiteY6" fmla="*/ 1049111 h 1230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6685" h="1230087">
                  <a:moveTo>
                    <a:pt x="0" y="1049111"/>
                  </a:moveTo>
                  <a:lnTo>
                    <a:pt x="3091543" y="0"/>
                  </a:lnTo>
                  <a:lnTo>
                    <a:pt x="3236685" y="72572"/>
                  </a:lnTo>
                  <a:cubicBezTo>
                    <a:pt x="3194985" y="90110"/>
                    <a:pt x="3229486" y="145748"/>
                    <a:pt x="3187786" y="163286"/>
                  </a:cubicBezTo>
                  <a:cubicBezTo>
                    <a:pt x="2178136" y="471261"/>
                    <a:pt x="1139911" y="922112"/>
                    <a:pt x="130261" y="1230087"/>
                  </a:cubicBezTo>
                  <a:lnTo>
                    <a:pt x="57150" y="1144361"/>
                  </a:lnTo>
                  <a:lnTo>
                    <a:pt x="0" y="1049111"/>
                  </a:lnTo>
                  <a:close/>
                </a:path>
              </a:pathLst>
            </a:custGeom>
            <a:solidFill>
              <a:srgbClr val="FED5A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4303CEB-83D6-5A5E-CDA2-09FF41C0F54D}"/>
                </a:ext>
              </a:extLst>
            </p:cNvPr>
            <p:cNvGrpSpPr/>
            <p:nvPr/>
          </p:nvGrpSpPr>
          <p:grpSpPr>
            <a:xfrm>
              <a:off x="1694055" y="927724"/>
              <a:ext cx="7326073" cy="4534392"/>
              <a:chOff x="1270974" y="791247"/>
              <a:chExt cx="7326073" cy="4534392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ABFEFDF-59AF-DCD6-7392-6DD4FEC9C0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121" y="1582543"/>
                <a:ext cx="3170476" cy="10183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E62BB86-38AC-50F0-CBBA-69CC2948B1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4053" y="1887107"/>
                <a:ext cx="3185548" cy="10832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53E9388-C5D2-9139-7993-9183204F5A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8417" y="2167181"/>
                <a:ext cx="3057022" cy="11407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F53071-C6D9-B225-A46E-5E92B997B8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6192" y="2465378"/>
                <a:ext cx="2971339" cy="12239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75F77B7-1F98-47F8-8822-569F58604A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87257" y="2774754"/>
                <a:ext cx="3018049" cy="1342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CBF1C1F-F15B-D5FB-8DD9-43A7CD645D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5011" y="3411212"/>
                <a:ext cx="2992036" cy="15151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FA63CBA-FC0B-1B4F-CCAD-53865B7458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4128" y="3088383"/>
                <a:ext cx="3001408" cy="1444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090C167-9D3B-D9E8-CF7F-6EC52A7447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2997" y="974403"/>
                <a:ext cx="3086196" cy="7644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7D39A69-2304-B74B-6C7A-DF35AC132E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70029" y="1278967"/>
                <a:ext cx="3116168" cy="8723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FC19316-8DE7-A580-AA00-B076FE3B7CEF}"/>
                  </a:ext>
                </a:extLst>
              </p:cNvPr>
              <p:cNvCxnSpPr/>
              <p:nvPr/>
            </p:nvCxnSpPr>
            <p:spPr>
              <a:xfrm>
                <a:off x="3770029" y="1278967"/>
                <a:ext cx="2630771" cy="3873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1BAA3C35-1CF1-49E3-66C6-12F07958E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4265" y="1140560"/>
                <a:ext cx="2599915" cy="37583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C57242E-1C7B-5B33-CE5F-0CE9C020B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080" y="1072374"/>
                <a:ext cx="2435977" cy="36058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C6E7D51-3717-5F68-57F2-6886E0C71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5070" y="954975"/>
                <a:ext cx="2350680" cy="34286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765D578-FCE0-4D54-930B-78AAD2F1D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1947" y="841888"/>
                <a:ext cx="2262803" cy="33269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CF87A21-2BE6-9E7F-7133-73408F6696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113" y="791247"/>
                <a:ext cx="2177699" cy="31568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3724A0B-DFD2-2039-F47D-E19504AB6128}"/>
                  </a:ext>
                </a:extLst>
              </p:cNvPr>
              <p:cNvCxnSpPr/>
              <p:nvPr/>
            </p:nvCxnSpPr>
            <p:spPr>
              <a:xfrm flipH="1">
                <a:off x="1573782" y="3249072"/>
                <a:ext cx="170394" cy="13075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E582D98-3A6B-8F89-4BA5-6780B662DA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72692" y="2570638"/>
                <a:ext cx="210705" cy="21584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5A5F6BD-7EA0-6EBA-6A63-986C3F76CF0B}"/>
                  </a:ext>
                </a:extLst>
              </p:cNvPr>
              <p:cNvCxnSpPr>
                <a:cxnSpLocks/>
                <a:stCxn id="105" idx="6"/>
              </p:cNvCxnSpPr>
              <p:nvPr/>
            </p:nvCxnSpPr>
            <p:spPr>
              <a:xfrm flipH="1">
                <a:off x="2623131" y="1720170"/>
                <a:ext cx="314154" cy="31787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27C3537-1790-B8E6-3221-DAF8907204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47660" y="2369659"/>
                <a:ext cx="295965" cy="26962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3A828DB-A68D-CFC2-DA35-AE47014BFD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1910" y="3128434"/>
                <a:ext cx="158953" cy="20478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DBE71F6-FD3E-C20C-EFFA-DDFB944B83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0917" y="3902489"/>
                <a:ext cx="103446" cy="14231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7C883B4E-6B0D-4B36-C653-689EC77134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48411" y="2556521"/>
                <a:ext cx="1436671" cy="3187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68D82D02-44DF-E167-C9C9-91664F1434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58678" y="2131109"/>
                <a:ext cx="865420" cy="201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CD79C3A4-BA7E-D23A-D0A5-6B39F98BD2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50721" y="3047297"/>
                <a:ext cx="2226622" cy="5208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891B088C-D792-CC99-ADCD-6494839419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33639" y="3450354"/>
                <a:ext cx="2922877" cy="748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2BEBA2FA-0652-B1E1-BB0E-098BDE4A00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0974" y="3942654"/>
                <a:ext cx="3777590" cy="999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6FA5F75-9450-EC3D-502D-449C1E6578E8}"/>
                </a:ext>
              </a:extLst>
            </p:cNvPr>
            <p:cNvSpPr/>
            <p:nvPr/>
          </p:nvSpPr>
          <p:spPr>
            <a:xfrm>
              <a:off x="3317567" y="807406"/>
              <a:ext cx="6134100" cy="5106987"/>
            </a:xfrm>
            <a:custGeom>
              <a:avLst/>
              <a:gdLst>
                <a:gd name="connsiteX0" fmla="*/ 3670300 w 6134100"/>
                <a:gd name="connsiteY0" fmla="*/ 0 h 5106987"/>
                <a:gd name="connsiteX1" fmla="*/ 6108700 w 6134100"/>
                <a:gd name="connsiteY1" fmla="*/ 2840037 h 5106987"/>
                <a:gd name="connsiteX2" fmla="*/ 6134100 w 6134100"/>
                <a:gd name="connsiteY2" fmla="*/ 2979737 h 5106987"/>
                <a:gd name="connsiteX3" fmla="*/ 2654300 w 6134100"/>
                <a:gd name="connsiteY3" fmla="*/ 5106987 h 5106987"/>
                <a:gd name="connsiteX4" fmla="*/ 2667000 w 6134100"/>
                <a:gd name="connsiteY4" fmla="*/ 4840287 h 5106987"/>
                <a:gd name="connsiteX5" fmla="*/ 0 w 6134100"/>
                <a:gd name="connsiteY5" fmla="*/ 723900 h 5106987"/>
                <a:gd name="connsiteX6" fmla="*/ 3670300 w 6134100"/>
                <a:gd name="connsiteY6" fmla="*/ 0 h 5106987"/>
                <a:gd name="connsiteX7" fmla="*/ 3499893 w 6134100"/>
                <a:gd name="connsiteY7" fmla="*/ 205247 h 5106987"/>
                <a:gd name="connsiteX8" fmla="*/ 472502 w 6134100"/>
                <a:gd name="connsiteY8" fmla="*/ 774041 h 5106987"/>
                <a:gd name="connsiteX9" fmla="*/ 3051034 w 6134100"/>
                <a:gd name="connsiteY9" fmla="*/ 4598986 h 5106987"/>
                <a:gd name="connsiteX10" fmla="*/ 5861122 w 6134100"/>
                <a:gd name="connsiteY10" fmla="*/ 2989214 h 5106987"/>
                <a:gd name="connsiteX11" fmla="*/ 3499893 w 6134100"/>
                <a:gd name="connsiteY11" fmla="*/ 205247 h 510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34100" h="5106987">
                  <a:moveTo>
                    <a:pt x="3670300" y="0"/>
                  </a:moveTo>
                  <a:lnTo>
                    <a:pt x="6108700" y="2840037"/>
                  </a:lnTo>
                  <a:lnTo>
                    <a:pt x="6134100" y="2979737"/>
                  </a:lnTo>
                  <a:lnTo>
                    <a:pt x="2654300" y="5106987"/>
                  </a:lnTo>
                  <a:cubicBezTo>
                    <a:pt x="2595033" y="5026554"/>
                    <a:pt x="2726267" y="4920720"/>
                    <a:pt x="2667000" y="4840287"/>
                  </a:cubicBezTo>
                  <a:lnTo>
                    <a:pt x="0" y="723900"/>
                  </a:lnTo>
                  <a:lnTo>
                    <a:pt x="3670300" y="0"/>
                  </a:lnTo>
                  <a:close/>
                  <a:moveTo>
                    <a:pt x="3499893" y="205247"/>
                  </a:moveTo>
                  <a:lnTo>
                    <a:pt x="472502" y="774041"/>
                  </a:lnTo>
                  <a:cubicBezTo>
                    <a:pt x="842804" y="1470477"/>
                    <a:pt x="2736376" y="3971808"/>
                    <a:pt x="3051034" y="4598986"/>
                  </a:cubicBezTo>
                  <a:lnTo>
                    <a:pt x="5861122" y="2989214"/>
                  </a:lnTo>
                  <a:lnTo>
                    <a:pt x="3499893" y="205247"/>
                  </a:lnTo>
                  <a:close/>
                </a:path>
              </a:pathLst>
            </a:custGeom>
            <a:solidFill>
              <a:srgbClr val="FED5A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198E8D4-6DE9-3367-32FF-98B2068FB701}"/>
                </a:ext>
              </a:extLst>
            </p:cNvPr>
            <p:cNvSpPr/>
            <p:nvPr/>
          </p:nvSpPr>
          <p:spPr>
            <a:xfrm>
              <a:off x="1189392" y="1537560"/>
              <a:ext cx="4838700" cy="4400550"/>
            </a:xfrm>
            <a:custGeom>
              <a:avLst/>
              <a:gdLst>
                <a:gd name="connsiteX0" fmla="*/ 2133600 w 4838700"/>
                <a:gd name="connsiteY0" fmla="*/ 0 h 4400550"/>
                <a:gd name="connsiteX1" fmla="*/ 4806950 w 4838700"/>
                <a:gd name="connsiteY1" fmla="*/ 4103687 h 4400550"/>
                <a:gd name="connsiteX2" fmla="*/ 4838700 w 4838700"/>
                <a:gd name="connsiteY2" fmla="*/ 4400550 h 4400550"/>
                <a:gd name="connsiteX3" fmla="*/ 0 w 4838700"/>
                <a:gd name="connsiteY3" fmla="*/ 3143250 h 4400550"/>
                <a:gd name="connsiteX4" fmla="*/ 19050 w 4838700"/>
                <a:gd name="connsiteY4" fmla="*/ 2909887 h 4400550"/>
                <a:gd name="connsiteX5" fmla="*/ 2133600 w 4838700"/>
                <a:gd name="connsiteY5" fmla="*/ 0 h 4400550"/>
                <a:gd name="connsiteX6" fmla="*/ 2170974 w 4838700"/>
                <a:gd name="connsiteY6" fmla="*/ 319087 h 4400550"/>
                <a:gd name="connsiteX7" fmla="*/ 326554 w 4838700"/>
                <a:gd name="connsiteY7" fmla="*/ 2939580 h 4400550"/>
                <a:gd name="connsiteX8" fmla="*/ 4448518 w 4838700"/>
                <a:gd name="connsiteY8" fmla="*/ 4055197 h 4400550"/>
                <a:gd name="connsiteX9" fmla="*/ 2170974 w 4838700"/>
                <a:gd name="connsiteY9" fmla="*/ 319087 h 440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38700" h="4400550">
                  <a:moveTo>
                    <a:pt x="2133600" y="0"/>
                  </a:moveTo>
                  <a:cubicBezTo>
                    <a:pt x="2969683" y="1359429"/>
                    <a:pt x="3970867" y="2744258"/>
                    <a:pt x="4806950" y="4103687"/>
                  </a:cubicBezTo>
                  <a:lnTo>
                    <a:pt x="4838700" y="4400550"/>
                  </a:lnTo>
                  <a:lnTo>
                    <a:pt x="0" y="3143250"/>
                  </a:lnTo>
                  <a:cubicBezTo>
                    <a:pt x="31750" y="3095096"/>
                    <a:pt x="-12700" y="2958041"/>
                    <a:pt x="19050" y="2909887"/>
                  </a:cubicBezTo>
                  <a:lnTo>
                    <a:pt x="2133600" y="0"/>
                  </a:lnTo>
                  <a:close/>
                  <a:moveTo>
                    <a:pt x="2170974" y="319087"/>
                  </a:moveTo>
                  <a:lnTo>
                    <a:pt x="326554" y="2939580"/>
                  </a:lnTo>
                  <a:lnTo>
                    <a:pt x="4448518" y="4055197"/>
                  </a:lnTo>
                  <a:cubicBezTo>
                    <a:pt x="3771969" y="2893264"/>
                    <a:pt x="2847522" y="1481020"/>
                    <a:pt x="2170974" y="319087"/>
                  </a:cubicBezTo>
                  <a:close/>
                </a:path>
              </a:pathLst>
            </a:custGeom>
            <a:solidFill>
              <a:srgbClr val="FED5A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53DAEEC0-0B68-09F3-EE6D-0C0C65C11073}"/>
              </a:ext>
            </a:extLst>
          </p:cNvPr>
          <p:cNvGrpSpPr/>
          <p:nvPr/>
        </p:nvGrpSpPr>
        <p:grpSpPr>
          <a:xfrm>
            <a:off x="6359872" y="340019"/>
            <a:ext cx="5527216" cy="6226770"/>
            <a:chOff x="2486675" y="438013"/>
            <a:chExt cx="2701759" cy="3043708"/>
          </a:xfrm>
        </p:grpSpPr>
        <p:sp>
          <p:nvSpPr>
            <p:cNvPr id="473" name="Rectangle 77">
              <a:extLst>
                <a:ext uri="{FF2B5EF4-FFF2-40B4-BE49-F238E27FC236}">
                  <a16:creationId xmlns:a16="http://schemas.microsoft.com/office/drawing/2014/main" id="{B85AD4D2-CC7B-EA42-BB2D-192869B8FFBE}"/>
                </a:ext>
              </a:extLst>
            </p:cNvPr>
            <p:cNvSpPr/>
            <p:nvPr/>
          </p:nvSpPr>
          <p:spPr>
            <a:xfrm>
              <a:off x="3440497" y="2846471"/>
              <a:ext cx="755102" cy="566739"/>
            </a:xfrm>
            <a:custGeom>
              <a:avLst/>
              <a:gdLst>
                <a:gd name="connsiteX0" fmla="*/ 0 w 80591"/>
                <a:gd name="connsiteY0" fmla="*/ 0 h 385594"/>
                <a:gd name="connsiteX1" fmla="*/ 80591 w 80591"/>
                <a:gd name="connsiteY1" fmla="*/ 0 h 385594"/>
                <a:gd name="connsiteX2" fmla="*/ 80591 w 80591"/>
                <a:gd name="connsiteY2" fmla="*/ 385594 h 385594"/>
                <a:gd name="connsiteX3" fmla="*/ 0 w 80591"/>
                <a:gd name="connsiteY3" fmla="*/ 385594 h 385594"/>
                <a:gd name="connsiteX4" fmla="*/ 0 w 80591"/>
                <a:gd name="connsiteY4" fmla="*/ 0 h 385594"/>
                <a:gd name="connsiteX0" fmla="*/ 21431 w 102022"/>
                <a:gd name="connsiteY0" fmla="*/ 0 h 411788"/>
                <a:gd name="connsiteX1" fmla="*/ 102022 w 102022"/>
                <a:gd name="connsiteY1" fmla="*/ 0 h 411788"/>
                <a:gd name="connsiteX2" fmla="*/ 102022 w 102022"/>
                <a:gd name="connsiteY2" fmla="*/ 385594 h 411788"/>
                <a:gd name="connsiteX3" fmla="*/ 0 w 102022"/>
                <a:gd name="connsiteY3" fmla="*/ 411788 h 411788"/>
                <a:gd name="connsiteX4" fmla="*/ 21431 w 102022"/>
                <a:gd name="connsiteY4" fmla="*/ 0 h 411788"/>
                <a:gd name="connsiteX0" fmla="*/ 21431 w 102022"/>
                <a:gd name="connsiteY0" fmla="*/ 0 h 411788"/>
                <a:gd name="connsiteX1" fmla="*/ 102022 w 102022"/>
                <a:gd name="connsiteY1" fmla="*/ 0 h 411788"/>
                <a:gd name="connsiteX2" fmla="*/ 97260 w 102022"/>
                <a:gd name="connsiteY2" fmla="*/ 407025 h 411788"/>
                <a:gd name="connsiteX3" fmla="*/ 0 w 102022"/>
                <a:gd name="connsiteY3" fmla="*/ 411788 h 411788"/>
                <a:gd name="connsiteX4" fmla="*/ 21431 w 102022"/>
                <a:gd name="connsiteY4" fmla="*/ 0 h 411788"/>
                <a:gd name="connsiteX0" fmla="*/ 26193 w 106784"/>
                <a:gd name="connsiteY0" fmla="*/ 0 h 407025"/>
                <a:gd name="connsiteX1" fmla="*/ 106784 w 106784"/>
                <a:gd name="connsiteY1" fmla="*/ 0 h 407025"/>
                <a:gd name="connsiteX2" fmla="*/ 102022 w 106784"/>
                <a:gd name="connsiteY2" fmla="*/ 407025 h 407025"/>
                <a:gd name="connsiteX3" fmla="*/ 0 w 106784"/>
                <a:gd name="connsiteY3" fmla="*/ 399882 h 407025"/>
                <a:gd name="connsiteX4" fmla="*/ 26193 w 106784"/>
                <a:gd name="connsiteY4" fmla="*/ 0 h 407025"/>
                <a:gd name="connsiteX0" fmla="*/ 26193 w 106784"/>
                <a:gd name="connsiteY0" fmla="*/ 0 h 399882"/>
                <a:gd name="connsiteX1" fmla="*/ 106784 w 106784"/>
                <a:gd name="connsiteY1" fmla="*/ 0 h 399882"/>
                <a:gd name="connsiteX2" fmla="*/ 102022 w 106784"/>
                <a:gd name="connsiteY2" fmla="*/ 399881 h 399882"/>
                <a:gd name="connsiteX3" fmla="*/ 0 w 106784"/>
                <a:gd name="connsiteY3" fmla="*/ 399882 h 399882"/>
                <a:gd name="connsiteX4" fmla="*/ 26193 w 106784"/>
                <a:gd name="connsiteY4" fmla="*/ 0 h 399882"/>
                <a:gd name="connsiteX0" fmla="*/ 355058 w 435649"/>
                <a:gd name="connsiteY0" fmla="*/ 0 h 557216"/>
                <a:gd name="connsiteX1" fmla="*/ 435649 w 435649"/>
                <a:gd name="connsiteY1" fmla="*/ 0 h 557216"/>
                <a:gd name="connsiteX2" fmla="*/ 430887 w 435649"/>
                <a:gd name="connsiteY2" fmla="*/ 399881 h 557216"/>
                <a:gd name="connsiteX3" fmla="*/ 0 w 435649"/>
                <a:gd name="connsiteY3" fmla="*/ 557214 h 557216"/>
                <a:gd name="connsiteX4" fmla="*/ 328865 w 435649"/>
                <a:gd name="connsiteY4" fmla="*/ 399882 h 557216"/>
                <a:gd name="connsiteX5" fmla="*/ 355058 w 435649"/>
                <a:gd name="connsiteY5" fmla="*/ 0 h 557216"/>
                <a:gd name="connsiteX0" fmla="*/ 355059 w 746865"/>
                <a:gd name="connsiteY0" fmla="*/ 0 h 577376"/>
                <a:gd name="connsiteX1" fmla="*/ 435650 w 746865"/>
                <a:gd name="connsiteY1" fmla="*/ 0 h 577376"/>
                <a:gd name="connsiteX2" fmla="*/ 430888 w 746865"/>
                <a:gd name="connsiteY2" fmla="*/ 399881 h 577376"/>
                <a:gd name="connsiteX3" fmla="*/ 738189 w 746865"/>
                <a:gd name="connsiteY3" fmla="*/ 566739 h 577376"/>
                <a:gd name="connsiteX4" fmla="*/ 1 w 746865"/>
                <a:gd name="connsiteY4" fmla="*/ 557214 h 577376"/>
                <a:gd name="connsiteX5" fmla="*/ 328866 w 746865"/>
                <a:gd name="connsiteY5" fmla="*/ 399882 h 577376"/>
                <a:gd name="connsiteX6" fmla="*/ 355059 w 746865"/>
                <a:gd name="connsiteY6" fmla="*/ 0 h 577376"/>
                <a:gd name="connsiteX0" fmla="*/ 355059 w 755101"/>
                <a:gd name="connsiteY0" fmla="*/ 0 h 577376"/>
                <a:gd name="connsiteX1" fmla="*/ 435650 w 755101"/>
                <a:gd name="connsiteY1" fmla="*/ 0 h 577376"/>
                <a:gd name="connsiteX2" fmla="*/ 430888 w 755101"/>
                <a:gd name="connsiteY2" fmla="*/ 399881 h 577376"/>
                <a:gd name="connsiteX3" fmla="*/ 738189 w 755101"/>
                <a:gd name="connsiteY3" fmla="*/ 566739 h 577376"/>
                <a:gd name="connsiteX4" fmla="*/ 1 w 755101"/>
                <a:gd name="connsiteY4" fmla="*/ 557214 h 577376"/>
                <a:gd name="connsiteX5" fmla="*/ 328866 w 755101"/>
                <a:gd name="connsiteY5" fmla="*/ 399882 h 577376"/>
                <a:gd name="connsiteX6" fmla="*/ 355059 w 755101"/>
                <a:gd name="connsiteY6" fmla="*/ 0 h 577376"/>
                <a:gd name="connsiteX0" fmla="*/ 355059 w 755101"/>
                <a:gd name="connsiteY0" fmla="*/ 0 h 577376"/>
                <a:gd name="connsiteX1" fmla="*/ 435650 w 755101"/>
                <a:gd name="connsiteY1" fmla="*/ 0 h 577376"/>
                <a:gd name="connsiteX2" fmla="*/ 430888 w 755101"/>
                <a:gd name="connsiteY2" fmla="*/ 399881 h 577376"/>
                <a:gd name="connsiteX3" fmla="*/ 738189 w 755101"/>
                <a:gd name="connsiteY3" fmla="*/ 566739 h 577376"/>
                <a:gd name="connsiteX4" fmla="*/ 1 w 755101"/>
                <a:gd name="connsiteY4" fmla="*/ 557214 h 577376"/>
                <a:gd name="connsiteX5" fmla="*/ 328866 w 755101"/>
                <a:gd name="connsiteY5" fmla="*/ 399882 h 577376"/>
                <a:gd name="connsiteX6" fmla="*/ 355059 w 755101"/>
                <a:gd name="connsiteY6" fmla="*/ 0 h 577376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5102" h="566739">
                  <a:moveTo>
                    <a:pt x="355060" y="0"/>
                  </a:moveTo>
                  <a:lnTo>
                    <a:pt x="435651" y="0"/>
                  </a:lnTo>
                  <a:cubicBezTo>
                    <a:pt x="434064" y="135675"/>
                    <a:pt x="396757" y="249919"/>
                    <a:pt x="430889" y="399881"/>
                  </a:cubicBezTo>
                  <a:cubicBezTo>
                    <a:pt x="642840" y="379640"/>
                    <a:pt x="810004" y="540517"/>
                    <a:pt x="738190" y="566739"/>
                  </a:cubicBezTo>
                  <a:cubicBezTo>
                    <a:pt x="411582" y="473898"/>
                    <a:pt x="-1231" y="563195"/>
                    <a:pt x="2" y="557214"/>
                  </a:cubicBezTo>
                  <a:cubicBezTo>
                    <a:pt x="109624" y="504770"/>
                    <a:pt x="69226" y="409463"/>
                    <a:pt x="328867" y="399882"/>
                  </a:cubicBezTo>
                  <a:cubicBezTo>
                    <a:pt x="306642" y="257063"/>
                    <a:pt x="315373" y="195206"/>
                    <a:pt x="355060" y="0"/>
                  </a:cubicBezTo>
                  <a:close/>
                </a:path>
              </a:pathLst>
            </a:custGeom>
            <a:solidFill>
              <a:srgbClr val="7E90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62">
              <a:extLst>
                <a:ext uri="{FF2B5EF4-FFF2-40B4-BE49-F238E27FC236}">
                  <a16:creationId xmlns:a16="http://schemas.microsoft.com/office/drawing/2014/main" id="{93661411-0257-017A-ED47-401948263F77}"/>
                </a:ext>
              </a:extLst>
            </p:cNvPr>
            <p:cNvSpPr/>
            <p:nvPr/>
          </p:nvSpPr>
          <p:spPr>
            <a:xfrm>
              <a:off x="2940317" y="1240752"/>
              <a:ext cx="2248117" cy="1816901"/>
            </a:xfrm>
            <a:custGeom>
              <a:avLst/>
              <a:gdLst>
                <a:gd name="connsiteX0" fmla="*/ 0 w 536363"/>
                <a:gd name="connsiteY0" fmla="*/ 0 h 678535"/>
                <a:gd name="connsiteX1" fmla="*/ 536363 w 536363"/>
                <a:gd name="connsiteY1" fmla="*/ 0 h 678535"/>
                <a:gd name="connsiteX2" fmla="*/ 536363 w 536363"/>
                <a:gd name="connsiteY2" fmla="*/ 678535 h 678535"/>
                <a:gd name="connsiteX3" fmla="*/ 0 w 536363"/>
                <a:gd name="connsiteY3" fmla="*/ 678535 h 678535"/>
                <a:gd name="connsiteX4" fmla="*/ 0 w 536363"/>
                <a:gd name="connsiteY4" fmla="*/ 0 h 678535"/>
                <a:gd name="connsiteX0" fmla="*/ 45243 w 536363"/>
                <a:gd name="connsiteY0" fmla="*/ 0 h 678535"/>
                <a:gd name="connsiteX1" fmla="*/ 536363 w 536363"/>
                <a:gd name="connsiteY1" fmla="*/ 0 h 678535"/>
                <a:gd name="connsiteX2" fmla="*/ 536363 w 536363"/>
                <a:gd name="connsiteY2" fmla="*/ 678535 h 678535"/>
                <a:gd name="connsiteX3" fmla="*/ 0 w 536363"/>
                <a:gd name="connsiteY3" fmla="*/ 678535 h 678535"/>
                <a:gd name="connsiteX4" fmla="*/ 45243 w 536363"/>
                <a:gd name="connsiteY4" fmla="*/ 0 h 678535"/>
                <a:gd name="connsiteX0" fmla="*/ 60801 w 551921"/>
                <a:gd name="connsiteY0" fmla="*/ 0 h 678535"/>
                <a:gd name="connsiteX1" fmla="*/ 551921 w 551921"/>
                <a:gd name="connsiteY1" fmla="*/ 0 h 678535"/>
                <a:gd name="connsiteX2" fmla="*/ 551921 w 551921"/>
                <a:gd name="connsiteY2" fmla="*/ 678535 h 678535"/>
                <a:gd name="connsiteX3" fmla="*/ 15558 w 551921"/>
                <a:gd name="connsiteY3" fmla="*/ 678535 h 678535"/>
                <a:gd name="connsiteX4" fmla="*/ 570 w 551921"/>
                <a:gd name="connsiteY4" fmla="*/ 514229 h 678535"/>
                <a:gd name="connsiteX5" fmla="*/ 60801 w 551921"/>
                <a:gd name="connsiteY5" fmla="*/ 0 h 678535"/>
                <a:gd name="connsiteX0" fmla="*/ 60801 w 587640"/>
                <a:gd name="connsiteY0" fmla="*/ 23813 h 702348"/>
                <a:gd name="connsiteX1" fmla="*/ 587640 w 587640"/>
                <a:gd name="connsiteY1" fmla="*/ 0 h 702348"/>
                <a:gd name="connsiteX2" fmla="*/ 551921 w 587640"/>
                <a:gd name="connsiteY2" fmla="*/ 702348 h 702348"/>
                <a:gd name="connsiteX3" fmla="*/ 15558 w 587640"/>
                <a:gd name="connsiteY3" fmla="*/ 702348 h 702348"/>
                <a:gd name="connsiteX4" fmla="*/ 570 w 587640"/>
                <a:gd name="connsiteY4" fmla="*/ 538042 h 702348"/>
                <a:gd name="connsiteX5" fmla="*/ 60801 w 587640"/>
                <a:gd name="connsiteY5" fmla="*/ 23813 h 702348"/>
                <a:gd name="connsiteX0" fmla="*/ 60801 w 587640"/>
                <a:gd name="connsiteY0" fmla="*/ 23813 h 702348"/>
                <a:gd name="connsiteX1" fmla="*/ 587640 w 587640"/>
                <a:gd name="connsiteY1" fmla="*/ 0 h 702348"/>
                <a:gd name="connsiteX2" fmla="*/ 486344 w 587640"/>
                <a:gd name="connsiteY2" fmla="*/ 488036 h 702348"/>
                <a:gd name="connsiteX3" fmla="*/ 551921 w 587640"/>
                <a:gd name="connsiteY3" fmla="*/ 702348 h 702348"/>
                <a:gd name="connsiteX4" fmla="*/ 15558 w 587640"/>
                <a:gd name="connsiteY4" fmla="*/ 702348 h 702348"/>
                <a:gd name="connsiteX5" fmla="*/ 570 w 587640"/>
                <a:gd name="connsiteY5" fmla="*/ 538042 h 702348"/>
                <a:gd name="connsiteX6" fmla="*/ 60801 w 587640"/>
                <a:gd name="connsiteY6" fmla="*/ 23813 h 702348"/>
                <a:gd name="connsiteX0" fmla="*/ 60801 w 587640"/>
                <a:gd name="connsiteY0" fmla="*/ 23813 h 702348"/>
                <a:gd name="connsiteX1" fmla="*/ 587640 w 587640"/>
                <a:gd name="connsiteY1" fmla="*/ 0 h 702348"/>
                <a:gd name="connsiteX2" fmla="*/ 486344 w 587640"/>
                <a:gd name="connsiteY2" fmla="*/ 488036 h 702348"/>
                <a:gd name="connsiteX3" fmla="*/ 551921 w 587640"/>
                <a:gd name="connsiteY3" fmla="*/ 702348 h 702348"/>
                <a:gd name="connsiteX4" fmla="*/ 15558 w 587640"/>
                <a:gd name="connsiteY4" fmla="*/ 702348 h 702348"/>
                <a:gd name="connsiteX5" fmla="*/ 570 w 587640"/>
                <a:gd name="connsiteY5" fmla="*/ 538042 h 702348"/>
                <a:gd name="connsiteX6" fmla="*/ 60801 w 587640"/>
                <a:gd name="connsiteY6" fmla="*/ 23813 h 702348"/>
                <a:gd name="connsiteX0" fmla="*/ 60801 w 594858"/>
                <a:gd name="connsiteY0" fmla="*/ 23813 h 702348"/>
                <a:gd name="connsiteX1" fmla="*/ 587640 w 594858"/>
                <a:gd name="connsiteY1" fmla="*/ 0 h 702348"/>
                <a:gd name="connsiteX2" fmla="*/ 486344 w 594858"/>
                <a:gd name="connsiteY2" fmla="*/ 488036 h 702348"/>
                <a:gd name="connsiteX3" fmla="*/ 551921 w 594858"/>
                <a:gd name="connsiteY3" fmla="*/ 702348 h 702348"/>
                <a:gd name="connsiteX4" fmla="*/ 15558 w 594858"/>
                <a:gd name="connsiteY4" fmla="*/ 702348 h 702348"/>
                <a:gd name="connsiteX5" fmla="*/ 570 w 594858"/>
                <a:gd name="connsiteY5" fmla="*/ 538042 h 702348"/>
                <a:gd name="connsiteX6" fmla="*/ 60801 w 594858"/>
                <a:gd name="connsiteY6" fmla="*/ 23813 h 702348"/>
                <a:gd name="connsiteX0" fmla="*/ 60801 w 594858"/>
                <a:gd name="connsiteY0" fmla="*/ 23813 h 702348"/>
                <a:gd name="connsiteX1" fmla="*/ 587640 w 594858"/>
                <a:gd name="connsiteY1" fmla="*/ 0 h 702348"/>
                <a:gd name="connsiteX2" fmla="*/ 486344 w 594858"/>
                <a:gd name="connsiteY2" fmla="*/ 488036 h 702348"/>
                <a:gd name="connsiteX3" fmla="*/ 551921 w 594858"/>
                <a:gd name="connsiteY3" fmla="*/ 702348 h 702348"/>
                <a:gd name="connsiteX4" fmla="*/ 15558 w 594858"/>
                <a:gd name="connsiteY4" fmla="*/ 702348 h 702348"/>
                <a:gd name="connsiteX5" fmla="*/ 570 w 594858"/>
                <a:gd name="connsiteY5" fmla="*/ 538042 h 702348"/>
                <a:gd name="connsiteX6" fmla="*/ 60801 w 594858"/>
                <a:gd name="connsiteY6" fmla="*/ 23813 h 702348"/>
                <a:gd name="connsiteX0" fmla="*/ 60801 w 2075921"/>
                <a:gd name="connsiteY0" fmla="*/ 23813 h 1013498"/>
                <a:gd name="connsiteX1" fmla="*/ 587640 w 2075921"/>
                <a:gd name="connsiteY1" fmla="*/ 0 h 1013498"/>
                <a:gd name="connsiteX2" fmla="*/ 486344 w 2075921"/>
                <a:gd name="connsiteY2" fmla="*/ 488036 h 1013498"/>
                <a:gd name="connsiteX3" fmla="*/ 2075921 w 2075921"/>
                <a:gd name="connsiteY3" fmla="*/ 1013498 h 1013498"/>
                <a:gd name="connsiteX4" fmla="*/ 15558 w 2075921"/>
                <a:gd name="connsiteY4" fmla="*/ 702348 h 1013498"/>
                <a:gd name="connsiteX5" fmla="*/ 570 w 2075921"/>
                <a:gd name="connsiteY5" fmla="*/ 538042 h 1013498"/>
                <a:gd name="connsiteX6" fmla="*/ 60801 w 2075921"/>
                <a:gd name="connsiteY6" fmla="*/ 23813 h 1013498"/>
                <a:gd name="connsiteX0" fmla="*/ 60801 w 2075921"/>
                <a:gd name="connsiteY0" fmla="*/ 23813 h 1013498"/>
                <a:gd name="connsiteX1" fmla="*/ 587640 w 2075921"/>
                <a:gd name="connsiteY1" fmla="*/ 0 h 1013498"/>
                <a:gd name="connsiteX2" fmla="*/ 486344 w 2075921"/>
                <a:gd name="connsiteY2" fmla="*/ 488036 h 1013498"/>
                <a:gd name="connsiteX3" fmla="*/ 2075921 w 2075921"/>
                <a:gd name="connsiteY3" fmla="*/ 1013498 h 1013498"/>
                <a:gd name="connsiteX4" fmla="*/ 1862706 w 2075921"/>
                <a:gd name="connsiteY4" fmla="*/ 969048 h 1013498"/>
                <a:gd name="connsiteX5" fmla="*/ 15558 w 2075921"/>
                <a:gd name="connsiteY5" fmla="*/ 702348 h 1013498"/>
                <a:gd name="connsiteX6" fmla="*/ 570 w 2075921"/>
                <a:gd name="connsiteY6" fmla="*/ 538042 h 1013498"/>
                <a:gd name="connsiteX7" fmla="*/ 60801 w 2075921"/>
                <a:gd name="connsiteY7" fmla="*/ 23813 h 1013498"/>
                <a:gd name="connsiteX0" fmla="*/ 60801 w 2199782"/>
                <a:gd name="connsiteY0" fmla="*/ 23813 h 1547533"/>
                <a:gd name="connsiteX1" fmla="*/ 587640 w 2199782"/>
                <a:gd name="connsiteY1" fmla="*/ 0 h 1547533"/>
                <a:gd name="connsiteX2" fmla="*/ 486344 w 2199782"/>
                <a:gd name="connsiteY2" fmla="*/ 488036 h 1547533"/>
                <a:gd name="connsiteX3" fmla="*/ 2075921 w 2199782"/>
                <a:gd name="connsiteY3" fmla="*/ 1013498 h 1547533"/>
                <a:gd name="connsiteX4" fmla="*/ 1862706 w 2199782"/>
                <a:gd name="connsiteY4" fmla="*/ 969048 h 1547533"/>
                <a:gd name="connsiteX5" fmla="*/ 2173856 w 2199782"/>
                <a:gd name="connsiteY5" fmla="*/ 1546898 h 1547533"/>
                <a:gd name="connsiteX6" fmla="*/ 15558 w 2199782"/>
                <a:gd name="connsiteY6" fmla="*/ 702348 h 1547533"/>
                <a:gd name="connsiteX7" fmla="*/ 570 w 2199782"/>
                <a:gd name="connsiteY7" fmla="*/ 538042 h 1547533"/>
                <a:gd name="connsiteX8" fmla="*/ 60801 w 2199782"/>
                <a:gd name="connsiteY8" fmla="*/ 23813 h 1547533"/>
                <a:gd name="connsiteX0" fmla="*/ 60801 w 2199782"/>
                <a:gd name="connsiteY0" fmla="*/ 23813 h 1547533"/>
                <a:gd name="connsiteX1" fmla="*/ 587640 w 2199782"/>
                <a:gd name="connsiteY1" fmla="*/ 0 h 1547533"/>
                <a:gd name="connsiteX2" fmla="*/ 486344 w 2199782"/>
                <a:gd name="connsiteY2" fmla="*/ 488036 h 1547533"/>
                <a:gd name="connsiteX3" fmla="*/ 2075921 w 2199782"/>
                <a:gd name="connsiteY3" fmla="*/ 1013498 h 1547533"/>
                <a:gd name="connsiteX4" fmla="*/ 1862706 w 2199782"/>
                <a:gd name="connsiteY4" fmla="*/ 969048 h 1547533"/>
                <a:gd name="connsiteX5" fmla="*/ 2173856 w 2199782"/>
                <a:gd name="connsiteY5" fmla="*/ 1546898 h 1547533"/>
                <a:gd name="connsiteX6" fmla="*/ 1703955 w 2199782"/>
                <a:gd name="connsiteY6" fmla="*/ 1413548 h 1547533"/>
                <a:gd name="connsiteX7" fmla="*/ 15558 w 2199782"/>
                <a:gd name="connsiteY7" fmla="*/ 702348 h 1547533"/>
                <a:gd name="connsiteX8" fmla="*/ 570 w 2199782"/>
                <a:gd name="connsiteY8" fmla="*/ 538042 h 1547533"/>
                <a:gd name="connsiteX9" fmla="*/ 60801 w 2199782"/>
                <a:gd name="connsiteY9" fmla="*/ 23813 h 1547533"/>
                <a:gd name="connsiteX0" fmla="*/ 60231 w 2199212"/>
                <a:gd name="connsiteY0" fmla="*/ 23813 h 1547533"/>
                <a:gd name="connsiteX1" fmla="*/ 587070 w 2199212"/>
                <a:gd name="connsiteY1" fmla="*/ 0 h 1547533"/>
                <a:gd name="connsiteX2" fmla="*/ 485774 w 2199212"/>
                <a:gd name="connsiteY2" fmla="*/ 488036 h 1547533"/>
                <a:gd name="connsiteX3" fmla="*/ 2075351 w 2199212"/>
                <a:gd name="connsiteY3" fmla="*/ 1013498 h 1547533"/>
                <a:gd name="connsiteX4" fmla="*/ 1862136 w 2199212"/>
                <a:gd name="connsiteY4" fmla="*/ 969048 h 1547533"/>
                <a:gd name="connsiteX5" fmla="*/ 2173286 w 2199212"/>
                <a:gd name="connsiteY5" fmla="*/ 1546898 h 1547533"/>
                <a:gd name="connsiteX6" fmla="*/ 1703385 w 2199212"/>
                <a:gd name="connsiteY6" fmla="*/ 1413548 h 1547533"/>
                <a:gd name="connsiteX7" fmla="*/ 0 w 2199212"/>
                <a:gd name="connsiteY7" fmla="*/ 538042 h 1547533"/>
                <a:gd name="connsiteX8" fmla="*/ 60231 w 2199212"/>
                <a:gd name="connsiteY8" fmla="*/ 23813 h 1547533"/>
                <a:gd name="connsiteX0" fmla="*/ 121835 w 2260816"/>
                <a:gd name="connsiteY0" fmla="*/ 23813 h 1547533"/>
                <a:gd name="connsiteX1" fmla="*/ 648674 w 2260816"/>
                <a:gd name="connsiteY1" fmla="*/ 0 h 1547533"/>
                <a:gd name="connsiteX2" fmla="*/ 547378 w 2260816"/>
                <a:gd name="connsiteY2" fmla="*/ 488036 h 1547533"/>
                <a:gd name="connsiteX3" fmla="*/ 2136955 w 2260816"/>
                <a:gd name="connsiteY3" fmla="*/ 1013498 h 1547533"/>
                <a:gd name="connsiteX4" fmla="*/ 1923740 w 2260816"/>
                <a:gd name="connsiteY4" fmla="*/ 969048 h 1547533"/>
                <a:gd name="connsiteX5" fmla="*/ 2234890 w 2260816"/>
                <a:gd name="connsiteY5" fmla="*/ 1546898 h 1547533"/>
                <a:gd name="connsiteX6" fmla="*/ 1764989 w 2260816"/>
                <a:gd name="connsiteY6" fmla="*/ 1413548 h 1547533"/>
                <a:gd name="connsiteX7" fmla="*/ 61604 w 2260816"/>
                <a:gd name="connsiteY7" fmla="*/ 538042 h 1547533"/>
                <a:gd name="connsiteX8" fmla="*/ 121835 w 2260816"/>
                <a:gd name="connsiteY8" fmla="*/ 23813 h 1547533"/>
                <a:gd name="connsiteX0" fmla="*/ 116207 w 2255188"/>
                <a:gd name="connsiteY0" fmla="*/ 23813 h 1825171"/>
                <a:gd name="connsiteX1" fmla="*/ 643046 w 2255188"/>
                <a:gd name="connsiteY1" fmla="*/ 0 h 1825171"/>
                <a:gd name="connsiteX2" fmla="*/ 541750 w 2255188"/>
                <a:gd name="connsiteY2" fmla="*/ 488036 h 1825171"/>
                <a:gd name="connsiteX3" fmla="*/ 2131327 w 2255188"/>
                <a:gd name="connsiteY3" fmla="*/ 1013498 h 1825171"/>
                <a:gd name="connsiteX4" fmla="*/ 1918112 w 2255188"/>
                <a:gd name="connsiteY4" fmla="*/ 969048 h 1825171"/>
                <a:gd name="connsiteX5" fmla="*/ 2229262 w 2255188"/>
                <a:gd name="connsiteY5" fmla="*/ 1546898 h 1825171"/>
                <a:gd name="connsiteX6" fmla="*/ 1759361 w 2255188"/>
                <a:gd name="connsiteY6" fmla="*/ 1413548 h 1825171"/>
                <a:gd name="connsiteX7" fmla="*/ 55976 w 2255188"/>
                <a:gd name="connsiteY7" fmla="*/ 538042 h 1825171"/>
                <a:gd name="connsiteX8" fmla="*/ 116207 w 2255188"/>
                <a:gd name="connsiteY8" fmla="*/ 23813 h 1825171"/>
                <a:gd name="connsiteX0" fmla="*/ 115529 w 2254510"/>
                <a:gd name="connsiteY0" fmla="*/ 23813 h 1816901"/>
                <a:gd name="connsiteX1" fmla="*/ 642368 w 2254510"/>
                <a:gd name="connsiteY1" fmla="*/ 0 h 1816901"/>
                <a:gd name="connsiteX2" fmla="*/ 541072 w 2254510"/>
                <a:gd name="connsiteY2" fmla="*/ 488036 h 1816901"/>
                <a:gd name="connsiteX3" fmla="*/ 2130649 w 2254510"/>
                <a:gd name="connsiteY3" fmla="*/ 1013498 h 1816901"/>
                <a:gd name="connsiteX4" fmla="*/ 1917434 w 2254510"/>
                <a:gd name="connsiteY4" fmla="*/ 969048 h 1816901"/>
                <a:gd name="connsiteX5" fmla="*/ 2228584 w 2254510"/>
                <a:gd name="connsiteY5" fmla="*/ 1546898 h 1816901"/>
                <a:gd name="connsiteX6" fmla="*/ 1758683 w 2254510"/>
                <a:gd name="connsiteY6" fmla="*/ 1413548 h 1816901"/>
                <a:gd name="connsiteX7" fmla="*/ 55298 w 2254510"/>
                <a:gd name="connsiteY7" fmla="*/ 538042 h 1816901"/>
                <a:gd name="connsiteX8" fmla="*/ 115529 w 2254510"/>
                <a:gd name="connsiteY8" fmla="*/ 23813 h 1816901"/>
                <a:gd name="connsiteX0" fmla="*/ 115529 w 2254510"/>
                <a:gd name="connsiteY0" fmla="*/ 23813 h 1816901"/>
                <a:gd name="connsiteX1" fmla="*/ 642368 w 2254510"/>
                <a:gd name="connsiteY1" fmla="*/ 0 h 1816901"/>
                <a:gd name="connsiteX2" fmla="*/ 541072 w 2254510"/>
                <a:gd name="connsiteY2" fmla="*/ 488036 h 1816901"/>
                <a:gd name="connsiteX3" fmla="*/ 2130649 w 2254510"/>
                <a:gd name="connsiteY3" fmla="*/ 1013498 h 1816901"/>
                <a:gd name="connsiteX4" fmla="*/ 1917434 w 2254510"/>
                <a:gd name="connsiteY4" fmla="*/ 969048 h 1816901"/>
                <a:gd name="connsiteX5" fmla="*/ 2228584 w 2254510"/>
                <a:gd name="connsiteY5" fmla="*/ 1546898 h 1816901"/>
                <a:gd name="connsiteX6" fmla="*/ 1758683 w 2254510"/>
                <a:gd name="connsiteY6" fmla="*/ 1413548 h 1816901"/>
                <a:gd name="connsiteX7" fmla="*/ 55298 w 2254510"/>
                <a:gd name="connsiteY7" fmla="*/ 538042 h 1816901"/>
                <a:gd name="connsiteX8" fmla="*/ 115529 w 2254510"/>
                <a:gd name="connsiteY8" fmla="*/ 23813 h 1816901"/>
                <a:gd name="connsiteX0" fmla="*/ 115529 w 2283631"/>
                <a:gd name="connsiteY0" fmla="*/ 23813 h 1816901"/>
                <a:gd name="connsiteX1" fmla="*/ 642368 w 2283631"/>
                <a:gd name="connsiteY1" fmla="*/ 0 h 1816901"/>
                <a:gd name="connsiteX2" fmla="*/ 541072 w 2283631"/>
                <a:gd name="connsiteY2" fmla="*/ 488036 h 1816901"/>
                <a:gd name="connsiteX3" fmla="*/ 2130649 w 2283631"/>
                <a:gd name="connsiteY3" fmla="*/ 1013498 h 1816901"/>
                <a:gd name="connsiteX4" fmla="*/ 1917434 w 2283631"/>
                <a:gd name="connsiteY4" fmla="*/ 969048 h 1816901"/>
                <a:gd name="connsiteX5" fmla="*/ 2228584 w 2283631"/>
                <a:gd name="connsiteY5" fmla="*/ 1546898 h 1816901"/>
                <a:gd name="connsiteX6" fmla="*/ 1758683 w 2283631"/>
                <a:gd name="connsiteY6" fmla="*/ 1413548 h 1816901"/>
                <a:gd name="connsiteX7" fmla="*/ 55298 w 2283631"/>
                <a:gd name="connsiteY7" fmla="*/ 538042 h 1816901"/>
                <a:gd name="connsiteX8" fmla="*/ 115529 w 2283631"/>
                <a:gd name="connsiteY8" fmla="*/ 23813 h 1816901"/>
                <a:gd name="connsiteX0" fmla="*/ 115529 w 2248117"/>
                <a:gd name="connsiteY0" fmla="*/ 23813 h 1816901"/>
                <a:gd name="connsiteX1" fmla="*/ 642368 w 2248117"/>
                <a:gd name="connsiteY1" fmla="*/ 0 h 1816901"/>
                <a:gd name="connsiteX2" fmla="*/ 541072 w 2248117"/>
                <a:gd name="connsiteY2" fmla="*/ 488036 h 1816901"/>
                <a:gd name="connsiteX3" fmla="*/ 2130649 w 2248117"/>
                <a:gd name="connsiteY3" fmla="*/ 1013498 h 1816901"/>
                <a:gd name="connsiteX4" fmla="*/ 1917434 w 2248117"/>
                <a:gd name="connsiteY4" fmla="*/ 969048 h 1816901"/>
                <a:gd name="connsiteX5" fmla="*/ 2228584 w 2248117"/>
                <a:gd name="connsiteY5" fmla="*/ 1546898 h 1816901"/>
                <a:gd name="connsiteX6" fmla="*/ 1758683 w 2248117"/>
                <a:gd name="connsiteY6" fmla="*/ 1413548 h 1816901"/>
                <a:gd name="connsiteX7" fmla="*/ 55298 w 2248117"/>
                <a:gd name="connsiteY7" fmla="*/ 538042 h 1816901"/>
                <a:gd name="connsiteX8" fmla="*/ 115529 w 2248117"/>
                <a:gd name="connsiteY8" fmla="*/ 23813 h 1816901"/>
                <a:gd name="connsiteX0" fmla="*/ 115529 w 2248117"/>
                <a:gd name="connsiteY0" fmla="*/ 23813 h 1816901"/>
                <a:gd name="connsiteX1" fmla="*/ 642368 w 2248117"/>
                <a:gd name="connsiteY1" fmla="*/ 0 h 1816901"/>
                <a:gd name="connsiteX2" fmla="*/ 541072 w 2248117"/>
                <a:gd name="connsiteY2" fmla="*/ 488036 h 1816901"/>
                <a:gd name="connsiteX3" fmla="*/ 2130649 w 2248117"/>
                <a:gd name="connsiteY3" fmla="*/ 1013498 h 1816901"/>
                <a:gd name="connsiteX4" fmla="*/ 1917434 w 2248117"/>
                <a:gd name="connsiteY4" fmla="*/ 969048 h 1816901"/>
                <a:gd name="connsiteX5" fmla="*/ 2228584 w 2248117"/>
                <a:gd name="connsiteY5" fmla="*/ 1546898 h 1816901"/>
                <a:gd name="connsiteX6" fmla="*/ 1758683 w 2248117"/>
                <a:gd name="connsiteY6" fmla="*/ 1413548 h 1816901"/>
                <a:gd name="connsiteX7" fmla="*/ 55298 w 2248117"/>
                <a:gd name="connsiteY7" fmla="*/ 538042 h 1816901"/>
                <a:gd name="connsiteX8" fmla="*/ 115529 w 2248117"/>
                <a:gd name="connsiteY8" fmla="*/ 23813 h 1816901"/>
                <a:gd name="connsiteX0" fmla="*/ 115529 w 2248117"/>
                <a:gd name="connsiteY0" fmla="*/ 23813 h 1816901"/>
                <a:gd name="connsiteX1" fmla="*/ 642368 w 2248117"/>
                <a:gd name="connsiteY1" fmla="*/ 0 h 1816901"/>
                <a:gd name="connsiteX2" fmla="*/ 541072 w 2248117"/>
                <a:gd name="connsiteY2" fmla="*/ 488036 h 1816901"/>
                <a:gd name="connsiteX3" fmla="*/ 2130649 w 2248117"/>
                <a:gd name="connsiteY3" fmla="*/ 1013498 h 1816901"/>
                <a:gd name="connsiteX4" fmla="*/ 1917434 w 2248117"/>
                <a:gd name="connsiteY4" fmla="*/ 969048 h 1816901"/>
                <a:gd name="connsiteX5" fmla="*/ 2228584 w 2248117"/>
                <a:gd name="connsiteY5" fmla="*/ 1546898 h 1816901"/>
                <a:gd name="connsiteX6" fmla="*/ 1758683 w 2248117"/>
                <a:gd name="connsiteY6" fmla="*/ 1413548 h 1816901"/>
                <a:gd name="connsiteX7" fmla="*/ 55298 w 2248117"/>
                <a:gd name="connsiteY7" fmla="*/ 538042 h 1816901"/>
                <a:gd name="connsiteX8" fmla="*/ 115529 w 2248117"/>
                <a:gd name="connsiteY8" fmla="*/ 23813 h 181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117" h="1816901">
                  <a:moveTo>
                    <a:pt x="115529" y="23813"/>
                  </a:moveTo>
                  <a:lnTo>
                    <a:pt x="642368" y="0"/>
                  </a:lnTo>
                  <a:cubicBezTo>
                    <a:pt x="664165" y="154741"/>
                    <a:pt x="638337" y="283289"/>
                    <a:pt x="541072" y="488036"/>
                  </a:cubicBezTo>
                  <a:cubicBezTo>
                    <a:pt x="1617031" y="104390"/>
                    <a:pt x="2127840" y="685944"/>
                    <a:pt x="2130649" y="1013498"/>
                  </a:cubicBezTo>
                  <a:cubicBezTo>
                    <a:pt x="2059577" y="1007148"/>
                    <a:pt x="1988506" y="975398"/>
                    <a:pt x="1917434" y="969048"/>
                  </a:cubicBezTo>
                  <a:cubicBezTo>
                    <a:pt x="2177784" y="1053715"/>
                    <a:pt x="2298434" y="1538431"/>
                    <a:pt x="2228584" y="1546898"/>
                  </a:cubicBezTo>
                  <a:cubicBezTo>
                    <a:pt x="2076184" y="1481281"/>
                    <a:pt x="2050783" y="1441065"/>
                    <a:pt x="1758683" y="1413548"/>
                  </a:cubicBezTo>
                  <a:cubicBezTo>
                    <a:pt x="1406788" y="2048813"/>
                    <a:pt x="-329407" y="2055427"/>
                    <a:pt x="55298" y="538042"/>
                  </a:cubicBezTo>
                  <a:cubicBezTo>
                    <a:pt x="139668" y="335676"/>
                    <a:pt x="95452" y="195223"/>
                    <a:pt x="115529" y="23813"/>
                  </a:cubicBezTo>
                  <a:close/>
                </a:path>
              </a:pathLst>
            </a:custGeom>
            <a:solidFill>
              <a:srgbClr val="4533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0BEAF311-76D9-1E28-7072-414778277066}"/>
                </a:ext>
              </a:extLst>
            </p:cNvPr>
            <p:cNvSpPr/>
            <p:nvPr/>
          </p:nvSpPr>
          <p:spPr>
            <a:xfrm>
              <a:off x="2794788" y="528183"/>
              <a:ext cx="914400" cy="914400"/>
            </a:xfrm>
            <a:prstGeom prst="ellipse">
              <a:avLst/>
            </a:prstGeom>
            <a:solidFill>
              <a:srgbClr val="2572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B5F7829F-13CC-05FE-CDB5-3D52DBF0204A}"/>
                </a:ext>
              </a:extLst>
            </p:cNvPr>
            <p:cNvGrpSpPr/>
            <p:nvPr/>
          </p:nvGrpSpPr>
          <p:grpSpPr>
            <a:xfrm>
              <a:off x="3531436" y="1603174"/>
              <a:ext cx="1003050" cy="1145593"/>
              <a:chOff x="3647646" y="1758771"/>
              <a:chExt cx="805155" cy="919575"/>
            </a:xfrm>
          </p:grpSpPr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8BF52578-9173-1F5E-6862-5F9B6700A75C}"/>
                  </a:ext>
                </a:extLst>
              </p:cNvPr>
              <p:cNvSpPr/>
              <p:nvPr/>
            </p:nvSpPr>
            <p:spPr>
              <a:xfrm rot="627074">
                <a:off x="4118400" y="1846897"/>
                <a:ext cx="334401" cy="831449"/>
              </a:xfrm>
              <a:custGeom>
                <a:avLst/>
                <a:gdLst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271038 w 343884"/>
                  <a:gd name="connsiteY2" fmla="*/ 9028 h 849404"/>
                  <a:gd name="connsiteX3" fmla="*/ 343884 w 343884"/>
                  <a:gd name="connsiteY3" fmla="*/ 39830 h 849404"/>
                  <a:gd name="connsiteX4" fmla="*/ 334338 w 343884"/>
                  <a:gd name="connsiteY4" fmla="*/ 76984 h 849404"/>
                  <a:gd name="connsiteX5" fmla="*/ 261001 w 343884"/>
                  <a:gd name="connsiteY5" fmla="*/ 160733 h 849404"/>
                  <a:gd name="connsiteX6" fmla="*/ 236900 w 343884"/>
                  <a:gd name="connsiteY6" fmla="*/ 397635 h 849404"/>
                  <a:gd name="connsiteX7" fmla="*/ 232684 w 343884"/>
                  <a:gd name="connsiteY7" fmla="*/ 637326 h 849404"/>
                  <a:gd name="connsiteX8" fmla="*/ 290524 w 343884"/>
                  <a:gd name="connsiteY8" fmla="*/ 799929 h 849404"/>
                  <a:gd name="connsiteX9" fmla="*/ 282515 w 343884"/>
                  <a:gd name="connsiteY9" fmla="*/ 815509 h 849404"/>
                  <a:gd name="connsiteX10" fmla="*/ 271039 w 343884"/>
                  <a:gd name="connsiteY10" fmla="*/ 820362 h 849404"/>
                  <a:gd name="connsiteX11" fmla="*/ 164955 w 343884"/>
                  <a:gd name="connsiteY11" fmla="*/ 846016 h 849404"/>
                  <a:gd name="connsiteX12" fmla="*/ 121810 w 343884"/>
                  <a:gd name="connsiteY12" fmla="*/ 849404 h 849404"/>
                  <a:gd name="connsiteX13" fmla="*/ 0 w 343884"/>
                  <a:gd name="connsiteY13" fmla="*/ 40992 h 849404"/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343884 w 343884"/>
                  <a:gd name="connsiteY2" fmla="*/ 39830 h 849404"/>
                  <a:gd name="connsiteX3" fmla="*/ 334338 w 343884"/>
                  <a:gd name="connsiteY3" fmla="*/ 76984 h 849404"/>
                  <a:gd name="connsiteX4" fmla="*/ 261001 w 343884"/>
                  <a:gd name="connsiteY4" fmla="*/ 160733 h 849404"/>
                  <a:gd name="connsiteX5" fmla="*/ 236900 w 343884"/>
                  <a:gd name="connsiteY5" fmla="*/ 397635 h 849404"/>
                  <a:gd name="connsiteX6" fmla="*/ 232684 w 343884"/>
                  <a:gd name="connsiteY6" fmla="*/ 637326 h 849404"/>
                  <a:gd name="connsiteX7" fmla="*/ 290524 w 343884"/>
                  <a:gd name="connsiteY7" fmla="*/ 799929 h 849404"/>
                  <a:gd name="connsiteX8" fmla="*/ 282515 w 343884"/>
                  <a:gd name="connsiteY8" fmla="*/ 815509 h 849404"/>
                  <a:gd name="connsiteX9" fmla="*/ 271039 w 343884"/>
                  <a:gd name="connsiteY9" fmla="*/ 820362 h 849404"/>
                  <a:gd name="connsiteX10" fmla="*/ 164955 w 343884"/>
                  <a:gd name="connsiteY10" fmla="*/ 846016 h 849404"/>
                  <a:gd name="connsiteX11" fmla="*/ 121810 w 343884"/>
                  <a:gd name="connsiteY11" fmla="*/ 849404 h 849404"/>
                  <a:gd name="connsiteX12" fmla="*/ 0 w 343884"/>
                  <a:gd name="connsiteY12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406"/>
                  <a:gd name="connsiteY0" fmla="*/ 40992 h 849404"/>
                  <a:gd name="connsiteX1" fmla="*/ 233702 w 334406"/>
                  <a:gd name="connsiteY1" fmla="*/ 0 h 849404"/>
                  <a:gd name="connsiteX2" fmla="*/ 334338 w 334406"/>
                  <a:gd name="connsiteY2" fmla="*/ 76984 h 849404"/>
                  <a:gd name="connsiteX3" fmla="*/ 261001 w 334406"/>
                  <a:gd name="connsiteY3" fmla="*/ 160733 h 849404"/>
                  <a:gd name="connsiteX4" fmla="*/ 236900 w 334406"/>
                  <a:gd name="connsiteY4" fmla="*/ 397635 h 849404"/>
                  <a:gd name="connsiteX5" fmla="*/ 232684 w 334406"/>
                  <a:gd name="connsiteY5" fmla="*/ 637326 h 849404"/>
                  <a:gd name="connsiteX6" fmla="*/ 290524 w 334406"/>
                  <a:gd name="connsiteY6" fmla="*/ 799929 h 849404"/>
                  <a:gd name="connsiteX7" fmla="*/ 282515 w 334406"/>
                  <a:gd name="connsiteY7" fmla="*/ 815509 h 849404"/>
                  <a:gd name="connsiteX8" fmla="*/ 271039 w 334406"/>
                  <a:gd name="connsiteY8" fmla="*/ 820362 h 849404"/>
                  <a:gd name="connsiteX9" fmla="*/ 164955 w 334406"/>
                  <a:gd name="connsiteY9" fmla="*/ 846016 h 849404"/>
                  <a:gd name="connsiteX10" fmla="*/ 121810 w 334406"/>
                  <a:gd name="connsiteY10" fmla="*/ 849404 h 849404"/>
                  <a:gd name="connsiteX11" fmla="*/ 0 w 334406"/>
                  <a:gd name="connsiteY11" fmla="*/ 40992 h 849404"/>
                  <a:gd name="connsiteX0" fmla="*/ 0 w 334399"/>
                  <a:gd name="connsiteY0" fmla="*/ 36921 h 845333"/>
                  <a:gd name="connsiteX1" fmla="*/ 224767 w 334399"/>
                  <a:gd name="connsiteY1" fmla="*/ 0 h 845333"/>
                  <a:gd name="connsiteX2" fmla="*/ 334338 w 334399"/>
                  <a:gd name="connsiteY2" fmla="*/ 72913 h 845333"/>
                  <a:gd name="connsiteX3" fmla="*/ 261001 w 334399"/>
                  <a:gd name="connsiteY3" fmla="*/ 156662 h 845333"/>
                  <a:gd name="connsiteX4" fmla="*/ 236900 w 334399"/>
                  <a:gd name="connsiteY4" fmla="*/ 393564 h 845333"/>
                  <a:gd name="connsiteX5" fmla="*/ 232684 w 334399"/>
                  <a:gd name="connsiteY5" fmla="*/ 633255 h 845333"/>
                  <a:gd name="connsiteX6" fmla="*/ 290524 w 334399"/>
                  <a:gd name="connsiteY6" fmla="*/ 795858 h 845333"/>
                  <a:gd name="connsiteX7" fmla="*/ 282515 w 334399"/>
                  <a:gd name="connsiteY7" fmla="*/ 811438 h 845333"/>
                  <a:gd name="connsiteX8" fmla="*/ 271039 w 334399"/>
                  <a:gd name="connsiteY8" fmla="*/ 816291 h 845333"/>
                  <a:gd name="connsiteX9" fmla="*/ 164955 w 334399"/>
                  <a:gd name="connsiteY9" fmla="*/ 841945 h 845333"/>
                  <a:gd name="connsiteX10" fmla="*/ 121810 w 334399"/>
                  <a:gd name="connsiteY10" fmla="*/ 845333 h 845333"/>
                  <a:gd name="connsiteX11" fmla="*/ 0 w 334399"/>
                  <a:gd name="connsiteY11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271039 w 334401"/>
                  <a:gd name="connsiteY8" fmla="*/ 816291 h 845333"/>
                  <a:gd name="connsiteX9" fmla="*/ 164955 w 334401"/>
                  <a:gd name="connsiteY9" fmla="*/ 841945 h 845333"/>
                  <a:gd name="connsiteX10" fmla="*/ 121810 w 334401"/>
                  <a:gd name="connsiteY10" fmla="*/ 845333 h 845333"/>
                  <a:gd name="connsiteX11" fmla="*/ 0 w 334401"/>
                  <a:gd name="connsiteY11" fmla="*/ 36921 h 845333"/>
                  <a:gd name="connsiteX0" fmla="*/ 0 w 334401"/>
                  <a:gd name="connsiteY0" fmla="*/ 36921 h 897418"/>
                  <a:gd name="connsiteX1" fmla="*/ 224767 w 334401"/>
                  <a:gd name="connsiteY1" fmla="*/ 0 h 897418"/>
                  <a:gd name="connsiteX2" fmla="*/ 334338 w 334401"/>
                  <a:gd name="connsiteY2" fmla="*/ 72913 h 897418"/>
                  <a:gd name="connsiteX3" fmla="*/ 261001 w 334401"/>
                  <a:gd name="connsiteY3" fmla="*/ 156662 h 897418"/>
                  <a:gd name="connsiteX4" fmla="*/ 236900 w 334401"/>
                  <a:gd name="connsiteY4" fmla="*/ 393564 h 897418"/>
                  <a:gd name="connsiteX5" fmla="*/ 232684 w 334401"/>
                  <a:gd name="connsiteY5" fmla="*/ 633255 h 897418"/>
                  <a:gd name="connsiteX6" fmla="*/ 290524 w 334401"/>
                  <a:gd name="connsiteY6" fmla="*/ 795858 h 897418"/>
                  <a:gd name="connsiteX7" fmla="*/ 282515 w 334401"/>
                  <a:gd name="connsiteY7" fmla="*/ 811438 h 897418"/>
                  <a:gd name="connsiteX8" fmla="*/ 271039 w 334401"/>
                  <a:gd name="connsiteY8" fmla="*/ 816291 h 897418"/>
                  <a:gd name="connsiteX9" fmla="*/ 121810 w 334401"/>
                  <a:gd name="connsiteY9" fmla="*/ 845333 h 897418"/>
                  <a:gd name="connsiteX10" fmla="*/ 0 w 334401"/>
                  <a:gd name="connsiteY10" fmla="*/ 36921 h 897418"/>
                  <a:gd name="connsiteX0" fmla="*/ 0 w 334401"/>
                  <a:gd name="connsiteY0" fmla="*/ 36921 h 861295"/>
                  <a:gd name="connsiteX1" fmla="*/ 224767 w 334401"/>
                  <a:gd name="connsiteY1" fmla="*/ 0 h 861295"/>
                  <a:gd name="connsiteX2" fmla="*/ 334338 w 334401"/>
                  <a:gd name="connsiteY2" fmla="*/ 72913 h 861295"/>
                  <a:gd name="connsiteX3" fmla="*/ 261001 w 334401"/>
                  <a:gd name="connsiteY3" fmla="*/ 156662 h 861295"/>
                  <a:gd name="connsiteX4" fmla="*/ 236900 w 334401"/>
                  <a:gd name="connsiteY4" fmla="*/ 393564 h 861295"/>
                  <a:gd name="connsiteX5" fmla="*/ 232684 w 334401"/>
                  <a:gd name="connsiteY5" fmla="*/ 633255 h 861295"/>
                  <a:gd name="connsiteX6" fmla="*/ 290524 w 334401"/>
                  <a:gd name="connsiteY6" fmla="*/ 795858 h 861295"/>
                  <a:gd name="connsiteX7" fmla="*/ 282515 w 334401"/>
                  <a:gd name="connsiteY7" fmla="*/ 811438 h 861295"/>
                  <a:gd name="connsiteX8" fmla="*/ 271039 w 334401"/>
                  <a:gd name="connsiteY8" fmla="*/ 816291 h 861295"/>
                  <a:gd name="connsiteX9" fmla="*/ 121810 w 334401"/>
                  <a:gd name="connsiteY9" fmla="*/ 845333 h 861295"/>
                  <a:gd name="connsiteX10" fmla="*/ 0 w 334401"/>
                  <a:gd name="connsiteY10" fmla="*/ 36921 h 861295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121810 w 334401"/>
                  <a:gd name="connsiteY8" fmla="*/ 845333 h 845333"/>
                  <a:gd name="connsiteX9" fmla="*/ 0 w 334401"/>
                  <a:gd name="connsiteY9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24257"/>
                  <a:gd name="connsiteX1" fmla="*/ 224767 w 334401"/>
                  <a:gd name="connsiteY1" fmla="*/ 0 h 824257"/>
                  <a:gd name="connsiteX2" fmla="*/ 334338 w 334401"/>
                  <a:gd name="connsiteY2" fmla="*/ 72913 h 824257"/>
                  <a:gd name="connsiteX3" fmla="*/ 261001 w 334401"/>
                  <a:gd name="connsiteY3" fmla="*/ 156662 h 824257"/>
                  <a:gd name="connsiteX4" fmla="*/ 236900 w 334401"/>
                  <a:gd name="connsiteY4" fmla="*/ 393564 h 824257"/>
                  <a:gd name="connsiteX5" fmla="*/ 232684 w 334401"/>
                  <a:gd name="connsiteY5" fmla="*/ 633255 h 824257"/>
                  <a:gd name="connsiteX6" fmla="*/ 290524 w 334401"/>
                  <a:gd name="connsiteY6" fmla="*/ 795858 h 824257"/>
                  <a:gd name="connsiteX7" fmla="*/ 117922 w 334401"/>
                  <a:gd name="connsiteY7" fmla="*/ 824257 h 824257"/>
                  <a:gd name="connsiteX8" fmla="*/ 0 w 334401"/>
                  <a:gd name="connsiteY8" fmla="*/ 36921 h 824257"/>
                  <a:gd name="connsiteX0" fmla="*/ 0 w 334401"/>
                  <a:gd name="connsiteY0" fmla="*/ 36921 h 831449"/>
                  <a:gd name="connsiteX1" fmla="*/ 224767 w 334401"/>
                  <a:gd name="connsiteY1" fmla="*/ 0 h 831449"/>
                  <a:gd name="connsiteX2" fmla="*/ 334338 w 334401"/>
                  <a:gd name="connsiteY2" fmla="*/ 72913 h 831449"/>
                  <a:gd name="connsiteX3" fmla="*/ 261001 w 334401"/>
                  <a:gd name="connsiteY3" fmla="*/ 156662 h 831449"/>
                  <a:gd name="connsiteX4" fmla="*/ 236900 w 334401"/>
                  <a:gd name="connsiteY4" fmla="*/ 393564 h 831449"/>
                  <a:gd name="connsiteX5" fmla="*/ 232684 w 334401"/>
                  <a:gd name="connsiteY5" fmla="*/ 633255 h 831449"/>
                  <a:gd name="connsiteX6" fmla="*/ 290524 w 334401"/>
                  <a:gd name="connsiteY6" fmla="*/ 795858 h 831449"/>
                  <a:gd name="connsiteX7" fmla="*/ 117922 w 334401"/>
                  <a:gd name="connsiteY7" fmla="*/ 824257 h 831449"/>
                  <a:gd name="connsiteX8" fmla="*/ 0 w 334401"/>
                  <a:gd name="connsiteY8" fmla="*/ 36921 h 83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4401" h="831449">
                    <a:moveTo>
                      <a:pt x="0" y="36921"/>
                    </a:moveTo>
                    <a:lnTo>
                      <a:pt x="224767" y="0"/>
                    </a:lnTo>
                    <a:cubicBezTo>
                      <a:pt x="261882" y="5631"/>
                      <a:pt x="336898" y="6693"/>
                      <a:pt x="334338" y="72913"/>
                    </a:cubicBezTo>
                    <a:cubicBezTo>
                      <a:pt x="322424" y="106051"/>
                      <a:pt x="301985" y="136726"/>
                      <a:pt x="261001" y="156662"/>
                    </a:cubicBezTo>
                    <a:cubicBezTo>
                      <a:pt x="324669" y="215946"/>
                      <a:pt x="368301" y="324126"/>
                      <a:pt x="236900" y="393564"/>
                    </a:cubicBezTo>
                    <a:cubicBezTo>
                      <a:pt x="263889" y="434862"/>
                      <a:pt x="409041" y="486649"/>
                      <a:pt x="232684" y="633255"/>
                    </a:cubicBezTo>
                    <a:cubicBezTo>
                      <a:pt x="299535" y="721460"/>
                      <a:pt x="302303" y="764178"/>
                      <a:pt x="290524" y="795858"/>
                    </a:cubicBezTo>
                    <a:cubicBezTo>
                      <a:pt x="233921" y="836632"/>
                      <a:pt x="162520" y="836548"/>
                      <a:pt x="117922" y="824257"/>
                    </a:cubicBezTo>
                    <a:lnTo>
                      <a:pt x="0" y="36921"/>
                    </a:lnTo>
                    <a:close/>
                  </a:path>
                </a:pathLst>
              </a:custGeom>
              <a:solidFill>
                <a:srgbClr val="4F43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3ECB2DE5-F255-AC0D-30B7-BA01F27B96E9}"/>
                  </a:ext>
                </a:extLst>
              </p:cNvPr>
              <p:cNvSpPr/>
              <p:nvPr/>
            </p:nvSpPr>
            <p:spPr>
              <a:xfrm rot="627074">
                <a:off x="3996019" y="1808857"/>
                <a:ext cx="334401" cy="861627"/>
              </a:xfrm>
              <a:custGeom>
                <a:avLst/>
                <a:gdLst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271038 w 343884"/>
                  <a:gd name="connsiteY2" fmla="*/ 9028 h 849404"/>
                  <a:gd name="connsiteX3" fmla="*/ 343884 w 343884"/>
                  <a:gd name="connsiteY3" fmla="*/ 39830 h 849404"/>
                  <a:gd name="connsiteX4" fmla="*/ 334338 w 343884"/>
                  <a:gd name="connsiteY4" fmla="*/ 76984 h 849404"/>
                  <a:gd name="connsiteX5" fmla="*/ 261001 w 343884"/>
                  <a:gd name="connsiteY5" fmla="*/ 160733 h 849404"/>
                  <a:gd name="connsiteX6" fmla="*/ 236900 w 343884"/>
                  <a:gd name="connsiteY6" fmla="*/ 397635 h 849404"/>
                  <a:gd name="connsiteX7" fmla="*/ 232684 w 343884"/>
                  <a:gd name="connsiteY7" fmla="*/ 637326 h 849404"/>
                  <a:gd name="connsiteX8" fmla="*/ 290524 w 343884"/>
                  <a:gd name="connsiteY8" fmla="*/ 799929 h 849404"/>
                  <a:gd name="connsiteX9" fmla="*/ 282515 w 343884"/>
                  <a:gd name="connsiteY9" fmla="*/ 815509 h 849404"/>
                  <a:gd name="connsiteX10" fmla="*/ 271039 w 343884"/>
                  <a:gd name="connsiteY10" fmla="*/ 820362 h 849404"/>
                  <a:gd name="connsiteX11" fmla="*/ 164955 w 343884"/>
                  <a:gd name="connsiteY11" fmla="*/ 846016 h 849404"/>
                  <a:gd name="connsiteX12" fmla="*/ 121810 w 343884"/>
                  <a:gd name="connsiteY12" fmla="*/ 849404 h 849404"/>
                  <a:gd name="connsiteX13" fmla="*/ 0 w 343884"/>
                  <a:gd name="connsiteY13" fmla="*/ 40992 h 849404"/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343884 w 343884"/>
                  <a:gd name="connsiteY2" fmla="*/ 39830 h 849404"/>
                  <a:gd name="connsiteX3" fmla="*/ 334338 w 343884"/>
                  <a:gd name="connsiteY3" fmla="*/ 76984 h 849404"/>
                  <a:gd name="connsiteX4" fmla="*/ 261001 w 343884"/>
                  <a:gd name="connsiteY4" fmla="*/ 160733 h 849404"/>
                  <a:gd name="connsiteX5" fmla="*/ 236900 w 343884"/>
                  <a:gd name="connsiteY5" fmla="*/ 397635 h 849404"/>
                  <a:gd name="connsiteX6" fmla="*/ 232684 w 343884"/>
                  <a:gd name="connsiteY6" fmla="*/ 637326 h 849404"/>
                  <a:gd name="connsiteX7" fmla="*/ 290524 w 343884"/>
                  <a:gd name="connsiteY7" fmla="*/ 799929 h 849404"/>
                  <a:gd name="connsiteX8" fmla="*/ 282515 w 343884"/>
                  <a:gd name="connsiteY8" fmla="*/ 815509 h 849404"/>
                  <a:gd name="connsiteX9" fmla="*/ 271039 w 343884"/>
                  <a:gd name="connsiteY9" fmla="*/ 820362 h 849404"/>
                  <a:gd name="connsiteX10" fmla="*/ 164955 w 343884"/>
                  <a:gd name="connsiteY10" fmla="*/ 846016 h 849404"/>
                  <a:gd name="connsiteX11" fmla="*/ 121810 w 343884"/>
                  <a:gd name="connsiteY11" fmla="*/ 849404 h 849404"/>
                  <a:gd name="connsiteX12" fmla="*/ 0 w 343884"/>
                  <a:gd name="connsiteY12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406"/>
                  <a:gd name="connsiteY0" fmla="*/ 40992 h 849404"/>
                  <a:gd name="connsiteX1" fmla="*/ 233702 w 334406"/>
                  <a:gd name="connsiteY1" fmla="*/ 0 h 849404"/>
                  <a:gd name="connsiteX2" fmla="*/ 334338 w 334406"/>
                  <a:gd name="connsiteY2" fmla="*/ 76984 h 849404"/>
                  <a:gd name="connsiteX3" fmla="*/ 261001 w 334406"/>
                  <a:gd name="connsiteY3" fmla="*/ 160733 h 849404"/>
                  <a:gd name="connsiteX4" fmla="*/ 236900 w 334406"/>
                  <a:gd name="connsiteY4" fmla="*/ 397635 h 849404"/>
                  <a:gd name="connsiteX5" fmla="*/ 232684 w 334406"/>
                  <a:gd name="connsiteY5" fmla="*/ 637326 h 849404"/>
                  <a:gd name="connsiteX6" fmla="*/ 290524 w 334406"/>
                  <a:gd name="connsiteY6" fmla="*/ 799929 h 849404"/>
                  <a:gd name="connsiteX7" fmla="*/ 282515 w 334406"/>
                  <a:gd name="connsiteY7" fmla="*/ 815509 h 849404"/>
                  <a:gd name="connsiteX8" fmla="*/ 271039 w 334406"/>
                  <a:gd name="connsiteY8" fmla="*/ 820362 h 849404"/>
                  <a:gd name="connsiteX9" fmla="*/ 164955 w 334406"/>
                  <a:gd name="connsiteY9" fmla="*/ 846016 h 849404"/>
                  <a:gd name="connsiteX10" fmla="*/ 121810 w 334406"/>
                  <a:gd name="connsiteY10" fmla="*/ 849404 h 849404"/>
                  <a:gd name="connsiteX11" fmla="*/ 0 w 334406"/>
                  <a:gd name="connsiteY11" fmla="*/ 40992 h 849404"/>
                  <a:gd name="connsiteX0" fmla="*/ 0 w 334399"/>
                  <a:gd name="connsiteY0" fmla="*/ 36921 h 845333"/>
                  <a:gd name="connsiteX1" fmla="*/ 224767 w 334399"/>
                  <a:gd name="connsiteY1" fmla="*/ 0 h 845333"/>
                  <a:gd name="connsiteX2" fmla="*/ 334338 w 334399"/>
                  <a:gd name="connsiteY2" fmla="*/ 72913 h 845333"/>
                  <a:gd name="connsiteX3" fmla="*/ 261001 w 334399"/>
                  <a:gd name="connsiteY3" fmla="*/ 156662 h 845333"/>
                  <a:gd name="connsiteX4" fmla="*/ 236900 w 334399"/>
                  <a:gd name="connsiteY4" fmla="*/ 393564 h 845333"/>
                  <a:gd name="connsiteX5" fmla="*/ 232684 w 334399"/>
                  <a:gd name="connsiteY5" fmla="*/ 633255 h 845333"/>
                  <a:gd name="connsiteX6" fmla="*/ 290524 w 334399"/>
                  <a:gd name="connsiteY6" fmla="*/ 795858 h 845333"/>
                  <a:gd name="connsiteX7" fmla="*/ 282515 w 334399"/>
                  <a:gd name="connsiteY7" fmla="*/ 811438 h 845333"/>
                  <a:gd name="connsiteX8" fmla="*/ 271039 w 334399"/>
                  <a:gd name="connsiteY8" fmla="*/ 816291 h 845333"/>
                  <a:gd name="connsiteX9" fmla="*/ 164955 w 334399"/>
                  <a:gd name="connsiteY9" fmla="*/ 841945 h 845333"/>
                  <a:gd name="connsiteX10" fmla="*/ 121810 w 334399"/>
                  <a:gd name="connsiteY10" fmla="*/ 845333 h 845333"/>
                  <a:gd name="connsiteX11" fmla="*/ 0 w 334399"/>
                  <a:gd name="connsiteY11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271039 w 334401"/>
                  <a:gd name="connsiteY8" fmla="*/ 816291 h 845333"/>
                  <a:gd name="connsiteX9" fmla="*/ 164955 w 334401"/>
                  <a:gd name="connsiteY9" fmla="*/ 841945 h 845333"/>
                  <a:gd name="connsiteX10" fmla="*/ 121810 w 334401"/>
                  <a:gd name="connsiteY10" fmla="*/ 845333 h 845333"/>
                  <a:gd name="connsiteX11" fmla="*/ 0 w 334401"/>
                  <a:gd name="connsiteY11" fmla="*/ 36921 h 845333"/>
                  <a:gd name="connsiteX0" fmla="*/ 0 w 334401"/>
                  <a:gd name="connsiteY0" fmla="*/ 36921 h 897418"/>
                  <a:gd name="connsiteX1" fmla="*/ 224767 w 334401"/>
                  <a:gd name="connsiteY1" fmla="*/ 0 h 897418"/>
                  <a:gd name="connsiteX2" fmla="*/ 334338 w 334401"/>
                  <a:gd name="connsiteY2" fmla="*/ 72913 h 897418"/>
                  <a:gd name="connsiteX3" fmla="*/ 261001 w 334401"/>
                  <a:gd name="connsiteY3" fmla="*/ 156662 h 897418"/>
                  <a:gd name="connsiteX4" fmla="*/ 236900 w 334401"/>
                  <a:gd name="connsiteY4" fmla="*/ 393564 h 897418"/>
                  <a:gd name="connsiteX5" fmla="*/ 232684 w 334401"/>
                  <a:gd name="connsiteY5" fmla="*/ 633255 h 897418"/>
                  <a:gd name="connsiteX6" fmla="*/ 290524 w 334401"/>
                  <a:gd name="connsiteY6" fmla="*/ 795858 h 897418"/>
                  <a:gd name="connsiteX7" fmla="*/ 282515 w 334401"/>
                  <a:gd name="connsiteY7" fmla="*/ 811438 h 897418"/>
                  <a:gd name="connsiteX8" fmla="*/ 271039 w 334401"/>
                  <a:gd name="connsiteY8" fmla="*/ 816291 h 897418"/>
                  <a:gd name="connsiteX9" fmla="*/ 121810 w 334401"/>
                  <a:gd name="connsiteY9" fmla="*/ 845333 h 897418"/>
                  <a:gd name="connsiteX10" fmla="*/ 0 w 334401"/>
                  <a:gd name="connsiteY10" fmla="*/ 36921 h 897418"/>
                  <a:gd name="connsiteX0" fmla="*/ 0 w 334401"/>
                  <a:gd name="connsiteY0" fmla="*/ 36921 h 861295"/>
                  <a:gd name="connsiteX1" fmla="*/ 224767 w 334401"/>
                  <a:gd name="connsiteY1" fmla="*/ 0 h 861295"/>
                  <a:gd name="connsiteX2" fmla="*/ 334338 w 334401"/>
                  <a:gd name="connsiteY2" fmla="*/ 72913 h 861295"/>
                  <a:gd name="connsiteX3" fmla="*/ 261001 w 334401"/>
                  <a:gd name="connsiteY3" fmla="*/ 156662 h 861295"/>
                  <a:gd name="connsiteX4" fmla="*/ 236900 w 334401"/>
                  <a:gd name="connsiteY4" fmla="*/ 393564 h 861295"/>
                  <a:gd name="connsiteX5" fmla="*/ 232684 w 334401"/>
                  <a:gd name="connsiteY5" fmla="*/ 633255 h 861295"/>
                  <a:gd name="connsiteX6" fmla="*/ 290524 w 334401"/>
                  <a:gd name="connsiteY6" fmla="*/ 795858 h 861295"/>
                  <a:gd name="connsiteX7" fmla="*/ 282515 w 334401"/>
                  <a:gd name="connsiteY7" fmla="*/ 811438 h 861295"/>
                  <a:gd name="connsiteX8" fmla="*/ 271039 w 334401"/>
                  <a:gd name="connsiteY8" fmla="*/ 816291 h 861295"/>
                  <a:gd name="connsiteX9" fmla="*/ 121810 w 334401"/>
                  <a:gd name="connsiteY9" fmla="*/ 845333 h 861295"/>
                  <a:gd name="connsiteX10" fmla="*/ 0 w 334401"/>
                  <a:gd name="connsiteY10" fmla="*/ 36921 h 861295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121810 w 334401"/>
                  <a:gd name="connsiteY8" fmla="*/ 845333 h 845333"/>
                  <a:gd name="connsiteX9" fmla="*/ 0 w 334401"/>
                  <a:gd name="connsiteY9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24257"/>
                  <a:gd name="connsiteX1" fmla="*/ 224767 w 334401"/>
                  <a:gd name="connsiteY1" fmla="*/ 0 h 824257"/>
                  <a:gd name="connsiteX2" fmla="*/ 334338 w 334401"/>
                  <a:gd name="connsiteY2" fmla="*/ 72913 h 824257"/>
                  <a:gd name="connsiteX3" fmla="*/ 261001 w 334401"/>
                  <a:gd name="connsiteY3" fmla="*/ 156662 h 824257"/>
                  <a:gd name="connsiteX4" fmla="*/ 236900 w 334401"/>
                  <a:gd name="connsiteY4" fmla="*/ 393564 h 824257"/>
                  <a:gd name="connsiteX5" fmla="*/ 232684 w 334401"/>
                  <a:gd name="connsiteY5" fmla="*/ 633255 h 824257"/>
                  <a:gd name="connsiteX6" fmla="*/ 290524 w 334401"/>
                  <a:gd name="connsiteY6" fmla="*/ 795858 h 824257"/>
                  <a:gd name="connsiteX7" fmla="*/ 117922 w 334401"/>
                  <a:gd name="connsiteY7" fmla="*/ 824257 h 824257"/>
                  <a:gd name="connsiteX8" fmla="*/ 0 w 334401"/>
                  <a:gd name="connsiteY8" fmla="*/ 36921 h 824257"/>
                  <a:gd name="connsiteX0" fmla="*/ 0 w 334401"/>
                  <a:gd name="connsiteY0" fmla="*/ 36921 h 831449"/>
                  <a:gd name="connsiteX1" fmla="*/ 224767 w 334401"/>
                  <a:gd name="connsiteY1" fmla="*/ 0 h 831449"/>
                  <a:gd name="connsiteX2" fmla="*/ 334338 w 334401"/>
                  <a:gd name="connsiteY2" fmla="*/ 72913 h 831449"/>
                  <a:gd name="connsiteX3" fmla="*/ 261001 w 334401"/>
                  <a:gd name="connsiteY3" fmla="*/ 156662 h 831449"/>
                  <a:gd name="connsiteX4" fmla="*/ 236900 w 334401"/>
                  <a:gd name="connsiteY4" fmla="*/ 393564 h 831449"/>
                  <a:gd name="connsiteX5" fmla="*/ 232684 w 334401"/>
                  <a:gd name="connsiteY5" fmla="*/ 633255 h 831449"/>
                  <a:gd name="connsiteX6" fmla="*/ 290524 w 334401"/>
                  <a:gd name="connsiteY6" fmla="*/ 795858 h 831449"/>
                  <a:gd name="connsiteX7" fmla="*/ 117922 w 334401"/>
                  <a:gd name="connsiteY7" fmla="*/ 824257 h 831449"/>
                  <a:gd name="connsiteX8" fmla="*/ 0 w 334401"/>
                  <a:gd name="connsiteY8" fmla="*/ 36921 h 83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4401" h="831449">
                    <a:moveTo>
                      <a:pt x="0" y="36921"/>
                    </a:moveTo>
                    <a:lnTo>
                      <a:pt x="224767" y="0"/>
                    </a:lnTo>
                    <a:cubicBezTo>
                      <a:pt x="261882" y="5631"/>
                      <a:pt x="336898" y="6693"/>
                      <a:pt x="334338" y="72913"/>
                    </a:cubicBezTo>
                    <a:cubicBezTo>
                      <a:pt x="322424" y="106051"/>
                      <a:pt x="301985" y="136726"/>
                      <a:pt x="261001" y="156662"/>
                    </a:cubicBezTo>
                    <a:cubicBezTo>
                      <a:pt x="324669" y="215946"/>
                      <a:pt x="368301" y="324126"/>
                      <a:pt x="236900" y="393564"/>
                    </a:cubicBezTo>
                    <a:cubicBezTo>
                      <a:pt x="263889" y="434862"/>
                      <a:pt x="409041" y="486649"/>
                      <a:pt x="232684" y="633255"/>
                    </a:cubicBezTo>
                    <a:cubicBezTo>
                      <a:pt x="299535" y="721460"/>
                      <a:pt x="302303" y="764178"/>
                      <a:pt x="290524" y="795858"/>
                    </a:cubicBezTo>
                    <a:cubicBezTo>
                      <a:pt x="233921" y="836632"/>
                      <a:pt x="162520" y="836548"/>
                      <a:pt x="117922" y="824257"/>
                    </a:cubicBezTo>
                    <a:lnTo>
                      <a:pt x="0" y="36921"/>
                    </a:lnTo>
                    <a:close/>
                  </a:path>
                </a:pathLst>
              </a:custGeom>
              <a:solidFill>
                <a:srgbClr val="39312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FED9881C-BC21-E3C3-4CF6-F07B8BDEFE12}"/>
                  </a:ext>
                </a:extLst>
              </p:cNvPr>
              <p:cNvSpPr/>
              <p:nvPr/>
            </p:nvSpPr>
            <p:spPr>
              <a:xfrm rot="627074">
                <a:off x="3647646" y="1758771"/>
                <a:ext cx="563961" cy="856399"/>
              </a:xfrm>
              <a:custGeom>
                <a:avLst/>
                <a:gdLst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271038 w 343884"/>
                  <a:gd name="connsiteY2" fmla="*/ 9028 h 849404"/>
                  <a:gd name="connsiteX3" fmla="*/ 343884 w 343884"/>
                  <a:gd name="connsiteY3" fmla="*/ 39830 h 849404"/>
                  <a:gd name="connsiteX4" fmla="*/ 334338 w 343884"/>
                  <a:gd name="connsiteY4" fmla="*/ 76984 h 849404"/>
                  <a:gd name="connsiteX5" fmla="*/ 261001 w 343884"/>
                  <a:gd name="connsiteY5" fmla="*/ 160733 h 849404"/>
                  <a:gd name="connsiteX6" fmla="*/ 236900 w 343884"/>
                  <a:gd name="connsiteY6" fmla="*/ 397635 h 849404"/>
                  <a:gd name="connsiteX7" fmla="*/ 232684 w 343884"/>
                  <a:gd name="connsiteY7" fmla="*/ 637326 h 849404"/>
                  <a:gd name="connsiteX8" fmla="*/ 290524 w 343884"/>
                  <a:gd name="connsiteY8" fmla="*/ 799929 h 849404"/>
                  <a:gd name="connsiteX9" fmla="*/ 282515 w 343884"/>
                  <a:gd name="connsiteY9" fmla="*/ 815509 h 849404"/>
                  <a:gd name="connsiteX10" fmla="*/ 271039 w 343884"/>
                  <a:gd name="connsiteY10" fmla="*/ 820362 h 849404"/>
                  <a:gd name="connsiteX11" fmla="*/ 164955 w 343884"/>
                  <a:gd name="connsiteY11" fmla="*/ 846016 h 849404"/>
                  <a:gd name="connsiteX12" fmla="*/ 121810 w 343884"/>
                  <a:gd name="connsiteY12" fmla="*/ 849404 h 849404"/>
                  <a:gd name="connsiteX13" fmla="*/ 0 w 343884"/>
                  <a:gd name="connsiteY13" fmla="*/ 40992 h 849404"/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343884 w 343884"/>
                  <a:gd name="connsiteY2" fmla="*/ 39830 h 849404"/>
                  <a:gd name="connsiteX3" fmla="*/ 334338 w 343884"/>
                  <a:gd name="connsiteY3" fmla="*/ 76984 h 849404"/>
                  <a:gd name="connsiteX4" fmla="*/ 261001 w 343884"/>
                  <a:gd name="connsiteY4" fmla="*/ 160733 h 849404"/>
                  <a:gd name="connsiteX5" fmla="*/ 236900 w 343884"/>
                  <a:gd name="connsiteY5" fmla="*/ 397635 h 849404"/>
                  <a:gd name="connsiteX6" fmla="*/ 232684 w 343884"/>
                  <a:gd name="connsiteY6" fmla="*/ 637326 h 849404"/>
                  <a:gd name="connsiteX7" fmla="*/ 290524 w 343884"/>
                  <a:gd name="connsiteY7" fmla="*/ 799929 h 849404"/>
                  <a:gd name="connsiteX8" fmla="*/ 282515 w 343884"/>
                  <a:gd name="connsiteY8" fmla="*/ 815509 h 849404"/>
                  <a:gd name="connsiteX9" fmla="*/ 271039 w 343884"/>
                  <a:gd name="connsiteY9" fmla="*/ 820362 h 849404"/>
                  <a:gd name="connsiteX10" fmla="*/ 164955 w 343884"/>
                  <a:gd name="connsiteY10" fmla="*/ 846016 h 849404"/>
                  <a:gd name="connsiteX11" fmla="*/ 121810 w 343884"/>
                  <a:gd name="connsiteY11" fmla="*/ 849404 h 849404"/>
                  <a:gd name="connsiteX12" fmla="*/ 0 w 343884"/>
                  <a:gd name="connsiteY12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406"/>
                  <a:gd name="connsiteY0" fmla="*/ 40992 h 849404"/>
                  <a:gd name="connsiteX1" fmla="*/ 233702 w 334406"/>
                  <a:gd name="connsiteY1" fmla="*/ 0 h 849404"/>
                  <a:gd name="connsiteX2" fmla="*/ 334338 w 334406"/>
                  <a:gd name="connsiteY2" fmla="*/ 76984 h 849404"/>
                  <a:gd name="connsiteX3" fmla="*/ 261001 w 334406"/>
                  <a:gd name="connsiteY3" fmla="*/ 160733 h 849404"/>
                  <a:gd name="connsiteX4" fmla="*/ 236900 w 334406"/>
                  <a:gd name="connsiteY4" fmla="*/ 397635 h 849404"/>
                  <a:gd name="connsiteX5" fmla="*/ 232684 w 334406"/>
                  <a:gd name="connsiteY5" fmla="*/ 637326 h 849404"/>
                  <a:gd name="connsiteX6" fmla="*/ 290524 w 334406"/>
                  <a:gd name="connsiteY6" fmla="*/ 799929 h 849404"/>
                  <a:gd name="connsiteX7" fmla="*/ 282515 w 334406"/>
                  <a:gd name="connsiteY7" fmla="*/ 815509 h 849404"/>
                  <a:gd name="connsiteX8" fmla="*/ 271039 w 334406"/>
                  <a:gd name="connsiteY8" fmla="*/ 820362 h 849404"/>
                  <a:gd name="connsiteX9" fmla="*/ 164955 w 334406"/>
                  <a:gd name="connsiteY9" fmla="*/ 846016 h 849404"/>
                  <a:gd name="connsiteX10" fmla="*/ 121810 w 334406"/>
                  <a:gd name="connsiteY10" fmla="*/ 849404 h 849404"/>
                  <a:gd name="connsiteX11" fmla="*/ 0 w 334406"/>
                  <a:gd name="connsiteY11" fmla="*/ 40992 h 849404"/>
                  <a:gd name="connsiteX0" fmla="*/ 0 w 334399"/>
                  <a:gd name="connsiteY0" fmla="*/ 36921 h 845333"/>
                  <a:gd name="connsiteX1" fmla="*/ 224767 w 334399"/>
                  <a:gd name="connsiteY1" fmla="*/ 0 h 845333"/>
                  <a:gd name="connsiteX2" fmla="*/ 334338 w 334399"/>
                  <a:gd name="connsiteY2" fmla="*/ 72913 h 845333"/>
                  <a:gd name="connsiteX3" fmla="*/ 261001 w 334399"/>
                  <a:gd name="connsiteY3" fmla="*/ 156662 h 845333"/>
                  <a:gd name="connsiteX4" fmla="*/ 236900 w 334399"/>
                  <a:gd name="connsiteY4" fmla="*/ 393564 h 845333"/>
                  <a:gd name="connsiteX5" fmla="*/ 232684 w 334399"/>
                  <a:gd name="connsiteY5" fmla="*/ 633255 h 845333"/>
                  <a:gd name="connsiteX6" fmla="*/ 290524 w 334399"/>
                  <a:gd name="connsiteY6" fmla="*/ 795858 h 845333"/>
                  <a:gd name="connsiteX7" fmla="*/ 282515 w 334399"/>
                  <a:gd name="connsiteY7" fmla="*/ 811438 h 845333"/>
                  <a:gd name="connsiteX8" fmla="*/ 271039 w 334399"/>
                  <a:gd name="connsiteY8" fmla="*/ 816291 h 845333"/>
                  <a:gd name="connsiteX9" fmla="*/ 164955 w 334399"/>
                  <a:gd name="connsiteY9" fmla="*/ 841945 h 845333"/>
                  <a:gd name="connsiteX10" fmla="*/ 121810 w 334399"/>
                  <a:gd name="connsiteY10" fmla="*/ 845333 h 845333"/>
                  <a:gd name="connsiteX11" fmla="*/ 0 w 334399"/>
                  <a:gd name="connsiteY11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271039 w 334401"/>
                  <a:gd name="connsiteY8" fmla="*/ 816291 h 845333"/>
                  <a:gd name="connsiteX9" fmla="*/ 164955 w 334401"/>
                  <a:gd name="connsiteY9" fmla="*/ 841945 h 845333"/>
                  <a:gd name="connsiteX10" fmla="*/ 121810 w 334401"/>
                  <a:gd name="connsiteY10" fmla="*/ 845333 h 845333"/>
                  <a:gd name="connsiteX11" fmla="*/ 0 w 334401"/>
                  <a:gd name="connsiteY11" fmla="*/ 36921 h 845333"/>
                  <a:gd name="connsiteX0" fmla="*/ 0 w 334401"/>
                  <a:gd name="connsiteY0" fmla="*/ 36921 h 897418"/>
                  <a:gd name="connsiteX1" fmla="*/ 224767 w 334401"/>
                  <a:gd name="connsiteY1" fmla="*/ 0 h 897418"/>
                  <a:gd name="connsiteX2" fmla="*/ 334338 w 334401"/>
                  <a:gd name="connsiteY2" fmla="*/ 72913 h 897418"/>
                  <a:gd name="connsiteX3" fmla="*/ 261001 w 334401"/>
                  <a:gd name="connsiteY3" fmla="*/ 156662 h 897418"/>
                  <a:gd name="connsiteX4" fmla="*/ 236900 w 334401"/>
                  <a:gd name="connsiteY4" fmla="*/ 393564 h 897418"/>
                  <a:gd name="connsiteX5" fmla="*/ 232684 w 334401"/>
                  <a:gd name="connsiteY5" fmla="*/ 633255 h 897418"/>
                  <a:gd name="connsiteX6" fmla="*/ 290524 w 334401"/>
                  <a:gd name="connsiteY6" fmla="*/ 795858 h 897418"/>
                  <a:gd name="connsiteX7" fmla="*/ 282515 w 334401"/>
                  <a:gd name="connsiteY7" fmla="*/ 811438 h 897418"/>
                  <a:gd name="connsiteX8" fmla="*/ 271039 w 334401"/>
                  <a:gd name="connsiteY8" fmla="*/ 816291 h 897418"/>
                  <a:gd name="connsiteX9" fmla="*/ 121810 w 334401"/>
                  <a:gd name="connsiteY9" fmla="*/ 845333 h 897418"/>
                  <a:gd name="connsiteX10" fmla="*/ 0 w 334401"/>
                  <a:gd name="connsiteY10" fmla="*/ 36921 h 897418"/>
                  <a:gd name="connsiteX0" fmla="*/ 0 w 334401"/>
                  <a:gd name="connsiteY0" fmla="*/ 36921 h 861295"/>
                  <a:gd name="connsiteX1" fmla="*/ 224767 w 334401"/>
                  <a:gd name="connsiteY1" fmla="*/ 0 h 861295"/>
                  <a:gd name="connsiteX2" fmla="*/ 334338 w 334401"/>
                  <a:gd name="connsiteY2" fmla="*/ 72913 h 861295"/>
                  <a:gd name="connsiteX3" fmla="*/ 261001 w 334401"/>
                  <a:gd name="connsiteY3" fmla="*/ 156662 h 861295"/>
                  <a:gd name="connsiteX4" fmla="*/ 236900 w 334401"/>
                  <a:gd name="connsiteY4" fmla="*/ 393564 h 861295"/>
                  <a:gd name="connsiteX5" fmla="*/ 232684 w 334401"/>
                  <a:gd name="connsiteY5" fmla="*/ 633255 h 861295"/>
                  <a:gd name="connsiteX6" fmla="*/ 290524 w 334401"/>
                  <a:gd name="connsiteY6" fmla="*/ 795858 h 861295"/>
                  <a:gd name="connsiteX7" fmla="*/ 282515 w 334401"/>
                  <a:gd name="connsiteY7" fmla="*/ 811438 h 861295"/>
                  <a:gd name="connsiteX8" fmla="*/ 271039 w 334401"/>
                  <a:gd name="connsiteY8" fmla="*/ 816291 h 861295"/>
                  <a:gd name="connsiteX9" fmla="*/ 121810 w 334401"/>
                  <a:gd name="connsiteY9" fmla="*/ 845333 h 861295"/>
                  <a:gd name="connsiteX10" fmla="*/ 0 w 334401"/>
                  <a:gd name="connsiteY10" fmla="*/ 36921 h 861295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121810 w 334401"/>
                  <a:gd name="connsiteY8" fmla="*/ 845333 h 845333"/>
                  <a:gd name="connsiteX9" fmla="*/ 0 w 334401"/>
                  <a:gd name="connsiteY9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24257"/>
                  <a:gd name="connsiteX1" fmla="*/ 224767 w 334401"/>
                  <a:gd name="connsiteY1" fmla="*/ 0 h 824257"/>
                  <a:gd name="connsiteX2" fmla="*/ 334338 w 334401"/>
                  <a:gd name="connsiteY2" fmla="*/ 72913 h 824257"/>
                  <a:gd name="connsiteX3" fmla="*/ 261001 w 334401"/>
                  <a:gd name="connsiteY3" fmla="*/ 156662 h 824257"/>
                  <a:gd name="connsiteX4" fmla="*/ 236900 w 334401"/>
                  <a:gd name="connsiteY4" fmla="*/ 393564 h 824257"/>
                  <a:gd name="connsiteX5" fmla="*/ 232684 w 334401"/>
                  <a:gd name="connsiteY5" fmla="*/ 633255 h 824257"/>
                  <a:gd name="connsiteX6" fmla="*/ 290524 w 334401"/>
                  <a:gd name="connsiteY6" fmla="*/ 795858 h 824257"/>
                  <a:gd name="connsiteX7" fmla="*/ 117922 w 334401"/>
                  <a:gd name="connsiteY7" fmla="*/ 824257 h 824257"/>
                  <a:gd name="connsiteX8" fmla="*/ 0 w 334401"/>
                  <a:gd name="connsiteY8" fmla="*/ 36921 h 824257"/>
                  <a:gd name="connsiteX0" fmla="*/ 0 w 334401"/>
                  <a:gd name="connsiteY0" fmla="*/ 36921 h 831449"/>
                  <a:gd name="connsiteX1" fmla="*/ 224767 w 334401"/>
                  <a:gd name="connsiteY1" fmla="*/ 0 h 831449"/>
                  <a:gd name="connsiteX2" fmla="*/ 334338 w 334401"/>
                  <a:gd name="connsiteY2" fmla="*/ 72913 h 831449"/>
                  <a:gd name="connsiteX3" fmla="*/ 261001 w 334401"/>
                  <a:gd name="connsiteY3" fmla="*/ 156662 h 831449"/>
                  <a:gd name="connsiteX4" fmla="*/ 236900 w 334401"/>
                  <a:gd name="connsiteY4" fmla="*/ 393564 h 831449"/>
                  <a:gd name="connsiteX5" fmla="*/ 232684 w 334401"/>
                  <a:gd name="connsiteY5" fmla="*/ 633255 h 831449"/>
                  <a:gd name="connsiteX6" fmla="*/ 290524 w 334401"/>
                  <a:gd name="connsiteY6" fmla="*/ 795858 h 831449"/>
                  <a:gd name="connsiteX7" fmla="*/ 117922 w 334401"/>
                  <a:gd name="connsiteY7" fmla="*/ 824257 h 831449"/>
                  <a:gd name="connsiteX8" fmla="*/ 0 w 334401"/>
                  <a:gd name="connsiteY8" fmla="*/ 36921 h 831449"/>
                  <a:gd name="connsiteX0" fmla="*/ 0 w 563961"/>
                  <a:gd name="connsiteY0" fmla="*/ 292750 h 831449"/>
                  <a:gd name="connsiteX1" fmla="*/ 454327 w 563961"/>
                  <a:gd name="connsiteY1" fmla="*/ 0 h 831449"/>
                  <a:gd name="connsiteX2" fmla="*/ 563898 w 563961"/>
                  <a:gd name="connsiteY2" fmla="*/ 72913 h 831449"/>
                  <a:gd name="connsiteX3" fmla="*/ 490561 w 563961"/>
                  <a:gd name="connsiteY3" fmla="*/ 156662 h 831449"/>
                  <a:gd name="connsiteX4" fmla="*/ 466460 w 563961"/>
                  <a:gd name="connsiteY4" fmla="*/ 393564 h 831449"/>
                  <a:gd name="connsiteX5" fmla="*/ 462244 w 563961"/>
                  <a:gd name="connsiteY5" fmla="*/ 633255 h 831449"/>
                  <a:gd name="connsiteX6" fmla="*/ 520084 w 563961"/>
                  <a:gd name="connsiteY6" fmla="*/ 795858 h 831449"/>
                  <a:gd name="connsiteX7" fmla="*/ 347482 w 563961"/>
                  <a:gd name="connsiteY7" fmla="*/ 824257 h 831449"/>
                  <a:gd name="connsiteX8" fmla="*/ 0 w 563961"/>
                  <a:gd name="connsiteY8" fmla="*/ 292750 h 831449"/>
                  <a:gd name="connsiteX0" fmla="*/ 0 w 563961"/>
                  <a:gd name="connsiteY0" fmla="*/ 292750 h 800637"/>
                  <a:gd name="connsiteX1" fmla="*/ 454327 w 563961"/>
                  <a:gd name="connsiteY1" fmla="*/ 0 h 800637"/>
                  <a:gd name="connsiteX2" fmla="*/ 563898 w 563961"/>
                  <a:gd name="connsiteY2" fmla="*/ 72913 h 800637"/>
                  <a:gd name="connsiteX3" fmla="*/ 490561 w 563961"/>
                  <a:gd name="connsiteY3" fmla="*/ 156662 h 800637"/>
                  <a:gd name="connsiteX4" fmla="*/ 466460 w 563961"/>
                  <a:gd name="connsiteY4" fmla="*/ 393564 h 800637"/>
                  <a:gd name="connsiteX5" fmla="*/ 462244 w 563961"/>
                  <a:gd name="connsiteY5" fmla="*/ 633255 h 800637"/>
                  <a:gd name="connsiteX6" fmla="*/ 520084 w 563961"/>
                  <a:gd name="connsiteY6" fmla="*/ 795858 h 800637"/>
                  <a:gd name="connsiteX7" fmla="*/ 29302 w 563961"/>
                  <a:gd name="connsiteY7" fmla="*/ 591151 h 800637"/>
                  <a:gd name="connsiteX8" fmla="*/ 0 w 563961"/>
                  <a:gd name="connsiteY8" fmla="*/ 292750 h 800637"/>
                  <a:gd name="connsiteX0" fmla="*/ 0 w 563961"/>
                  <a:gd name="connsiteY0" fmla="*/ 292750 h 823352"/>
                  <a:gd name="connsiteX1" fmla="*/ 454327 w 563961"/>
                  <a:gd name="connsiteY1" fmla="*/ 0 h 823352"/>
                  <a:gd name="connsiteX2" fmla="*/ 563898 w 563961"/>
                  <a:gd name="connsiteY2" fmla="*/ 72913 h 823352"/>
                  <a:gd name="connsiteX3" fmla="*/ 490561 w 563961"/>
                  <a:gd name="connsiteY3" fmla="*/ 156662 h 823352"/>
                  <a:gd name="connsiteX4" fmla="*/ 466460 w 563961"/>
                  <a:gd name="connsiteY4" fmla="*/ 393564 h 823352"/>
                  <a:gd name="connsiteX5" fmla="*/ 462244 w 563961"/>
                  <a:gd name="connsiteY5" fmla="*/ 633255 h 823352"/>
                  <a:gd name="connsiteX6" fmla="*/ 520084 w 563961"/>
                  <a:gd name="connsiteY6" fmla="*/ 795858 h 823352"/>
                  <a:gd name="connsiteX7" fmla="*/ 29302 w 563961"/>
                  <a:gd name="connsiteY7" fmla="*/ 591151 h 823352"/>
                  <a:gd name="connsiteX8" fmla="*/ 0 w 563961"/>
                  <a:gd name="connsiteY8" fmla="*/ 292750 h 823352"/>
                  <a:gd name="connsiteX0" fmla="*/ 0 w 563961"/>
                  <a:gd name="connsiteY0" fmla="*/ 292750 h 826404"/>
                  <a:gd name="connsiteX1" fmla="*/ 454327 w 563961"/>
                  <a:gd name="connsiteY1" fmla="*/ 0 h 826404"/>
                  <a:gd name="connsiteX2" fmla="*/ 563898 w 563961"/>
                  <a:gd name="connsiteY2" fmla="*/ 72913 h 826404"/>
                  <a:gd name="connsiteX3" fmla="*/ 490561 w 563961"/>
                  <a:gd name="connsiteY3" fmla="*/ 156662 h 826404"/>
                  <a:gd name="connsiteX4" fmla="*/ 466460 w 563961"/>
                  <a:gd name="connsiteY4" fmla="*/ 393564 h 826404"/>
                  <a:gd name="connsiteX5" fmla="*/ 462244 w 563961"/>
                  <a:gd name="connsiteY5" fmla="*/ 633255 h 826404"/>
                  <a:gd name="connsiteX6" fmla="*/ 520084 w 563961"/>
                  <a:gd name="connsiteY6" fmla="*/ 795858 h 826404"/>
                  <a:gd name="connsiteX7" fmla="*/ 29302 w 563961"/>
                  <a:gd name="connsiteY7" fmla="*/ 591151 h 826404"/>
                  <a:gd name="connsiteX8" fmla="*/ 0 w 563961"/>
                  <a:gd name="connsiteY8" fmla="*/ 292750 h 826404"/>
                  <a:gd name="connsiteX0" fmla="*/ 0 w 563961"/>
                  <a:gd name="connsiteY0" fmla="*/ 292750 h 826404"/>
                  <a:gd name="connsiteX1" fmla="*/ 454327 w 563961"/>
                  <a:gd name="connsiteY1" fmla="*/ 0 h 826404"/>
                  <a:gd name="connsiteX2" fmla="*/ 563898 w 563961"/>
                  <a:gd name="connsiteY2" fmla="*/ 72913 h 826404"/>
                  <a:gd name="connsiteX3" fmla="*/ 490561 w 563961"/>
                  <a:gd name="connsiteY3" fmla="*/ 156662 h 826404"/>
                  <a:gd name="connsiteX4" fmla="*/ 466460 w 563961"/>
                  <a:gd name="connsiteY4" fmla="*/ 393564 h 826404"/>
                  <a:gd name="connsiteX5" fmla="*/ 462244 w 563961"/>
                  <a:gd name="connsiteY5" fmla="*/ 633255 h 826404"/>
                  <a:gd name="connsiteX6" fmla="*/ 520084 w 563961"/>
                  <a:gd name="connsiteY6" fmla="*/ 795858 h 826404"/>
                  <a:gd name="connsiteX7" fmla="*/ 29302 w 563961"/>
                  <a:gd name="connsiteY7" fmla="*/ 591151 h 826404"/>
                  <a:gd name="connsiteX8" fmla="*/ 0 w 563961"/>
                  <a:gd name="connsiteY8" fmla="*/ 292750 h 826404"/>
                  <a:gd name="connsiteX0" fmla="*/ 0 w 563961"/>
                  <a:gd name="connsiteY0" fmla="*/ 292750 h 826404"/>
                  <a:gd name="connsiteX1" fmla="*/ 454327 w 563961"/>
                  <a:gd name="connsiteY1" fmla="*/ 0 h 826404"/>
                  <a:gd name="connsiteX2" fmla="*/ 563898 w 563961"/>
                  <a:gd name="connsiteY2" fmla="*/ 72913 h 826404"/>
                  <a:gd name="connsiteX3" fmla="*/ 490561 w 563961"/>
                  <a:gd name="connsiteY3" fmla="*/ 156662 h 826404"/>
                  <a:gd name="connsiteX4" fmla="*/ 466460 w 563961"/>
                  <a:gd name="connsiteY4" fmla="*/ 393564 h 826404"/>
                  <a:gd name="connsiteX5" fmla="*/ 462244 w 563961"/>
                  <a:gd name="connsiteY5" fmla="*/ 633255 h 826404"/>
                  <a:gd name="connsiteX6" fmla="*/ 520084 w 563961"/>
                  <a:gd name="connsiteY6" fmla="*/ 795858 h 826404"/>
                  <a:gd name="connsiteX7" fmla="*/ 29302 w 563961"/>
                  <a:gd name="connsiteY7" fmla="*/ 591151 h 826404"/>
                  <a:gd name="connsiteX8" fmla="*/ 0 w 563961"/>
                  <a:gd name="connsiteY8" fmla="*/ 292750 h 826404"/>
                  <a:gd name="connsiteX0" fmla="*/ 0 w 563961"/>
                  <a:gd name="connsiteY0" fmla="*/ 292750 h 826404"/>
                  <a:gd name="connsiteX1" fmla="*/ 454327 w 563961"/>
                  <a:gd name="connsiteY1" fmla="*/ 0 h 826404"/>
                  <a:gd name="connsiteX2" fmla="*/ 563898 w 563961"/>
                  <a:gd name="connsiteY2" fmla="*/ 72913 h 826404"/>
                  <a:gd name="connsiteX3" fmla="*/ 490561 w 563961"/>
                  <a:gd name="connsiteY3" fmla="*/ 156662 h 826404"/>
                  <a:gd name="connsiteX4" fmla="*/ 466460 w 563961"/>
                  <a:gd name="connsiteY4" fmla="*/ 393564 h 826404"/>
                  <a:gd name="connsiteX5" fmla="*/ 462244 w 563961"/>
                  <a:gd name="connsiteY5" fmla="*/ 633255 h 826404"/>
                  <a:gd name="connsiteX6" fmla="*/ 520084 w 563961"/>
                  <a:gd name="connsiteY6" fmla="*/ 795858 h 826404"/>
                  <a:gd name="connsiteX7" fmla="*/ 29302 w 563961"/>
                  <a:gd name="connsiteY7" fmla="*/ 591151 h 826404"/>
                  <a:gd name="connsiteX8" fmla="*/ 0 w 563961"/>
                  <a:gd name="connsiteY8" fmla="*/ 292750 h 826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3961" h="826404">
                    <a:moveTo>
                      <a:pt x="0" y="292750"/>
                    </a:moveTo>
                    <a:cubicBezTo>
                      <a:pt x="64798" y="210590"/>
                      <a:pt x="183684" y="44030"/>
                      <a:pt x="454327" y="0"/>
                    </a:cubicBezTo>
                    <a:cubicBezTo>
                      <a:pt x="491442" y="5631"/>
                      <a:pt x="566458" y="6693"/>
                      <a:pt x="563898" y="72913"/>
                    </a:cubicBezTo>
                    <a:cubicBezTo>
                      <a:pt x="551984" y="106051"/>
                      <a:pt x="531545" y="136726"/>
                      <a:pt x="490561" y="156662"/>
                    </a:cubicBezTo>
                    <a:cubicBezTo>
                      <a:pt x="554229" y="215946"/>
                      <a:pt x="597861" y="324126"/>
                      <a:pt x="466460" y="393564"/>
                    </a:cubicBezTo>
                    <a:cubicBezTo>
                      <a:pt x="493449" y="434862"/>
                      <a:pt x="638601" y="486649"/>
                      <a:pt x="462244" y="633255"/>
                    </a:cubicBezTo>
                    <a:cubicBezTo>
                      <a:pt x="529095" y="721460"/>
                      <a:pt x="531863" y="764178"/>
                      <a:pt x="520084" y="795858"/>
                    </a:cubicBezTo>
                    <a:cubicBezTo>
                      <a:pt x="384249" y="916161"/>
                      <a:pt x="57827" y="646024"/>
                      <a:pt x="29302" y="591151"/>
                    </a:cubicBezTo>
                    <a:lnTo>
                      <a:pt x="0" y="292750"/>
                    </a:lnTo>
                    <a:close/>
                  </a:path>
                </a:pathLst>
              </a:custGeom>
              <a:solidFill>
                <a:srgbClr val="4F43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77" name="Rectangle 77">
              <a:extLst>
                <a:ext uri="{FF2B5EF4-FFF2-40B4-BE49-F238E27FC236}">
                  <a16:creationId xmlns:a16="http://schemas.microsoft.com/office/drawing/2014/main" id="{4CAECE7D-3DB0-77B6-1308-ED05CB62954A}"/>
                </a:ext>
              </a:extLst>
            </p:cNvPr>
            <p:cNvSpPr/>
            <p:nvPr/>
          </p:nvSpPr>
          <p:spPr>
            <a:xfrm>
              <a:off x="3630372" y="2914982"/>
              <a:ext cx="755102" cy="566739"/>
            </a:xfrm>
            <a:custGeom>
              <a:avLst/>
              <a:gdLst>
                <a:gd name="connsiteX0" fmla="*/ 0 w 80591"/>
                <a:gd name="connsiteY0" fmla="*/ 0 h 385594"/>
                <a:gd name="connsiteX1" fmla="*/ 80591 w 80591"/>
                <a:gd name="connsiteY1" fmla="*/ 0 h 385594"/>
                <a:gd name="connsiteX2" fmla="*/ 80591 w 80591"/>
                <a:gd name="connsiteY2" fmla="*/ 385594 h 385594"/>
                <a:gd name="connsiteX3" fmla="*/ 0 w 80591"/>
                <a:gd name="connsiteY3" fmla="*/ 385594 h 385594"/>
                <a:gd name="connsiteX4" fmla="*/ 0 w 80591"/>
                <a:gd name="connsiteY4" fmla="*/ 0 h 385594"/>
                <a:gd name="connsiteX0" fmla="*/ 21431 w 102022"/>
                <a:gd name="connsiteY0" fmla="*/ 0 h 411788"/>
                <a:gd name="connsiteX1" fmla="*/ 102022 w 102022"/>
                <a:gd name="connsiteY1" fmla="*/ 0 h 411788"/>
                <a:gd name="connsiteX2" fmla="*/ 102022 w 102022"/>
                <a:gd name="connsiteY2" fmla="*/ 385594 h 411788"/>
                <a:gd name="connsiteX3" fmla="*/ 0 w 102022"/>
                <a:gd name="connsiteY3" fmla="*/ 411788 h 411788"/>
                <a:gd name="connsiteX4" fmla="*/ 21431 w 102022"/>
                <a:gd name="connsiteY4" fmla="*/ 0 h 411788"/>
                <a:gd name="connsiteX0" fmla="*/ 21431 w 102022"/>
                <a:gd name="connsiteY0" fmla="*/ 0 h 411788"/>
                <a:gd name="connsiteX1" fmla="*/ 102022 w 102022"/>
                <a:gd name="connsiteY1" fmla="*/ 0 h 411788"/>
                <a:gd name="connsiteX2" fmla="*/ 97260 w 102022"/>
                <a:gd name="connsiteY2" fmla="*/ 407025 h 411788"/>
                <a:gd name="connsiteX3" fmla="*/ 0 w 102022"/>
                <a:gd name="connsiteY3" fmla="*/ 411788 h 411788"/>
                <a:gd name="connsiteX4" fmla="*/ 21431 w 102022"/>
                <a:gd name="connsiteY4" fmla="*/ 0 h 411788"/>
                <a:gd name="connsiteX0" fmla="*/ 26193 w 106784"/>
                <a:gd name="connsiteY0" fmla="*/ 0 h 407025"/>
                <a:gd name="connsiteX1" fmla="*/ 106784 w 106784"/>
                <a:gd name="connsiteY1" fmla="*/ 0 h 407025"/>
                <a:gd name="connsiteX2" fmla="*/ 102022 w 106784"/>
                <a:gd name="connsiteY2" fmla="*/ 407025 h 407025"/>
                <a:gd name="connsiteX3" fmla="*/ 0 w 106784"/>
                <a:gd name="connsiteY3" fmla="*/ 399882 h 407025"/>
                <a:gd name="connsiteX4" fmla="*/ 26193 w 106784"/>
                <a:gd name="connsiteY4" fmla="*/ 0 h 407025"/>
                <a:gd name="connsiteX0" fmla="*/ 26193 w 106784"/>
                <a:gd name="connsiteY0" fmla="*/ 0 h 399882"/>
                <a:gd name="connsiteX1" fmla="*/ 106784 w 106784"/>
                <a:gd name="connsiteY1" fmla="*/ 0 h 399882"/>
                <a:gd name="connsiteX2" fmla="*/ 102022 w 106784"/>
                <a:gd name="connsiteY2" fmla="*/ 399881 h 399882"/>
                <a:gd name="connsiteX3" fmla="*/ 0 w 106784"/>
                <a:gd name="connsiteY3" fmla="*/ 399882 h 399882"/>
                <a:gd name="connsiteX4" fmla="*/ 26193 w 106784"/>
                <a:gd name="connsiteY4" fmla="*/ 0 h 399882"/>
                <a:gd name="connsiteX0" fmla="*/ 355058 w 435649"/>
                <a:gd name="connsiteY0" fmla="*/ 0 h 557216"/>
                <a:gd name="connsiteX1" fmla="*/ 435649 w 435649"/>
                <a:gd name="connsiteY1" fmla="*/ 0 h 557216"/>
                <a:gd name="connsiteX2" fmla="*/ 430887 w 435649"/>
                <a:gd name="connsiteY2" fmla="*/ 399881 h 557216"/>
                <a:gd name="connsiteX3" fmla="*/ 0 w 435649"/>
                <a:gd name="connsiteY3" fmla="*/ 557214 h 557216"/>
                <a:gd name="connsiteX4" fmla="*/ 328865 w 435649"/>
                <a:gd name="connsiteY4" fmla="*/ 399882 h 557216"/>
                <a:gd name="connsiteX5" fmla="*/ 355058 w 435649"/>
                <a:gd name="connsiteY5" fmla="*/ 0 h 557216"/>
                <a:gd name="connsiteX0" fmla="*/ 355059 w 746865"/>
                <a:gd name="connsiteY0" fmla="*/ 0 h 577376"/>
                <a:gd name="connsiteX1" fmla="*/ 435650 w 746865"/>
                <a:gd name="connsiteY1" fmla="*/ 0 h 577376"/>
                <a:gd name="connsiteX2" fmla="*/ 430888 w 746865"/>
                <a:gd name="connsiteY2" fmla="*/ 399881 h 577376"/>
                <a:gd name="connsiteX3" fmla="*/ 738189 w 746865"/>
                <a:gd name="connsiteY3" fmla="*/ 566739 h 577376"/>
                <a:gd name="connsiteX4" fmla="*/ 1 w 746865"/>
                <a:gd name="connsiteY4" fmla="*/ 557214 h 577376"/>
                <a:gd name="connsiteX5" fmla="*/ 328866 w 746865"/>
                <a:gd name="connsiteY5" fmla="*/ 399882 h 577376"/>
                <a:gd name="connsiteX6" fmla="*/ 355059 w 746865"/>
                <a:gd name="connsiteY6" fmla="*/ 0 h 577376"/>
                <a:gd name="connsiteX0" fmla="*/ 355059 w 755101"/>
                <a:gd name="connsiteY0" fmla="*/ 0 h 577376"/>
                <a:gd name="connsiteX1" fmla="*/ 435650 w 755101"/>
                <a:gd name="connsiteY1" fmla="*/ 0 h 577376"/>
                <a:gd name="connsiteX2" fmla="*/ 430888 w 755101"/>
                <a:gd name="connsiteY2" fmla="*/ 399881 h 577376"/>
                <a:gd name="connsiteX3" fmla="*/ 738189 w 755101"/>
                <a:gd name="connsiteY3" fmla="*/ 566739 h 577376"/>
                <a:gd name="connsiteX4" fmla="*/ 1 w 755101"/>
                <a:gd name="connsiteY4" fmla="*/ 557214 h 577376"/>
                <a:gd name="connsiteX5" fmla="*/ 328866 w 755101"/>
                <a:gd name="connsiteY5" fmla="*/ 399882 h 577376"/>
                <a:gd name="connsiteX6" fmla="*/ 355059 w 755101"/>
                <a:gd name="connsiteY6" fmla="*/ 0 h 577376"/>
                <a:gd name="connsiteX0" fmla="*/ 355059 w 755101"/>
                <a:gd name="connsiteY0" fmla="*/ 0 h 577376"/>
                <a:gd name="connsiteX1" fmla="*/ 435650 w 755101"/>
                <a:gd name="connsiteY1" fmla="*/ 0 h 577376"/>
                <a:gd name="connsiteX2" fmla="*/ 430888 w 755101"/>
                <a:gd name="connsiteY2" fmla="*/ 399881 h 577376"/>
                <a:gd name="connsiteX3" fmla="*/ 738189 w 755101"/>
                <a:gd name="connsiteY3" fmla="*/ 566739 h 577376"/>
                <a:gd name="connsiteX4" fmla="*/ 1 w 755101"/>
                <a:gd name="connsiteY4" fmla="*/ 557214 h 577376"/>
                <a:gd name="connsiteX5" fmla="*/ 328866 w 755101"/>
                <a:gd name="connsiteY5" fmla="*/ 399882 h 577376"/>
                <a:gd name="connsiteX6" fmla="*/ 355059 w 755101"/>
                <a:gd name="connsiteY6" fmla="*/ 0 h 577376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5102" h="566739">
                  <a:moveTo>
                    <a:pt x="355060" y="0"/>
                  </a:moveTo>
                  <a:lnTo>
                    <a:pt x="435651" y="0"/>
                  </a:lnTo>
                  <a:cubicBezTo>
                    <a:pt x="434064" y="135675"/>
                    <a:pt x="396757" y="249919"/>
                    <a:pt x="430889" y="399881"/>
                  </a:cubicBezTo>
                  <a:cubicBezTo>
                    <a:pt x="642840" y="379640"/>
                    <a:pt x="810004" y="540517"/>
                    <a:pt x="738190" y="566739"/>
                  </a:cubicBezTo>
                  <a:cubicBezTo>
                    <a:pt x="411582" y="473898"/>
                    <a:pt x="-1231" y="563195"/>
                    <a:pt x="2" y="557214"/>
                  </a:cubicBezTo>
                  <a:cubicBezTo>
                    <a:pt x="109624" y="504770"/>
                    <a:pt x="69226" y="409463"/>
                    <a:pt x="328867" y="399882"/>
                  </a:cubicBezTo>
                  <a:cubicBezTo>
                    <a:pt x="306642" y="257063"/>
                    <a:pt x="315373" y="195206"/>
                    <a:pt x="355060" y="0"/>
                  </a:cubicBezTo>
                  <a:close/>
                </a:path>
              </a:pathLst>
            </a:custGeom>
            <a:solidFill>
              <a:srgbClr val="7E90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8" name="Rectangle 78">
              <a:extLst>
                <a:ext uri="{FF2B5EF4-FFF2-40B4-BE49-F238E27FC236}">
                  <a16:creationId xmlns:a16="http://schemas.microsoft.com/office/drawing/2014/main" id="{07FC065B-4B62-08A3-0A71-1D50922BBFA3}"/>
                </a:ext>
              </a:extLst>
            </p:cNvPr>
            <p:cNvSpPr/>
            <p:nvPr/>
          </p:nvSpPr>
          <p:spPr>
            <a:xfrm>
              <a:off x="3233431" y="438013"/>
              <a:ext cx="481945" cy="302158"/>
            </a:xfrm>
            <a:custGeom>
              <a:avLst/>
              <a:gdLst>
                <a:gd name="connsiteX0" fmla="*/ 0 w 180411"/>
                <a:gd name="connsiteY0" fmla="*/ 0 h 98208"/>
                <a:gd name="connsiteX1" fmla="*/ 180411 w 180411"/>
                <a:gd name="connsiteY1" fmla="*/ 0 h 98208"/>
                <a:gd name="connsiteX2" fmla="*/ 180411 w 180411"/>
                <a:gd name="connsiteY2" fmla="*/ 98208 h 98208"/>
                <a:gd name="connsiteX3" fmla="*/ 0 w 180411"/>
                <a:gd name="connsiteY3" fmla="*/ 98208 h 98208"/>
                <a:gd name="connsiteX4" fmla="*/ 0 w 180411"/>
                <a:gd name="connsiteY4" fmla="*/ 0 h 98208"/>
                <a:gd name="connsiteX0" fmla="*/ 171450 w 351861"/>
                <a:gd name="connsiteY0" fmla="*/ 18473 h 116681"/>
                <a:gd name="connsiteX1" fmla="*/ 351861 w 351861"/>
                <a:gd name="connsiteY1" fmla="*/ 18473 h 116681"/>
                <a:gd name="connsiteX2" fmla="*/ 351861 w 351861"/>
                <a:gd name="connsiteY2" fmla="*/ 116681 h 116681"/>
                <a:gd name="connsiteX3" fmla="*/ 0 w 351861"/>
                <a:gd name="connsiteY3" fmla="*/ 0 h 116681"/>
                <a:gd name="connsiteX4" fmla="*/ 171450 w 351861"/>
                <a:gd name="connsiteY4" fmla="*/ 18473 h 116681"/>
                <a:gd name="connsiteX0" fmla="*/ 171450 w 351861"/>
                <a:gd name="connsiteY0" fmla="*/ 18473 h 176212"/>
                <a:gd name="connsiteX1" fmla="*/ 351861 w 351861"/>
                <a:gd name="connsiteY1" fmla="*/ 18473 h 176212"/>
                <a:gd name="connsiteX2" fmla="*/ 280423 w 351861"/>
                <a:gd name="connsiteY2" fmla="*/ 176212 h 176212"/>
                <a:gd name="connsiteX3" fmla="*/ 0 w 351861"/>
                <a:gd name="connsiteY3" fmla="*/ 0 h 176212"/>
                <a:gd name="connsiteX4" fmla="*/ 171450 w 351861"/>
                <a:gd name="connsiteY4" fmla="*/ 18473 h 176212"/>
                <a:gd name="connsiteX0" fmla="*/ 171450 w 494736"/>
                <a:gd name="connsiteY0" fmla="*/ 18473 h 197067"/>
                <a:gd name="connsiteX1" fmla="*/ 494736 w 494736"/>
                <a:gd name="connsiteY1" fmla="*/ 197067 h 197067"/>
                <a:gd name="connsiteX2" fmla="*/ 280423 w 494736"/>
                <a:gd name="connsiteY2" fmla="*/ 176212 h 197067"/>
                <a:gd name="connsiteX3" fmla="*/ 0 w 494736"/>
                <a:gd name="connsiteY3" fmla="*/ 0 h 197067"/>
                <a:gd name="connsiteX4" fmla="*/ 171450 w 494736"/>
                <a:gd name="connsiteY4" fmla="*/ 18473 h 197067"/>
                <a:gd name="connsiteX0" fmla="*/ 0 w 494736"/>
                <a:gd name="connsiteY0" fmla="*/ 0 h 197067"/>
                <a:gd name="connsiteX1" fmla="*/ 494736 w 494736"/>
                <a:gd name="connsiteY1" fmla="*/ 197067 h 197067"/>
                <a:gd name="connsiteX2" fmla="*/ 280423 w 494736"/>
                <a:gd name="connsiteY2" fmla="*/ 176212 h 197067"/>
                <a:gd name="connsiteX3" fmla="*/ 0 w 494736"/>
                <a:gd name="connsiteY3" fmla="*/ 0 h 197067"/>
                <a:gd name="connsiteX0" fmla="*/ 0 w 480449"/>
                <a:gd name="connsiteY0" fmla="*/ 0 h 194686"/>
                <a:gd name="connsiteX1" fmla="*/ 480449 w 480449"/>
                <a:gd name="connsiteY1" fmla="*/ 194686 h 194686"/>
                <a:gd name="connsiteX2" fmla="*/ 266136 w 480449"/>
                <a:gd name="connsiteY2" fmla="*/ 173831 h 194686"/>
                <a:gd name="connsiteX3" fmla="*/ 0 w 480449"/>
                <a:gd name="connsiteY3" fmla="*/ 0 h 194686"/>
                <a:gd name="connsiteX0" fmla="*/ 0 w 480449"/>
                <a:gd name="connsiteY0" fmla="*/ 90981 h 285667"/>
                <a:gd name="connsiteX1" fmla="*/ 480449 w 480449"/>
                <a:gd name="connsiteY1" fmla="*/ 285667 h 285667"/>
                <a:gd name="connsiteX2" fmla="*/ 266136 w 480449"/>
                <a:gd name="connsiteY2" fmla="*/ 264812 h 285667"/>
                <a:gd name="connsiteX3" fmla="*/ 0 w 480449"/>
                <a:gd name="connsiteY3" fmla="*/ 90981 h 285667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66136 w 481945"/>
                <a:gd name="connsiteY2" fmla="*/ 281303 h 302158"/>
                <a:gd name="connsiteX3" fmla="*/ 0 w 481945"/>
                <a:gd name="connsiteY3" fmla="*/ 107472 h 302158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66136 w 481945"/>
                <a:gd name="connsiteY2" fmla="*/ 281303 h 302158"/>
                <a:gd name="connsiteX3" fmla="*/ 0 w 481945"/>
                <a:gd name="connsiteY3" fmla="*/ 107472 h 302158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66136 w 481945"/>
                <a:gd name="connsiteY2" fmla="*/ 281303 h 302158"/>
                <a:gd name="connsiteX3" fmla="*/ 0 w 481945"/>
                <a:gd name="connsiteY3" fmla="*/ 107472 h 302158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47086 w 481945"/>
                <a:gd name="connsiteY2" fmla="*/ 274159 h 302158"/>
                <a:gd name="connsiteX3" fmla="*/ 0 w 481945"/>
                <a:gd name="connsiteY3" fmla="*/ 107472 h 302158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47086 w 481945"/>
                <a:gd name="connsiteY2" fmla="*/ 274159 h 302158"/>
                <a:gd name="connsiteX3" fmla="*/ 0 w 481945"/>
                <a:gd name="connsiteY3" fmla="*/ 107472 h 302158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47086 w 481945"/>
                <a:gd name="connsiteY2" fmla="*/ 274159 h 302158"/>
                <a:gd name="connsiteX3" fmla="*/ 0 w 481945"/>
                <a:gd name="connsiteY3" fmla="*/ 107472 h 30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45" h="302158">
                  <a:moveTo>
                    <a:pt x="0" y="107472"/>
                  </a:moveTo>
                  <a:cubicBezTo>
                    <a:pt x="253019" y="-158627"/>
                    <a:pt x="503655" y="132488"/>
                    <a:pt x="480449" y="302158"/>
                  </a:cubicBezTo>
                  <a:cubicBezTo>
                    <a:pt x="394724" y="261870"/>
                    <a:pt x="330430" y="243011"/>
                    <a:pt x="247086" y="274159"/>
                  </a:cubicBezTo>
                  <a:lnTo>
                    <a:pt x="0" y="107472"/>
                  </a:lnTo>
                  <a:close/>
                </a:path>
              </a:pathLst>
            </a:custGeom>
            <a:solidFill>
              <a:srgbClr val="FA551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54">
              <a:extLst>
                <a:ext uri="{FF2B5EF4-FFF2-40B4-BE49-F238E27FC236}">
                  <a16:creationId xmlns:a16="http://schemas.microsoft.com/office/drawing/2014/main" id="{77F40E26-F3C2-4F9A-6606-14398F5C718B}"/>
                </a:ext>
              </a:extLst>
            </p:cNvPr>
            <p:cNvSpPr/>
            <p:nvPr/>
          </p:nvSpPr>
          <p:spPr>
            <a:xfrm>
              <a:off x="2806789" y="504069"/>
              <a:ext cx="834462" cy="697861"/>
            </a:xfrm>
            <a:custGeom>
              <a:avLst/>
              <a:gdLst>
                <a:gd name="connsiteX0" fmla="*/ 0 w 518160"/>
                <a:gd name="connsiteY0" fmla="*/ 0 h 419100"/>
                <a:gd name="connsiteX1" fmla="*/ 518160 w 518160"/>
                <a:gd name="connsiteY1" fmla="*/ 0 h 419100"/>
                <a:gd name="connsiteX2" fmla="*/ 518160 w 518160"/>
                <a:gd name="connsiteY2" fmla="*/ 419100 h 419100"/>
                <a:gd name="connsiteX3" fmla="*/ 0 w 518160"/>
                <a:gd name="connsiteY3" fmla="*/ 419100 h 419100"/>
                <a:gd name="connsiteX4" fmla="*/ 0 w 518160"/>
                <a:gd name="connsiteY4" fmla="*/ 0 h 419100"/>
                <a:gd name="connsiteX0" fmla="*/ 0 w 684847"/>
                <a:gd name="connsiteY0" fmla="*/ 376238 h 419100"/>
                <a:gd name="connsiteX1" fmla="*/ 684847 w 684847"/>
                <a:gd name="connsiteY1" fmla="*/ 0 h 419100"/>
                <a:gd name="connsiteX2" fmla="*/ 684847 w 684847"/>
                <a:gd name="connsiteY2" fmla="*/ 419100 h 419100"/>
                <a:gd name="connsiteX3" fmla="*/ 166687 w 684847"/>
                <a:gd name="connsiteY3" fmla="*/ 419100 h 419100"/>
                <a:gd name="connsiteX4" fmla="*/ 0 w 684847"/>
                <a:gd name="connsiteY4" fmla="*/ 376238 h 419100"/>
                <a:gd name="connsiteX0" fmla="*/ 0 w 684847"/>
                <a:gd name="connsiteY0" fmla="*/ 340519 h 383381"/>
                <a:gd name="connsiteX1" fmla="*/ 482441 w 684847"/>
                <a:gd name="connsiteY1" fmla="*/ 0 h 383381"/>
                <a:gd name="connsiteX2" fmla="*/ 684847 w 684847"/>
                <a:gd name="connsiteY2" fmla="*/ 383381 h 383381"/>
                <a:gd name="connsiteX3" fmla="*/ 166687 w 684847"/>
                <a:gd name="connsiteY3" fmla="*/ 383381 h 383381"/>
                <a:gd name="connsiteX4" fmla="*/ 0 w 684847"/>
                <a:gd name="connsiteY4" fmla="*/ 340519 h 383381"/>
                <a:gd name="connsiteX0" fmla="*/ 0 w 482441"/>
                <a:gd name="connsiteY0" fmla="*/ 340519 h 383381"/>
                <a:gd name="connsiteX1" fmla="*/ 482441 w 482441"/>
                <a:gd name="connsiteY1" fmla="*/ 0 h 383381"/>
                <a:gd name="connsiteX2" fmla="*/ 166687 w 482441"/>
                <a:gd name="connsiteY2" fmla="*/ 383381 h 383381"/>
                <a:gd name="connsiteX3" fmla="*/ 0 w 482441"/>
                <a:gd name="connsiteY3" fmla="*/ 340519 h 383381"/>
                <a:gd name="connsiteX0" fmla="*/ 0 w 482441"/>
                <a:gd name="connsiteY0" fmla="*/ 340519 h 345281"/>
                <a:gd name="connsiteX1" fmla="*/ 482441 w 482441"/>
                <a:gd name="connsiteY1" fmla="*/ 0 h 345281"/>
                <a:gd name="connsiteX2" fmla="*/ 209550 w 482441"/>
                <a:gd name="connsiteY2" fmla="*/ 345281 h 345281"/>
                <a:gd name="connsiteX3" fmla="*/ 0 w 482441"/>
                <a:gd name="connsiteY3" fmla="*/ 340519 h 345281"/>
                <a:gd name="connsiteX0" fmla="*/ 0 w 482441"/>
                <a:gd name="connsiteY0" fmla="*/ 340519 h 445257"/>
                <a:gd name="connsiteX1" fmla="*/ 482441 w 482441"/>
                <a:gd name="connsiteY1" fmla="*/ 0 h 445257"/>
                <a:gd name="connsiteX2" fmla="*/ 209550 w 482441"/>
                <a:gd name="connsiteY2" fmla="*/ 345281 h 445257"/>
                <a:gd name="connsiteX3" fmla="*/ 0 w 482441"/>
                <a:gd name="connsiteY3" fmla="*/ 340519 h 445257"/>
                <a:gd name="connsiteX0" fmla="*/ 0 w 482441"/>
                <a:gd name="connsiteY0" fmla="*/ 340519 h 439013"/>
                <a:gd name="connsiteX1" fmla="*/ 482441 w 482441"/>
                <a:gd name="connsiteY1" fmla="*/ 0 h 439013"/>
                <a:gd name="connsiteX2" fmla="*/ 188119 w 482441"/>
                <a:gd name="connsiteY2" fmla="*/ 338137 h 439013"/>
                <a:gd name="connsiteX3" fmla="*/ 0 w 482441"/>
                <a:gd name="connsiteY3" fmla="*/ 340519 h 439013"/>
                <a:gd name="connsiteX0" fmla="*/ 0 w 714673"/>
                <a:gd name="connsiteY0" fmla="*/ 340519 h 429623"/>
                <a:gd name="connsiteX1" fmla="*/ 482441 w 714673"/>
                <a:gd name="connsiteY1" fmla="*/ 0 h 429623"/>
                <a:gd name="connsiteX2" fmla="*/ 188119 w 714673"/>
                <a:gd name="connsiteY2" fmla="*/ 338137 h 429623"/>
                <a:gd name="connsiteX3" fmla="*/ 0 w 714673"/>
                <a:gd name="connsiteY3" fmla="*/ 340519 h 429623"/>
                <a:gd name="connsiteX0" fmla="*/ 0 w 733684"/>
                <a:gd name="connsiteY0" fmla="*/ 340519 h 563025"/>
                <a:gd name="connsiteX1" fmla="*/ 482441 w 733684"/>
                <a:gd name="connsiteY1" fmla="*/ 0 h 563025"/>
                <a:gd name="connsiteX2" fmla="*/ 188119 w 733684"/>
                <a:gd name="connsiteY2" fmla="*/ 338137 h 563025"/>
                <a:gd name="connsiteX3" fmla="*/ 0 w 733684"/>
                <a:gd name="connsiteY3" fmla="*/ 340519 h 563025"/>
                <a:gd name="connsiteX0" fmla="*/ 0 w 807863"/>
                <a:gd name="connsiteY0" fmla="*/ 340519 h 573829"/>
                <a:gd name="connsiteX1" fmla="*/ 482441 w 807863"/>
                <a:gd name="connsiteY1" fmla="*/ 0 h 573829"/>
                <a:gd name="connsiteX2" fmla="*/ 188119 w 807863"/>
                <a:gd name="connsiteY2" fmla="*/ 338137 h 573829"/>
                <a:gd name="connsiteX3" fmla="*/ 0 w 807863"/>
                <a:gd name="connsiteY3" fmla="*/ 340519 h 573829"/>
                <a:gd name="connsiteX0" fmla="*/ 0 w 822956"/>
                <a:gd name="connsiteY0" fmla="*/ 340519 h 612103"/>
                <a:gd name="connsiteX1" fmla="*/ 482441 w 822956"/>
                <a:gd name="connsiteY1" fmla="*/ 0 h 612103"/>
                <a:gd name="connsiteX2" fmla="*/ 188119 w 822956"/>
                <a:gd name="connsiteY2" fmla="*/ 338137 h 612103"/>
                <a:gd name="connsiteX3" fmla="*/ 0 w 822956"/>
                <a:gd name="connsiteY3" fmla="*/ 340519 h 612103"/>
                <a:gd name="connsiteX0" fmla="*/ 0 w 823608"/>
                <a:gd name="connsiteY0" fmla="*/ 340519 h 620336"/>
                <a:gd name="connsiteX1" fmla="*/ 482441 w 823608"/>
                <a:gd name="connsiteY1" fmla="*/ 0 h 620336"/>
                <a:gd name="connsiteX2" fmla="*/ 188119 w 823608"/>
                <a:gd name="connsiteY2" fmla="*/ 338137 h 620336"/>
                <a:gd name="connsiteX3" fmla="*/ 0 w 823608"/>
                <a:gd name="connsiteY3" fmla="*/ 340519 h 620336"/>
                <a:gd name="connsiteX0" fmla="*/ 0 w 806709"/>
                <a:gd name="connsiteY0" fmla="*/ 340519 h 610381"/>
                <a:gd name="connsiteX1" fmla="*/ 482441 w 806709"/>
                <a:gd name="connsiteY1" fmla="*/ 0 h 610381"/>
                <a:gd name="connsiteX2" fmla="*/ 188119 w 806709"/>
                <a:gd name="connsiteY2" fmla="*/ 338137 h 610381"/>
                <a:gd name="connsiteX3" fmla="*/ 0 w 806709"/>
                <a:gd name="connsiteY3" fmla="*/ 340519 h 610381"/>
                <a:gd name="connsiteX0" fmla="*/ 0 w 818032"/>
                <a:gd name="connsiteY0" fmla="*/ 340519 h 618544"/>
                <a:gd name="connsiteX1" fmla="*/ 482441 w 818032"/>
                <a:gd name="connsiteY1" fmla="*/ 0 h 618544"/>
                <a:gd name="connsiteX2" fmla="*/ 188119 w 818032"/>
                <a:gd name="connsiteY2" fmla="*/ 338137 h 618544"/>
                <a:gd name="connsiteX3" fmla="*/ 0 w 818032"/>
                <a:gd name="connsiteY3" fmla="*/ 340519 h 618544"/>
                <a:gd name="connsiteX0" fmla="*/ 15837 w 833869"/>
                <a:gd name="connsiteY0" fmla="*/ 340519 h 618544"/>
                <a:gd name="connsiteX1" fmla="*/ 498278 w 833869"/>
                <a:gd name="connsiteY1" fmla="*/ 0 h 618544"/>
                <a:gd name="connsiteX2" fmla="*/ 203956 w 833869"/>
                <a:gd name="connsiteY2" fmla="*/ 338137 h 618544"/>
                <a:gd name="connsiteX3" fmla="*/ 15837 w 833869"/>
                <a:gd name="connsiteY3" fmla="*/ 340519 h 618544"/>
                <a:gd name="connsiteX0" fmla="*/ 15837 w 833869"/>
                <a:gd name="connsiteY0" fmla="*/ 415611 h 693636"/>
                <a:gd name="connsiteX1" fmla="*/ 498278 w 833869"/>
                <a:gd name="connsiteY1" fmla="*/ 75092 h 693636"/>
                <a:gd name="connsiteX2" fmla="*/ 203956 w 833869"/>
                <a:gd name="connsiteY2" fmla="*/ 413229 h 693636"/>
                <a:gd name="connsiteX3" fmla="*/ 15837 w 833869"/>
                <a:gd name="connsiteY3" fmla="*/ 415611 h 693636"/>
                <a:gd name="connsiteX0" fmla="*/ 16430 w 834462"/>
                <a:gd name="connsiteY0" fmla="*/ 419836 h 697861"/>
                <a:gd name="connsiteX1" fmla="*/ 498871 w 834462"/>
                <a:gd name="connsiteY1" fmla="*/ 79317 h 697861"/>
                <a:gd name="connsiteX2" fmla="*/ 204549 w 834462"/>
                <a:gd name="connsiteY2" fmla="*/ 417454 h 697861"/>
                <a:gd name="connsiteX3" fmla="*/ 16430 w 834462"/>
                <a:gd name="connsiteY3" fmla="*/ 419836 h 69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4462" h="697861">
                  <a:moveTo>
                    <a:pt x="16430" y="419836"/>
                  </a:moveTo>
                  <a:cubicBezTo>
                    <a:pt x="-86281" y="-7995"/>
                    <a:pt x="319007" y="-83402"/>
                    <a:pt x="498871" y="79317"/>
                  </a:cubicBezTo>
                  <a:cubicBezTo>
                    <a:pt x="1247695" y="115830"/>
                    <a:pt x="559831" y="1193741"/>
                    <a:pt x="204549" y="417454"/>
                  </a:cubicBezTo>
                  <a:lnTo>
                    <a:pt x="16430" y="419836"/>
                  </a:lnTo>
                  <a:close/>
                </a:path>
              </a:pathLst>
            </a:custGeom>
            <a:solidFill>
              <a:srgbClr val="E0E0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0F47D1A6-9645-8BB3-A8FD-F428C3E4750F}"/>
                </a:ext>
              </a:extLst>
            </p:cNvPr>
            <p:cNvGrpSpPr/>
            <p:nvPr/>
          </p:nvGrpSpPr>
          <p:grpSpPr>
            <a:xfrm>
              <a:off x="2788923" y="589092"/>
              <a:ext cx="211487" cy="242227"/>
              <a:chOff x="2957415" y="743156"/>
              <a:chExt cx="211487" cy="242227"/>
            </a:xfrm>
          </p:grpSpPr>
          <p:sp>
            <p:nvSpPr>
              <p:cNvPr id="578" name="Oval 577">
                <a:extLst>
                  <a:ext uri="{FF2B5EF4-FFF2-40B4-BE49-F238E27FC236}">
                    <a16:creationId xmlns:a16="http://schemas.microsoft.com/office/drawing/2014/main" id="{C6F145E1-34DC-A506-9C87-B87D0E6D6F9E}"/>
                  </a:ext>
                </a:extLst>
              </p:cNvPr>
              <p:cNvSpPr/>
              <p:nvPr/>
            </p:nvSpPr>
            <p:spPr>
              <a:xfrm>
                <a:off x="2957415" y="743156"/>
                <a:ext cx="211487" cy="2422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FB66D773-0BC5-D831-9D96-A99D05EAF5F8}"/>
                  </a:ext>
                </a:extLst>
              </p:cNvPr>
              <p:cNvSpPr/>
              <p:nvPr/>
            </p:nvSpPr>
            <p:spPr>
              <a:xfrm>
                <a:off x="3015806" y="809333"/>
                <a:ext cx="133749" cy="1531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Oval 579">
                <a:extLst>
                  <a:ext uri="{FF2B5EF4-FFF2-40B4-BE49-F238E27FC236}">
                    <a16:creationId xmlns:a16="http://schemas.microsoft.com/office/drawing/2014/main" id="{EE475418-D417-775B-2081-54ABE33FB5F3}"/>
                  </a:ext>
                </a:extLst>
              </p:cNvPr>
              <p:cNvSpPr/>
              <p:nvPr/>
            </p:nvSpPr>
            <p:spPr>
              <a:xfrm flipV="1">
                <a:off x="3059820" y="833564"/>
                <a:ext cx="45719" cy="523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1ED9E73D-122C-3B92-9758-CB03C39577C0}"/>
                </a:ext>
              </a:extLst>
            </p:cNvPr>
            <p:cNvGrpSpPr/>
            <p:nvPr/>
          </p:nvGrpSpPr>
          <p:grpSpPr>
            <a:xfrm>
              <a:off x="3237615" y="774828"/>
              <a:ext cx="211487" cy="242227"/>
              <a:chOff x="2957415" y="743156"/>
              <a:chExt cx="211487" cy="242227"/>
            </a:xfrm>
          </p:grpSpPr>
          <p:sp>
            <p:nvSpPr>
              <p:cNvPr id="575" name="Oval 574">
                <a:extLst>
                  <a:ext uri="{FF2B5EF4-FFF2-40B4-BE49-F238E27FC236}">
                    <a16:creationId xmlns:a16="http://schemas.microsoft.com/office/drawing/2014/main" id="{76992DE0-B05D-2F4F-E824-80BC5E543360}"/>
                  </a:ext>
                </a:extLst>
              </p:cNvPr>
              <p:cNvSpPr/>
              <p:nvPr/>
            </p:nvSpPr>
            <p:spPr>
              <a:xfrm>
                <a:off x="2957415" y="743156"/>
                <a:ext cx="211487" cy="2422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6EB92858-B64C-187B-3C24-9EE674777523}"/>
                  </a:ext>
                </a:extLst>
              </p:cNvPr>
              <p:cNvSpPr/>
              <p:nvPr/>
            </p:nvSpPr>
            <p:spPr>
              <a:xfrm>
                <a:off x="3015806" y="809333"/>
                <a:ext cx="133749" cy="1531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Oval 576">
                <a:extLst>
                  <a:ext uri="{FF2B5EF4-FFF2-40B4-BE49-F238E27FC236}">
                    <a16:creationId xmlns:a16="http://schemas.microsoft.com/office/drawing/2014/main" id="{E20E4951-56F3-C722-0F1E-FD58A5F28B2C}"/>
                  </a:ext>
                </a:extLst>
              </p:cNvPr>
              <p:cNvSpPr/>
              <p:nvPr/>
            </p:nvSpPr>
            <p:spPr>
              <a:xfrm flipV="1">
                <a:off x="3059820" y="833564"/>
                <a:ext cx="45719" cy="523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1D325A16-C3D1-453A-44B0-8B2500E4A8ED}"/>
                </a:ext>
              </a:extLst>
            </p:cNvPr>
            <p:cNvGrpSpPr/>
            <p:nvPr/>
          </p:nvGrpSpPr>
          <p:grpSpPr>
            <a:xfrm>
              <a:off x="2486675" y="781372"/>
              <a:ext cx="558791" cy="604020"/>
              <a:chOff x="2458855" y="907279"/>
              <a:chExt cx="558791" cy="604020"/>
            </a:xfrm>
          </p:grpSpPr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B2E2AE3D-CBF6-1ECD-D50D-49E18228BDF2}"/>
                  </a:ext>
                </a:extLst>
              </p:cNvPr>
              <p:cNvSpPr/>
              <p:nvPr/>
            </p:nvSpPr>
            <p:spPr>
              <a:xfrm>
                <a:off x="2626421" y="1189416"/>
                <a:ext cx="391225" cy="260504"/>
              </a:xfrm>
              <a:custGeom>
                <a:avLst/>
                <a:gdLst>
                  <a:gd name="connsiteX0" fmla="*/ 5089 w 391225"/>
                  <a:gd name="connsiteY0" fmla="*/ 0 h 260504"/>
                  <a:gd name="connsiteX1" fmla="*/ 349371 w 391225"/>
                  <a:gd name="connsiteY1" fmla="*/ 0 h 260504"/>
                  <a:gd name="connsiteX2" fmla="*/ 357193 w 391225"/>
                  <a:gd name="connsiteY2" fmla="*/ 51408 h 260504"/>
                  <a:gd name="connsiteX3" fmla="*/ 391225 w 391225"/>
                  <a:gd name="connsiteY3" fmla="*/ 129890 h 260504"/>
                  <a:gd name="connsiteX4" fmla="*/ 41 w 391225"/>
                  <a:gd name="connsiteY4" fmla="*/ 41256 h 260504"/>
                  <a:gd name="connsiteX5" fmla="*/ 5089 w 391225"/>
                  <a:gd name="connsiteY5" fmla="*/ 0 h 2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225" h="260504">
                    <a:moveTo>
                      <a:pt x="5089" y="0"/>
                    </a:moveTo>
                    <a:lnTo>
                      <a:pt x="349371" y="0"/>
                    </a:lnTo>
                    <a:lnTo>
                      <a:pt x="357193" y="51408"/>
                    </a:lnTo>
                    <a:cubicBezTo>
                      <a:pt x="365164" y="80744"/>
                      <a:pt x="376408" y="107401"/>
                      <a:pt x="391225" y="129890"/>
                    </a:cubicBezTo>
                    <a:cubicBezTo>
                      <a:pt x="223876" y="369999"/>
                      <a:pt x="-3500" y="242441"/>
                      <a:pt x="41" y="41256"/>
                    </a:cubicBezTo>
                    <a:lnTo>
                      <a:pt x="5089" y="0"/>
                    </a:lnTo>
                    <a:close/>
                  </a:path>
                </a:pathLst>
              </a:custGeom>
              <a:solidFill>
                <a:srgbClr val="FDE2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10EBAD40-63FD-254B-CB5B-6C338F5EF636}"/>
                  </a:ext>
                </a:extLst>
              </p:cNvPr>
              <p:cNvSpPr/>
              <p:nvPr/>
            </p:nvSpPr>
            <p:spPr>
              <a:xfrm>
                <a:off x="2626421" y="907279"/>
                <a:ext cx="376611" cy="270295"/>
              </a:xfrm>
              <a:custGeom>
                <a:avLst/>
                <a:gdLst>
                  <a:gd name="connsiteX0" fmla="*/ 170236 w 360736"/>
                  <a:gd name="connsiteY0" fmla="*/ 0 h 251110"/>
                  <a:gd name="connsiteX1" fmla="*/ 360736 w 360736"/>
                  <a:gd name="connsiteY1" fmla="*/ 6350 h 251110"/>
                  <a:gd name="connsiteX2" fmla="*/ 337717 w 360736"/>
                  <a:gd name="connsiteY2" fmla="*/ 207963 h 251110"/>
                  <a:gd name="connsiteX3" fmla="*/ 344282 w 360736"/>
                  <a:gd name="connsiteY3" fmla="*/ 251110 h 251110"/>
                  <a:gd name="connsiteX4" fmla="*/ 0 w 360736"/>
                  <a:gd name="connsiteY4" fmla="*/ 251110 h 251110"/>
                  <a:gd name="connsiteX5" fmla="*/ 1862 w 360736"/>
                  <a:gd name="connsiteY5" fmla="*/ 235893 h 251110"/>
                  <a:gd name="connsiteX6" fmla="*/ 170236 w 360736"/>
                  <a:gd name="connsiteY6" fmla="*/ 0 h 251110"/>
                  <a:gd name="connsiteX0" fmla="*/ 170236 w 376611"/>
                  <a:gd name="connsiteY0" fmla="*/ 6631 h 257741"/>
                  <a:gd name="connsiteX1" fmla="*/ 376611 w 376611"/>
                  <a:gd name="connsiteY1" fmla="*/ 281 h 257741"/>
                  <a:gd name="connsiteX2" fmla="*/ 337717 w 376611"/>
                  <a:gd name="connsiteY2" fmla="*/ 214594 h 257741"/>
                  <a:gd name="connsiteX3" fmla="*/ 344282 w 376611"/>
                  <a:gd name="connsiteY3" fmla="*/ 257741 h 257741"/>
                  <a:gd name="connsiteX4" fmla="*/ 0 w 376611"/>
                  <a:gd name="connsiteY4" fmla="*/ 257741 h 257741"/>
                  <a:gd name="connsiteX5" fmla="*/ 1862 w 376611"/>
                  <a:gd name="connsiteY5" fmla="*/ 242524 h 257741"/>
                  <a:gd name="connsiteX6" fmla="*/ 170236 w 376611"/>
                  <a:gd name="connsiteY6" fmla="*/ 6631 h 257741"/>
                  <a:gd name="connsiteX0" fmla="*/ 170236 w 376611"/>
                  <a:gd name="connsiteY0" fmla="*/ 0 h 282860"/>
                  <a:gd name="connsiteX1" fmla="*/ 376611 w 376611"/>
                  <a:gd name="connsiteY1" fmla="*/ 25400 h 282860"/>
                  <a:gd name="connsiteX2" fmla="*/ 337717 w 376611"/>
                  <a:gd name="connsiteY2" fmla="*/ 239713 h 282860"/>
                  <a:gd name="connsiteX3" fmla="*/ 344282 w 376611"/>
                  <a:gd name="connsiteY3" fmla="*/ 282860 h 282860"/>
                  <a:gd name="connsiteX4" fmla="*/ 0 w 376611"/>
                  <a:gd name="connsiteY4" fmla="*/ 282860 h 282860"/>
                  <a:gd name="connsiteX5" fmla="*/ 1862 w 376611"/>
                  <a:gd name="connsiteY5" fmla="*/ 267643 h 282860"/>
                  <a:gd name="connsiteX6" fmla="*/ 170236 w 376611"/>
                  <a:gd name="connsiteY6" fmla="*/ 0 h 282860"/>
                  <a:gd name="connsiteX0" fmla="*/ 170236 w 376611"/>
                  <a:gd name="connsiteY0" fmla="*/ 11567 h 294427"/>
                  <a:gd name="connsiteX1" fmla="*/ 376611 w 376611"/>
                  <a:gd name="connsiteY1" fmla="*/ 36967 h 294427"/>
                  <a:gd name="connsiteX2" fmla="*/ 337717 w 376611"/>
                  <a:gd name="connsiteY2" fmla="*/ 251280 h 294427"/>
                  <a:gd name="connsiteX3" fmla="*/ 344282 w 376611"/>
                  <a:gd name="connsiteY3" fmla="*/ 294427 h 294427"/>
                  <a:gd name="connsiteX4" fmla="*/ 0 w 376611"/>
                  <a:gd name="connsiteY4" fmla="*/ 294427 h 294427"/>
                  <a:gd name="connsiteX5" fmla="*/ 1862 w 376611"/>
                  <a:gd name="connsiteY5" fmla="*/ 279210 h 294427"/>
                  <a:gd name="connsiteX6" fmla="*/ 170236 w 376611"/>
                  <a:gd name="connsiteY6" fmla="*/ 11567 h 294427"/>
                  <a:gd name="connsiteX0" fmla="*/ 170236 w 376611"/>
                  <a:gd name="connsiteY0" fmla="*/ 16933 h 299793"/>
                  <a:gd name="connsiteX1" fmla="*/ 376611 w 376611"/>
                  <a:gd name="connsiteY1" fmla="*/ 42333 h 299793"/>
                  <a:gd name="connsiteX2" fmla="*/ 337717 w 376611"/>
                  <a:gd name="connsiteY2" fmla="*/ 256646 h 299793"/>
                  <a:gd name="connsiteX3" fmla="*/ 344282 w 376611"/>
                  <a:gd name="connsiteY3" fmla="*/ 299793 h 299793"/>
                  <a:gd name="connsiteX4" fmla="*/ 0 w 376611"/>
                  <a:gd name="connsiteY4" fmla="*/ 299793 h 299793"/>
                  <a:gd name="connsiteX5" fmla="*/ 1862 w 376611"/>
                  <a:gd name="connsiteY5" fmla="*/ 284576 h 299793"/>
                  <a:gd name="connsiteX6" fmla="*/ 170236 w 376611"/>
                  <a:gd name="connsiteY6" fmla="*/ 16933 h 299793"/>
                  <a:gd name="connsiteX0" fmla="*/ 1862 w 376611"/>
                  <a:gd name="connsiteY0" fmla="*/ 242243 h 257460"/>
                  <a:gd name="connsiteX1" fmla="*/ 376611 w 376611"/>
                  <a:gd name="connsiteY1" fmla="*/ 0 h 257460"/>
                  <a:gd name="connsiteX2" fmla="*/ 337717 w 376611"/>
                  <a:gd name="connsiteY2" fmla="*/ 214313 h 257460"/>
                  <a:gd name="connsiteX3" fmla="*/ 344282 w 376611"/>
                  <a:gd name="connsiteY3" fmla="*/ 257460 h 257460"/>
                  <a:gd name="connsiteX4" fmla="*/ 0 w 376611"/>
                  <a:gd name="connsiteY4" fmla="*/ 257460 h 257460"/>
                  <a:gd name="connsiteX5" fmla="*/ 1862 w 376611"/>
                  <a:gd name="connsiteY5" fmla="*/ 242243 h 257460"/>
                  <a:gd name="connsiteX0" fmla="*/ 1862 w 376611"/>
                  <a:gd name="connsiteY0" fmla="*/ 251710 h 266927"/>
                  <a:gd name="connsiteX1" fmla="*/ 376611 w 376611"/>
                  <a:gd name="connsiteY1" fmla="*/ 9467 h 266927"/>
                  <a:gd name="connsiteX2" fmla="*/ 337717 w 376611"/>
                  <a:gd name="connsiteY2" fmla="*/ 223780 h 266927"/>
                  <a:gd name="connsiteX3" fmla="*/ 344282 w 376611"/>
                  <a:gd name="connsiteY3" fmla="*/ 266927 h 266927"/>
                  <a:gd name="connsiteX4" fmla="*/ 0 w 376611"/>
                  <a:gd name="connsiteY4" fmla="*/ 266927 h 266927"/>
                  <a:gd name="connsiteX5" fmla="*/ 1862 w 376611"/>
                  <a:gd name="connsiteY5" fmla="*/ 251710 h 266927"/>
                  <a:gd name="connsiteX0" fmla="*/ 1862 w 376611"/>
                  <a:gd name="connsiteY0" fmla="*/ 255078 h 270295"/>
                  <a:gd name="connsiteX1" fmla="*/ 376611 w 376611"/>
                  <a:gd name="connsiteY1" fmla="*/ 12835 h 270295"/>
                  <a:gd name="connsiteX2" fmla="*/ 337717 w 376611"/>
                  <a:gd name="connsiteY2" fmla="*/ 227148 h 270295"/>
                  <a:gd name="connsiteX3" fmla="*/ 344282 w 376611"/>
                  <a:gd name="connsiteY3" fmla="*/ 270295 h 270295"/>
                  <a:gd name="connsiteX4" fmla="*/ 0 w 376611"/>
                  <a:gd name="connsiteY4" fmla="*/ 270295 h 270295"/>
                  <a:gd name="connsiteX5" fmla="*/ 1862 w 376611"/>
                  <a:gd name="connsiteY5" fmla="*/ 255078 h 270295"/>
                  <a:gd name="connsiteX0" fmla="*/ 1862 w 376611"/>
                  <a:gd name="connsiteY0" fmla="*/ 255078 h 270295"/>
                  <a:gd name="connsiteX1" fmla="*/ 376611 w 376611"/>
                  <a:gd name="connsiteY1" fmla="*/ 12835 h 270295"/>
                  <a:gd name="connsiteX2" fmla="*/ 337717 w 376611"/>
                  <a:gd name="connsiteY2" fmla="*/ 227148 h 270295"/>
                  <a:gd name="connsiteX3" fmla="*/ 344282 w 376611"/>
                  <a:gd name="connsiteY3" fmla="*/ 270295 h 270295"/>
                  <a:gd name="connsiteX4" fmla="*/ 0 w 376611"/>
                  <a:gd name="connsiteY4" fmla="*/ 270295 h 270295"/>
                  <a:gd name="connsiteX5" fmla="*/ 1862 w 376611"/>
                  <a:gd name="connsiteY5" fmla="*/ 255078 h 270295"/>
                  <a:gd name="connsiteX0" fmla="*/ 1862 w 376611"/>
                  <a:gd name="connsiteY0" fmla="*/ 255078 h 270295"/>
                  <a:gd name="connsiteX1" fmla="*/ 376611 w 376611"/>
                  <a:gd name="connsiteY1" fmla="*/ 12835 h 270295"/>
                  <a:gd name="connsiteX2" fmla="*/ 337717 w 376611"/>
                  <a:gd name="connsiteY2" fmla="*/ 227148 h 270295"/>
                  <a:gd name="connsiteX3" fmla="*/ 344282 w 376611"/>
                  <a:gd name="connsiteY3" fmla="*/ 270295 h 270295"/>
                  <a:gd name="connsiteX4" fmla="*/ 0 w 376611"/>
                  <a:gd name="connsiteY4" fmla="*/ 270295 h 270295"/>
                  <a:gd name="connsiteX5" fmla="*/ 1862 w 376611"/>
                  <a:gd name="connsiteY5" fmla="*/ 255078 h 270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6611" h="270295">
                    <a:moveTo>
                      <a:pt x="1862" y="255078"/>
                    </a:moveTo>
                    <a:cubicBezTo>
                      <a:pt x="64630" y="212168"/>
                      <a:pt x="6310" y="-61885"/>
                      <a:pt x="376611" y="12835"/>
                    </a:cubicBezTo>
                    <a:cubicBezTo>
                      <a:pt x="358620" y="76864"/>
                      <a:pt x="362853" y="189312"/>
                      <a:pt x="337717" y="227148"/>
                    </a:cubicBezTo>
                    <a:lnTo>
                      <a:pt x="344282" y="270295"/>
                    </a:lnTo>
                    <a:lnTo>
                      <a:pt x="0" y="270295"/>
                    </a:lnTo>
                    <a:lnTo>
                      <a:pt x="1862" y="255078"/>
                    </a:lnTo>
                    <a:close/>
                  </a:path>
                </a:pathLst>
              </a:custGeom>
              <a:solidFill>
                <a:srgbClr val="FA55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3" name="Oval 572">
                <a:extLst>
                  <a:ext uri="{FF2B5EF4-FFF2-40B4-BE49-F238E27FC236}">
                    <a16:creationId xmlns:a16="http://schemas.microsoft.com/office/drawing/2014/main" id="{48801777-2C09-78FD-49AC-C2A316BCC1B4}"/>
                  </a:ext>
                </a:extLst>
              </p:cNvPr>
              <p:cNvSpPr/>
              <p:nvPr/>
            </p:nvSpPr>
            <p:spPr>
              <a:xfrm flipV="1">
                <a:off x="2873523" y="93966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Rectangle 56">
                <a:extLst>
                  <a:ext uri="{FF2B5EF4-FFF2-40B4-BE49-F238E27FC236}">
                    <a16:creationId xmlns:a16="http://schemas.microsoft.com/office/drawing/2014/main" id="{28B18887-2EDC-6934-411E-41D3EAF17B18}"/>
                  </a:ext>
                </a:extLst>
              </p:cNvPr>
              <p:cNvSpPr/>
              <p:nvPr/>
            </p:nvSpPr>
            <p:spPr>
              <a:xfrm>
                <a:off x="2458855" y="1017831"/>
                <a:ext cx="557395" cy="493468"/>
              </a:xfrm>
              <a:custGeom>
                <a:avLst/>
                <a:gdLst>
                  <a:gd name="connsiteX0" fmla="*/ 0 w 136525"/>
                  <a:gd name="connsiteY0" fmla="*/ 0 h 196850"/>
                  <a:gd name="connsiteX1" fmla="*/ 136525 w 136525"/>
                  <a:gd name="connsiteY1" fmla="*/ 0 h 196850"/>
                  <a:gd name="connsiteX2" fmla="*/ 136525 w 136525"/>
                  <a:gd name="connsiteY2" fmla="*/ 196850 h 196850"/>
                  <a:gd name="connsiteX3" fmla="*/ 0 w 136525"/>
                  <a:gd name="connsiteY3" fmla="*/ 196850 h 196850"/>
                  <a:gd name="connsiteX4" fmla="*/ 0 w 136525"/>
                  <a:gd name="connsiteY4" fmla="*/ 0 h 196850"/>
                  <a:gd name="connsiteX0" fmla="*/ 0 w 234950"/>
                  <a:gd name="connsiteY0" fmla="*/ 25400 h 222250"/>
                  <a:gd name="connsiteX1" fmla="*/ 234950 w 234950"/>
                  <a:gd name="connsiteY1" fmla="*/ 0 h 222250"/>
                  <a:gd name="connsiteX2" fmla="*/ 136525 w 234950"/>
                  <a:gd name="connsiteY2" fmla="*/ 222250 h 222250"/>
                  <a:gd name="connsiteX3" fmla="*/ 0 w 234950"/>
                  <a:gd name="connsiteY3" fmla="*/ 222250 h 222250"/>
                  <a:gd name="connsiteX4" fmla="*/ 0 w 234950"/>
                  <a:gd name="connsiteY4" fmla="*/ 25400 h 222250"/>
                  <a:gd name="connsiteX0" fmla="*/ 0 w 266700"/>
                  <a:gd name="connsiteY0" fmla="*/ 25400 h 254000"/>
                  <a:gd name="connsiteX1" fmla="*/ 234950 w 266700"/>
                  <a:gd name="connsiteY1" fmla="*/ 0 h 254000"/>
                  <a:gd name="connsiteX2" fmla="*/ 266700 w 266700"/>
                  <a:gd name="connsiteY2" fmla="*/ 254000 h 254000"/>
                  <a:gd name="connsiteX3" fmla="*/ 0 w 266700"/>
                  <a:gd name="connsiteY3" fmla="*/ 222250 h 254000"/>
                  <a:gd name="connsiteX4" fmla="*/ 0 w 266700"/>
                  <a:gd name="connsiteY4" fmla="*/ 25400 h 254000"/>
                  <a:gd name="connsiteX0" fmla="*/ 260350 w 527050"/>
                  <a:gd name="connsiteY0" fmla="*/ 25400 h 463550"/>
                  <a:gd name="connsiteX1" fmla="*/ 495300 w 527050"/>
                  <a:gd name="connsiteY1" fmla="*/ 0 h 463550"/>
                  <a:gd name="connsiteX2" fmla="*/ 527050 w 527050"/>
                  <a:gd name="connsiteY2" fmla="*/ 254000 h 463550"/>
                  <a:gd name="connsiteX3" fmla="*/ 0 w 527050"/>
                  <a:gd name="connsiteY3" fmla="*/ 463550 h 463550"/>
                  <a:gd name="connsiteX4" fmla="*/ 260350 w 527050"/>
                  <a:gd name="connsiteY4" fmla="*/ 25400 h 463550"/>
                  <a:gd name="connsiteX0" fmla="*/ 0 w 527050"/>
                  <a:gd name="connsiteY0" fmla="*/ 463550 h 463550"/>
                  <a:gd name="connsiteX1" fmla="*/ 495300 w 527050"/>
                  <a:gd name="connsiteY1" fmla="*/ 0 h 463550"/>
                  <a:gd name="connsiteX2" fmla="*/ 527050 w 527050"/>
                  <a:gd name="connsiteY2" fmla="*/ 254000 h 463550"/>
                  <a:gd name="connsiteX3" fmla="*/ 0 w 527050"/>
                  <a:gd name="connsiteY3" fmla="*/ 463550 h 463550"/>
                  <a:gd name="connsiteX0" fmla="*/ 0 w 527050"/>
                  <a:gd name="connsiteY0" fmla="*/ 491411 h 491411"/>
                  <a:gd name="connsiteX1" fmla="*/ 495300 w 527050"/>
                  <a:gd name="connsiteY1" fmla="*/ 27861 h 491411"/>
                  <a:gd name="connsiteX2" fmla="*/ 527050 w 527050"/>
                  <a:gd name="connsiteY2" fmla="*/ 281861 h 491411"/>
                  <a:gd name="connsiteX3" fmla="*/ 0 w 527050"/>
                  <a:gd name="connsiteY3" fmla="*/ 491411 h 491411"/>
                  <a:gd name="connsiteX0" fmla="*/ 30345 w 557395"/>
                  <a:gd name="connsiteY0" fmla="*/ 493468 h 493468"/>
                  <a:gd name="connsiteX1" fmla="*/ 525645 w 557395"/>
                  <a:gd name="connsiteY1" fmla="*/ 29918 h 493468"/>
                  <a:gd name="connsiteX2" fmla="*/ 557395 w 557395"/>
                  <a:gd name="connsiteY2" fmla="*/ 283918 h 493468"/>
                  <a:gd name="connsiteX3" fmla="*/ 30345 w 557395"/>
                  <a:gd name="connsiteY3" fmla="*/ 493468 h 493468"/>
                  <a:gd name="connsiteX0" fmla="*/ 30345 w 557395"/>
                  <a:gd name="connsiteY0" fmla="*/ 493468 h 493468"/>
                  <a:gd name="connsiteX1" fmla="*/ 525645 w 557395"/>
                  <a:gd name="connsiteY1" fmla="*/ 29918 h 493468"/>
                  <a:gd name="connsiteX2" fmla="*/ 557395 w 557395"/>
                  <a:gd name="connsiteY2" fmla="*/ 283918 h 493468"/>
                  <a:gd name="connsiteX3" fmla="*/ 30345 w 557395"/>
                  <a:gd name="connsiteY3" fmla="*/ 493468 h 493468"/>
                  <a:gd name="connsiteX0" fmla="*/ 30345 w 557395"/>
                  <a:gd name="connsiteY0" fmla="*/ 493468 h 493468"/>
                  <a:gd name="connsiteX1" fmla="*/ 525645 w 557395"/>
                  <a:gd name="connsiteY1" fmla="*/ 29918 h 493468"/>
                  <a:gd name="connsiteX2" fmla="*/ 557395 w 557395"/>
                  <a:gd name="connsiteY2" fmla="*/ 283918 h 493468"/>
                  <a:gd name="connsiteX3" fmla="*/ 30345 w 557395"/>
                  <a:gd name="connsiteY3" fmla="*/ 493468 h 49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7395" h="493468">
                    <a:moveTo>
                      <a:pt x="30345" y="493468"/>
                    </a:moveTo>
                    <a:cubicBezTo>
                      <a:pt x="-49030" y="297676"/>
                      <a:pt x="-1405" y="-114015"/>
                      <a:pt x="525645" y="29918"/>
                    </a:cubicBezTo>
                    <a:lnTo>
                      <a:pt x="557395" y="283918"/>
                    </a:lnTo>
                    <a:cubicBezTo>
                      <a:pt x="413462" y="306143"/>
                      <a:pt x="231428" y="293443"/>
                      <a:pt x="30345" y="493468"/>
                    </a:cubicBezTo>
                    <a:close/>
                  </a:path>
                </a:pathLst>
              </a:custGeom>
              <a:solidFill>
                <a:srgbClr val="FDE2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F6BF788E-4874-DE60-5081-147329530F64}"/>
                </a:ext>
              </a:extLst>
            </p:cNvPr>
            <p:cNvSpPr/>
            <p:nvPr/>
          </p:nvSpPr>
          <p:spPr>
            <a:xfrm>
              <a:off x="3818048" y="2879580"/>
              <a:ext cx="304800" cy="211946"/>
            </a:xfrm>
            <a:custGeom>
              <a:avLst/>
              <a:gdLst>
                <a:gd name="connsiteX0" fmla="*/ 0 w 304800"/>
                <a:gd name="connsiteY0" fmla="*/ 22860 h 109735"/>
                <a:gd name="connsiteX1" fmla="*/ 106680 w 304800"/>
                <a:gd name="connsiteY1" fmla="*/ 106680 h 109735"/>
                <a:gd name="connsiteX2" fmla="*/ 182880 w 304800"/>
                <a:gd name="connsiteY2" fmla="*/ 91440 h 109735"/>
                <a:gd name="connsiteX3" fmla="*/ 251460 w 304800"/>
                <a:gd name="connsiteY3" fmla="*/ 91440 h 109735"/>
                <a:gd name="connsiteX4" fmla="*/ 304800 w 304800"/>
                <a:gd name="connsiteY4" fmla="*/ 0 h 109735"/>
                <a:gd name="connsiteX5" fmla="*/ 304800 w 304800"/>
                <a:gd name="connsiteY5" fmla="*/ 0 h 10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00" h="109735">
                  <a:moveTo>
                    <a:pt x="0" y="22860"/>
                  </a:moveTo>
                  <a:cubicBezTo>
                    <a:pt x="38100" y="59055"/>
                    <a:pt x="76200" y="95250"/>
                    <a:pt x="106680" y="106680"/>
                  </a:cubicBezTo>
                  <a:cubicBezTo>
                    <a:pt x="137160" y="118110"/>
                    <a:pt x="158750" y="93980"/>
                    <a:pt x="182880" y="91440"/>
                  </a:cubicBezTo>
                  <a:cubicBezTo>
                    <a:pt x="207010" y="88900"/>
                    <a:pt x="231140" y="106680"/>
                    <a:pt x="251460" y="91440"/>
                  </a:cubicBezTo>
                  <a:cubicBezTo>
                    <a:pt x="271780" y="76200"/>
                    <a:pt x="304800" y="0"/>
                    <a:pt x="304800" y="0"/>
                  </a:cubicBezTo>
                  <a:lnTo>
                    <a:pt x="304800" y="0"/>
                  </a:lnTo>
                </a:path>
              </a:pathLst>
            </a:custGeom>
            <a:solidFill>
              <a:srgbClr val="4533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3CB01E45-92D9-251F-97CD-B1F14759C3E6}"/>
                </a:ext>
              </a:extLst>
            </p:cNvPr>
            <p:cNvGrpSpPr/>
            <p:nvPr/>
          </p:nvGrpSpPr>
          <p:grpSpPr>
            <a:xfrm>
              <a:off x="3038523" y="1451352"/>
              <a:ext cx="1989097" cy="1508477"/>
              <a:chOff x="3038523" y="1451352"/>
              <a:chExt cx="1989097" cy="1508477"/>
            </a:xfrm>
          </p:grpSpPr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B2FE3572-9672-3E08-CE36-C6F4184C97B6}"/>
                  </a:ext>
                </a:extLst>
              </p:cNvPr>
              <p:cNvSpPr/>
              <p:nvPr/>
            </p:nvSpPr>
            <p:spPr>
              <a:xfrm>
                <a:off x="3422991" y="145135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Oval 485">
                <a:extLst>
                  <a:ext uri="{FF2B5EF4-FFF2-40B4-BE49-F238E27FC236}">
                    <a16:creationId xmlns:a16="http://schemas.microsoft.com/office/drawing/2014/main" id="{30B47355-0B1B-425B-CB46-A356B3AC0535}"/>
                  </a:ext>
                </a:extLst>
              </p:cNvPr>
              <p:cNvSpPr/>
              <p:nvPr/>
            </p:nvSpPr>
            <p:spPr>
              <a:xfrm>
                <a:off x="3422991" y="155178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Oval 486">
                <a:extLst>
                  <a:ext uri="{FF2B5EF4-FFF2-40B4-BE49-F238E27FC236}">
                    <a16:creationId xmlns:a16="http://schemas.microsoft.com/office/drawing/2014/main" id="{C634E594-E68B-0C65-1C92-AAE56C1A3E4D}"/>
                  </a:ext>
                </a:extLst>
              </p:cNvPr>
              <p:cNvSpPr/>
              <p:nvPr/>
            </p:nvSpPr>
            <p:spPr>
              <a:xfrm>
                <a:off x="3327367" y="146669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25CA933F-3439-23F6-D17D-128B82574FA6}"/>
                  </a:ext>
                </a:extLst>
              </p:cNvPr>
              <p:cNvSpPr/>
              <p:nvPr/>
            </p:nvSpPr>
            <p:spPr>
              <a:xfrm>
                <a:off x="3304507" y="157464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Oval 488">
                <a:extLst>
                  <a:ext uri="{FF2B5EF4-FFF2-40B4-BE49-F238E27FC236}">
                    <a16:creationId xmlns:a16="http://schemas.microsoft.com/office/drawing/2014/main" id="{E87EB0CC-D507-1465-4902-39F19C30DE75}"/>
                  </a:ext>
                </a:extLst>
              </p:cNvPr>
              <p:cNvSpPr/>
              <p:nvPr/>
            </p:nvSpPr>
            <p:spPr>
              <a:xfrm>
                <a:off x="3236512" y="150355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id="{E32B0381-45E7-7D58-4A02-5D8E044511F6}"/>
                  </a:ext>
                </a:extLst>
              </p:cNvPr>
              <p:cNvSpPr/>
              <p:nvPr/>
            </p:nvSpPr>
            <p:spPr>
              <a:xfrm>
                <a:off x="3199546" y="158737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Oval 490">
                <a:extLst>
                  <a:ext uri="{FF2B5EF4-FFF2-40B4-BE49-F238E27FC236}">
                    <a16:creationId xmlns:a16="http://schemas.microsoft.com/office/drawing/2014/main" id="{B6A72FBF-9609-5048-29D0-4172227EDA4F}"/>
                  </a:ext>
                </a:extLst>
              </p:cNvPr>
              <p:cNvSpPr/>
              <p:nvPr/>
            </p:nvSpPr>
            <p:spPr>
              <a:xfrm>
                <a:off x="3140034" y="147258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Oval 491">
                <a:extLst>
                  <a:ext uri="{FF2B5EF4-FFF2-40B4-BE49-F238E27FC236}">
                    <a16:creationId xmlns:a16="http://schemas.microsoft.com/office/drawing/2014/main" id="{3C93CE6D-47D7-7588-89A1-6B4BE84ED49D}"/>
                  </a:ext>
                </a:extLst>
              </p:cNvPr>
              <p:cNvSpPr/>
              <p:nvPr/>
            </p:nvSpPr>
            <p:spPr>
              <a:xfrm>
                <a:off x="3101941" y="157208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Oval 492">
                <a:extLst>
                  <a:ext uri="{FF2B5EF4-FFF2-40B4-BE49-F238E27FC236}">
                    <a16:creationId xmlns:a16="http://schemas.microsoft.com/office/drawing/2014/main" id="{2F4EEC61-E40D-14C9-3673-B62667AD8A84}"/>
                  </a:ext>
                </a:extLst>
              </p:cNvPr>
              <p:cNvSpPr/>
              <p:nvPr/>
            </p:nvSpPr>
            <p:spPr>
              <a:xfrm>
                <a:off x="3124800" y="168641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Oval 493">
                <a:extLst>
                  <a:ext uri="{FF2B5EF4-FFF2-40B4-BE49-F238E27FC236}">
                    <a16:creationId xmlns:a16="http://schemas.microsoft.com/office/drawing/2014/main" id="{86CE8DBA-90FE-4FCF-C2DD-2FBAFEDA7B71}"/>
                  </a:ext>
                </a:extLst>
              </p:cNvPr>
              <p:cNvSpPr/>
              <p:nvPr/>
            </p:nvSpPr>
            <p:spPr>
              <a:xfrm>
                <a:off x="3048994" y="180581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Oval 494">
                <a:extLst>
                  <a:ext uri="{FF2B5EF4-FFF2-40B4-BE49-F238E27FC236}">
                    <a16:creationId xmlns:a16="http://schemas.microsoft.com/office/drawing/2014/main" id="{D6C15F5C-6D1C-FC76-86AA-B00A139C5FC5}"/>
                  </a:ext>
                </a:extLst>
              </p:cNvPr>
              <p:cNvSpPr/>
              <p:nvPr/>
            </p:nvSpPr>
            <p:spPr>
              <a:xfrm>
                <a:off x="3201536" y="176515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Oval 495">
                <a:extLst>
                  <a:ext uri="{FF2B5EF4-FFF2-40B4-BE49-F238E27FC236}">
                    <a16:creationId xmlns:a16="http://schemas.microsoft.com/office/drawing/2014/main" id="{3A4B7799-05CB-DFD1-3463-32AAB36D2206}"/>
                  </a:ext>
                </a:extLst>
              </p:cNvPr>
              <p:cNvSpPr/>
              <p:nvPr/>
            </p:nvSpPr>
            <p:spPr>
              <a:xfrm>
                <a:off x="3330246" y="166712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Oval 496">
                <a:extLst>
                  <a:ext uri="{FF2B5EF4-FFF2-40B4-BE49-F238E27FC236}">
                    <a16:creationId xmlns:a16="http://schemas.microsoft.com/office/drawing/2014/main" id="{4D516D30-140B-4614-87F7-7997D25FF992}"/>
                  </a:ext>
                </a:extLst>
              </p:cNvPr>
              <p:cNvSpPr/>
              <p:nvPr/>
            </p:nvSpPr>
            <p:spPr>
              <a:xfrm>
                <a:off x="3273146" y="177408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8" name="Oval 497">
                <a:extLst>
                  <a:ext uri="{FF2B5EF4-FFF2-40B4-BE49-F238E27FC236}">
                    <a16:creationId xmlns:a16="http://schemas.microsoft.com/office/drawing/2014/main" id="{F8E575C7-5D7A-5953-72A9-52A68B858BFB}"/>
                  </a:ext>
                </a:extLst>
              </p:cNvPr>
              <p:cNvSpPr/>
              <p:nvPr/>
            </p:nvSpPr>
            <p:spPr>
              <a:xfrm>
                <a:off x="3390462" y="178801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Oval 498">
                <a:extLst>
                  <a:ext uri="{FF2B5EF4-FFF2-40B4-BE49-F238E27FC236}">
                    <a16:creationId xmlns:a16="http://schemas.microsoft.com/office/drawing/2014/main" id="{58B9802D-8012-682E-5FAC-9B4D1F793159}"/>
                  </a:ext>
                </a:extLst>
              </p:cNvPr>
              <p:cNvSpPr/>
              <p:nvPr/>
            </p:nvSpPr>
            <p:spPr>
              <a:xfrm>
                <a:off x="3236512" y="166645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Oval 499">
                <a:extLst>
                  <a:ext uri="{FF2B5EF4-FFF2-40B4-BE49-F238E27FC236}">
                    <a16:creationId xmlns:a16="http://schemas.microsoft.com/office/drawing/2014/main" id="{E2A56A5B-6CCC-02F5-7044-B60AA83C75DB}"/>
                  </a:ext>
                </a:extLst>
              </p:cNvPr>
              <p:cNvSpPr/>
              <p:nvPr/>
            </p:nvSpPr>
            <p:spPr>
              <a:xfrm>
                <a:off x="3153828" y="183386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Oval 500">
                <a:extLst>
                  <a:ext uri="{FF2B5EF4-FFF2-40B4-BE49-F238E27FC236}">
                    <a16:creationId xmlns:a16="http://schemas.microsoft.com/office/drawing/2014/main" id="{7E2EC56E-FF1B-1F94-6800-0CB296C4980C}"/>
                  </a:ext>
                </a:extLst>
              </p:cNvPr>
              <p:cNvSpPr/>
              <p:nvPr/>
            </p:nvSpPr>
            <p:spPr>
              <a:xfrm>
                <a:off x="3048141" y="192030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Oval 501">
                <a:extLst>
                  <a:ext uri="{FF2B5EF4-FFF2-40B4-BE49-F238E27FC236}">
                    <a16:creationId xmlns:a16="http://schemas.microsoft.com/office/drawing/2014/main" id="{AFADD0F1-6EE9-3BE1-ACDB-922F9D8321F8}"/>
                  </a:ext>
                </a:extLst>
              </p:cNvPr>
              <p:cNvSpPr/>
              <p:nvPr/>
            </p:nvSpPr>
            <p:spPr>
              <a:xfrm>
                <a:off x="3161271" y="192007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AEF06507-3D9E-63CF-7214-4F2613822188}"/>
                  </a:ext>
                </a:extLst>
              </p:cNvPr>
              <p:cNvSpPr/>
              <p:nvPr/>
            </p:nvSpPr>
            <p:spPr>
              <a:xfrm>
                <a:off x="3268065" y="187485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id="{44D4E5A4-07B8-F941-D5B2-82CA9ED322EC}"/>
                  </a:ext>
                </a:extLst>
              </p:cNvPr>
              <p:cNvSpPr/>
              <p:nvPr/>
            </p:nvSpPr>
            <p:spPr>
              <a:xfrm>
                <a:off x="3374524" y="19502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735F4886-8C75-CCA1-FF59-A9BBD4E33909}"/>
                  </a:ext>
                </a:extLst>
              </p:cNvPr>
              <p:cNvSpPr/>
              <p:nvPr/>
            </p:nvSpPr>
            <p:spPr>
              <a:xfrm>
                <a:off x="3275298" y="199592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635BD7F3-F8EC-4348-F39B-25DB86428DD7}"/>
                  </a:ext>
                </a:extLst>
              </p:cNvPr>
              <p:cNvSpPr/>
              <p:nvPr/>
            </p:nvSpPr>
            <p:spPr>
              <a:xfrm>
                <a:off x="3160728" y="208034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Oval 506">
                <a:extLst>
                  <a:ext uri="{FF2B5EF4-FFF2-40B4-BE49-F238E27FC236}">
                    <a16:creationId xmlns:a16="http://schemas.microsoft.com/office/drawing/2014/main" id="{69697489-57E8-F64F-6483-E20800725B1B}"/>
                  </a:ext>
                </a:extLst>
              </p:cNvPr>
              <p:cNvSpPr/>
              <p:nvPr/>
            </p:nvSpPr>
            <p:spPr>
              <a:xfrm>
                <a:off x="3061383" y="200484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B8342FBF-F5D9-F899-7D98-4D2F0A2CF45C}"/>
                  </a:ext>
                </a:extLst>
              </p:cNvPr>
              <p:cNvSpPr/>
              <p:nvPr/>
            </p:nvSpPr>
            <p:spPr>
              <a:xfrm>
                <a:off x="3045796" y="218011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Oval 508">
                <a:extLst>
                  <a:ext uri="{FF2B5EF4-FFF2-40B4-BE49-F238E27FC236}">
                    <a16:creationId xmlns:a16="http://schemas.microsoft.com/office/drawing/2014/main" id="{F6AF1890-467F-EC6A-C408-34D03D483AB6}"/>
                  </a:ext>
                </a:extLst>
              </p:cNvPr>
              <p:cNvSpPr/>
              <p:nvPr/>
            </p:nvSpPr>
            <p:spPr>
              <a:xfrm>
                <a:off x="3236511" y="218011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Oval 509">
                <a:extLst>
                  <a:ext uri="{FF2B5EF4-FFF2-40B4-BE49-F238E27FC236}">
                    <a16:creationId xmlns:a16="http://schemas.microsoft.com/office/drawing/2014/main" id="{D62CE81E-7B28-F38C-6C44-77801FC361F9}"/>
                  </a:ext>
                </a:extLst>
              </p:cNvPr>
              <p:cNvSpPr/>
              <p:nvPr/>
            </p:nvSpPr>
            <p:spPr>
              <a:xfrm>
                <a:off x="3076108" y="208034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Oval 510">
                <a:extLst>
                  <a:ext uri="{FF2B5EF4-FFF2-40B4-BE49-F238E27FC236}">
                    <a16:creationId xmlns:a16="http://schemas.microsoft.com/office/drawing/2014/main" id="{D707EFF4-7575-1929-2CB6-D9AC2EA1F09A}"/>
                  </a:ext>
                </a:extLst>
              </p:cNvPr>
              <p:cNvSpPr/>
              <p:nvPr/>
            </p:nvSpPr>
            <p:spPr>
              <a:xfrm>
                <a:off x="3132660" y="218699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Oval 511">
                <a:extLst>
                  <a:ext uri="{FF2B5EF4-FFF2-40B4-BE49-F238E27FC236}">
                    <a16:creationId xmlns:a16="http://schemas.microsoft.com/office/drawing/2014/main" id="{D610718B-4A46-2004-6605-7131CC458D5A}"/>
                  </a:ext>
                </a:extLst>
              </p:cNvPr>
              <p:cNvSpPr/>
              <p:nvPr/>
            </p:nvSpPr>
            <p:spPr>
              <a:xfrm>
                <a:off x="3038523" y="228353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Oval 512">
                <a:extLst>
                  <a:ext uri="{FF2B5EF4-FFF2-40B4-BE49-F238E27FC236}">
                    <a16:creationId xmlns:a16="http://schemas.microsoft.com/office/drawing/2014/main" id="{57934771-792A-1690-8422-63DBD1CF78CF}"/>
                  </a:ext>
                </a:extLst>
              </p:cNvPr>
              <p:cNvSpPr/>
              <p:nvPr/>
            </p:nvSpPr>
            <p:spPr>
              <a:xfrm>
                <a:off x="3199546" y="229965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C70DD9D3-6863-A68B-4AFB-E61FF3E0AF12}"/>
                  </a:ext>
                </a:extLst>
              </p:cNvPr>
              <p:cNvSpPr/>
              <p:nvPr/>
            </p:nvSpPr>
            <p:spPr>
              <a:xfrm>
                <a:off x="3132659" y="233821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406F621C-A1E4-321B-26B2-EB764723BC0D}"/>
                  </a:ext>
                </a:extLst>
              </p:cNvPr>
              <p:cNvSpPr/>
              <p:nvPr/>
            </p:nvSpPr>
            <p:spPr>
              <a:xfrm>
                <a:off x="3061982" y="241474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609023BF-BAFD-2384-EEB1-3362B7F43DA6}"/>
                  </a:ext>
                </a:extLst>
              </p:cNvPr>
              <p:cNvSpPr/>
              <p:nvPr/>
            </p:nvSpPr>
            <p:spPr>
              <a:xfrm>
                <a:off x="3227723" y="244351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D5B34E38-254C-2234-D3F9-CC8361B484B4}"/>
                  </a:ext>
                </a:extLst>
              </p:cNvPr>
              <p:cNvSpPr/>
              <p:nvPr/>
            </p:nvSpPr>
            <p:spPr>
              <a:xfrm>
                <a:off x="3364713" y="212375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4F97C939-69F7-A69B-7FDB-9BA02BDA0707}"/>
                  </a:ext>
                </a:extLst>
              </p:cNvPr>
              <p:cNvSpPr/>
              <p:nvPr/>
            </p:nvSpPr>
            <p:spPr>
              <a:xfrm>
                <a:off x="3296005" y="227679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BA4E8ECB-39EB-C08D-5297-6396E473AEC0}"/>
                  </a:ext>
                </a:extLst>
              </p:cNvPr>
              <p:cNvSpPr/>
              <p:nvPr/>
            </p:nvSpPr>
            <p:spPr>
              <a:xfrm>
                <a:off x="3407766" y="236902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F65B1D3C-5737-B394-43BF-1D2DE2C84A17}"/>
                  </a:ext>
                </a:extLst>
              </p:cNvPr>
              <p:cNvSpPr/>
              <p:nvPr/>
            </p:nvSpPr>
            <p:spPr>
              <a:xfrm>
                <a:off x="3211024" y="254055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Oval 520">
                <a:extLst>
                  <a:ext uri="{FF2B5EF4-FFF2-40B4-BE49-F238E27FC236}">
                    <a16:creationId xmlns:a16="http://schemas.microsoft.com/office/drawing/2014/main" id="{CE729A82-9DCC-82DB-0C59-3887E79A69CE}"/>
                  </a:ext>
                </a:extLst>
              </p:cNvPr>
              <p:cNvSpPr/>
              <p:nvPr/>
            </p:nvSpPr>
            <p:spPr>
              <a:xfrm>
                <a:off x="3134772" y="253086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Oval 521">
                <a:extLst>
                  <a:ext uri="{FF2B5EF4-FFF2-40B4-BE49-F238E27FC236}">
                    <a16:creationId xmlns:a16="http://schemas.microsoft.com/office/drawing/2014/main" id="{3505626F-A57F-99BF-1324-72AF7CF047DA}"/>
                  </a:ext>
                </a:extLst>
              </p:cNvPr>
              <p:cNvSpPr/>
              <p:nvPr/>
            </p:nvSpPr>
            <p:spPr>
              <a:xfrm>
                <a:off x="3180432" y="267507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Oval 522">
                <a:extLst>
                  <a:ext uri="{FF2B5EF4-FFF2-40B4-BE49-F238E27FC236}">
                    <a16:creationId xmlns:a16="http://schemas.microsoft.com/office/drawing/2014/main" id="{66CEB21F-E96B-2227-81CF-F9203603004D}"/>
                  </a:ext>
                </a:extLst>
              </p:cNvPr>
              <p:cNvSpPr/>
              <p:nvPr/>
            </p:nvSpPr>
            <p:spPr>
              <a:xfrm>
                <a:off x="3317421" y="25985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1C693576-7784-44B2-D167-2CCA018CF81C}"/>
                  </a:ext>
                </a:extLst>
              </p:cNvPr>
              <p:cNvSpPr/>
              <p:nvPr/>
            </p:nvSpPr>
            <p:spPr>
              <a:xfrm>
                <a:off x="3356099" y="246637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DDB8397C-935A-C7B3-2A2E-AF769F04A3EC}"/>
                  </a:ext>
                </a:extLst>
              </p:cNvPr>
              <p:cNvSpPr/>
              <p:nvPr/>
            </p:nvSpPr>
            <p:spPr>
              <a:xfrm>
                <a:off x="3438993" y="258239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6535F63F-D423-13ED-E322-E151CD054A48}"/>
                  </a:ext>
                </a:extLst>
              </p:cNvPr>
              <p:cNvSpPr/>
              <p:nvPr/>
            </p:nvSpPr>
            <p:spPr>
              <a:xfrm>
                <a:off x="3407766" y="272013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>
                <a:extLst>
                  <a:ext uri="{FF2B5EF4-FFF2-40B4-BE49-F238E27FC236}">
                    <a16:creationId xmlns:a16="http://schemas.microsoft.com/office/drawing/2014/main" id="{FE7AF518-DE91-3B9E-6B35-C0F723E8AC27}"/>
                  </a:ext>
                </a:extLst>
              </p:cNvPr>
              <p:cNvSpPr/>
              <p:nvPr/>
            </p:nvSpPr>
            <p:spPr>
              <a:xfrm>
                <a:off x="3293862" y="276048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D09CFFEE-2C20-800D-758D-37A8726BBC4D}"/>
                  </a:ext>
                </a:extLst>
              </p:cNvPr>
              <p:cNvSpPr/>
              <p:nvPr/>
            </p:nvSpPr>
            <p:spPr>
              <a:xfrm>
                <a:off x="3508976" y="279049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F994A66E-A722-CA7D-702E-47C85A6D1C30}"/>
                  </a:ext>
                </a:extLst>
              </p:cNvPr>
              <p:cNvSpPr/>
              <p:nvPr/>
            </p:nvSpPr>
            <p:spPr>
              <a:xfrm>
                <a:off x="3416133" y="283065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79B29B6E-E297-1749-E565-5685D6B102D5}"/>
                  </a:ext>
                </a:extLst>
              </p:cNvPr>
              <p:cNvSpPr/>
              <p:nvPr/>
            </p:nvSpPr>
            <p:spPr>
              <a:xfrm>
                <a:off x="3517509" y="291411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Oval 530">
                <a:extLst>
                  <a:ext uri="{FF2B5EF4-FFF2-40B4-BE49-F238E27FC236}">
                    <a16:creationId xmlns:a16="http://schemas.microsoft.com/office/drawing/2014/main" id="{DAB8C7D1-EECA-DDB4-5BD1-E0A1BAFFC1E8}"/>
                  </a:ext>
                </a:extLst>
              </p:cNvPr>
              <p:cNvSpPr/>
              <p:nvPr/>
            </p:nvSpPr>
            <p:spPr>
              <a:xfrm>
                <a:off x="3654649" y="291411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Oval 531">
                <a:extLst>
                  <a:ext uri="{FF2B5EF4-FFF2-40B4-BE49-F238E27FC236}">
                    <a16:creationId xmlns:a16="http://schemas.microsoft.com/office/drawing/2014/main" id="{FDB6C7E8-ED41-9586-C496-91301148F1F0}"/>
                  </a:ext>
                </a:extLst>
              </p:cNvPr>
              <p:cNvSpPr/>
              <p:nvPr/>
            </p:nvSpPr>
            <p:spPr>
              <a:xfrm>
                <a:off x="3654505" y="277702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Oval 532">
                <a:extLst>
                  <a:ext uri="{FF2B5EF4-FFF2-40B4-BE49-F238E27FC236}">
                    <a16:creationId xmlns:a16="http://schemas.microsoft.com/office/drawing/2014/main" id="{D5F51F52-FFA1-364C-8FEE-4D221503860B}"/>
                  </a:ext>
                </a:extLst>
              </p:cNvPr>
              <p:cNvSpPr/>
              <p:nvPr/>
            </p:nvSpPr>
            <p:spPr>
              <a:xfrm>
                <a:off x="3563636" y="26538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Oval 533">
                <a:extLst>
                  <a:ext uri="{FF2B5EF4-FFF2-40B4-BE49-F238E27FC236}">
                    <a16:creationId xmlns:a16="http://schemas.microsoft.com/office/drawing/2014/main" id="{F6D08D1E-166E-A930-75CF-8E9DEAC05B23}"/>
                  </a:ext>
                </a:extLst>
              </p:cNvPr>
              <p:cNvSpPr/>
              <p:nvPr/>
            </p:nvSpPr>
            <p:spPr>
              <a:xfrm>
                <a:off x="3533667" y="245436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>
                <a:extLst>
                  <a:ext uri="{FF2B5EF4-FFF2-40B4-BE49-F238E27FC236}">
                    <a16:creationId xmlns:a16="http://schemas.microsoft.com/office/drawing/2014/main" id="{85885290-022B-5177-C583-D810740AC174}"/>
                  </a:ext>
                </a:extLst>
              </p:cNvPr>
              <p:cNvSpPr/>
              <p:nvPr/>
            </p:nvSpPr>
            <p:spPr>
              <a:xfrm>
                <a:off x="3480005" y="224025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E1D1BFDD-3846-5A86-4B45-17C9917679A2}"/>
                  </a:ext>
                </a:extLst>
              </p:cNvPr>
              <p:cNvSpPr/>
              <p:nvPr/>
            </p:nvSpPr>
            <p:spPr>
              <a:xfrm>
                <a:off x="3540776" y="205056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>
                <a:extLst>
                  <a:ext uri="{FF2B5EF4-FFF2-40B4-BE49-F238E27FC236}">
                    <a16:creationId xmlns:a16="http://schemas.microsoft.com/office/drawing/2014/main" id="{53182AD7-B402-93A5-4C1D-1C1FC590DB97}"/>
                  </a:ext>
                </a:extLst>
              </p:cNvPr>
              <p:cNvSpPr/>
              <p:nvPr/>
            </p:nvSpPr>
            <p:spPr>
              <a:xfrm>
                <a:off x="3556087" y="185179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>
                <a:extLst>
                  <a:ext uri="{FF2B5EF4-FFF2-40B4-BE49-F238E27FC236}">
                    <a16:creationId xmlns:a16="http://schemas.microsoft.com/office/drawing/2014/main" id="{85BEE6E4-3326-E753-6F42-1FC279BCD512}"/>
                  </a:ext>
                </a:extLst>
              </p:cNvPr>
              <p:cNvSpPr/>
              <p:nvPr/>
            </p:nvSpPr>
            <p:spPr>
              <a:xfrm>
                <a:off x="3663469" y="178311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3728BE1C-69DF-1653-E890-33F7EEA4B35B}"/>
                  </a:ext>
                </a:extLst>
              </p:cNvPr>
              <p:cNvSpPr/>
              <p:nvPr/>
            </p:nvSpPr>
            <p:spPr>
              <a:xfrm>
                <a:off x="3799286" y="170927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>
                <a:extLst>
                  <a:ext uri="{FF2B5EF4-FFF2-40B4-BE49-F238E27FC236}">
                    <a16:creationId xmlns:a16="http://schemas.microsoft.com/office/drawing/2014/main" id="{4305C2A4-A4F1-B2EE-33D0-6575973BB427}"/>
                  </a:ext>
                </a:extLst>
              </p:cNvPr>
              <p:cNvSpPr/>
              <p:nvPr/>
            </p:nvSpPr>
            <p:spPr>
              <a:xfrm>
                <a:off x="4004542" y="170927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519F8721-B5E0-563E-C0E7-447FBC225BA8}"/>
                  </a:ext>
                </a:extLst>
              </p:cNvPr>
              <p:cNvSpPr/>
              <p:nvPr/>
            </p:nvSpPr>
            <p:spPr>
              <a:xfrm>
                <a:off x="4165550" y="163309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>
                <a:extLst>
                  <a:ext uri="{FF2B5EF4-FFF2-40B4-BE49-F238E27FC236}">
                    <a16:creationId xmlns:a16="http://schemas.microsoft.com/office/drawing/2014/main" id="{DB12011C-827B-224B-5F0C-7925012BA4AB}"/>
                  </a:ext>
                </a:extLst>
              </p:cNvPr>
              <p:cNvSpPr/>
              <p:nvPr/>
            </p:nvSpPr>
            <p:spPr>
              <a:xfrm>
                <a:off x="4355014" y="181296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A26429F4-0BFD-4877-603C-852F1717E704}"/>
                  </a:ext>
                </a:extLst>
              </p:cNvPr>
              <p:cNvSpPr/>
              <p:nvPr/>
            </p:nvSpPr>
            <p:spPr>
              <a:xfrm>
                <a:off x="4149880" y="180539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F1D6ED2B-E498-C678-2C3C-55CD609EA1AA}"/>
                  </a:ext>
                </a:extLst>
              </p:cNvPr>
              <p:cNvSpPr/>
              <p:nvPr/>
            </p:nvSpPr>
            <p:spPr>
              <a:xfrm>
                <a:off x="3988408" y="189721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>
                <a:extLst>
                  <a:ext uri="{FF2B5EF4-FFF2-40B4-BE49-F238E27FC236}">
                    <a16:creationId xmlns:a16="http://schemas.microsoft.com/office/drawing/2014/main" id="{0E514DFC-D36C-CF6C-6E02-851A98D467A4}"/>
                  </a:ext>
                </a:extLst>
              </p:cNvPr>
              <p:cNvSpPr/>
              <p:nvPr/>
            </p:nvSpPr>
            <p:spPr>
              <a:xfrm>
                <a:off x="3789818" y="193036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Oval 545">
                <a:extLst>
                  <a:ext uri="{FF2B5EF4-FFF2-40B4-BE49-F238E27FC236}">
                    <a16:creationId xmlns:a16="http://schemas.microsoft.com/office/drawing/2014/main" id="{92184D4C-78B8-A0B0-9F0C-A6699B7BC227}"/>
                  </a:ext>
                </a:extLst>
              </p:cNvPr>
              <p:cNvSpPr/>
              <p:nvPr/>
            </p:nvSpPr>
            <p:spPr>
              <a:xfrm>
                <a:off x="3742285" y="206050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>
                <a:extLst>
                  <a:ext uri="{FF2B5EF4-FFF2-40B4-BE49-F238E27FC236}">
                    <a16:creationId xmlns:a16="http://schemas.microsoft.com/office/drawing/2014/main" id="{E2DED14B-EF8F-B8BC-4505-14D52533C6C6}"/>
                  </a:ext>
                </a:extLst>
              </p:cNvPr>
              <p:cNvSpPr/>
              <p:nvPr/>
            </p:nvSpPr>
            <p:spPr>
              <a:xfrm>
                <a:off x="3666478" y="232217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>
                <a:extLst>
                  <a:ext uri="{FF2B5EF4-FFF2-40B4-BE49-F238E27FC236}">
                    <a16:creationId xmlns:a16="http://schemas.microsoft.com/office/drawing/2014/main" id="{3E001FA7-09E5-E96B-12D7-FC1AC230B831}"/>
                  </a:ext>
                </a:extLst>
              </p:cNvPr>
              <p:cNvSpPr/>
              <p:nvPr/>
            </p:nvSpPr>
            <p:spPr>
              <a:xfrm>
                <a:off x="3866199" y="231535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71D8B97D-505C-8015-5E93-C0E57271BFD2}"/>
                  </a:ext>
                </a:extLst>
              </p:cNvPr>
              <p:cNvSpPr/>
              <p:nvPr/>
            </p:nvSpPr>
            <p:spPr>
              <a:xfrm>
                <a:off x="3759730" y="243043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6917BCEC-31E0-8783-D114-4B829BC44CD9}"/>
                  </a:ext>
                </a:extLst>
              </p:cNvPr>
              <p:cNvSpPr/>
              <p:nvPr/>
            </p:nvSpPr>
            <p:spPr>
              <a:xfrm>
                <a:off x="3705669" y="258239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012AE259-1F6C-8811-AC0E-D7FF8B6189E3}"/>
                  </a:ext>
                </a:extLst>
              </p:cNvPr>
              <p:cNvSpPr/>
              <p:nvPr/>
            </p:nvSpPr>
            <p:spPr>
              <a:xfrm>
                <a:off x="3827301" y="26538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>
                <a:extLst>
                  <a:ext uri="{FF2B5EF4-FFF2-40B4-BE49-F238E27FC236}">
                    <a16:creationId xmlns:a16="http://schemas.microsoft.com/office/drawing/2014/main" id="{AD9F335F-098F-72BF-F1C6-82C4815559C1}"/>
                  </a:ext>
                </a:extLst>
              </p:cNvPr>
              <p:cNvSpPr/>
              <p:nvPr/>
            </p:nvSpPr>
            <p:spPr>
              <a:xfrm>
                <a:off x="3873020" y="282873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86D88949-2879-CD7B-5C22-1735A734B613}"/>
                  </a:ext>
                </a:extLst>
              </p:cNvPr>
              <p:cNvSpPr/>
              <p:nvPr/>
            </p:nvSpPr>
            <p:spPr>
              <a:xfrm>
                <a:off x="4011267" y="282873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>
                <a:extLst>
                  <a:ext uri="{FF2B5EF4-FFF2-40B4-BE49-F238E27FC236}">
                    <a16:creationId xmlns:a16="http://schemas.microsoft.com/office/drawing/2014/main" id="{36EB9938-F971-2E94-3F49-E7D846F27B97}"/>
                  </a:ext>
                </a:extLst>
              </p:cNvPr>
              <p:cNvSpPr/>
              <p:nvPr/>
            </p:nvSpPr>
            <p:spPr>
              <a:xfrm>
                <a:off x="4202515" y="282274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5F00DB6B-8AC7-7E62-3CDE-E7AC62BFC121}"/>
                  </a:ext>
                </a:extLst>
              </p:cNvPr>
              <p:cNvSpPr/>
              <p:nvPr/>
            </p:nvSpPr>
            <p:spPr>
              <a:xfrm>
                <a:off x="4239734" y="263192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F0B0E02C-A999-C30B-02EF-6A31F54F7C00}"/>
                  </a:ext>
                </a:extLst>
              </p:cNvPr>
              <p:cNvSpPr/>
              <p:nvPr/>
            </p:nvSpPr>
            <p:spPr>
              <a:xfrm>
                <a:off x="4064375" y="25240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>
                <a:extLst>
                  <a:ext uri="{FF2B5EF4-FFF2-40B4-BE49-F238E27FC236}">
                    <a16:creationId xmlns:a16="http://schemas.microsoft.com/office/drawing/2014/main" id="{D06EC04B-0A72-A7F0-3550-B3CCDB7D5419}"/>
                  </a:ext>
                </a:extLst>
              </p:cNvPr>
              <p:cNvSpPr/>
              <p:nvPr/>
            </p:nvSpPr>
            <p:spPr>
              <a:xfrm>
                <a:off x="4064374" y="229581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189395C4-664A-D9EE-65F0-ED89F1697824}"/>
                  </a:ext>
                </a:extLst>
              </p:cNvPr>
              <p:cNvSpPr/>
              <p:nvPr/>
            </p:nvSpPr>
            <p:spPr>
              <a:xfrm>
                <a:off x="3993076" y="208684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Oval 558">
                <a:extLst>
                  <a:ext uri="{FF2B5EF4-FFF2-40B4-BE49-F238E27FC236}">
                    <a16:creationId xmlns:a16="http://schemas.microsoft.com/office/drawing/2014/main" id="{CE073516-FB4F-167A-B4D9-D5FAAE7DF25A}"/>
                  </a:ext>
                </a:extLst>
              </p:cNvPr>
              <p:cNvSpPr/>
              <p:nvPr/>
            </p:nvSpPr>
            <p:spPr>
              <a:xfrm>
                <a:off x="4304862" y="213255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0" name="Oval 559">
                <a:extLst>
                  <a:ext uri="{FF2B5EF4-FFF2-40B4-BE49-F238E27FC236}">
                    <a16:creationId xmlns:a16="http://schemas.microsoft.com/office/drawing/2014/main" id="{166D7088-5D41-84BB-8C91-3C114AD281A9}"/>
                  </a:ext>
                </a:extLst>
              </p:cNvPr>
              <p:cNvSpPr/>
              <p:nvPr/>
            </p:nvSpPr>
            <p:spPr>
              <a:xfrm>
                <a:off x="4579259" y="22631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1" name="Oval 560">
                <a:extLst>
                  <a:ext uri="{FF2B5EF4-FFF2-40B4-BE49-F238E27FC236}">
                    <a16:creationId xmlns:a16="http://schemas.microsoft.com/office/drawing/2014/main" id="{CBCB3D4F-ADA0-6146-B5D9-2BB311F78E1E}"/>
                  </a:ext>
                </a:extLst>
              </p:cNvPr>
              <p:cNvSpPr/>
              <p:nvPr/>
            </p:nvSpPr>
            <p:spPr>
              <a:xfrm>
                <a:off x="4501876" y="25240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>
                <a:extLst>
                  <a:ext uri="{FF2B5EF4-FFF2-40B4-BE49-F238E27FC236}">
                    <a16:creationId xmlns:a16="http://schemas.microsoft.com/office/drawing/2014/main" id="{9EE8D323-EAAD-368B-97AE-D14C36A80DE5}"/>
                  </a:ext>
                </a:extLst>
              </p:cNvPr>
              <p:cNvSpPr/>
              <p:nvPr/>
            </p:nvSpPr>
            <p:spPr>
              <a:xfrm>
                <a:off x="4470927" y="272013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7EE8FAD9-228A-F3F7-53FE-FD6C0D342330}"/>
                  </a:ext>
                </a:extLst>
              </p:cNvPr>
              <p:cNvSpPr/>
              <p:nvPr/>
            </p:nvSpPr>
            <p:spPr>
              <a:xfrm>
                <a:off x="4745654" y="24995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Oval 563">
                <a:extLst>
                  <a:ext uri="{FF2B5EF4-FFF2-40B4-BE49-F238E27FC236}">
                    <a16:creationId xmlns:a16="http://schemas.microsoft.com/office/drawing/2014/main" id="{4F8385C3-DDC9-5DF1-AA64-5016C35511F1}"/>
                  </a:ext>
                </a:extLst>
              </p:cNvPr>
              <p:cNvSpPr/>
              <p:nvPr/>
            </p:nvSpPr>
            <p:spPr>
              <a:xfrm>
                <a:off x="4974618" y="237878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5" name="Oval 564">
                <a:extLst>
                  <a:ext uri="{FF2B5EF4-FFF2-40B4-BE49-F238E27FC236}">
                    <a16:creationId xmlns:a16="http://schemas.microsoft.com/office/drawing/2014/main" id="{2AEE31C6-E468-7366-F081-2253CB5D649F}"/>
                  </a:ext>
                </a:extLst>
              </p:cNvPr>
              <p:cNvSpPr/>
              <p:nvPr/>
            </p:nvSpPr>
            <p:spPr>
              <a:xfrm>
                <a:off x="4974617" y="258573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>
                <a:extLst>
                  <a:ext uri="{FF2B5EF4-FFF2-40B4-BE49-F238E27FC236}">
                    <a16:creationId xmlns:a16="http://schemas.microsoft.com/office/drawing/2014/main" id="{8F5D65CC-7C47-1BFA-91AB-D6E051D9EDD3}"/>
                  </a:ext>
                </a:extLst>
              </p:cNvPr>
              <p:cNvSpPr/>
              <p:nvPr/>
            </p:nvSpPr>
            <p:spPr>
              <a:xfrm>
                <a:off x="4769122" y="228259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7" name="Oval 566">
                <a:extLst>
                  <a:ext uri="{FF2B5EF4-FFF2-40B4-BE49-F238E27FC236}">
                    <a16:creationId xmlns:a16="http://schemas.microsoft.com/office/drawing/2014/main" id="{9C8EEF51-2609-259E-6718-4A961BC2C1F7}"/>
                  </a:ext>
                </a:extLst>
              </p:cNvPr>
              <p:cNvSpPr/>
              <p:nvPr/>
            </p:nvSpPr>
            <p:spPr>
              <a:xfrm>
                <a:off x="4691699" y="204374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8" name="Oval 567">
                <a:extLst>
                  <a:ext uri="{FF2B5EF4-FFF2-40B4-BE49-F238E27FC236}">
                    <a16:creationId xmlns:a16="http://schemas.microsoft.com/office/drawing/2014/main" id="{5ACC9F0B-A872-B9E0-F21A-094CD9D5E5C4}"/>
                  </a:ext>
                </a:extLst>
              </p:cNvPr>
              <p:cNvSpPr/>
              <p:nvPr/>
            </p:nvSpPr>
            <p:spPr>
              <a:xfrm>
                <a:off x="4479016" y="192007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9" name="Oval 568">
                <a:extLst>
                  <a:ext uri="{FF2B5EF4-FFF2-40B4-BE49-F238E27FC236}">
                    <a16:creationId xmlns:a16="http://schemas.microsoft.com/office/drawing/2014/main" id="{CFEA0001-870F-81DF-641D-CB91D5B2C237}"/>
                  </a:ext>
                </a:extLst>
              </p:cNvPr>
              <p:cNvSpPr/>
              <p:nvPr/>
            </p:nvSpPr>
            <p:spPr>
              <a:xfrm>
                <a:off x="4761230" y="187322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Oval 569">
                <a:extLst>
                  <a:ext uri="{FF2B5EF4-FFF2-40B4-BE49-F238E27FC236}">
                    <a16:creationId xmlns:a16="http://schemas.microsoft.com/office/drawing/2014/main" id="{6137C5B0-7479-676B-5D5B-1C3948376451}"/>
                  </a:ext>
                </a:extLst>
              </p:cNvPr>
              <p:cNvSpPr/>
              <p:nvPr/>
            </p:nvSpPr>
            <p:spPr>
              <a:xfrm>
                <a:off x="4981901" y="21096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727F2F0-694D-843E-26CF-BAA9AE9018AF}"/>
              </a:ext>
            </a:extLst>
          </p:cNvPr>
          <p:cNvGrpSpPr/>
          <p:nvPr/>
        </p:nvGrpSpPr>
        <p:grpSpPr>
          <a:xfrm>
            <a:off x="246988" y="1331694"/>
            <a:ext cx="4433093" cy="1630612"/>
            <a:chOff x="4456031" y="4207922"/>
            <a:chExt cx="979207" cy="360179"/>
          </a:xfrm>
        </p:grpSpPr>
        <p:sp>
          <p:nvSpPr>
            <p:cNvPr id="119" name="Rectangle 2">
              <a:extLst>
                <a:ext uri="{FF2B5EF4-FFF2-40B4-BE49-F238E27FC236}">
                  <a16:creationId xmlns:a16="http://schemas.microsoft.com/office/drawing/2014/main" id="{0B8E2A6B-C132-03E3-0DB6-BB88763EDABC}"/>
                </a:ext>
              </a:extLst>
            </p:cNvPr>
            <p:cNvSpPr/>
            <p:nvPr/>
          </p:nvSpPr>
          <p:spPr>
            <a:xfrm>
              <a:off x="4456031" y="4207922"/>
              <a:ext cx="979207" cy="360179"/>
            </a:xfrm>
            <a:custGeom>
              <a:avLst/>
              <a:gdLst>
                <a:gd name="connsiteX0" fmla="*/ 0 w 471488"/>
                <a:gd name="connsiteY0" fmla="*/ 0 h 157163"/>
                <a:gd name="connsiteX1" fmla="*/ 471488 w 471488"/>
                <a:gd name="connsiteY1" fmla="*/ 0 h 157163"/>
                <a:gd name="connsiteX2" fmla="*/ 471488 w 471488"/>
                <a:gd name="connsiteY2" fmla="*/ 157163 h 157163"/>
                <a:gd name="connsiteX3" fmla="*/ 0 w 471488"/>
                <a:gd name="connsiteY3" fmla="*/ 157163 h 157163"/>
                <a:gd name="connsiteX4" fmla="*/ 0 w 471488"/>
                <a:gd name="connsiteY4" fmla="*/ 0 h 157163"/>
                <a:gd name="connsiteX0" fmla="*/ 0 w 566738"/>
                <a:gd name="connsiteY0" fmla="*/ 0 h 157163"/>
                <a:gd name="connsiteX1" fmla="*/ 566738 w 566738"/>
                <a:gd name="connsiteY1" fmla="*/ 0 h 157163"/>
                <a:gd name="connsiteX2" fmla="*/ 566738 w 566738"/>
                <a:gd name="connsiteY2" fmla="*/ 157163 h 157163"/>
                <a:gd name="connsiteX3" fmla="*/ 95250 w 566738"/>
                <a:gd name="connsiteY3" fmla="*/ 157163 h 157163"/>
                <a:gd name="connsiteX4" fmla="*/ 0 w 566738"/>
                <a:gd name="connsiteY4" fmla="*/ 0 h 157163"/>
                <a:gd name="connsiteX0" fmla="*/ 15743 w 582481"/>
                <a:gd name="connsiteY0" fmla="*/ 0 h 157163"/>
                <a:gd name="connsiteX1" fmla="*/ 582481 w 582481"/>
                <a:gd name="connsiteY1" fmla="*/ 0 h 157163"/>
                <a:gd name="connsiteX2" fmla="*/ 582481 w 582481"/>
                <a:gd name="connsiteY2" fmla="*/ 157163 h 157163"/>
                <a:gd name="connsiteX3" fmla="*/ 110993 w 582481"/>
                <a:gd name="connsiteY3" fmla="*/ 157163 h 157163"/>
                <a:gd name="connsiteX4" fmla="*/ 15743 w 582481"/>
                <a:gd name="connsiteY4" fmla="*/ 0 h 157163"/>
                <a:gd name="connsiteX0" fmla="*/ 60592 w 627330"/>
                <a:gd name="connsiteY0" fmla="*/ 0 h 157163"/>
                <a:gd name="connsiteX1" fmla="*/ 627330 w 627330"/>
                <a:gd name="connsiteY1" fmla="*/ 0 h 157163"/>
                <a:gd name="connsiteX2" fmla="*/ 627330 w 627330"/>
                <a:gd name="connsiteY2" fmla="*/ 157163 h 157163"/>
                <a:gd name="connsiteX3" fmla="*/ 155842 w 627330"/>
                <a:gd name="connsiteY3" fmla="*/ 157163 h 157163"/>
                <a:gd name="connsiteX4" fmla="*/ 17731 w 627330"/>
                <a:gd name="connsiteY4" fmla="*/ 133350 h 157163"/>
                <a:gd name="connsiteX5" fmla="*/ 60592 w 627330"/>
                <a:gd name="connsiteY5" fmla="*/ 0 h 157163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174892 w 627330"/>
                <a:gd name="connsiteY3" fmla="*/ 228600 h 228600"/>
                <a:gd name="connsiteX4" fmla="*/ 17731 w 627330"/>
                <a:gd name="connsiteY4" fmla="*/ 133350 h 228600"/>
                <a:gd name="connsiteX5" fmla="*/ 60592 w 627330"/>
                <a:gd name="connsiteY5" fmla="*/ 0 h 228600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291574 w 627330"/>
                <a:gd name="connsiteY3" fmla="*/ 192880 h 228600"/>
                <a:gd name="connsiteX4" fmla="*/ 174892 w 627330"/>
                <a:gd name="connsiteY4" fmla="*/ 228600 h 228600"/>
                <a:gd name="connsiteX5" fmla="*/ 17731 w 627330"/>
                <a:gd name="connsiteY5" fmla="*/ 133350 h 228600"/>
                <a:gd name="connsiteX6" fmla="*/ 60592 w 627330"/>
                <a:gd name="connsiteY6" fmla="*/ 0 h 228600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453499 w 627330"/>
                <a:gd name="connsiteY3" fmla="*/ 157162 h 228600"/>
                <a:gd name="connsiteX4" fmla="*/ 291574 w 627330"/>
                <a:gd name="connsiteY4" fmla="*/ 192880 h 228600"/>
                <a:gd name="connsiteX5" fmla="*/ 174892 w 627330"/>
                <a:gd name="connsiteY5" fmla="*/ 228600 h 228600"/>
                <a:gd name="connsiteX6" fmla="*/ 17731 w 627330"/>
                <a:gd name="connsiteY6" fmla="*/ 133350 h 228600"/>
                <a:gd name="connsiteX7" fmla="*/ 60592 w 627330"/>
                <a:gd name="connsiteY7" fmla="*/ 0 h 228600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603518 w 627330"/>
                <a:gd name="connsiteY3" fmla="*/ 219074 h 228600"/>
                <a:gd name="connsiteX4" fmla="*/ 453499 w 627330"/>
                <a:gd name="connsiteY4" fmla="*/ 157162 h 228600"/>
                <a:gd name="connsiteX5" fmla="*/ 291574 w 627330"/>
                <a:gd name="connsiteY5" fmla="*/ 192880 h 228600"/>
                <a:gd name="connsiteX6" fmla="*/ 174892 w 627330"/>
                <a:gd name="connsiteY6" fmla="*/ 228600 h 228600"/>
                <a:gd name="connsiteX7" fmla="*/ 17731 w 627330"/>
                <a:gd name="connsiteY7" fmla="*/ 133350 h 228600"/>
                <a:gd name="connsiteX8" fmla="*/ 60592 w 627330"/>
                <a:gd name="connsiteY8" fmla="*/ 0 h 228600"/>
                <a:gd name="connsiteX0" fmla="*/ 60592 w 782111"/>
                <a:gd name="connsiteY0" fmla="*/ 0 h 228600"/>
                <a:gd name="connsiteX1" fmla="*/ 627330 w 782111"/>
                <a:gd name="connsiteY1" fmla="*/ 0 h 228600"/>
                <a:gd name="connsiteX2" fmla="*/ 782111 w 782111"/>
                <a:gd name="connsiteY2" fmla="*/ 195263 h 228600"/>
                <a:gd name="connsiteX3" fmla="*/ 603518 w 782111"/>
                <a:gd name="connsiteY3" fmla="*/ 219074 h 228600"/>
                <a:gd name="connsiteX4" fmla="*/ 453499 w 782111"/>
                <a:gd name="connsiteY4" fmla="*/ 157162 h 228600"/>
                <a:gd name="connsiteX5" fmla="*/ 291574 w 782111"/>
                <a:gd name="connsiteY5" fmla="*/ 192880 h 228600"/>
                <a:gd name="connsiteX6" fmla="*/ 174892 w 782111"/>
                <a:gd name="connsiteY6" fmla="*/ 228600 h 228600"/>
                <a:gd name="connsiteX7" fmla="*/ 17731 w 782111"/>
                <a:gd name="connsiteY7" fmla="*/ 133350 h 228600"/>
                <a:gd name="connsiteX8" fmla="*/ 60592 w 782111"/>
                <a:gd name="connsiteY8" fmla="*/ 0 h 228600"/>
                <a:gd name="connsiteX0" fmla="*/ 60592 w 829737"/>
                <a:gd name="connsiteY0" fmla="*/ 0 h 228600"/>
                <a:gd name="connsiteX1" fmla="*/ 627330 w 829737"/>
                <a:gd name="connsiteY1" fmla="*/ 0 h 228600"/>
                <a:gd name="connsiteX2" fmla="*/ 829737 w 829737"/>
                <a:gd name="connsiteY2" fmla="*/ 150018 h 228600"/>
                <a:gd name="connsiteX3" fmla="*/ 782111 w 829737"/>
                <a:gd name="connsiteY3" fmla="*/ 195263 h 228600"/>
                <a:gd name="connsiteX4" fmla="*/ 603518 w 829737"/>
                <a:gd name="connsiteY4" fmla="*/ 219074 h 228600"/>
                <a:gd name="connsiteX5" fmla="*/ 453499 w 829737"/>
                <a:gd name="connsiteY5" fmla="*/ 157162 h 228600"/>
                <a:gd name="connsiteX6" fmla="*/ 291574 w 829737"/>
                <a:gd name="connsiteY6" fmla="*/ 192880 h 228600"/>
                <a:gd name="connsiteX7" fmla="*/ 174892 w 829737"/>
                <a:gd name="connsiteY7" fmla="*/ 228600 h 228600"/>
                <a:gd name="connsiteX8" fmla="*/ 17731 w 829737"/>
                <a:gd name="connsiteY8" fmla="*/ 133350 h 228600"/>
                <a:gd name="connsiteX9" fmla="*/ 60592 w 829737"/>
                <a:gd name="connsiteY9" fmla="*/ 0 h 228600"/>
                <a:gd name="connsiteX0" fmla="*/ 60592 w 829737"/>
                <a:gd name="connsiteY0" fmla="*/ 0 h 228600"/>
                <a:gd name="connsiteX1" fmla="*/ 627330 w 829737"/>
                <a:gd name="connsiteY1" fmla="*/ 0 h 228600"/>
                <a:gd name="connsiteX2" fmla="*/ 805924 w 829737"/>
                <a:gd name="connsiteY2" fmla="*/ 85724 h 228600"/>
                <a:gd name="connsiteX3" fmla="*/ 829737 w 829737"/>
                <a:gd name="connsiteY3" fmla="*/ 150018 h 228600"/>
                <a:gd name="connsiteX4" fmla="*/ 782111 w 829737"/>
                <a:gd name="connsiteY4" fmla="*/ 195263 h 228600"/>
                <a:gd name="connsiteX5" fmla="*/ 603518 w 829737"/>
                <a:gd name="connsiteY5" fmla="*/ 219074 h 228600"/>
                <a:gd name="connsiteX6" fmla="*/ 453499 w 829737"/>
                <a:gd name="connsiteY6" fmla="*/ 157162 h 228600"/>
                <a:gd name="connsiteX7" fmla="*/ 291574 w 829737"/>
                <a:gd name="connsiteY7" fmla="*/ 192880 h 228600"/>
                <a:gd name="connsiteX8" fmla="*/ 174892 w 829737"/>
                <a:gd name="connsiteY8" fmla="*/ 228600 h 228600"/>
                <a:gd name="connsiteX9" fmla="*/ 17731 w 829737"/>
                <a:gd name="connsiteY9" fmla="*/ 133350 h 228600"/>
                <a:gd name="connsiteX10" fmla="*/ 60592 w 829737"/>
                <a:gd name="connsiteY10" fmla="*/ 0 h 228600"/>
                <a:gd name="connsiteX0" fmla="*/ 60592 w 829737"/>
                <a:gd name="connsiteY0" fmla="*/ 7144 h 235744"/>
                <a:gd name="connsiteX1" fmla="*/ 655905 w 829737"/>
                <a:gd name="connsiteY1" fmla="*/ 0 h 235744"/>
                <a:gd name="connsiteX2" fmla="*/ 805924 w 829737"/>
                <a:gd name="connsiteY2" fmla="*/ 92868 h 235744"/>
                <a:gd name="connsiteX3" fmla="*/ 829737 w 829737"/>
                <a:gd name="connsiteY3" fmla="*/ 157162 h 235744"/>
                <a:gd name="connsiteX4" fmla="*/ 782111 w 829737"/>
                <a:gd name="connsiteY4" fmla="*/ 202407 h 235744"/>
                <a:gd name="connsiteX5" fmla="*/ 603518 w 829737"/>
                <a:gd name="connsiteY5" fmla="*/ 226218 h 235744"/>
                <a:gd name="connsiteX6" fmla="*/ 453499 w 829737"/>
                <a:gd name="connsiteY6" fmla="*/ 164306 h 235744"/>
                <a:gd name="connsiteX7" fmla="*/ 291574 w 829737"/>
                <a:gd name="connsiteY7" fmla="*/ 200024 h 235744"/>
                <a:gd name="connsiteX8" fmla="*/ 174892 w 829737"/>
                <a:gd name="connsiteY8" fmla="*/ 235744 h 235744"/>
                <a:gd name="connsiteX9" fmla="*/ 17731 w 829737"/>
                <a:gd name="connsiteY9" fmla="*/ 140494 h 235744"/>
                <a:gd name="connsiteX10" fmla="*/ 60592 w 829737"/>
                <a:gd name="connsiteY10" fmla="*/ 7144 h 235744"/>
                <a:gd name="connsiteX0" fmla="*/ 60592 w 829737"/>
                <a:gd name="connsiteY0" fmla="*/ 26195 h 254795"/>
                <a:gd name="connsiteX1" fmla="*/ 513031 w 829737"/>
                <a:gd name="connsiteY1" fmla="*/ 0 h 254795"/>
                <a:gd name="connsiteX2" fmla="*/ 655905 w 829737"/>
                <a:gd name="connsiteY2" fmla="*/ 19051 h 254795"/>
                <a:gd name="connsiteX3" fmla="*/ 805924 w 829737"/>
                <a:gd name="connsiteY3" fmla="*/ 111919 h 254795"/>
                <a:gd name="connsiteX4" fmla="*/ 829737 w 829737"/>
                <a:gd name="connsiteY4" fmla="*/ 176213 h 254795"/>
                <a:gd name="connsiteX5" fmla="*/ 782111 w 829737"/>
                <a:gd name="connsiteY5" fmla="*/ 221458 h 254795"/>
                <a:gd name="connsiteX6" fmla="*/ 603518 w 829737"/>
                <a:gd name="connsiteY6" fmla="*/ 245269 h 254795"/>
                <a:gd name="connsiteX7" fmla="*/ 453499 w 829737"/>
                <a:gd name="connsiteY7" fmla="*/ 183357 h 254795"/>
                <a:gd name="connsiteX8" fmla="*/ 291574 w 829737"/>
                <a:gd name="connsiteY8" fmla="*/ 219075 h 254795"/>
                <a:gd name="connsiteX9" fmla="*/ 174892 w 829737"/>
                <a:gd name="connsiteY9" fmla="*/ 254795 h 254795"/>
                <a:gd name="connsiteX10" fmla="*/ 17731 w 829737"/>
                <a:gd name="connsiteY10" fmla="*/ 159545 h 254795"/>
                <a:gd name="connsiteX11" fmla="*/ 60592 w 829737"/>
                <a:gd name="connsiteY11" fmla="*/ 26195 h 254795"/>
                <a:gd name="connsiteX0" fmla="*/ 60592 w 829737"/>
                <a:gd name="connsiteY0" fmla="*/ 48143 h 276743"/>
                <a:gd name="connsiteX1" fmla="*/ 310624 w 829737"/>
                <a:gd name="connsiteY1" fmla="*/ 518 h 276743"/>
                <a:gd name="connsiteX2" fmla="*/ 513031 w 829737"/>
                <a:gd name="connsiteY2" fmla="*/ 21948 h 276743"/>
                <a:gd name="connsiteX3" fmla="*/ 655905 w 829737"/>
                <a:gd name="connsiteY3" fmla="*/ 40999 h 276743"/>
                <a:gd name="connsiteX4" fmla="*/ 805924 w 829737"/>
                <a:gd name="connsiteY4" fmla="*/ 133867 h 276743"/>
                <a:gd name="connsiteX5" fmla="*/ 829737 w 829737"/>
                <a:gd name="connsiteY5" fmla="*/ 198161 h 276743"/>
                <a:gd name="connsiteX6" fmla="*/ 782111 w 829737"/>
                <a:gd name="connsiteY6" fmla="*/ 243406 h 276743"/>
                <a:gd name="connsiteX7" fmla="*/ 603518 w 829737"/>
                <a:gd name="connsiteY7" fmla="*/ 267217 h 276743"/>
                <a:gd name="connsiteX8" fmla="*/ 453499 w 829737"/>
                <a:gd name="connsiteY8" fmla="*/ 205305 h 276743"/>
                <a:gd name="connsiteX9" fmla="*/ 291574 w 829737"/>
                <a:gd name="connsiteY9" fmla="*/ 241023 h 276743"/>
                <a:gd name="connsiteX10" fmla="*/ 174892 w 829737"/>
                <a:gd name="connsiteY10" fmla="*/ 276743 h 276743"/>
                <a:gd name="connsiteX11" fmla="*/ 17731 w 829737"/>
                <a:gd name="connsiteY11" fmla="*/ 181493 h 276743"/>
                <a:gd name="connsiteX12" fmla="*/ 60592 w 829737"/>
                <a:gd name="connsiteY12" fmla="*/ 48143 h 276743"/>
                <a:gd name="connsiteX0" fmla="*/ 60126 w 829271"/>
                <a:gd name="connsiteY0" fmla="*/ 48143 h 276743"/>
                <a:gd name="connsiteX1" fmla="*/ 310158 w 829271"/>
                <a:gd name="connsiteY1" fmla="*/ 518 h 276743"/>
                <a:gd name="connsiteX2" fmla="*/ 512565 w 829271"/>
                <a:gd name="connsiteY2" fmla="*/ 21948 h 276743"/>
                <a:gd name="connsiteX3" fmla="*/ 655439 w 829271"/>
                <a:gd name="connsiteY3" fmla="*/ 40999 h 276743"/>
                <a:gd name="connsiteX4" fmla="*/ 805458 w 829271"/>
                <a:gd name="connsiteY4" fmla="*/ 133867 h 276743"/>
                <a:gd name="connsiteX5" fmla="*/ 829271 w 829271"/>
                <a:gd name="connsiteY5" fmla="*/ 198161 h 276743"/>
                <a:gd name="connsiteX6" fmla="*/ 781645 w 829271"/>
                <a:gd name="connsiteY6" fmla="*/ 243406 h 276743"/>
                <a:gd name="connsiteX7" fmla="*/ 603052 w 829271"/>
                <a:gd name="connsiteY7" fmla="*/ 267217 h 276743"/>
                <a:gd name="connsiteX8" fmla="*/ 453033 w 829271"/>
                <a:gd name="connsiteY8" fmla="*/ 205305 h 276743"/>
                <a:gd name="connsiteX9" fmla="*/ 291108 w 829271"/>
                <a:gd name="connsiteY9" fmla="*/ 241023 h 276743"/>
                <a:gd name="connsiteX10" fmla="*/ 174426 w 829271"/>
                <a:gd name="connsiteY10" fmla="*/ 276743 h 276743"/>
                <a:gd name="connsiteX11" fmla="*/ 17265 w 829271"/>
                <a:gd name="connsiteY11" fmla="*/ 181493 h 276743"/>
                <a:gd name="connsiteX12" fmla="*/ 7740 w 829271"/>
                <a:gd name="connsiteY12" fmla="*/ 64812 h 276743"/>
                <a:gd name="connsiteX13" fmla="*/ 60126 w 829271"/>
                <a:gd name="connsiteY13" fmla="*/ 48143 h 276743"/>
                <a:gd name="connsiteX0" fmla="*/ 60126 w 829271"/>
                <a:gd name="connsiteY0" fmla="*/ 63863 h 292463"/>
                <a:gd name="connsiteX1" fmla="*/ 310158 w 829271"/>
                <a:gd name="connsiteY1" fmla="*/ 16238 h 292463"/>
                <a:gd name="connsiteX2" fmla="*/ 512565 w 829271"/>
                <a:gd name="connsiteY2" fmla="*/ 37668 h 292463"/>
                <a:gd name="connsiteX3" fmla="*/ 655439 w 829271"/>
                <a:gd name="connsiteY3" fmla="*/ 56719 h 292463"/>
                <a:gd name="connsiteX4" fmla="*/ 805458 w 829271"/>
                <a:gd name="connsiteY4" fmla="*/ 149587 h 292463"/>
                <a:gd name="connsiteX5" fmla="*/ 829271 w 829271"/>
                <a:gd name="connsiteY5" fmla="*/ 213881 h 292463"/>
                <a:gd name="connsiteX6" fmla="*/ 781645 w 829271"/>
                <a:gd name="connsiteY6" fmla="*/ 259126 h 292463"/>
                <a:gd name="connsiteX7" fmla="*/ 603052 w 829271"/>
                <a:gd name="connsiteY7" fmla="*/ 282937 h 292463"/>
                <a:gd name="connsiteX8" fmla="*/ 453033 w 829271"/>
                <a:gd name="connsiteY8" fmla="*/ 221025 h 292463"/>
                <a:gd name="connsiteX9" fmla="*/ 291108 w 829271"/>
                <a:gd name="connsiteY9" fmla="*/ 256743 h 292463"/>
                <a:gd name="connsiteX10" fmla="*/ 174426 w 829271"/>
                <a:gd name="connsiteY10" fmla="*/ 292463 h 292463"/>
                <a:gd name="connsiteX11" fmla="*/ 17265 w 829271"/>
                <a:gd name="connsiteY11" fmla="*/ 197213 h 292463"/>
                <a:gd name="connsiteX12" fmla="*/ 7740 w 829271"/>
                <a:gd name="connsiteY12" fmla="*/ 80532 h 292463"/>
                <a:gd name="connsiteX13" fmla="*/ 60126 w 829271"/>
                <a:gd name="connsiteY13" fmla="*/ 63863 h 292463"/>
                <a:gd name="connsiteX0" fmla="*/ 60126 w 829271"/>
                <a:gd name="connsiteY0" fmla="*/ 75250 h 303850"/>
                <a:gd name="connsiteX1" fmla="*/ 310158 w 829271"/>
                <a:gd name="connsiteY1" fmla="*/ 27625 h 303850"/>
                <a:gd name="connsiteX2" fmla="*/ 512565 w 829271"/>
                <a:gd name="connsiteY2" fmla="*/ 49055 h 303850"/>
                <a:gd name="connsiteX3" fmla="*/ 655439 w 829271"/>
                <a:gd name="connsiteY3" fmla="*/ 68106 h 303850"/>
                <a:gd name="connsiteX4" fmla="*/ 805458 w 829271"/>
                <a:gd name="connsiteY4" fmla="*/ 160974 h 303850"/>
                <a:gd name="connsiteX5" fmla="*/ 829271 w 829271"/>
                <a:gd name="connsiteY5" fmla="*/ 225268 h 303850"/>
                <a:gd name="connsiteX6" fmla="*/ 781645 w 829271"/>
                <a:gd name="connsiteY6" fmla="*/ 270513 h 303850"/>
                <a:gd name="connsiteX7" fmla="*/ 603052 w 829271"/>
                <a:gd name="connsiteY7" fmla="*/ 294324 h 303850"/>
                <a:gd name="connsiteX8" fmla="*/ 453033 w 829271"/>
                <a:gd name="connsiteY8" fmla="*/ 232412 h 303850"/>
                <a:gd name="connsiteX9" fmla="*/ 291108 w 829271"/>
                <a:gd name="connsiteY9" fmla="*/ 268130 h 303850"/>
                <a:gd name="connsiteX10" fmla="*/ 174426 w 829271"/>
                <a:gd name="connsiteY10" fmla="*/ 303850 h 303850"/>
                <a:gd name="connsiteX11" fmla="*/ 17265 w 829271"/>
                <a:gd name="connsiteY11" fmla="*/ 208600 h 303850"/>
                <a:gd name="connsiteX12" fmla="*/ 7740 w 829271"/>
                <a:gd name="connsiteY12" fmla="*/ 91919 h 303850"/>
                <a:gd name="connsiteX13" fmla="*/ 60126 w 829271"/>
                <a:gd name="connsiteY13" fmla="*/ 75250 h 303850"/>
                <a:gd name="connsiteX0" fmla="*/ 60126 w 829271"/>
                <a:gd name="connsiteY0" fmla="*/ 75250 h 303850"/>
                <a:gd name="connsiteX1" fmla="*/ 310158 w 829271"/>
                <a:gd name="connsiteY1" fmla="*/ 27625 h 303850"/>
                <a:gd name="connsiteX2" fmla="*/ 512565 w 829271"/>
                <a:gd name="connsiteY2" fmla="*/ 49055 h 303850"/>
                <a:gd name="connsiteX3" fmla="*/ 655439 w 829271"/>
                <a:gd name="connsiteY3" fmla="*/ 68106 h 303850"/>
                <a:gd name="connsiteX4" fmla="*/ 805458 w 829271"/>
                <a:gd name="connsiteY4" fmla="*/ 160974 h 303850"/>
                <a:gd name="connsiteX5" fmla="*/ 829271 w 829271"/>
                <a:gd name="connsiteY5" fmla="*/ 225268 h 303850"/>
                <a:gd name="connsiteX6" fmla="*/ 781645 w 829271"/>
                <a:gd name="connsiteY6" fmla="*/ 270513 h 303850"/>
                <a:gd name="connsiteX7" fmla="*/ 603052 w 829271"/>
                <a:gd name="connsiteY7" fmla="*/ 294324 h 303850"/>
                <a:gd name="connsiteX8" fmla="*/ 453033 w 829271"/>
                <a:gd name="connsiteY8" fmla="*/ 232412 h 303850"/>
                <a:gd name="connsiteX9" fmla="*/ 291108 w 829271"/>
                <a:gd name="connsiteY9" fmla="*/ 268130 h 303850"/>
                <a:gd name="connsiteX10" fmla="*/ 174426 w 829271"/>
                <a:gd name="connsiteY10" fmla="*/ 303850 h 303850"/>
                <a:gd name="connsiteX11" fmla="*/ 17265 w 829271"/>
                <a:gd name="connsiteY11" fmla="*/ 208600 h 303850"/>
                <a:gd name="connsiteX12" fmla="*/ 7740 w 829271"/>
                <a:gd name="connsiteY12" fmla="*/ 91919 h 303850"/>
                <a:gd name="connsiteX13" fmla="*/ 60126 w 829271"/>
                <a:gd name="connsiteY13" fmla="*/ 75250 h 303850"/>
                <a:gd name="connsiteX0" fmla="*/ 60126 w 829271"/>
                <a:gd name="connsiteY0" fmla="*/ 76992 h 305592"/>
                <a:gd name="connsiteX1" fmla="*/ 310158 w 829271"/>
                <a:gd name="connsiteY1" fmla="*/ 29367 h 305592"/>
                <a:gd name="connsiteX2" fmla="*/ 512565 w 829271"/>
                <a:gd name="connsiteY2" fmla="*/ 50797 h 305592"/>
                <a:gd name="connsiteX3" fmla="*/ 655439 w 829271"/>
                <a:gd name="connsiteY3" fmla="*/ 69848 h 305592"/>
                <a:gd name="connsiteX4" fmla="*/ 805458 w 829271"/>
                <a:gd name="connsiteY4" fmla="*/ 162716 h 305592"/>
                <a:gd name="connsiteX5" fmla="*/ 829271 w 829271"/>
                <a:gd name="connsiteY5" fmla="*/ 227010 h 305592"/>
                <a:gd name="connsiteX6" fmla="*/ 781645 w 829271"/>
                <a:gd name="connsiteY6" fmla="*/ 272255 h 305592"/>
                <a:gd name="connsiteX7" fmla="*/ 603052 w 829271"/>
                <a:gd name="connsiteY7" fmla="*/ 296066 h 305592"/>
                <a:gd name="connsiteX8" fmla="*/ 453033 w 829271"/>
                <a:gd name="connsiteY8" fmla="*/ 234154 h 305592"/>
                <a:gd name="connsiteX9" fmla="*/ 291108 w 829271"/>
                <a:gd name="connsiteY9" fmla="*/ 269872 h 305592"/>
                <a:gd name="connsiteX10" fmla="*/ 174426 w 829271"/>
                <a:gd name="connsiteY10" fmla="*/ 305592 h 305592"/>
                <a:gd name="connsiteX11" fmla="*/ 17265 w 829271"/>
                <a:gd name="connsiteY11" fmla="*/ 210342 h 305592"/>
                <a:gd name="connsiteX12" fmla="*/ 7740 w 829271"/>
                <a:gd name="connsiteY12" fmla="*/ 93661 h 305592"/>
                <a:gd name="connsiteX13" fmla="*/ 60126 w 829271"/>
                <a:gd name="connsiteY13" fmla="*/ 76992 h 305592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73245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73245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73245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58958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58958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36765"/>
                <a:gd name="connsiteY0" fmla="*/ 80389 h 308989"/>
                <a:gd name="connsiteX1" fmla="*/ 310158 w 836765"/>
                <a:gd name="connsiteY1" fmla="*/ 32764 h 308989"/>
                <a:gd name="connsiteX2" fmla="*/ 517328 w 836765"/>
                <a:gd name="connsiteY2" fmla="*/ 44669 h 308989"/>
                <a:gd name="connsiteX3" fmla="*/ 655439 w 836765"/>
                <a:gd name="connsiteY3" fmla="*/ 58958 h 308989"/>
                <a:gd name="connsiteX4" fmla="*/ 819746 w 836765"/>
                <a:gd name="connsiteY4" fmla="*/ 144682 h 308989"/>
                <a:gd name="connsiteX5" fmla="*/ 829271 w 836765"/>
                <a:gd name="connsiteY5" fmla="*/ 230407 h 308989"/>
                <a:gd name="connsiteX6" fmla="*/ 781645 w 836765"/>
                <a:gd name="connsiteY6" fmla="*/ 275652 h 308989"/>
                <a:gd name="connsiteX7" fmla="*/ 603052 w 836765"/>
                <a:gd name="connsiteY7" fmla="*/ 299463 h 308989"/>
                <a:gd name="connsiteX8" fmla="*/ 453033 w 836765"/>
                <a:gd name="connsiteY8" fmla="*/ 237551 h 308989"/>
                <a:gd name="connsiteX9" fmla="*/ 291108 w 836765"/>
                <a:gd name="connsiteY9" fmla="*/ 273269 h 308989"/>
                <a:gd name="connsiteX10" fmla="*/ 174426 w 836765"/>
                <a:gd name="connsiteY10" fmla="*/ 308989 h 308989"/>
                <a:gd name="connsiteX11" fmla="*/ 17265 w 836765"/>
                <a:gd name="connsiteY11" fmla="*/ 213739 h 308989"/>
                <a:gd name="connsiteX12" fmla="*/ 7740 w 836765"/>
                <a:gd name="connsiteY12" fmla="*/ 97058 h 308989"/>
                <a:gd name="connsiteX13" fmla="*/ 60126 w 836765"/>
                <a:gd name="connsiteY13" fmla="*/ 80389 h 308989"/>
                <a:gd name="connsiteX0" fmla="*/ 60126 w 925436"/>
                <a:gd name="connsiteY0" fmla="*/ 80389 h 308989"/>
                <a:gd name="connsiteX1" fmla="*/ 310158 w 925436"/>
                <a:gd name="connsiteY1" fmla="*/ 32764 h 308989"/>
                <a:gd name="connsiteX2" fmla="*/ 517328 w 925436"/>
                <a:gd name="connsiteY2" fmla="*/ 44669 h 308989"/>
                <a:gd name="connsiteX3" fmla="*/ 655439 w 925436"/>
                <a:gd name="connsiteY3" fmla="*/ 58958 h 308989"/>
                <a:gd name="connsiteX4" fmla="*/ 819746 w 925436"/>
                <a:gd name="connsiteY4" fmla="*/ 144682 h 308989"/>
                <a:gd name="connsiteX5" fmla="*/ 829271 w 925436"/>
                <a:gd name="connsiteY5" fmla="*/ 230407 h 308989"/>
                <a:gd name="connsiteX6" fmla="*/ 781645 w 925436"/>
                <a:gd name="connsiteY6" fmla="*/ 275652 h 308989"/>
                <a:gd name="connsiteX7" fmla="*/ 603052 w 925436"/>
                <a:gd name="connsiteY7" fmla="*/ 299463 h 308989"/>
                <a:gd name="connsiteX8" fmla="*/ 453033 w 925436"/>
                <a:gd name="connsiteY8" fmla="*/ 237551 h 308989"/>
                <a:gd name="connsiteX9" fmla="*/ 291108 w 925436"/>
                <a:gd name="connsiteY9" fmla="*/ 273269 h 308989"/>
                <a:gd name="connsiteX10" fmla="*/ 174426 w 925436"/>
                <a:gd name="connsiteY10" fmla="*/ 308989 h 308989"/>
                <a:gd name="connsiteX11" fmla="*/ 17265 w 925436"/>
                <a:gd name="connsiteY11" fmla="*/ 213739 h 308989"/>
                <a:gd name="connsiteX12" fmla="*/ 7740 w 925436"/>
                <a:gd name="connsiteY12" fmla="*/ 97058 h 308989"/>
                <a:gd name="connsiteX13" fmla="*/ 60126 w 925436"/>
                <a:gd name="connsiteY13" fmla="*/ 80389 h 308989"/>
                <a:gd name="connsiteX0" fmla="*/ 60126 w 932890"/>
                <a:gd name="connsiteY0" fmla="*/ 80389 h 308989"/>
                <a:gd name="connsiteX1" fmla="*/ 310158 w 932890"/>
                <a:gd name="connsiteY1" fmla="*/ 32764 h 308989"/>
                <a:gd name="connsiteX2" fmla="*/ 517328 w 932890"/>
                <a:gd name="connsiteY2" fmla="*/ 44669 h 308989"/>
                <a:gd name="connsiteX3" fmla="*/ 655439 w 932890"/>
                <a:gd name="connsiteY3" fmla="*/ 58958 h 308989"/>
                <a:gd name="connsiteX4" fmla="*/ 819746 w 932890"/>
                <a:gd name="connsiteY4" fmla="*/ 144682 h 308989"/>
                <a:gd name="connsiteX5" fmla="*/ 829271 w 932890"/>
                <a:gd name="connsiteY5" fmla="*/ 230407 h 308989"/>
                <a:gd name="connsiteX6" fmla="*/ 781645 w 932890"/>
                <a:gd name="connsiteY6" fmla="*/ 275652 h 308989"/>
                <a:gd name="connsiteX7" fmla="*/ 603052 w 932890"/>
                <a:gd name="connsiteY7" fmla="*/ 299463 h 308989"/>
                <a:gd name="connsiteX8" fmla="*/ 453033 w 932890"/>
                <a:gd name="connsiteY8" fmla="*/ 237551 h 308989"/>
                <a:gd name="connsiteX9" fmla="*/ 291108 w 932890"/>
                <a:gd name="connsiteY9" fmla="*/ 273269 h 308989"/>
                <a:gd name="connsiteX10" fmla="*/ 174426 w 932890"/>
                <a:gd name="connsiteY10" fmla="*/ 308989 h 308989"/>
                <a:gd name="connsiteX11" fmla="*/ 17265 w 932890"/>
                <a:gd name="connsiteY11" fmla="*/ 213739 h 308989"/>
                <a:gd name="connsiteX12" fmla="*/ 7740 w 932890"/>
                <a:gd name="connsiteY12" fmla="*/ 97058 h 308989"/>
                <a:gd name="connsiteX13" fmla="*/ 60126 w 932890"/>
                <a:gd name="connsiteY13" fmla="*/ 80389 h 308989"/>
                <a:gd name="connsiteX0" fmla="*/ 60126 w 932890"/>
                <a:gd name="connsiteY0" fmla="*/ 80389 h 308989"/>
                <a:gd name="connsiteX1" fmla="*/ 310158 w 932890"/>
                <a:gd name="connsiteY1" fmla="*/ 32764 h 308989"/>
                <a:gd name="connsiteX2" fmla="*/ 517328 w 932890"/>
                <a:gd name="connsiteY2" fmla="*/ 44669 h 308989"/>
                <a:gd name="connsiteX3" fmla="*/ 655439 w 932890"/>
                <a:gd name="connsiteY3" fmla="*/ 58958 h 308989"/>
                <a:gd name="connsiteX4" fmla="*/ 819746 w 932890"/>
                <a:gd name="connsiteY4" fmla="*/ 144682 h 308989"/>
                <a:gd name="connsiteX5" fmla="*/ 829271 w 932890"/>
                <a:gd name="connsiteY5" fmla="*/ 230407 h 308989"/>
                <a:gd name="connsiteX6" fmla="*/ 781645 w 932890"/>
                <a:gd name="connsiteY6" fmla="*/ 275652 h 308989"/>
                <a:gd name="connsiteX7" fmla="*/ 603052 w 932890"/>
                <a:gd name="connsiteY7" fmla="*/ 299463 h 308989"/>
                <a:gd name="connsiteX8" fmla="*/ 453033 w 932890"/>
                <a:gd name="connsiteY8" fmla="*/ 237551 h 308989"/>
                <a:gd name="connsiteX9" fmla="*/ 291108 w 932890"/>
                <a:gd name="connsiteY9" fmla="*/ 273269 h 308989"/>
                <a:gd name="connsiteX10" fmla="*/ 174426 w 932890"/>
                <a:gd name="connsiteY10" fmla="*/ 308989 h 308989"/>
                <a:gd name="connsiteX11" fmla="*/ 17265 w 932890"/>
                <a:gd name="connsiteY11" fmla="*/ 213739 h 308989"/>
                <a:gd name="connsiteX12" fmla="*/ 7740 w 932890"/>
                <a:gd name="connsiteY12" fmla="*/ 97058 h 308989"/>
                <a:gd name="connsiteX13" fmla="*/ 60126 w 932890"/>
                <a:gd name="connsiteY13" fmla="*/ 80389 h 308989"/>
                <a:gd name="connsiteX0" fmla="*/ 60126 w 932890"/>
                <a:gd name="connsiteY0" fmla="*/ 80389 h 308989"/>
                <a:gd name="connsiteX1" fmla="*/ 310158 w 932890"/>
                <a:gd name="connsiteY1" fmla="*/ 32764 h 308989"/>
                <a:gd name="connsiteX2" fmla="*/ 517328 w 932890"/>
                <a:gd name="connsiteY2" fmla="*/ 44669 h 308989"/>
                <a:gd name="connsiteX3" fmla="*/ 655439 w 932890"/>
                <a:gd name="connsiteY3" fmla="*/ 58958 h 308989"/>
                <a:gd name="connsiteX4" fmla="*/ 819746 w 932890"/>
                <a:gd name="connsiteY4" fmla="*/ 144682 h 308989"/>
                <a:gd name="connsiteX5" fmla="*/ 829271 w 932890"/>
                <a:gd name="connsiteY5" fmla="*/ 230407 h 308989"/>
                <a:gd name="connsiteX6" fmla="*/ 781645 w 932890"/>
                <a:gd name="connsiteY6" fmla="*/ 275652 h 308989"/>
                <a:gd name="connsiteX7" fmla="*/ 603052 w 932890"/>
                <a:gd name="connsiteY7" fmla="*/ 299463 h 308989"/>
                <a:gd name="connsiteX8" fmla="*/ 453033 w 932890"/>
                <a:gd name="connsiteY8" fmla="*/ 237551 h 308989"/>
                <a:gd name="connsiteX9" fmla="*/ 291108 w 932890"/>
                <a:gd name="connsiteY9" fmla="*/ 273269 h 308989"/>
                <a:gd name="connsiteX10" fmla="*/ 174426 w 932890"/>
                <a:gd name="connsiteY10" fmla="*/ 308989 h 308989"/>
                <a:gd name="connsiteX11" fmla="*/ 17265 w 932890"/>
                <a:gd name="connsiteY11" fmla="*/ 213739 h 308989"/>
                <a:gd name="connsiteX12" fmla="*/ 7740 w 932890"/>
                <a:gd name="connsiteY12" fmla="*/ 97058 h 308989"/>
                <a:gd name="connsiteX13" fmla="*/ 60126 w 932890"/>
                <a:gd name="connsiteY13" fmla="*/ 80389 h 308989"/>
                <a:gd name="connsiteX0" fmla="*/ 60126 w 932890"/>
                <a:gd name="connsiteY0" fmla="*/ 80389 h 347892"/>
                <a:gd name="connsiteX1" fmla="*/ 310158 w 932890"/>
                <a:gd name="connsiteY1" fmla="*/ 32764 h 347892"/>
                <a:gd name="connsiteX2" fmla="*/ 517328 w 932890"/>
                <a:gd name="connsiteY2" fmla="*/ 44669 h 347892"/>
                <a:gd name="connsiteX3" fmla="*/ 655439 w 932890"/>
                <a:gd name="connsiteY3" fmla="*/ 58958 h 347892"/>
                <a:gd name="connsiteX4" fmla="*/ 819746 w 932890"/>
                <a:gd name="connsiteY4" fmla="*/ 144682 h 347892"/>
                <a:gd name="connsiteX5" fmla="*/ 829271 w 932890"/>
                <a:gd name="connsiteY5" fmla="*/ 230407 h 347892"/>
                <a:gd name="connsiteX6" fmla="*/ 781645 w 932890"/>
                <a:gd name="connsiteY6" fmla="*/ 275652 h 347892"/>
                <a:gd name="connsiteX7" fmla="*/ 603052 w 932890"/>
                <a:gd name="connsiteY7" fmla="*/ 299463 h 347892"/>
                <a:gd name="connsiteX8" fmla="*/ 453033 w 932890"/>
                <a:gd name="connsiteY8" fmla="*/ 237551 h 347892"/>
                <a:gd name="connsiteX9" fmla="*/ 291108 w 932890"/>
                <a:gd name="connsiteY9" fmla="*/ 273269 h 347892"/>
                <a:gd name="connsiteX10" fmla="*/ 174426 w 932890"/>
                <a:gd name="connsiteY10" fmla="*/ 308989 h 347892"/>
                <a:gd name="connsiteX11" fmla="*/ 17265 w 932890"/>
                <a:gd name="connsiteY11" fmla="*/ 213739 h 347892"/>
                <a:gd name="connsiteX12" fmla="*/ 7740 w 932890"/>
                <a:gd name="connsiteY12" fmla="*/ 97058 h 347892"/>
                <a:gd name="connsiteX13" fmla="*/ 60126 w 932890"/>
                <a:gd name="connsiteY13" fmla="*/ 80389 h 347892"/>
                <a:gd name="connsiteX0" fmla="*/ 60126 w 932890"/>
                <a:gd name="connsiteY0" fmla="*/ 80389 h 355214"/>
                <a:gd name="connsiteX1" fmla="*/ 310158 w 932890"/>
                <a:gd name="connsiteY1" fmla="*/ 32764 h 355214"/>
                <a:gd name="connsiteX2" fmla="*/ 517328 w 932890"/>
                <a:gd name="connsiteY2" fmla="*/ 44669 h 355214"/>
                <a:gd name="connsiteX3" fmla="*/ 655439 w 932890"/>
                <a:gd name="connsiteY3" fmla="*/ 58958 h 355214"/>
                <a:gd name="connsiteX4" fmla="*/ 819746 w 932890"/>
                <a:gd name="connsiteY4" fmla="*/ 144682 h 355214"/>
                <a:gd name="connsiteX5" fmla="*/ 829271 w 932890"/>
                <a:gd name="connsiteY5" fmla="*/ 230407 h 355214"/>
                <a:gd name="connsiteX6" fmla="*/ 781645 w 932890"/>
                <a:gd name="connsiteY6" fmla="*/ 275652 h 355214"/>
                <a:gd name="connsiteX7" fmla="*/ 603052 w 932890"/>
                <a:gd name="connsiteY7" fmla="*/ 299463 h 355214"/>
                <a:gd name="connsiteX8" fmla="*/ 453033 w 932890"/>
                <a:gd name="connsiteY8" fmla="*/ 237551 h 355214"/>
                <a:gd name="connsiteX9" fmla="*/ 291108 w 932890"/>
                <a:gd name="connsiteY9" fmla="*/ 273269 h 355214"/>
                <a:gd name="connsiteX10" fmla="*/ 174426 w 932890"/>
                <a:gd name="connsiteY10" fmla="*/ 308989 h 355214"/>
                <a:gd name="connsiteX11" fmla="*/ 17265 w 932890"/>
                <a:gd name="connsiteY11" fmla="*/ 213739 h 355214"/>
                <a:gd name="connsiteX12" fmla="*/ 7740 w 932890"/>
                <a:gd name="connsiteY12" fmla="*/ 97058 h 355214"/>
                <a:gd name="connsiteX13" fmla="*/ 60126 w 932890"/>
                <a:gd name="connsiteY13" fmla="*/ 80389 h 355214"/>
                <a:gd name="connsiteX0" fmla="*/ 60126 w 932890"/>
                <a:gd name="connsiteY0" fmla="*/ 80389 h 343090"/>
                <a:gd name="connsiteX1" fmla="*/ 310158 w 932890"/>
                <a:gd name="connsiteY1" fmla="*/ 32764 h 343090"/>
                <a:gd name="connsiteX2" fmla="*/ 517328 w 932890"/>
                <a:gd name="connsiteY2" fmla="*/ 44669 h 343090"/>
                <a:gd name="connsiteX3" fmla="*/ 655439 w 932890"/>
                <a:gd name="connsiteY3" fmla="*/ 58958 h 343090"/>
                <a:gd name="connsiteX4" fmla="*/ 819746 w 932890"/>
                <a:gd name="connsiteY4" fmla="*/ 144682 h 343090"/>
                <a:gd name="connsiteX5" fmla="*/ 829271 w 932890"/>
                <a:gd name="connsiteY5" fmla="*/ 230407 h 343090"/>
                <a:gd name="connsiteX6" fmla="*/ 781645 w 932890"/>
                <a:gd name="connsiteY6" fmla="*/ 275652 h 343090"/>
                <a:gd name="connsiteX7" fmla="*/ 603052 w 932890"/>
                <a:gd name="connsiteY7" fmla="*/ 299463 h 343090"/>
                <a:gd name="connsiteX8" fmla="*/ 453033 w 932890"/>
                <a:gd name="connsiteY8" fmla="*/ 237551 h 343090"/>
                <a:gd name="connsiteX9" fmla="*/ 291108 w 932890"/>
                <a:gd name="connsiteY9" fmla="*/ 273269 h 343090"/>
                <a:gd name="connsiteX10" fmla="*/ 174426 w 932890"/>
                <a:gd name="connsiteY10" fmla="*/ 308989 h 343090"/>
                <a:gd name="connsiteX11" fmla="*/ 17265 w 932890"/>
                <a:gd name="connsiteY11" fmla="*/ 213739 h 343090"/>
                <a:gd name="connsiteX12" fmla="*/ 7740 w 932890"/>
                <a:gd name="connsiteY12" fmla="*/ 97058 h 343090"/>
                <a:gd name="connsiteX13" fmla="*/ 60126 w 932890"/>
                <a:gd name="connsiteY13" fmla="*/ 80389 h 343090"/>
                <a:gd name="connsiteX0" fmla="*/ 60126 w 932890"/>
                <a:gd name="connsiteY0" fmla="*/ 80389 h 343090"/>
                <a:gd name="connsiteX1" fmla="*/ 310158 w 932890"/>
                <a:gd name="connsiteY1" fmla="*/ 32764 h 343090"/>
                <a:gd name="connsiteX2" fmla="*/ 517328 w 932890"/>
                <a:gd name="connsiteY2" fmla="*/ 44669 h 343090"/>
                <a:gd name="connsiteX3" fmla="*/ 655439 w 932890"/>
                <a:gd name="connsiteY3" fmla="*/ 58958 h 343090"/>
                <a:gd name="connsiteX4" fmla="*/ 819746 w 932890"/>
                <a:gd name="connsiteY4" fmla="*/ 144682 h 343090"/>
                <a:gd name="connsiteX5" fmla="*/ 829271 w 932890"/>
                <a:gd name="connsiteY5" fmla="*/ 230407 h 343090"/>
                <a:gd name="connsiteX6" fmla="*/ 781645 w 932890"/>
                <a:gd name="connsiteY6" fmla="*/ 275652 h 343090"/>
                <a:gd name="connsiteX7" fmla="*/ 603052 w 932890"/>
                <a:gd name="connsiteY7" fmla="*/ 299463 h 343090"/>
                <a:gd name="connsiteX8" fmla="*/ 453033 w 932890"/>
                <a:gd name="connsiteY8" fmla="*/ 237551 h 343090"/>
                <a:gd name="connsiteX9" fmla="*/ 291108 w 932890"/>
                <a:gd name="connsiteY9" fmla="*/ 273269 h 343090"/>
                <a:gd name="connsiteX10" fmla="*/ 174426 w 932890"/>
                <a:gd name="connsiteY10" fmla="*/ 308989 h 343090"/>
                <a:gd name="connsiteX11" fmla="*/ 17265 w 932890"/>
                <a:gd name="connsiteY11" fmla="*/ 213739 h 343090"/>
                <a:gd name="connsiteX12" fmla="*/ 7740 w 932890"/>
                <a:gd name="connsiteY12" fmla="*/ 97058 h 343090"/>
                <a:gd name="connsiteX13" fmla="*/ 60126 w 932890"/>
                <a:gd name="connsiteY13" fmla="*/ 80389 h 343090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106443 w 979207"/>
                <a:gd name="connsiteY0" fmla="*/ 80389 h 352716"/>
                <a:gd name="connsiteX1" fmla="*/ 356475 w 979207"/>
                <a:gd name="connsiteY1" fmla="*/ 32764 h 352716"/>
                <a:gd name="connsiteX2" fmla="*/ 563645 w 979207"/>
                <a:gd name="connsiteY2" fmla="*/ 44669 h 352716"/>
                <a:gd name="connsiteX3" fmla="*/ 701756 w 979207"/>
                <a:gd name="connsiteY3" fmla="*/ 58958 h 352716"/>
                <a:gd name="connsiteX4" fmla="*/ 866063 w 979207"/>
                <a:gd name="connsiteY4" fmla="*/ 144682 h 352716"/>
                <a:gd name="connsiteX5" fmla="*/ 875588 w 979207"/>
                <a:gd name="connsiteY5" fmla="*/ 230407 h 352716"/>
                <a:gd name="connsiteX6" fmla="*/ 827962 w 979207"/>
                <a:gd name="connsiteY6" fmla="*/ 275652 h 352716"/>
                <a:gd name="connsiteX7" fmla="*/ 649369 w 979207"/>
                <a:gd name="connsiteY7" fmla="*/ 299463 h 352716"/>
                <a:gd name="connsiteX8" fmla="*/ 499350 w 979207"/>
                <a:gd name="connsiteY8" fmla="*/ 237551 h 352716"/>
                <a:gd name="connsiteX9" fmla="*/ 337425 w 979207"/>
                <a:gd name="connsiteY9" fmla="*/ 273269 h 352716"/>
                <a:gd name="connsiteX10" fmla="*/ 220743 w 979207"/>
                <a:gd name="connsiteY10" fmla="*/ 308989 h 352716"/>
                <a:gd name="connsiteX11" fmla="*/ 63582 w 979207"/>
                <a:gd name="connsiteY11" fmla="*/ 213739 h 352716"/>
                <a:gd name="connsiteX12" fmla="*/ 54057 w 979207"/>
                <a:gd name="connsiteY12" fmla="*/ 97058 h 352716"/>
                <a:gd name="connsiteX13" fmla="*/ 106443 w 979207"/>
                <a:gd name="connsiteY13" fmla="*/ 80389 h 352716"/>
                <a:gd name="connsiteX0" fmla="*/ 106443 w 979207"/>
                <a:gd name="connsiteY0" fmla="*/ 80389 h 352716"/>
                <a:gd name="connsiteX1" fmla="*/ 356475 w 979207"/>
                <a:gd name="connsiteY1" fmla="*/ 32764 h 352716"/>
                <a:gd name="connsiteX2" fmla="*/ 563645 w 979207"/>
                <a:gd name="connsiteY2" fmla="*/ 44669 h 352716"/>
                <a:gd name="connsiteX3" fmla="*/ 701756 w 979207"/>
                <a:gd name="connsiteY3" fmla="*/ 58958 h 352716"/>
                <a:gd name="connsiteX4" fmla="*/ 866063 w 979207"/>
                <a:gd name="connsiteY4" fmla="*/ 144682 h 352716"/>
                <a:gd name="connsiteX5" fmla="*/ 875588 w 979207"/>
                <a:gd name="connsiteY5" fmla="*/ 230407 h 352716"/>
                <a:gd name="connsiteX6" fmla="*/ 827962 w 979207"/>
                <a:gd name="connsiteY6" fmla="*/ 275652 h 352716"/>
                <a:gd name="connsiteX7" fmla="*/ 649369 w 979207"/>
                <a:gd name="connsiteY7" fmla="*/ 299463 h 352716"/>
                <a:gd name="connsiteX8" fmla="*/ 499350 w 979207"/>
                <a:gd name="connsiteY8" fmla="*/ 237551 h 352716"/>
                <a:gd name="connsiteX9" fmla="*/ 337425 w 979207"/>
                <a:gd name="connsiteY9" fmla="*/ 273269 h 352716"/>
                <a:gd name="connsiteX10" fmla="*/ 220743 w 979207"/>
                <a:gd name="connsiteY10" fmla="*/ 308989 h 352716"/>
                <a:gd name="connsiteX11" fmla="*/ 63582 w 979207"/>
                <a:gd name="connsiteY11" fmla="*/ 213739 h 352716"/>
                <a:gd name="connsiteX12" fmla="*/ 54057 w 979207"/>
                <a:gd name="connsiteY12" fmla="*/ 97058 h 352716"/>
                <a:gd name="connsiteX13" fmla="*/ 106443 w 979207"/>
                <a:gd name="connsiteY13" fmla="*/ 80389 h 352716"/>
                <a:gd name="connsiteX0" fmla="*/ 120731 w 979207"/>
                <a:gd name="connsiteY0" fmla="*/ 69306 h 353539"/>
                <a:gd name="connsiteX1" fmla="*/ 356475 w 979207"/>
                <a:gd name="connsiteY1" fmla="*/ 33587 h 353539"/>
                <a:gd name="connsiteX2" fmla="*/ 563645 w 979207"/>
                <a:gd name="connsiteY2" fmla="*/ 45492 h 353539"/>
                <a:gd name="connsiteX3" fmla="*/ 701756 w 979207"/>
                <a:gd name="connsiteY3" fmla="*/ 59781 h 353539"/>
                <a:gd name="connsiteX4" fmla="*/ 866063 w 979207"/>
                <a:gd name="connsiteY4" fmla="*/ 145505 h 353539"/>
                <a:gd name="connsiteX5" fmla="*/ 875588 w 979207"/>
                <a:gd name="connsiteY5" fmla="*/ 231230 h 353539"/>
                <a:gd name="connsiteX6" fmla="*/ 827962 w 979207"/>
                <a:gd name="connsiteY6" fmla="*/ 276475 h 353539"/>
                <a:gd name="connsiteX7" fmla="*/ 649369 w 979207"/>
                <a:gd name="connsiteY7" fmla="*/ 300286 h 353539"/>
                <a:gd name="connsiteX8" fmla="*/ 499350 w 979207"/>
                <a:gd name="connsiteY8" fmla="*/ 238374 h 353539"/>
                <a:gd name="connsiteX9" fmla="*/ 337425 w 979207"/>
                <a:gd name="connsiteY9" fmla="*/ 274092 h 353539"/>
                <a:gd name="connsiteX10" fmla="*/ 220743 w 979207"/>
                <a:gd name="connsiteY10" fmla="*/ 309812 h 353539"/>
                <a:gd name="connsiteX11" fmla="*/ 63582 w 979207"/>
                <a:gd name="connsiteY11" fmla="*/ 214562 h 353539"/>
                <a:gd name="connsiteX12" fmla="*/ 54057 w 979207"/>
                <a:gd name="connsiteY12" fmla="*/ 97881 h 353539"/>
                <a:gd name="connsiteX13" fmla="*/ 120731 w 979207"/>
                <a:gd name="connsiteY13" fmla="*/ 69306 h 353539"/>
                <a:gd name="connsiteX0" fmla="*/ 120731 w 979207"/>
                <a:gd name="connsiteY0" fmla="*/ 75946 h 360179"/>
                <a:gd name="connsiteX1" fmla="*/ 356475 w 979207"/>
                <a:gd name="connsiteY1" fmla="*/ 40227 h 360179"/>
                <a:gd name="connsiteX2" fmla="*/ 563645 w 979207"/>
                <a:gd name="connsiteY2" fmla="*/ 52132 h 360179"/>
                <a:gd name="connsiteX3" fmla="*/ 701756 w 979207"/>
                <a:gd name="connsiteY3" fmla="*/ 66421 h 360179"/>
                <a:gd name="connsiteX4" fmla="*/ 866063 w 979207"/>
                <a:gd name="connsiteY4" fmla="*/ 152145 h 360179"/>
                <a:gd name="connsiteX5" fmla="*/ 875588 w 979207"/>
                <a:gd name="connsiteY5" fmla="*/ 237870 h 360179"/>
                <a:gd name="connsiteX6" fmla="*/ 827962 w 979207"/>
                <a:gd name="connsiteY6" fmla="*/ 283115 h 360179"/>
                <a:gd name="connsiteX7" fmla="*/ 649369 w 979207"/>
                <a:gd name="connsiteY7" fmla="*/ 306926 h 360179"/>
                <a:gd name="connsiteX8" fmla="*/ 499350 w 979207"/>
                <a:gd name="connsiteY8" fmla="*/ 245014 h 360179"/>
                <a:gd name="connsiteX9" fmla="*/ 337425 w 979207"/>
                <a:gd name="connsiteY9" fmla="*/ 280732 h 360179"/>
                <a:gd name="connsiteX10" fmla="*/ 220743 w 979207"/>
                <a:gd name="connsiteY10" fmla="*/ 316452 h 360179"/>
                <a:gd name="connsiteX11" fmla="*/ 63582 w 979207"/>
                <a:gd name="connsiteY11" fmla="*/ 221202 h 360179"/>
                <a:gd name="connsiteX12" fmla="*/ 54057 w 979207"/>
                <a:gd name="connsiteY12" fmla="*/ 104521 h 360179"/>
                <a:gd name="connsiteX13" fmla="*/ 120731 w 979207"/>
                <a:gd name="connsiteY13" fmla="*/ 75946 h 360179"/>
                <a:gd name="connsiteX0" fmla="*/ 120731 w 979207"/>
                <a:gd name="connsiteY0" fmla="*/ 75946 h 360179"/>
                <a:gd name="connsiteX1" fmla="*/ 356475 w 979207"/>
                <a:gd name="connsiteY1" fmla="*/ 40227 h 360179"/>
                <a:gd name="connsiteX2" fmla="*/ 563645 w 979207"/>
                <a:gd name="connsiteY2" fmla="*/ 52132 h 360179"/>
                <a:gd name="connsiteX3" fmla="*/ 701756 w 979207"/>
                <a:gd name="connsiteY3" fmla="*/ 66421 h 360179"/>
                <a:gd name="connsiteX4" fmla="*/ 866063 w 979207"/>
                <a:gd name="connsiteY4" fmla="*/ 152145 h 360179"/>
                <a:gd name="connsiteX5" fmla="*/ 875588 w 979207"/>
                <a:gd name="connsiteY5" fmla="*/ 237870 h 360179"/>
                <a:gd name="connsiteX6" fmla="*/ 827962 w 979207"/>
                <a:gd name="connsiteY6" fmla="*/ 283115 h 360179"/>
                <a:gd name="connsiteX7" fmla="*/ 649369 w 979207"/>
                <a:gd name="connsiteY7" fmla="*/ 306926 h 360179"/>
                <a:gd name="connsiteX8" fmla="*/ 499350 w 979207"/>
                <a:gd name="connsiteY8" fmla="*/ 245014 h 360179"/>
                <a:gd name="connsiteX9" fmla="*/ 337425 w 979207"/>
                <a:gd name="connsiteY9" fmla="*/ 280732 h 360179"/>
                <a:gd name="connsiteX10" fmla="*/ 220743 w 979207"/>
                <a:gd name="connsiteY10" fmla="*/ 316452 h 360179"/>
                <a:gd name="connsiteX11" fmla="*/ 63582 w 979207"/>
                <a:gd name="connsiteY11" fmla="*/ 221202 h 360179"/>
                <a:gd name="connsiteX12" fmla="*/ 54057 w 979207"/>
                <a:gd name="connsiteY12" fmla="*/ 104521 h 360179"/>
                <a:gd name="connsiteX13" fmla="*/ 120731 w 979207"/>
                <a:gd name="connsiteY13" fmla="*/ 75946 h 360179"/>
                <a:gd name="connsiteX0" fmla="*/ 120731 w 979207"/>
                <a:gd name="connsiteY0" fmla="*/ 75946 h 360179"/>
                <a:gd name="connsiteX1" fmla="*/ 356475 w 979207"/>
                <a:gd name="connsiteY1" fmla="*/ 40227 h 360179"/>
                <a:gd name="connsiteX2" fmla="*/ 563645 w 979207"/>
                <a:gd name="connsiteY2" fmla="*/ 52132 h 360179"/>
                <a:gd name="connsiteX3" fmla="*/ 701756 w 979207"/>
                <a:gd name="connsiteY3" fmla="*/ 66421 h 360179"/>
                <a:gd name="connsiteX4" fmla="*/ 866063 w 979207"/>
                <a:gd name="connsiteY4" fmla="*/ 152145 h 360179"/>
                <a:gd name="connsiteX5" fmla="*/ 875588 w 979207"/>
                <a:gd name="connsiteY5" fmla="*/ 237870 h 360179"/>
                <a:gd name="connsiteX6" fmla="*/ 827962 w 979207"/>
                <a:gd name="connsiteY6" fmla="*/ 283115 h 360179"/>
                <a:gd name="connsiteX7" fmla="*/ 649369 w 979207"/>
                <a:gd name="connsiteY7" fmla="*/ 306926 h 360179"/>
                <a:gd name="connsiteX8" fmla="*/ 499350 w 979207"/>
                <a:gd name="connsiteY8" fmla="*/ 245014 h 360179"/>
                <a:gd name="connsiteX9" fmla="*/ 337425 w 979207"/>
                <a:gd name="connsiteY9" fmla="*/ 280732 h 360179"/>
                <a:gd name="connsiteX10" fmla="*/ 220743 w 979207"/>
                <a:gd name="connsiteY10" fmla="*/ 316452 h 360179"/>
                <a:gd name="connsiteX11" fmla="*/ 63582 w 979207"/>
                <a:gd name="connsiteY11" fmla="*/ 221202 h 360179"/>
                <a:gd name="connsiteX12" fmla="*/ 54057 w 979207"/>
                <a:gd name="connsiteY12" fmla="*/ 104521 h 360179"/>
                <a:gd name="connsiteX13" fmla="*/ 120731 w 979207"/>
                <a:gd name="connsiteY13" fmla="*/ 75946 h 360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9207" h="360179">
                  <a:moveTo>
                    <a:pt x="120731" y="75946"/>
                  </a:moveTo>
                  <a:cubicBezTo>
                    <a:pt x="224315" y="-51054"/>
                    <a:pt x="276306" y="13637"/>
                    <a:pt x="356475" y="40227"/>
                  </a:cubicBezTo>
                  <a:cubicBezTo>
                    <a:pt x="439024" y="-14145"/>
                    <a:pt x="487048" y="5699"/>
                    <a:pt x="563645" y="52132"/>
                  </a:cubicBezTo>
                  <a:cubicBezTo>
                    <a:pt x="597775" y="-21687"/>
                    <a:pt x="689056" y="18796"/>
                    <a:pt x="701756" y="66421"/>
                  </a:cubicBezTo>
                  <a:cubicBezTo>
                    <a:pt x="856934" y="17208"/>
                    <a:pt x="832329" y="127142"/>
                    <a:pt x="866063" y="152145"/>
                  </a:cubicBezTo>
                  <a:cubicBezTo>
                    <a:pt x="1099823" y="200961"/>
                    <a:pt x="903369" y="229932"/>
                    <a:pt x="875588" y="237870"/>
                  </a:cubicBezTo>
                  <a:cubicBezTo>
                    <a:pt x="993063" y="324389"/>
                    <a:pt x="848600" y="291846"/>
                    <a:pt x="827962" y="283115"/>
                  </a:cubicBezTo>
                  <a:cubicBezTo>
                    <a:pt x="793434" y="401781"/>
                    <a:pt x="664053" y="333119"/>
                    <a:pt x="649369" y="306926"/>
                  </a:cubicBezTo>
                  <a:cubicBezTo>
                    <a:pt x="587059" y="433132"/>
                    <a:pt x="499350" y="302957"/>
                    <a:pt x="499350" y="245014"/>
                  </a:cubicBezTo>
                  <a:cubicBezTo>
                    <a:pt x="461250" y="389476"/>
                    <a:pt x="362031" y="306529"/>
                    <a:pt x="337425" y="280732"/>
                  </a:cubicBezTo>
                  <a:cubicBezTo>
                    <a:pt x="334250" y="366458"/>
                    <a:pt x="252493" y="335501"/>
                    <a:pt x="220743" y="316452"/>
                  </a:cubicBezTo>
                  <a:cubicBezTo>
                    <a:pt x="73105" y="343440"/>
                    <a:pt x="79457" y="247396"/>
                    <a:pt x="63582" y="221202"/>
                  </a:cubicBezTo>
                  <a:cubicBezTo>
                    <a:pt x="-69769" y="119999"/>
                    <a:pt x="46913" y="126746"/>
                    <a:pt x="54057" y="104521"/>
                  </a:cubicBezTo>
                  <a:cubicBezTo>
                    <a:pt x="13576" y="-1047"/>
                    <a:pt x="90966" y="58880"/>
                    <a:pt x="120731" y="75946"/>
                  </a:cubicBezTo>
                  <a:close/>
                </a:path>
              </a:pathLst>
            </a:custGeom>
            <a:solidFill>
              <a:srgbClr val="AA451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DC599F8-115A-BA54-3BFD-32519DA9795B}"/>
                </a:ext>
              </a:extLst>
            </p:cNvPr>
            <p:cNvSpPr/>
            <p:nvPr/>
          </p:nvSpPr>
          <p:spPr>
            <a:xfrm>
              <a:off x="4679156" y="4326960"/>
              <a:ext cx="342900" cy="128359"/>
            </a:xfrm>
            <a:custGeom>
              <a:avLst/>
              <a:gdLst>
                <a:gd name="connsiteX0" fmla="*/ 0 w 342900"/>
                <a:gd name="connsiteY0" fmla="*/ 47835 h 133560"/>
                <a:gd name="connsiteX1" fmla="*/ 97632 w 342900"/>
                <a:gd name="connsiteY1" fmla="*/ 210 h 133560"/>
                <a:gd name="connsiteX2" fmla="*/ 173832 w 342900"/>
                <a:gd name="connsiteY2" fmla="*/ 64504 h 133560"/>
                <a:gd name="connsiteX3" fmla="*/ 342900 w 342900"/>
                <a:gd name="connsiteY3" fmla="*/ 133560 h 133560"/>
                <a:gd name="connsiteX4" fmla="*/ 342900 w 342900"/>
                <a:gd name="connsiteY4" fmla="*/ 133560 h 133560"/>
                <a:gd name="connsiteX0" fmla="*/ 0 w 342900"/>
                <a:gd name="connsiteY0" fmla="*/ 0 h 85725"/>
                <a:gd name="connsiteX1" fmla="*/ 173832 w 342900"/>
                <a:gd name="connsiteY1" fmla="*/ 16669 h 85725"/>
                <a:gd name="connsiteX2" fmla="*/ 342900 w 342900"/>
                <a:gd name="connsiteY2" fmla="*/ 85725 h 85725"/>
                <a:gd name="connsiteX3" fmla="*/ 342900 w 342900"/>
                <a:gd name="connsiteY3" fmla="*/ 85725 h 85725"/>
                <a:gd name="connsiteX0" fmla="*/ 0 w 342900"/>
                <a:gd name="connsiteY0" fmla="*/ 36525 h 122250"/>
                <a:gd name="connsiteX1" fmla="*/ 173832 w 342900"/>
                <a:gd name="connsiteY1" fmla="*/ 53194 h 122250"/>
                <a:gd name="connsiteX2" fmla="*/ 342900 w 342900"/>
                <a:gd name="connsiteY2" fmla="*/ 122250 h 122250"/>
                <a:gd name="connsiteX3" fmla="*/ 342900 w 342900"/>
                <a:gd name="connsiteY3" fmla="*/ 122250 h 122250"/>
                <a:gd name="connsiteX0" fmla="*/ 0 w 342900"/>
                <a:gd name="connsiteY0" fmla="*/ 41401 h 127126"/>
                <a:gd name="connsiteX1" fmla="*/ 173832 w 342900"/>
                <a:gd name="connsiteY1" fmla="*/ 58070 h 127126"/>
                <a:gd name="connsiteX2" fmla="*/ 342900 w 342900"/>
                <a:gd name="connsiteY2" fmla="*/ 127126 h 127126"/>
                <a:gd name="connsiteX3" fmla="*/ 342900 w 342900"/>
                <a:gd name="connsiteY3" fmla="*/ 127126 h 127126"/>
                <a:gd name="connsiteX0" fmla="*/ 0 w 342900"/>
                <a:gd name="connsiteY0" fmla="*/ 30507 h 116232"/>
                <a:gd name="connsiteX1" fmla="*/ 173832 w 342900"/>
                <a:gd name="connsiteY1" fmla="*/ 47176 h 116232"/>
                <a:gd name="connsiteX2" fmla="*/ 342900 w 342900"/>
                <a:gd name="connsiteY2" fmla="*/ 116232 h 116232"/>
                <a:gd name="connsiteX3" fmla="*/ 342900 w 342900"/>
                <a:gd name="connsiteY3" fmla="*/ 116232 h 116232"/>
                <a:gd name="connsiteX0" fmla="*/ 0 w 342900"/>
                <a:gd name="connsiteY0" fmla="*/ 0 h 85725"/>
                <a:gd name="connsiteX1" fmla="*/ 342900 w 342900"/>
                <a:gd name="connsiteY1" fmla="*/ 85725 h 85725"/>
                <a:gd name="connsiteX2" fmla="*/ 342900 w 342900"/>
                <a:gd name="connsiteY2" fmla="*/ 85725 h 85725"/>
                <a:gd name="connsiteX0" fmla="*/ 0 w 342900"/>
                <a:gd name="connsiteY0" fmla="*/ 0 h 85725"/>
                <a:gd name="connsiteX1" fmla="*/ 164307 w 342900"/>
                <a:gd name="connsiteY1" fmla="*/ 28575 h 85725"/>
                <a:gd name="connsiteX2" fmla="*/ 342900 w 342900"/>
                <a:gd name="connsiteY2" fmla="*/ 85725 h 85725"/>
                <a:gd name="connsiteX3" fmla="*/ 342900 w 342900"/>
                <a:gd name="connsiteY3" fmla="*/ 85725 h 85725"/>
                <a:gd name="connsiteX0" fmla="*/ 0 w 342900"/>
                <a:gd name="connsiteY0" fmla="*/ 15330 h 101055"/>
                <a:gd name="connsiteX1" fmla="*/ 164307 w 342900"/>
                <a:gd name="connsiteY1" fmla="*/ 43905 h 101055"/>
                <a:gd name="connsiteX2" fmla="*/ 342900 w 342900"/>
                <a:gd name="connsiteY2" fmla="*/ 101055 h 101055"/>
                <a:gd name="connsiteX3" fmla="*/ 342900 w 342900"/>
                <a:gd name="connsiteY3" fmla="*/ 101055 h 101055"/>
                <a:gd name="connsiteX0" fmla="*/ 0 w 342900"/>
                <a:gd name="connsiteY0" fmla="*/ 42634 h 128359"/>
                <a:gd name="connsiteX1" fmla="*/ 164307 w 342900"/>
                <a:gd name="connsiteY1" fmla="*/ 71209 h 128359"/>
                <a:gd name="connsiteX2" fmla="*/ 342900 w 342900"/>
                <a:gd name="connsiteY2" fmla="*/ 128359 h 128359"/>
                <a:gd name="connsiteX3" fmla="*/ 342900 w 342900"/>
                <a:gd name="connsiteY3" fmla="*/ 128359 h 128359"/>
                <a:gd name="connsiteX0" fmla="*/ 0 w 342900"/>
                <a:gd name="connsiteY0" fmla="*/ 42634 h 128359"/>
                <a:gd name="connsiteX1" fmla="*/ 164307 w 342900"/>
                <a:gd name="connsiteY1" fmla="*/ 71209 h 128359"/>
                <a:gd name="connsiteX2" fmla="*/ 342900 w 342900"/>
                <a:gd name="connsiteY2" fmla="*/ 128359 h 128359"/>
                <a:gd name="connsiteX3" fmla="*/ 342900 w 342900"/>
                <a:gd name="connsiteY3" fmla="*/ 128359 h 128359"/>
                <a:gd name="connsiteX0" fmla="*/ 0 w 342900"/>
                <a:gd name="connsiteY0" fmla="*/ 42634 h 128359"/>
                <a:gd name="connsiteX1" fmla="*/ 164307 w 342900"/>
                <a:gd name="connsiteY1" fmla="*/ 71209 h 128359"/>
                <a:gd name="connsiteX2" fmla="*/ 342900 w 342900"/>
                <a:gd name="connsiteY2" fmla="*/ 128359 h 128359"/>
                <a:gd name="connsiteX3" fmla="*/ 342900 w 342900"/>
                <a:gd name="connsiteY3" fmla="*/ 128359 h 12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128359">
                  <a:moveTo>
                    <a:pt x="0" y="42634"/>
                  </a:moveTo>
                  <a:cubicBezTo>
                    <a:pt x="40482" y="-20072"/>
                    <a:pt x="152400" y="-16104"/>
                    <a:pt x="164307" y="71209"/>
                  </a:cubicBezTo>
                  <a:cubicBezTo>
                    <a:pt x="197644" y="47396"/>
                    <a:pt x="300038" y="-19279"/>
                    <a:pt x="342900" y="128359"/>
                  </a:cubicBezTo>
                  <a:lnTo>
                    <a:pt x="342900" y="128359"/>
                  </a:lnTo>
                </a:path>
              </a:pathLst>
            </a:custGeom>
            <a:solidFill>
              <a:srgbClr val="AA451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C7F845F-AFD3-5940-C6D2-92A01578E598}"/>
                </a:ext>
              </a:extLst>
            </p:cNvPr>
            <p:cNvSpPr/>
            <p:nvPr/>
          </p:nvSpPr>
          <p:spPr>
            <a:xfrm>
              <a:off x="5007769" y="4360041"/>
              <a:ext cx="73819" cy="42889"/>
            </a:xfrm>
            <a:custGeom>
              <a:avLst/>
              <a:gdLst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0 w 73819"/>
                <a:gd name="connsiteY0" fmla="*/ 41400 h 41400"/>
                <a:gd name="connsiteX1" fmla="*/ 73819 w 73819"/>
                <a:gd name="connsiteY1" fmla="*/ 5682 h 41400"/>
                <a:gd name="connsiteX2" fmla="*/ 73819 w 73819"/>
                <a:gd name="connsiteY2" fmla="*/ 5682 h 41400"/>
                <a:gd name="connsiteX0" fmla="*/ 0 w 73819"/>
                <a:gd name="connsiteY0" fmla="*/ 42889 h 42889"/>
                <a:gd name="connsiteX1" fmla="*/ 73819 w 73819"/>
                <a:gd name="connsiteY1" fmla="*/ 7171 h 42889"/>
                <a:gd name="connsiteX2" fmla="*/ 73819 w 73819"/>
                <a:gd name="connsiteY2" fmla="*/ 7171 h 4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19" h="42889">
                  <a:moveTo>
                    <a:pt x="0" y="42889"/>
                  </a:moveTo>
                  <a:cubicBezTo>
                    <a:pt x="17463" y="16696"/>
                    <a:pt x="49213" y="-14261"/>
                    <a:pt x="73819" y="7171"/>
                  </a:cubicBezTo>
                  <a:lnTo>
                    <a:pt x="73819" y="71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712FDB3-47C4-BB9D-E1CC-0D9BCB21EBD2}"/>
                </a:ext>
              </a:extLst>
            </p:cNvPr>
            <p:cNvSpPr/>
            <p:nvPr/>
          </p:nvSpPr>
          <p:spPr>
            <a:xfrm>
              <a:off x="4933950" y="4295776"/>
              <a:ext cx="73819" cy="35718"/>
            </a:xfrm>
            <a:custGeom>
              <a:avLst/>
              <a:gdLst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19" h="35718">
                  <a:moveTo>
                    <a:pt x="0" y="35718"/>
                  </a:moveTo>
                  <a:cubicBezTo>
                    <a:pt x="19843" y="2381"/>
                    <a:pt x="49213" y="0"/>
                    <a:pt x="73819" y="0"/>
                  </a:cubicBezTo>
                  <a:lnTo>
                    <a:pt x="7381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C46DD0B-C939-10E0-6C5A-A3C92F09F164}"/>
                </a:ext>
              </a:extLst>
            </p:cNvPr>
            <p:cNvSpPr/>
            <p:nvPr/>
          </p:nvSpPr>
          <p:spPr>
            <a:xfrm>
              <a:off x="4727970" y="4259108"/>
              <a:ext cx="52387" cy="28498"/>
            </a:xfrm>
            <a:custGeom>
              <a:avLst/>
              <a:gdLst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52387 w 126206"/>
                <a:gd name="connsiteY0" fmla="*/ 35718 h 35718"/>
                <a:gd name="connsiteX1" fmla="*/ 126206 w 126206"/>
                <a:gd name="connsiteY1" fmla="*/ 0 h 35718"/>
                <a:gd name="connsiteX2" fmla="*/ 0 w 126206"/>
                <a:gd name="connsiteY2" fmla="*/ 9525 h 35718"/>
                <a:gd name="connsiteX0" fmla="*/ 52387 w 52387"/>
                <a:gd name="connsiteY0" fmla="*/ 26193 h 26193"/>
                <a:gd name="connsiteX1" fmla="*/ 0 w 52387"/>
                <a:gd name="connsiteY1" fmla="*/ 0 h 26193"/>
                <a:gd name="connsiteX0" fmla="*/ 52387 w 52387"/>
                <a:gd name="connsiteY0" fmla="*/ 26193 h 27708"/>
                <a:gd name="connsiteX1" fmla="*/ 0 w 52387"/>
                <a:gd name="connsiteY1" fmla="*/ 0 h 27708"/>
                <a:gd name="connsiteX0" fmla="*/ 52387 w 52387"/>
                <a:gd name="connsiteY0" fmla="*/ 26193 h 28498"/>
                <a:gd name="connsiteX1" fmla="*/ 0 w 52387"/>
                <a:gd name="connsiteY1" fmla="*/ 0 h 28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" h="28498">
                  <a:moveTo>
                    <a:pt x="52387" y="26193"/>
                  </a:moveTo>
                  <a:cubicBezTo>
                    <a:pt x="25400" y="34130"/>
                    <a:pt x="10318" y="2063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994683C-0C1E-2B0E-0EAA-4CD9BA8459BB}"/>
              </a:ext>
            </a:extLst>
          </p:cNvPr>
          <p:cNvGrpSpPr/>
          <p:nvPr/>
        </p:nvGrpSpPr>
        <p:grpSpPr>
          <a:xfrm>
            <a:off x="2085604" y="272078"/>
            <a:ext cx="3142685" cy="6386901"/>
            <a:chOff x="8392085" y="-417930"/>
            <a:chExt cx="3328763" cy="6765068"/>
          </a:xfrm>
        </p:grpSpPr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AFA7AF81-0A6E-5B37-F3AE-F8252A15AA61}"/>
                </a:ext>
              </a:extLst>
            </p:cNvPr>
            <p:cNvGrpSpPr/>
            <p:nvPr/>
          </p:nvGrpSpPr>
          <p:grpSpPr>
            <a:xfrm>
              <a:off x="8392085" y="-377450"/>
              <a:ext cx="3328763" cy="6724588"/>
              <a:chOff x="8392085" y="-377450"/>
              <a:chExt cx="3328763" cy="6724588"/>
            </a:xfrm>
          </p:grpSpPr>
          <p:sp>
            <p:nvSpPr>
              <p:cNvPr id="599" name="Rectangle 10">
                <a:extLst>
                  <a:ext uri="{FF2B5EF4-FFF2-40B4-BE49-F238E27FC236}">
                    <a16:creationId xmlns:a16="http://schemas.microsoft.com/office/drawing/2014/main" id="{2A283815-4158-C4B7-D9D2-7E0524F10DBE}"/>
                  </a:ext>
                </a:extLst>
              </p:cNvPr>
              <p:cNvSpPr/>
              <p:nvPr/>
            </p:nvSpPr>
            <p:spPr>
              <a:xfrm>
                <a:off x="9052637" y="4512085"/>
                <a:ext cx="894417" cy="1835053"/>
              </a:xfrm>
              <a:custGeom>
                <a:avLst/>
                <a:gdLst>
                  <a:gd name="connsiteX0" fmla="*/ 0 w 246106"/>
                  <a:gd name="connsiteY0" fmla="*/ 0 h 1374013"/>
                  <a:gd name="connsiteX1" fmla="*/ 246106 w 246106"/>
                  <a:gd name="connsiteY1" fmla="*/ 0 h 1374013"/>
                  <a:gd name="connsiteX2" fmla="*/ 246106 w 246106"/>
                  <a:gd name="connsiteY2" fmla="*/ 1374013 h 1374013"/>
                  <a:gd name="connsiteX3" fmla="*/ 0 w 246106"/>
                  <a:gd name="connsiteY3" fmla="*/ 1374013 h 1374013"/>
                  <a:gd name="connsiteX4" fmla="*/ 0 w 246106"/>
                  <a:gd name="connsiteY4" fmla="*/ 0 h 1374013"/>
                  <a:gd name="connsiteX0" fmla="*/ 51074 w 297180"/>
                  <a:gd name="connsiteY0" fmla="*/ 0 h 1508763"/>
                  <a:gd name="connsiteX1" fmla="*/ 297180 w 297180"/>
                  <a:gd name="connsiteY1" fmla="*/ 0 h 1508763"/>
                  <a:gd name="connsiteX2" fmla="*/ 297180 w 297180"/>
                  <a:gd name="connsiteY2" fmla="*/ 1374013 h 1508763"/>
                  <a:gd name="connsiteX3" fmla="*/ 0 w 297180"/>
                  <a:gd name="connsiteY3" fmla="*/ 1508760 h 1508763"/>
                  <a:gd name="connsiteX4" fmla="*/ 51074 w 297180"/>
                  <a:gd name="connsiteY4" fmla="*/ 1374013 h 1508763"/>
                  <a:gd name="connsiteX5" fmla="*/ 51074 w 297180"/>
                  <a:gd name="connsiteY5" fmla="*/ 0 h 1508763"/>
                  <a:gd name="connsiteX0" fmla="*/ 51074 w 305195"/>
                  <a:gd name="connsiteY0" fmla="*/ 0 h 1573740"/>
                  <a:gd name="connsiteX1" fmla="*/ 297180 w 305195"/>
                  <a:gd name="connsiteY1" fmla="*/ 0 h 1573740"/>
                  <a:gd name="connsiteX2" fmla="*/ 297180 w 305195"/>
                  <a:gd name="connsiteY2" fmla="*/ 1374013 h 1573740"/>
                  <a:gd name="connsiteX3" fmla="*/ 281940 w 305195"/>
                  <a:gd name="connsiteY3" fmla="*/ 1569720 h 1573740"/>
                  <a:gd name="connsiteX4" fmla="*/ 0 w 305195"/>
                  <a:gd name="connsiteY4" fmla="*/ 1508760 h 1573740"/>
                  <a:gd name="connsiteX5" fmla="*/ 51074 w 305195"/>
                  <a:gd name="connsiteY5" fmla="*/ 1374013 h 1573740"/>
                  <a:gd name="connsiteX6" fmla="*/ 51074 w 305195"/>
                  <a:gd name="connsiteY6" fmla="*/ 0 h 1573740"/>
                  <a:gd name="connsiteX0" fmla="*/ 51074 w 305195"/>
                  <a:gd name="connsiteY0" fmla="*/ 0 h 1573740"/>
                  <a:gd name="connsiteX1" fmla="*/ 297180 w 305195"/>
                  <a:gd name="connsiteY1" fmla="*/ 0 h 1573740"/>
                  <a:gd name="connsiteX2" fmla="*/ 297180 w 305195"/>
                  <a:gd name="connsiteY2" fmla="*/ 1374013 h 1573740"/>
                  <a:gd name="connsiteX3" fmla="*/ 281940 w 305195"/>
                  <a:gd name="connsiteY3" fmla="*/ 1569720 h 1573740"/>
                  <a:gd name="connsiteX4" fmla="*/ 0 w 305195"/>
                  <a:gd name="connsiteY4" fmla="*/ 1508760 h 1573740"/>
                  <a:gd name="connsiteX5" fmla="*/ 58694 w 305195"/>
                  <a:gd name="connsiteY5" fmla="*/ 1335913 h 1573740"/>
                  <a:gd name="connsiteX6" fmla="*/ 51074 w 305195"/>
                  <a:gd name="connsiteY6" fmla="*/ 0 h 1573740"/>
                  <a:gd name="connsiteX0" fmla="*/ 367908 w 622029"/>
                  <a:gd name="connsiteY0" fmla="*/ 0 h 1573740"/>
                  <a:gd name="connsiteX1" fmla="*/ 614014 w 622029"/>
                  <a:gd name="connsiteY1" fmla="*/ 0 h 1573740"/>
                  <a:gd name="connsiteX2" fmla="*/ 614014 w 622029"/>
                  <a:gd name="connsiteY2" fmla="*/ 1374013 h 1573740"/>
                  <a:gd name="connsiteX3" fmla="*/ 598774 w 622029"/>
                  <a:gd name="connsiteY3" fmla="*/ 1569720 h 1573740"/>
                  <a:gd name="connsiteX4" fmla="*/ 316834 w 622029"/>
                  <a:gd name="connsiteY4" fmla="*/ 1508760 h 1573740"/>
                  <a:gd name="connsiteX5" fmla="*/ 375528 w 622029"/>
                  <a:gd name="connsiteY5" fmla="*/ 1335913 h 1573740"/>
                  <a:gd name="connsiteX6" fmla="*/ 367908 w 622029"/>
                  <a:gd name="connsiteY6" fmla="*/ 0 h 1573740"/>
                  <a:gd name="connsiteX0" fmla="*/ 440644 w 694765"/>
                  <a:gd name="connsiteY0" fmla="*/ 0 h 1588364"/>
                  <a:gd name="connsiteX1" fmla="*/ 686750 w 694765"/>
                  <a:gd name="connsiteY1" fmla="*/ 0 h 1588364"/>
                  <a:gd name="connsiteX2" fmla="*/ 686750 w 694765"/>
                  <a:gd name="connsiteY2" fmla="*/ 1374013 h 1588364"/>
                  <a:gd name="connsiteX3" fmla="*/ 671510 w 694765"/>
                  <a:gd name="connsiteY3" fmla="*/ 1569720 h 1588364"/>
                  <a:gd name="connsiteX4" fmla="*/ 389570 w 694765"/>
                  <a:gd name="connsiteY4" fmla="*/ 1508760 h 1588364"/>
                  <a:gd name="connsiteX5" fmla="*/ 448264 w 694765"/>
                  <a:gd name="connsiteY5" fmla="*/ 1335913 h 1588364"/>
                  <a:gd name="connsiteX6" fmla="*/ 440644 w 694765"/>
                  <a:gd name="connsiteY6" fmla="*/ 0 h 1588364"/>
                  <a:gd name="connsiteX0" fmla="*/ 379046 w 633167"/>
                  <a:gd name="connsiteY0" fmla="*/ 0 h 1576685"/>
                  <a:gd name="connsiteX1" fmla="*/ 625152 w 633167"/>
                  <a:gd name="connsiteY1" fmla="*/ 0 h 1576685"/>
                  <a:gd name="connsiteX2" fmla="*/ 625152 w 633167"/>
                  <a:gd name="connsiteY2" fmla="*/ 1374013 h 1576685"/>
                  <a:gd name="connsiteX3" fmla="*/ 609912 w 633167"/>
                  <a:gd name="connsiteY3" fmla="*/ 1569720 h 1576685"/>
                  <a:gd name="connsiteX4" fmla="*/ 327972 w 633167"/>
                  <a:gd name="connsiteY4" fmla="*/ 1508760 h 1576685"/>
                  <a:gd name="connsiteX5" fmla="*/ 386666 w 633167"/>
                  <a:gd name="connsiteY5" fmla="*/ 1335913 h 1576685"/>
                  <a:gd name="connsiteX6" fmla="*/ 379046 w 633167"/>
                  <a:gd name="connsiteY6" fmla="*/ 0 h 1576685"/>
                  <a:gd name="connsiteX0" fmla="*/ 388109 w 642230"/>
                  <a:gd name="connsiteY0" fmla="*/ 0 h 1572759"/>
                  <a:gd name="connsiteX1" fmla="*/ 634215 w 642230"/>
                  <a:gd name="connsiteY1" fmla="*/ 0 h 1572759"/>
                  <a:gd name="connsiteX2" fmla="*/ 634215 w 642230"/>
                  <a:gd name="connsiteY2" fmla="*/ 1374013 h 1572759"/>
                  <a:gd name="connsiteX3" fmla="*/ 618975 w 642230"/>
                  <a:gd name="connsiteY3" fmla="*/ 1569720 h 1572759"/>
                  <a:gd name="connsiteX4" fmla="*/ 314175 w 642230"/>
                  <a:gd name="connsiteY4" fmla="*/ 1478280 h 1572759"/>
                  <a:gd name="connsiteX5" fmla="*/ 395729 w 642230"/>
                  <a:gd name="connsiteY5" fmla="*/ 1335913 h 1572759"/>
                  <a:gd name="connsiteX6" fmla="*/ 388109 w 642230"/>
                  <a:gd name="connsiteY6" fmla="*/ 0 h 1572759"/>
                  <a:gd name="connsiteX0" fmla="*/ 404010 w 658131"/>
                  <a:gd name="connsiteY0" fmla="*/ 0 h 1572759"/>
                  <a:gd name="connsiteX1" fmla="*/ 650116 w 658131"/>
                  <a:gd name="connsiteY1" fmla="*/ 0 h 1572759"/>
                  <a:gd name="connsiteX2" fmla="*/ 650116 w 658131"/>
                  <a:gd name="connsiteY2" fmla="*/ 1374013 h 1572759"/>
                  <a:gd name="connsiteX3" fmla="*/ 634876 w 658131"/>
                  <a:gd name="connsiteY3" fmla="*/ 1569720 h 1572759"/>
                  <a:gd name="connsiteX4" fmla="*/ 291976 w 658131"/>
                  <a:gd name="connsiteY4" fmla="*/ 1478280 h 1572759"/>
                  <a:gd name="connsiteX5" fmla="*/ 411630 w 658131"/>
                  <a:gd name="connsiteY5" fmla="*/ 1335913 h 1572759"/>
                  <a:gd name="connsiteX6" fmla="*/ 404010 w 658131"/>
                  <a:gd name="connsiteY6" fmla="*/ 0 h 1572759"/>
                  <a:gd name="connsiteX0" fmla="*/ 404010 w 651902"/>
                  <a:gd name="connsiteY0" fmla="*/ 0 h 1572759"/>
                  <a:gd name="connsiteX1" fmla="*/ 650116 w 651902"/>
                  <a:gd name="connsiteY1" fmla="*/ 0 h 1572759"/>
                  <a:gd name="connsiteX2" fmla="*/ 621541 w 651902"/>
                  <a:gd name="connsiteY2" fmla="*/ 1342263 h 1572759"/>
                  <a:gd name="connsiteX3" fmla="*/ 634876 w 651902"/>
                  <a:gd name="connsiteY3" fmla="*/ 1569720 h 1572759"/>
                  <a:gd name="connsiteX4" fmla="*/ 291976 w 651902"/>
                  <a:gd name="connsiteY4" fmla="*/ 1478280 h 1572759"/>
                  <a:gd name="connsiteX5" fmla="*/ 411630 w 651902"/>
                  <a:gd name="connsiteY5" fmla="*/ 1335913 h 1572759"/>
                  <a:gd name="connsiteX6" fmla="*/ 404010 w 651902"/>
                  <a:gd name="connsiteY6" fmla="*/ 0 h 1572759"/>
                  <a:gd name="connsiteX0" fmla="*/ 404010 w 859735"/>
                  <a:gd name="connsiteY0" fmla="*/ 0 h 1572759"/>
                  <a:gd name="connsiteX1" fmla="*/ 650116 w 859735"/>
                  <a:gd name="connsiteY1" fmla="*/ 0 h 1572759"/>
                  <a:gd name="connsiteX2" fmla="*/ 621541 w 859735"/>
                  <a:gd name="connsiteY2" fmla="*/ 1342263 h 1572759"/>
                  <a:gd name="connsiteX3" fmla="*/ 634876 w 859735"/>
                  <a:gd name="connsiteY3" fmla="*/ 1569720 h 1572759"/>
                  <a:gd name="connsiteX4" fmla="*/ 291976 w 859735"/>
                  <a:gd name="connsiteY4" fmla="*/ 1478280 h 1572759"/>
                  <a:gd name="connsiteX5" fmla="*/ 411630 w 859735"/>
                  <a:gd name="connsiteY5" fmla="*/ 1335913 h 1572759"/>
                  <a:gd name="connsiteX6" fmla="*/ 404010 w 859735"/>
                  <a:gd name="connsiteY6" fmla="*/ 0 h 1572759"/>
                  <a:gd name="connsiteX0" fmla="*/ 404010 w 899881"/>
                  <a:gd name="connsiteY0" fmla="*/ 0 h 1591889"/>
                  <a:gd name="connsiteX1" fmla="*/ 650116 w 899881"/>
                  <a:gd name="connsiteY1" fmla="*/ 0 h 1591889"/>
                  <a:gd name="connsiteX2" fmla="*/ 621541 w 899881"/>
                  <a:gd name="connsiteY2" fmla="*/ 1342263 h 1591889"/>
                  <a:gd name="connsiteX3" fmla="*/ 634876 w 899881"/>
                  <a:gd name="connsiteY3" fmla="*/ 1569720 h 1591889"/>
                  <a:gd name="connsiteX4" fmla="*/ 291976 w 899881"/>
                  <a:gd name="connsiteY4" fmla="*/ 1478280 h 1591889"/>
                  <a:gd name="connsiteX5" fmla="*/ 411630 w 899881"/>
                  <a:gd name="connsiteY5" fmla="*/ 1335913 h 1591889"/>
                  <a:gd name="connsiteX6" fmla="*/ 404010 w 899881"/>
                  <a:gd name="connsiteY6" fmla="*/ 0 h 1591889"/>
                  <a:gd name="connsiteX0" fmla="*/ 404010 w 899881"/>
                  <a:gd name="connsiteY0" fmla="*/ 0 h 1793889"/>
                  <a:gd name="connsiteX1" fmla="*/ 650116 w 899881"/>
                  <a:gd name="connsiteY1" fmla="*/ 0 h 1793889"/>
                  <a:gd name="connsiteX2" fmla="*/ 621541 w 899881"/>
                  <a:gd name="connsiteY2" fmla="*/ 1342263 h 1793889"/>
                  <a:gd name="connsiteX3" fmla="*/ 634876 w 899881"/>
                  <a:gd name="connsiteY3" fmla="*/ 1569720 h 1793889"/>
                  <a:gd name="connsiteX4" fmla="*/ 291976 w 899881"/>
                  <a:gd name="connsiteY4" fmla="*/ 1478280 h 1793889"/>
                  <a:gd name="connsiteX5" fmla="*/ 411630 w 899881"/>
                  <a:gd name="connsiteY5" fmla="*/ 1335913 h 1793889"/>
                  <a:gd name="connsiteX6" fmla="*/ 404010 w 899881"/>
                  <a:gd name="connsiteY6" fmla="*/ 0 h 1793889"/>
                  <a:gd name="connsiteX0" fmla="*/ 404010 w 899881"/>
                  <a:gd name="connsiteY0" fmla="*/ 0 h 1811175"/>
                  <a:gd name="connsiteX1" fmla="*/ 650116 w 899881"/>
                  <a:gd name="connsiteY1" fmla="*/ 0 h 1811175"/>
                  <a:gd name="connsiteX2" fmla="*/ 621541 w 899881"/>
                  <a:gd name="connsiteY2" fmla="*/ 1342263 h 1811175"/>
                  <a:gd name="connsiteX3" fmla="*/ 634876 w 899881"/>
                  <a:gd name="connsiteY3" fmla="*/ 1569720 h 1811175"/>
                  <a:gd name="connsiteX4" fmla="*/ 291976 w 899881"/>
                  <a:gd name="connsiteY4" fmla="*/ 1478280 h 1811175"/>
                  <a:gd name="connsiteX5" fmla="*/ 411630 w 899881"/>
                  <a:gd name="connsiteY5" fmla="*/ 1335913 h 1811175"/>
                  <a:gd name="connsiteX6" fmla="*/ 404010 w 899881"/>
                  <a:gd name="connsiteY6" fmla="*/ 0 h 1811175"/>
                  <a:gd name="connsiteX0" fmla="*/ 386193 w 882064"/>
                  <a:gd name="connsiteY0" fmla="*/ 0 h 1814760"/>
                  <a:gd name="connsiteX1" fmla="*/ 632299 w 882064"/>
                  <a:gd name="connsiteY1" fmla="*/ 0 h 1814760"/>
                  <a:gd name="connsiteX2" fmla="*/ 603724 w 882064"/>
                  <a:gd name="connsiteY2" fmla="*/ 1342263 h 1814760"/>
                  <a:gd name="connsiteX3" fmla="*/ 617059 w 882064"/>
                  <a:gd name="connsiteY3" fmla="*/ 1569720 h 1814760"/>
                  <a:gd name="connsiteX4" fmla="*/ 317021 w 882064"/>
                  <a:gd name="connsiteY4" fmla="*/ 1492567 h 1814760"/>
                  <a:gd name="connsiteX5" fmla="*/ 393813 w 882064"/>
                  <a:gd name="connsiteY5" fmla="*/ 1335913 h 1814760"/>
                  <a:gd name="connsiteX6" fmla="*/ 386193 w 882064"/>
                  <a:gd name="connsiteY6" fmla="*/ 0 h 1814760"/>
                  <a:gd name="connsiteX0" fmla="*/ 400116 w 895987"/>
                  <a:gd name="connsiteY0" fmla="*/ 0 h 1814760"/>
                  <a:gd name="connsiteX1" fmla="*/ 646222 w 895987"/>
                  <a:gd name="connsiteY1" fmla="*/ 0 h 1814760"/>
                  <a:gd name="connsiteX2" fmla="*/ 617647 w 895987"/>
                  <a:gd name="connsiteY2" fmla="*/ 1342263 h 1814760"/>
                  <a:gd name="connsiteX3" fmla="*/ 630982 w 895987"/>
                  <a:gd name="connsiteY3" fmla="*/ 1569720 h 1814760"/>
                  <a:gd name="connsiteX4" fmla="*/ 330944 w 895987"/>
                  <a:gd name="connsiteY4" fmla="*/ 1492567 h 1814760"/>
                  <a:gd name="connsiteX5" fmla="*/ 407736 w 895987"/>
                  <a:gd name="connsiteY5" fmla="*/ 1335913 h 1814760"/>
                  <a:gd name="connsiteX6" fmla="*/ 400116 w 895987"/>
                  <a:gd name="connsiteY6" fmla="*/ 0 h 1814760"/>
                  <a:gd name="connsiteX0" fmla="*/ 400116 w 895987"/>
                  <a:gd name="connsiteY0" fmla="*/ 0 h 1798912"/>
                  <a:gd name="connsiteX1" fmla="*/ 646222 w 895987"/>
                  <a:gd name="connsiteY1" fmla="*/ 0 h 1798912"/>
                  <a:gd name="connsiteX2" fmla="*/ 617647 w 895987"/>
                  <a:gd name="connsiteY2" fmla="*/ 1342263 h 1798912"/>
                  <a:gd name="connsiteX3" fmla="*/ 630982 w 895987"/>
                  <a:gd name="connsiteY3" fmla="*/ 1569720 h 1798912"/>
                  <a:gd name="connsiteX4" fmla="*/ 330944 w 895987"/>
                  <a:gd name="connsiteY4" fmla="*/ 1492567 h 1798912"/>
                  <a:gd name="connsiteX5" fmla="*/ 407736 w 895987"/>
                  <a:gd name="connsiteY5" fmla="*/ 1335913 h 1798912"/>
                  <a:gd name="connsiteX6" fmla="*/ 400116 w 895987"/>
                  <a:gd name="connsiteY6" fmla="*/ 0 h 1798912"/>
                  <a:gd name="connsiteX0" fmla="*/ 392325 w 888196"/>
                  <a:gd name="connsiteY0" fmla="*/ 0 h 1798912"/>
                  <a:gd name="connsiteX1" fmla="*/ 638431 w 888196"/>
                  <a:gd name="connsiteY1" fmla="*/ 0 h 1798912"/>
                  <a:gd name="connsiteX2" fmla="*/ 609856 w 888196"/>
                  <a:gd name="connsiteY2" fmla="*/ 1342263 h 1798912"/>
                  <a:gd name="connsiteX3" fmla="*/ 623191 w 888196"/>
                  <a:gd name="connsiteY3" fmla="*/ 1569720 h 1798912"/>
                  <a:gd name="connsiteX4" fmla="*/ 323153 w 888196"/>
                  <a:gd name="connsiteY4" fmla="*/ 1492567 h 1798912"/>
                  <a:gd name="connsiteX5" fmla="*/ 399945 w 888196"/>
                  <a:gd name="connsiteY5" fmla="*/ 1335913 h 1798912"/>
                  <a:gd name="connsiteX6" fmla="*/ 392325 w 888196"/>
                  <a:gd name="connsiteY6" fmla="*/ 0 h 1798912"/>
                  <a:gd name="connsiteX0" fmla="*/ 392325 w 888196"/>
                  <a:gd name="connsiteY0" fmla="*/ 0 h 1800806"/>
                  <a:gd name="connsiteX1" fmla="*/ 638431 w 888196"/>
                  <a:gd name="connsiteY1" fmla="*/ 0 h 1800806"/>
                  <a:gd name="connsiteX2" fmla="*/ 609856 w 888196"/>
                  <a:gd name="connsiteY2" fmla="*/ 1342263 h 1800806"/>
                  <a:gd name="connsiteX3" fmla="*/ 623191 w 888196"/>
                  <a:gd name="connsiteY3" fmla="*/ 1569720 h 1800806"/>
                  <a:gd name="connsiteX4" fmla="*/ 323153 w 888196"/>
                  <a:gd name="connsiteY4" fmla="*/ 1492567 h 1800806"/>
                  <a:gd name="connsiteX5" fmla="*/ 399945 w 888196"/>
                  <a:gd name="connsiteY5" fmla="*/ 1335913 h 1800806"/>
                  <a:gd name="connsiteX6" fmla="*/ 392325 w 888196"/>
                  <a:gd name="connsiteY6" fmla="*/ 0 h 1800806"/>
                  <a:gd name="connsiteX0" fmla="*/ 392325 w 888196"/>
                  <a:gd name="connsiteY0" fmla="*/ 0 h 1818946"/>
                  <a:gd name="connsiteX1" fmla="*/ 638431 w 888196"/>
                  <a:gd name="connsiteY1" fmla="*/ 0 h 1818946"/>
                  <a:gd name="connsiteX2" fmla="*/ 609856 w 888196"/>
                  <a:gd name="connsiteY2" fmla="*/ 1342263 h 1818946"/>
                  <a:gd name="connsiteX3" fmla="*/ 623191 w 888196"/>
                  <a:gd name="connsiteY3" fmla="*/ 1569720 h 1818946"/>
                  <a:gd name="connsiteX4" fmla="*/ 323153 w 888196"/>
                  <a:gd name="connsiteY4" fmla="*/ 1492567 h 1818946"/>
                  <a:gd name="connsiteX5" fmla="*/ 399945 w 888196"/>
                  <a:gd name="connsiteY5" fmla="*/ 1335913 h 1818946"/>
                  <a:gd name="connsiteX6" fmla="*/ 392325 w 888196"/>
                  <a:gd name="connsiteY6" fmla="*/ 0 h 1818946"/>
                  <a:gd name="connsiteX0" fmla="*/ 398546 w 894417"/>
                  <a:gd name="connsiteY0" fmla="*/ 0 h 1818946"/>
                  <a:gd name="connsiteX1" fmla="*/ 644652 w 894417"/>
                  <a:gd name="connsiteY1" fmla="*/ 0 h 1818946"/>
                  <a:gd name="connsiteX2" fmla="*/ 616077 w 894417"/>
                  <a:gd name="connsiteY2" fmla="*/ 1342263 h 1818946"/>
                  <a:gd name="connsiteX3" fmla="*/ 629412 w 894417"/>
                  <a:gd name="connsiteY3" fmla="*/ 1569720 h 1818946"/>
                  <a:gd name="connsiteX4" fmla="*/ 329374 w 894417"/>
                  <a:gd name="connsiteY4" fmla="*/ 1492567 h 1818946"/>
                  <a:gd name="connsiteX5" fmla="*/ 406166 w 894417"/>
                  <a:gd name="connsiteY5" fmla="*/ 1335913 h 1818946"/>
                  <a:gd name="connsiteX6" fmla="*/ 398546 w 894417"/>
                  <a:gd name="connsiteY6" fmla="*/ 0 h 1818946"/>
                  <a:gd name="connsiteX0" fmla="*/ 398546 w 894417"/>
                  <a:gd name="connsiteY0" fmla="*/ 0 h 1835053"/>
                  <a:gd name="connsiteX1" fmla="*/ 644652 w 894417"/>
                  <a:gd name="connsiteY1" fmla="*/ 0 h 1835053"/>
                  <a:gd name="connsiteX2" fmla="*/ 616077 w 894417"/>
                  <a:gd name="connsiteY2" fmla="*/ 1342263 h 1835053"/>
                  <a:gd name="connsiteX3" fmla="*/ 629412 w 894417"/>
                  <a:gd name="connsiteY3" fmla="*/ 1569720 h 1835053"/>
                  <a:gd name="connsiteX4" fmla="*/ 329374 w 894417"/>
                  <a:gd name="connsiteY4" fmla="*/ 1492567 h 1835053"/>
                  <a:gd name="connsiteX5" fmla="*/ 406166 w 894417"/>
                  <a:gd name="connsiteY5" fmla="*/ 1335913 h 1835053"/>
                  <a:gd name="connsiteX6" fmla="*/ 398546 w 894417"/>
                  <a:gd name="connsiteY6" fmla="*/ 0 h 1835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417" h="1835053">
                    <a:moveTo>
                      <a:pt x="398546" y="0"/>
                    </a:moveTo>
                    <a:lnTo>
                      <a:pt x="644652" y="0"/>
                    </a:lnTo>
                    <a:lnTo>
                      <a:pt x="616077" y="1342263"/>
                    </a:lnTo>
                    <a:cubicBezTo>
                      <a:pt x="1117727" y="1394968"/>
                      <a:pt x="826580" y="1671087"/>
                      <a:pt x="629412" y="1569720"/>
                    </a:cubicBezTo>
                    <a:cubicBezTo>
                      <a:pt x="379289" y="2161759"/>
                      <a:pt x="191005" y="1592495"/>
                      <a:pt x="329374" y="1492567"/>
                    </a:cubicBezTo>
                    <a:cubicBezTo>
                      <a:pt x="36519" y="1620689"/>
                      <a:pt x="-268719" y="1492589"/>
                      <a:pt x="406166" y="1335913"/>
                    </a:cubicBezTo>
                    <a:lnTo>
                      <a:pt x="398546" y="0"/>
                    </a:lnTo>
                    <a:close/>
                  </a:path>
                </a:pathLst>
              </a:custGeom>
              <a:solidFill>
                <a:srgbClr val="F6BFB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0" name="Rectangle 10">
                <a:extLst>
                  <a:ext uri="{FF2B5EF4-FFF2-40B4-BE49-F238E27FC236}">
                    <a16:creationId xmlns:a16="http://schemas.microsoft.com/office/drawing/2014/main" id="{467A18A6-4E7E-7D0F-0284-57909E7E8728}"/>
                  </a:ext>
                </a:extLst>
              </p:cNvPr>
              <p:cNvSpPr/>
              <p:nvPr/>
            </p:nvSpPr>
            <p:spPr>
              <a:xfrm flipH="1">
                <a:off x="10154975" y="4478622"/>
                <a:ext cx="894417" cy="1835053"/>
              </a:xfrm>
              <a:custGeom>
                <a:avLst/>
                <a:gdLst>
                  <a:gd name="connsiteX0" fmla="*/ 0 w 246106"/>
                  <a:gd name="connsiteY0" fmla="*/ 0 h 1374013"/>
                  <a:gd name="connsiteX1" fmla="*/ 246106 w 246106"/>
                  <a:gd name="connsiteY1" fmla="*/ 0 h 1374013"/>
                  <a:gd name="connsiteX2" fmla="*/ 246106 w 246106"/>
                  <a:gd name="connsiteY2" fmla="*/ 1374013 h 1374013"/>
                  <a:gd name="connsiteX3" fmla="*/ 0 w 246106"/>
                  <a:gd name="connsiteY3" fmla="*/ 1374013 h 1374013"/>
                  <a:gd name="connsiteX4" fmla="*/ 0 w 246106"/>
                  <a:gd name="connsiteY4" fmla="*/ 0 h 1374013"/>
                  <a:gd name="connsiteX0" fmla="*/ 51074 w 297180"/>
                  <a:gd name="connsiteY0" fmla="*/ 0 h 1508763"/>
                  <a:gd name="connsiteX1" fmla="*/ 297180 w 297180"/>
                  <a:gd name="connsiteY1" fmla="*/ 0 h 1508763"/>
                  <a:gd name="connsiteX2" fmla="*/ 297180 w 297180"/>
                  <a:gd name="connsiteY2" fmla="*/ 1374013 h 1508763"/>
                  <a:gd name="connsiteX3" fmla="*/ 0 w 297180"/>
                  <a:gd name="connsiteY3" fmla="*/ 1508760 h 1508763"/>
                  <a:gd name="connsiteX4" fmla="*/ 51074 w 297180"/>
                  <a:gd name="connsiteY4" fmla="*/ 1374013 h 1508763"/>
                  <a:gd name="connsiteX5" fmla="*/ 51074 w 297180"/>
                  <a:gd name="connsiteY5" fmla="*/ 0 h 1508763"/>
                  <a:gd name="connsiteX0" fmla="*/ 51074 w 305195"/>
                  <a:gd name="connsiteY0" fmla="*/ 0 h 1573740"/>
                  <a:gd name="connsiteX1" fmla="*/ 297180 w 305195"/>
                  <a:gd name="connsiteY1" fmla="*/ 0 h 1573740"/>
                  <a:gd name="connsiteX2" fmla="*/ 297180 w 305195"/>
                  <a:gd name="connsiteY2" fmla="*/ 1374013 h 1573740"/>
                  <a:gd name="connsiteX3" fmla="*/ 281940 w 305195"/>
                  <a:gd name="connsiteY3" fmla="*/ 1569720 h 1573740"/>
                  <a:gd name="connsiteX4" fmla="*/ 0 w 305195"/>
                  <a:gd name="connsiteY4" fmla="*/ 1508760 h 1573740"/>
                  <a:gd name="connsiteX5" fmla="*/ 51074 w 305195"/>
                  <a:gd name="connsiteY5" fmla="*/ 1374013 h 1573740"/>
                  <a:gd name="connsiteX6" fmla="*/ 51074 w 305195"/>
                  <a:gd name="connsiteY6" fmla="*/ 0 h 1573740"/>
                  <a:gd name="connsiteX0" fmla="*/ 51074 w 305195"/>
                  <a:gd name="connsiteY0" fmla="*/ 0 h 1573740"/>
                  <a:gd name="connsiteX1" fmla="*/ 297180 w 305195"/>
                  <a:gd name="connsiteY1" fmla="*/ 0 h 1573740"/>
                  <a:gd name="connsiteX2" fmla="*/ 297180 w 305195"/>
                  <a:gd name="connsiteY2" fmla="*/ 1374013 h 1573740"/>
                  <a:gd name="connsiteX3" fmla="*/ 281940 w 305195"/>
                  <a:gd name="connsiteY3" fmla="*/ 1569720 h 1573740"/>
                  <a:gd name="connsiteX4" fmla="*/ 0 w 305195"/>
                  <a:gd name="connsiteY4" fmla="*/ 1508760 h 1573740"/>
                  <a:gd name="connsiteX5" fmla="*/ 58694 w 305195"/>
                  <a:gd name="connsiteY5" fmla="*/ 1335913 h 1573740"/>
                  <a:gd name="connsiteX6" fmla="*/ 51074 w 305195"/>
                  <a:gd name="connsiteY6" fmla="*/ 0 h 1573740"/>
                  <a:gd name="connsiteX0" fmla="*/ 367908 w 622029"/>
                  <a:gd name="connsiteY0" fmla="*/ 0 h 1573740"/>
                  <a:gd name="connsiteX1" fmla="*/ 614014 w 622029"/>
                  <a:gd name="connsiteY1" fmla="*/ 0 h 1573740"/>
                  <a:gd name="connsiteX2" fmla="*/ 614014 w 622029"/>
                  <a:gd name="connsiteY2" fmla="*/ 1374013 h 1573740"/>
                  <a:gd name="connsiteX3" fmla="*/ 598774 w 622029"/>
                  <a:gd name="connsiteY3" fmla="*/ 1569720 h 1573740"/>
                  <a:gd name="connsiteX4" fmla="*/ 316834 w 622029"/>
                  <a:gd name="connsiteY4" fmla="*/ 1508760 h 1573740"/>
                  <a:gd name="connsiteX5" fmla="*/ 375528 w 622029"/>
                  <a:gd name="connsiteY5" fmla="*/ 1335913 h 1573740"/>
                  <a:gd name="connsiteX6" fmla="*/ 367908 w 622029"/>
                  <a:gd name="connsiteY6" fmla="*/ 0 h 1573740"/>
                  <a:gd name="connsiteX0" fmla="*/ 440644 w 694765"/>
                  <a:gd name="connsiteY0" fmla="*/ 0 h 1588364"/>
                  <a:gd name="connsiteX1" fmla="*/ 686750 w 694765"/>
                  <a:gd name="connsiteY1" fmla="*/ 0 h 1588364"/>
                  <a:gd name="connsiteX2" fmla="*/ 686750 w 694765"/>
                  <a:gd name="connsiteY2" fmla="*/ 1374013 h 1588364"/>
                  <a:gd name="connsiteX3" fmla="*/ 671510 w 694765"/>
                  <a:gd name="connsiteY3" fmla="*/ 1569720 h 1588364"/>
                  <a:gd name="connsiteX4" fmla="*/ 389570 w 694765"/>
                  <a:gd name="connsiteY4" fmla="*/ 1508760 h 1588364"/>
                  <a:gd name="connsiteX5" fmla="*/ 448264 w 694765"/>
                  <a:gd name="connsiteY5" fmla="*/ 1335913 h 1588364"/>
                  <a:gd name="connsiteX6" fmla="*/ 440644 w 694765"/>
                  <a:gd name="connsiteY6" fmla="*/ 0 h 1588364"/>
                  <a:gd name="connsiteX0" fmla="*/ 379046 w 633167"/>
                  <a:gd name="connsiteY0" fmla="*/ 0 h 1576685"/>
                  <a:gd name="connsiteX1" fmla="*/ 625152 w 633167"/>
                  <a:gd name="connsiteY1" fmla="*/ 0 h 1576685"/>
                  <a:gd name="connsiteX2" fmla="*/ 625152 w 633167"/>
                  <a:gd name="connsiteY2" fmla="*/ 1374013 h 1576685"/>
                  <a:gd name="connsiteX3" fmla="*/ 609912 w 633167"/>
                  <a:gd name="connsiteY3" fmla="*/ 1569720 h 1576685"/>
                  <a:gd name="connsiteX4" fmla="*/ 327972 w 633167"/>
                  <a:gd name="connsiteY4" fmla="*/ 1508760 h 1576685"/>
                  <a:gd name="connsiteX5" fmla="*/ 386666 w 633167"/>
                  <a:gd name="connsiteY5" fmla="*/ 1335913 h 1576685"/>
                  <a:gd name="connsiteX6" fmla="*/ 379046 w 633167"/>
                  <a:gd name="connsiteY6" fmla="*/ 0 h 1576685"/>
                  <a:gd name="connsiteX0" fmla="*/ 388109 w 642230"/>
                  <a:gd name="connsiteY0" fmla="*/ 0 h 1572759"/>
                  <a:gd name="connsiteX1" fmla="*/ 634215 w 642230"/>
                  <a:gd name="connsiteY1" fmla="*/ 0 h 1572759"/>
                  <a:gd name="connsiteX2" fmla="*/ 634215 w 642230"/>
                  <a:gd name="connsiteY2" fmla="*/ 1374013 h 1572759"/>
                  <a:gd name="connsiteX3" fmla="*/ 618975 w 642230"/>
                  <a:gd name="connsiteY3" fmla="*/ 1569720 h 1572759"/>
                  <a:gd name="connsiteX4" fmla="*/ 314175 w 642230"/>
                  <a:gd name="connsiteY4" fmla="*/ 1478280 h 1572759"/>
                  <a:gd name="connsiteX5" fmla="*/ 395729 w 642230"/>
                  <a:gd name="connsiteY5" fmla="*/ 1335913 h 1572759"/>
                  <a:gd name="connsiteX6" fmla="*/ 388109 w 642230"/>
                  <a:gd name="connsiteY6" fmla="*/ 0 h 1572759"/>
                  <a:gd name="connsiteX0" fmla="*/ 404010 w 658131"/>
                  <a:gd name="connsiteY0" fmla="*/ 0 h 1572759"/>
                  <a:gd name="connsiteX1" fmla="*/ 650116 w 658131"/>
                  <a:gd name="connsiteY1" fmla="*/ 0 h 1572759"/>
                  <a:gd name="connsiteX2" fmla="*/ 650116 w 658131"/>
                  <a:gd name="connsiteY2" fmla="*/ 1374013 h 1572759"/>
                  <a:gd name="connsiteX3" fmla="*/ 634876 w 658131"/>
                  <a:gd name="connsiteY3" fmla="*/ 1569720 h 1572759"/>
                  <a:gd name="connsiteX4" fmla="*/ 291976 w 658131"/>
                  <a:gd name="connsiteY4" fmla="*/ 1478280 h 1572759"/>
                  <a:gd name="connsiteX5" fmla="*/ 411630 w 658131"/>
                  <a:gd name="connsiteY5" fmla="*/ 1335913 h 1572759"/>
                  <a:gd name="connsiteX6" fmla="*/ 404010 w 658131"/>
                  <a:gd name="connsiteY6" fmla="*/ 0 h 1572759"/>
                  <a:gd name="connsiteX0" fmla="*/ 404010 w 651902"/>
                  <a:gd name="connsiteY0" fmla="*/ 0 h 1572759"/>
                  <a:gd name="connsiteX1" fmla="*/ 650116 w 651902"/>
                  <a:gd name="connsiteY1" fmla="*/ 0 h 1572759"/>
                  <a:gd name="connsiteX2" fmla="*/ 621541 w 651902"/>
                  <a:gd name="connsiteY2" fmla="*/ 1342263 h 1572759"/>
                  <a:gd name="connsiteX3" fmla="*/ 634876 w 651902"/>
                  <a:gd name="connsiteY3" fmla="*/ 1569720 h 1572759"/>
                  <a:gd name="connsiteX4" fmla="*/ 291976 w 651902"/>
                  <a:gd name="connsiteY4" fmla="*/ 1478280 h 1572759"/>
                  <a:gd name="connsiteX5" fmla="*/ 411630 w 651902"/>
                  <a:gd name="connsiteY5" fmla="*/ 1335913 h 1572759"/>
                  <a:gd name="connsiteX6" fmla="*/ 404010 w 651902"/>
                  <a:gd name="connsiteY6" fmla="*/ 0 h 1572759"/>
                  <a:gd name="connsiteX0" fmla="*/ 404010 w 859735"/>
                  <a:gd name="connsiteY0" fmla="*/ 0 h 1572759"/>
                  <a:gd name="connsiteX1" fmla="*/ 650116 w 859735"/>
                  <a:gd name="connsiteY1" fmla="*/ 0 h 1572759"/>
                  <a:gd name="connsiteX2" fmla="*/ 621541 w 859735"/>
                  <a:gd name="connsiteY2" fmla="*/ 1342263 h 1572759"/>
                  <a:gd name="connsiteX3" fmla="*/ 634876 w 859735"/>
                  <a:gd name="connsiteY3" fmla="*/ 1569720 h 1572759"/>
                  <a:gd name="connsiteX4" fmla="*/ 291976 w 859735"/>
                  <a:gd name="connsiteY4" fmla="*/ 1478280 h 1572759"/>
                  <a:gd name="connsiteX5" fmla="*/ 411630 w 859735"/>
                  <a:gd name="connsiteY5" fmla="*/ 1335913 h 1572759"/>
                  <a:gd name="connsiteX6" fmla="*/ 404010 w 859735"/>
                  <a:gd name="connsiteY6" fmla="*/ 0 h 1572759"/>
                  <a:gd name="connsiteX0" fmla="*/ 404010 w 899881"/>
                  <a:gd name="connsiteY0" fmla="*/ 0 h 1591889"/>
                  <a:gd name="connsiteX1" fmla="*/ 650116 w 899881"/>
                  <a:gd name="connsiteY1" fmla="*/ 0 h 1591889"/>
                  <a:gd name="connsiteX2" fmla="*/ 621541 w 899881"/>
                  <a:gd name="connsiteY2" fmla="*/ 1342263 h 1591889"/>
                  <a:gd name="connsiteX3" fmla="*/ 634876 w 899881"/>
                  <a:gd name="connsiteY3" fmla="*/ 1569720 h 1591889"/>
                  <a:gd name="connsiteX4" fmla="*/ 291976 w 899881"/>
                  <a:gd name="connsiteY4" fmla="*/ 1478280 h 1591889"/>
                  <a:gd name="connsiteX5" fmla="*/ 411630 w 899881"/>
                  <a:gd name="connsiteY5" fmla="*/ 1335913 h 1591889"/>
                  <a:gd name="connsiteX6" fmla="*/ 404010 w 899881"/>
                  <a:gd name="connsiteY6" fmla="*/ 0 h 1591889"/>
                  <a:gd name="connsiteX0" fmla="*/ 404010 w 899881"/>
                  <a:gd name="connsiteY0" fmla="*/ 0 h 1793889"/>
                  <a:gd name="connsiteX1" fmla="*/ 650116 w 899881"/>
                  <a:gd name="connsiteY1" fmla="*/ 0 h 1793889"/>
                  <a:gd name="connsiteX2" fmla="*/ 621541 w 899881"/>
                  <a:gd name="connsiteY2" fmla="*/ 1342263 h 1793889"/>
                  <a:gd name="connsiteX3" fmla="*/ 634876 w 899881"/>
                  <a:gd name="connsiteY3" fmla="*/ 1569720 h 1793889"/>
                  <a:gd name="connsiteX4" fmla="*/ 291976 w 899881"/>
                  <a:gd name="connsiteY4" fmla="*/ 1478280 h 1793889"/>
                  <a:gd name="connsiteX5" fmla="*/ 411630 w 899881"/>
                  <a:gd name="connsiteY5" fmla="*/ 1335913 h 1793889"/>
                  <a:gd name="connsiteX6" fmla="*/ 404010 w 899881"/>
                  <a:gd name="connsiteY6" fmla="*/ 0 h 1793889"/>
                  <a:gd name="connsiteX0" fmla="*/ 404010 w 899881"/>
                  <a:gd name="connsiteY0" fmla="*/ 0 h 1811175"/>
                  <a:gd name="connsiteX1" fmla="*/ 650116 w 899881"/>
                  <a:gd name="connsiteY1" fmla="*/ 0 h 1811175"/>
                  <a:gd name="connsiteX2" fmla="*/ 621541 w 899881"/>
                  <a:gd name="connsiteY2" fmla="*/ 1342263 h 1811175"/>
                  <a:gd name="connsiteX3" fmla="*/ 634876 w 899881"/>
                  <a:gd name="connsiteY3" fmla="*/ 1569720 h 1811175"/>
                  <a:gd name="connsiteX4" fmla="*/ 291976 w 899881"/>
                  <a:gd name="connsiteY4" fmla="*/ 1478280 h 1811175"/>
                  <a:gd name="connsiteX5" fmla="*/ 411630 w 899881"/>
                  <a:gd name="connsiteY5" fmla="*/ 1335913 h 1811175"/>
                  <a:gd name="connsiteX6" fmla="*/ 404010 w 899881"/>
                  <a:gd name="connsiteY6" fmla="*/ 0 h 1811175"/>
                  <a:gd name="connsiteX0" fmla="*/ 386193 w 882064"/>
                  <a:gd name="connsiteY0" fmla="*/ 0 h 1814760"/>
                  <a:gd name="connsiteX1" fmla="*/ 632299 w 882064"/>
                  <a:gd name="connsiteY1" fmla="*/ 0 h 1814760"/>
                  <a:gd name="connsiteX2" fmla="*/ 603724 w 882064"/>
                  <a:gd name="connsiteY2" fmla="*/ 1342263 h 1814760"/>
                  <a:gd name="connsiteX3" fmla="*/ 617059 w 882064"/>
                  <a:gd name="connsiteY3" fmla="*/ 1569720 h 1814760"/>
                  <a:gd name="connsiteX4" fmla="*/ 317021 w 882064"/>
                  <a:gd name="connsiteY4" fmla="*/ 1492567 h 1814760"/>
                  <a:gd name="connsiteX5" fmla="*/ 393813 w 882064"/>
                  <a:gd name="connsiteY5" fmla="*/ 1335913 h 1814760"/>
                  <a:gd name="connsiteX6" fmla="*/ 386193 w 882064"/>
                  <a:gd name="connsiteY6" fmla="*/ 0 h 1814760"/>
                  <a:gd name="connsiteX0" fmla="*/ 400116 w 895987"/>
                  <a:gd name="connsiteY0" fmla="*/ 0 h 1814760"/>
                  <a:gd name="connsiteX1" fmla="*/ 646222 w 895987"/>
                  <a:gd name="connsiteY1" fmla="*/ 0 h 1814760"/>
                  <a:gd name="connsiteX2" fmla="*/ 617647 w 895987"/>
                  <a:gd name="connsiteY2" fmla="*/ 1342263 h 1814760"/>
                  <a:gd name="connsiteX3" fmla="*/ 630982 w 895987"/>
                  <a:gd name="connsiteY3" fmla="*/ 1569720 h 1814760"/>
                  <a:gd name="connsiteX4" fmla="*/ 330944 w 895987"/>
                  <a:gd name="connsiteY4" fmla="*/ 1492567 h 1814760"/>
                  <a:gd name="connsiteX5" fmla="*/ 407736 w 895987"/>
                  <a:gd name="connsiteY5" fmla="*/ 1335913 h 1814760"/>
                  <a:gd name="connsiteX6" fmla="*/ 400116 w 895987"/>
                  <a:gd name="connsiteY6" fmla="*/ 0 h 1814760"/>
                  <a:gd name="connsiteX0" fmla="*/ 400116 w 895987"/>
                  <a:gd name="connsiteY0" fmla="*/ 0 h 1798912"/>
                  <a:gd name="connsiteX1" fmla="*/ 646222 w 895987"/>
                  <a:gd name="connsiteY1" fmla="*/ 0 h 1798912"/>
                  <a:gd name="connsiteX2" fmla="*/ 617647 w 895987"/>
                  <a:gd name="connsiteY2" fmla="*/ 1342263 h 1798912"/>
                  <a:gd name="connsiteX3" fmla="*/ 630982 w 895987"/>
                  <a:gd name="connsiteY3" fmla="*/ 1569720 h 1798912"/>
                  <a:gd name="connsiteX4" fmla="*/ 330944 w 895987"/>
                  <a:gd name="connsiteY4" fmla="*/ 1492567 h 1798912"/>
                  <a:gd name="connsiteX5" fmla="*/ 407736 w 895987"/>
                  <a:gd name="connsiteY5" fmla="*/ 1335913 h 1798912"/>
                  <a:gd name="connsiteX6" fmla="*/ 400116 w 895987"/>
                  <a:gd name="connsiteY6" fmla="*/ 0 h 1798912"/>
                  <a:gd name="connsiteX0" fmla="*/ 392325 w 888196"/>
                  <a:gd name="connsiteY0" fmla="*/ 0 h 1798912"/>
                  <a:gd name="connsiteX1" fmla="*/ 638431 w 888196"/>
                  <a:gd name="connsiteY1" fmla="*/ 0 h 1798912"/>
                  <a:gd name="connsiteX2" fmla="*/ 609856 w 888196"/>
                  <a:gd name="connsiteY2" fmla="*/ 1342263 h 1798912"/>
                  <a:gd name="connsiteX3" fmla="*/ 623191 w 888196"/>
                  <a:gd name="connsiteY3" fmla="*/ 1569720 h 1798912"/>
                  <a:gd name="connsiteX4" fmla="*/ 323153 w 888196"/>
                  <a:gd name="connsiteY4" fmla="*/ 1492567 h 1798912"/>
                  <a:gd name="connsiteX5" fmla="*/ 399945 w 888196"/>
                  <a:gd name="connsiteY5" fmla="*/ 1335913 h 1798912"/>
                  <a:gd name="connsiteX6" fmla="*/ 392325 w 888196"/>
                  <a:gd name="connsiteY6" fmla="*/ 0 h 1798912"/>
                  <a:gd name="connsiteX0" fmla="*/ 392325 w 888196"/>
                  <a:gd name="connsiteY0" fmla="*/ 0 h 1800806"/>
                  <a:gd name="connsiteX1" fmla="*/ 638431 w 888196"/>
                  <a:gd name="connsiteY1" fmla="*/ 0 h 1800806"/>
                  <a:gd name="connsiteX2" fmla="*/ 609856 w 888196"/>
                  <a:gd name="connsiteY2" fmla="*/ 1342263 h 1800806"/>
                  <a:gd name="connsiteX3" fmla="*/ 623191 w 888196"/>
                  <a:gd name="connsiteY3" fmla="*/ 1569720 h 1800806"/>
                  <a:gd name="connsiteX4" fmla="*/ 323153 w 888196"/>
                  <a:gd name="connsiteY4" fmla="*/ 1492567 h 1800806"/>
                  <a:gd name="connsiteX5" fmla="*/ 399945 w 888196"/>
                  <a:gd name="connsiteY5" fmla="*/ 1335913 h 1800806"/>
                  <a:gd name="connsiteX6" fmla="*/ 392325 w 888196"/>
                  <a:gd name="connsiteY6" fmla="*/ 0 h 1800806"/>
                  <a:gd name="connsiteX0" fmla="*/ 392325 w 888196"/>
                  <a:gd name="connsiteY0" fmla="*/ 0 h 1818946"/>
                  <a:gd name="connsiteX1" fmla="*/ 638431 w 888196"/>
                  <a:gd name="connsiteY1" fmla="*/ 0 h 1818946"/>
                  <a:gd name="connsiteX2" fmla="*/ 609856 w 888196"/>
                  <a:gd name="connsiteY2" fmla="*/ 1342263 h 1818946"/>
                  <a:gd name="connsiteX3" fmla="*/ 623191 w 888196"/>
                  <a:gd name="connsiteY3" fmla="*/ 1569720 h 1818946"/>
                  <a:gd name="connsiteX4" fmla="*/ 323153 w 888196"/>
                  <a:gd name="connsiteY4" fmla="*/ 1492567 h 1818946"/>
                  <a:gd name="connsiteX5" fmla="*/ 399945 w 888196"/>
                  <a:gd name="connsiteY5" fmla="*/ 1335913 h 1818946"/>
                  <a:gd name="connsiteX6" fmla="*/ 392325 w 888196"/>
                  <a:gd name="connsiteY6" fmla="*/ 0 h 1818946"/>
                  <a:gd name="connsiteX0" fmla="*/ 398546 w 894417"/>
                  <a:gd name="connsiteY0" fmla="*/ 0 h 1818946"/>
                  <a:gd name="connsiteX1" fmla="*/ 644652 w 894417"/>
                  <a:gd name="connsiteY1" fmla="*/ 0 h 1818946"/>
                  <a:gd name="connsiteX2" fmla="*/ 616077 w 894417"/>
                  <a:gd name="connsiteY2" fmla="*/ 1342263 h 1818946"/>
                  <a:gd name="connsiteX3" fmla="*/ 629412 w 894417"/>
                  <a:gd name="connsiteY3" fmla="*/ 1569720 h 1818946"/>
                  <a:gd name="connsiteX4" fmla="*/ 329374 w 894417"/>
                  <a:gd name="connsiteY4" fmla="*/ 1492567 h 1818946"/>
                  <a:gd name="connsiteX5" fmla="*/ 406166 w 894417"/>
                  <a:gd name="connsiteY5" fmla="*/ 1335913 h 1818946"/>
                  <a:gd name="connsiteX6" fmla="*/ 398546 w 894417"/>
                  <a:gd name="connsiteY6" fmla="*/ 0 h 1818946"/>
                  <a:gd name="connsiteX0" fmla="*/ 398546 w 894417"/>
                  <a:gd name="connsiteY0" fmla="*/ 0 h 1835053"/>
                  <a:gd name="connsiteX1" fmla="*/ 644652 w 894417"/>
                  <a:gd name="connsiteY1" fmla="*/ 0 h 1835053"/>
                  <a:gd name="connsiteX2" fmla="*/ 616077 w 894417"/>
                  <a:gd name="connsiteY2" fmla="*/ 1342263 h 1835053"/>
                  <a:gd name="connsiteX3" fmla="*/ 629412 w 894417"/>
                  <a:gd name="connsiteY3" fmla="*/ 1569720 h 1835053"/>
                  <a:gd name="connsiteX4" fmla="*/ 329374 w 894417"/>
                  <a:gd name="connsiteY4" fmla="*/ 1492567 h 1835053"/>
                  <a:gd name="connsiteX5" fmla="*/ 406166 w 894417"/>
                  <a:gd name="connsiteY5" fmla="*/ 1335913 h 1835053"/>
                  <a:gd name="connsiteX6" fmla="*/ 398546 w 894417"/>
                  <a:gd name="connsiteY6" fmla="*/ 0 h 1835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417" h="1835053">
                    <a:moveTo>
                      <a:pt x="398546" y="0"/>
                    </a:moveTo>
                    <a:lnTo>
                      <a:pt x="644652" y="0"/>
                    </a:lnTo>
                    <a:lnTo>
                      <a:pt x="616077" y="1342263"/>
                    </a:lnTo>
                    <a:cubicBezTo>
                      <a:pt x="1117727" y="1394968"/>
                      <a:pt x="826580" y="1671087"/>
                      <a:pt x="629412" y="1569720"/>
                    </a:cubicBezTo>
                    <a:cubicBezTo>
                      <a:pt x="379289" y="2161759"/>
                      <a:pt x="191005" y="1592495"/>
                      <a:pt x="329374" y="1492567"/>
                    </a:cubicBezTo>
                    <a:cubicBezTo>
                      <a:pt x="36519" y="1620689"/>
                      <a:pt x="-268719" y="1492589"/>
                      <a:pt x="406166" y="1335913"/>
                    </a:cubicBezTo>
                    <a:lnTo>
                      <a:pt x="398546" y="0"/>
                    </a:lnTo>
                    <a:close/>
                  </a:path>
                </a:pathLst>
              </a:custGeom>
              <a:solidFill>
                <a:srgbClr val="F6BFB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1" name="Freeform: Shape 600">
                <a:extLst>
                  <a:ext uri="{FF2B5EF4-FFF2-40B4-BE49-F238E27FC236}">
                    <a16:creationId xmlns:a16="http://schemas.microsoft.com/office/drawing/2014/main" id="{358273B1-AD29-271D-AFBA-C7CA8351ACD2}"/>
                  </a:ext>
                </a:extLst>
              </p:cNvPr>
              <p:cNvSpPr/>
              <p:nvPr/>
            </p:nvSpPr>
            <p:spPr>
              <a:xfrm rot="15641775">
                <a:off x="9642922" y="1748423"/>
                <a:ext cx="1178622" cy="1593311"/>
              </a:xfrm>
              <a:custGeom>
                <a:avLst/>
                <a:gdLst>
                  <a:gd name="connsiteX0" fmla="*/ 1030413 w 1178622"/>
                  <a:gd name="connsiteY0" fmla="*/ 175 h 1593311"/>
                  <a:gd name="connsiteX1" fmla="*/ 942782 w 1178622"/>
                  <a:gd name="connsiteY1" fmla="*/ 402963 h 1593311"/>
                  <a:gd name="connsiteX2" fmla="*/ 874202 w 1178622"/>
                  <a:gd name="connsiteY2" fmla="*/ 738243 h 1593311"/>
                  <a:gd name="connsiteX3" fmla="*/ 721803 w 1178622"/>
                  <a:gd name="connsiteY3" fmla="*/ 1050663 h 1593311"/>
                  <a:gd name="connsiteX4" fmla="*/ 439863 w 1178622"/>
                  <a:gd name="connsiteY4" fmla="*/ 1324983 h 1593311"/>
                  <a:gd name="connsiteX5" fmla="*/ 157685 w 1178622"/>
                  <a:gd name="connsiteY5" fmla="*/ 1578944 h 1593311"/>
                  <a:gd name="connsiteX6" fmla="*/ 113066 w 1178622"/>
                  <a:gd name="connsiteY6" fmla="*/ 1562008 h 1593311"/>
                  <a:gd name="connsiteX7" fmla="*/ 81785 w 1178622"/>
                  <a:gd name="connsiteY7" fmla="*/ 1489113 h 1593311"/>
                  <a:gd name="connsiteX8" fmla="*/ 0 w 1178622"/>
                  <a:gd name="connsiteY8" fmla="*/ 1034369 h 1593311"/>
                  <a:gd name="connsiteX9" fmla="*/ 125609 w 1178622"/>
                  <a:gd name="connsiteY9" fmla="*/ 477501 h 1593311"/>
                  <a:gd name="connsiteX10" fmla="*/ 172981 w 1178622"/>
                  <a:gd name="connsiteY10" fmla="*/ 389968 h 1593311"/>
                  <a:gd name="connsiteX11" fmla="*/ 267239 w 1178622"/>
                  <a:gd name="connsiteY11" fmla="*/ 321477 h 1593311"/>
                  <a:gd name="connsiteX12" fmla="*/ 1030413 w 1178622"/>
                  <a:gd name="connsiteY12" fmla="*/ 175 h 159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8622" h="1593311">
                    <a:moveTo>
                      <a:pt x="1030413" y="175"/>
                    </a:moveTo>
                    <a:cubicBezTo>
                      <a:pt x="1206149" y="5850"/>
                      <a:pt x="1216150" y="149598"/>
                      <a:pt x="942782" y="402963"/>
                    </a:cubicBezTo>
                    <a:cubicBezTo>
                      <a:pt x="1432367" y="482973"/>
                      <a:pt x="1032952" y="735703"/>
                      <a:pt x="874202" y="738243"/>
                    </a:cubicBezTo>
                    <a:cubicBezTo>
                      <a:pt x="1431732" y="862703"/>
                      <a:pt x="843723" y="1093843"/>
                      <a:pt x="721803" y="1050663"/>
                    </a:cubicBezTo>
                    <a:cubicBezTo>
                      <a:pt x="1026603" y="1274183"/>
                      <a:pt x="614805" y="1443093"/>
                      <a:pt x="439863" y="1324983"/>
                    </a:cubicBezTo>
                    <a:cubicBezTo>
                      <a:pt x="630839" y="1547868"/>
                      <a:pt x="363187" y="1629308"/>
                      <a:pt x="157685" y="1578944"/>
                    </a:cubicBezTo>
                    <a:lnTo>
                      <a:pt x="113066" y="1562008"/>
                    </a:lnTo>
                    <a:lnTo>
                      <a:pt x="81785" y="1489113"/>
                    </a:lnTo>
                    <a:cubicBezTo>
                      <a:pt x="29122" y="1349343"/>
                      <a:pt x="0" y="1195674"/>
                      <a:pt x="0" y="1034369"/>
                    </a:cubicBezTo>
                    <a:cubicBezTo>
                      <a:pt x="0" y="832738"/>
                      <a:pt x="45503" y="643038"/>
                      <a:pt x="125609" y="477501"/>
                    </a:cubicBezTo>
                    <a:lnTo>
                      <a:pt x="172981" y="389968"/>
                    </a:lnTo>
                    <a:lnTo>
                      <a:pt x="267239" y="321477"/>
                    </a:lnTo>
                    <a:cubicBezTo>
                      <a:pt x="595985" y="95956"/>
                      <a:pt x="876644" y="-4791"/>
                      <a:pt x="1030413" y="175"/>
                    </a:cubicBezTo>
                    <a:close/>
                  </a:path>
                </a:pathLst>
              </a:custGeom>
              <a:solidFill>
                <a:srgbClr val="57372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732B2F7D-1907-54FB-E485-6F114D2640F5}"/>
                  </a:ext>
                </a:extLst>
              </p:cNvPr>
              <p:cNvSpPr/>
              <p:nvPr/>
            </p:nvSpPr>
            <p:spPr>
              <a:xfrm>
                <a:off x="8503703" y="2379378"/>
                <a:ext cx="3217145" cy="2484357"/>
              </a:xfrm>
              <a:custGeom>
                <a:avLst/>
                <a:gdLst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2894946 w 3067927"/>
                  <a:gd name="connsiteY4" fmla="*/ 1238298 h 2476598"/>
                  <a:gd name="connsiteX5" fmla="*/ 2976731 w 3067927"/>
                  <a:gd name="connsiteY5" fmla="*/ 1693042 h 2476598"/>
                  <a:gd name="connsiteX6" fmla="*/ 3008012 w 3067927"/>
                  <a:gd name="connsiteY6" fmla="*/ 1765937 h 2476598"/>
                  <a:gd name="connsiteX7" fmla="*/ 2957470 w 3067927"/>
                  <a:gd name="connsiteY7" fmla="*/ 1746753 h 2476598"/>
                  <a:gd name="connsiteX8" fmla="*/ 2887134 w 3067927"/>
                  <a:gd name="connsiteY8" fmla="*/ 1688933 h 2476598"/>
                  <a:gd name="connsiteX9" fmla="*/ 2521374 w 3067927"/>
                  <a:gd name="connsiteY9" fmla="*/ 2136608 h 2476598"/>
                  <a:gd name="connsiteX10" fmla="*/ 1978449 w 3067927"/>
                  <a:gd name="connsiteY10" fmla="*/ 2329013 h 2476598"/>
                  <a:gd name="connsiteX11" fmla="*/ 1338369 w 3067927"/>
                  <a:gd name="connsiteY11" fmla="*/ 2306153 h 2476598"/>
                  <a:gd name="connsiteX12" fmla="*/ 782109 w 3067927"/>
                  <a:gd name="connsiteY12" fmla="*/ 2199473 h 2476598"/>
                  <a:gd name="connsiteX13" fmla="*/ 305860 w 3067927"/>
                  <a:gd name="connsiteY13" fmla="*/ 1946108 h 2476598"/>
                  <a:gd name="connsiteX14" fmla="*/ 1621693 w 3067927"/>
                  <a:gd name="connsiteY14" fmla="*/ 1 h 2476598"/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2976731 w 3067927"/>
                  <a:gd name="connsiteY4" fmla="*/ 1693042 h 2476598"/>
                  <a:gd name="connsiteX5" fmla="*/ 3008012 w 3067927"/>
                  <a:gd name="connsiteY5" fmla="*/ 1765937 h 2476598"/>
                  <a:gd name="connsiteX6" fmla="*/ 2957470 w 3067927"/>
                  <a:gd name="connsiteY6" fmla="*/ 1746753 h 2476598"/>
                  <a:gd name="connsiteX7" fmla="*/ 2887134 w 3067927"/>
                  <a:gd name="connsiteY7" fmla="*/ 1688933 h 2476598"/>
                  <a:gd name="connsiteX8" fmla="*/ 2521374 w 3067927"/>
                  <a:gd name="connsiteY8" fmla="*/ 2136608 h 2476598"/>
                  <a:gd name="connsiteX9" fmla="*/ 1978449 w 3067927"/>
                  <a:gd name="connsiteY9" fmla="*/ 2329013 h 2476598"/>
                  <a:gd name="connsiteX10" fmla="*/ 1338369 w 3067927"/>
                  <a:gd name="connsiteY10" fmla="*/ 2306153 h 2476598"/>
                  <a:gd name="connsiteX11" fmla="*/ 782109 w 3067927"/>
                  <a:gd name="connsiteY11" fmla="*/ 2199473 h 2476598"/>
                  <a:gd name="connsiteX12" fmla="*/ 305860 w 3067927"/>
                  <a:gd name="connsiteY12" fmla="*/ 1946108 h 2476598"/>
                  <a:gd name="connsiteX13" fmla="*/ 1621693 w 3067927"/>
                  <a:gd name="connsiteY13" fmla="*/ 1 h 2476598"/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2976731 w 3067927"/>
                  <a:gd name="connsiteY4" fmla="*/ 1693042 h 2476598"/>
                  <a:gd name="connsiteX5" fmla="*/ 3008012 w 3067927"/>
                  <a:gd name="connsiteY5" fmla="*/ 1765937 h 2476598"/>
                  <a:gd name="connsiteX6" fmla="*/ 2887134 w 3067927"/>
                  <a:gd name="connsiteY6" fmla="*/ 1688933 h 2476598"/>
                  <a:gd name="connsiteX7" fmla="*/ 2521374 w 3067927"/>
                  <a:gd name="connsiteY7" fmla="*/ 2136608 h 2476598"/>
                  <a:gd name="connsiteX8" fmla="*/ 1978449 w 3067927"/>
                  <a:gd name="connsiteY8" fmla="*/ 2329013 h 2476598"/>
                  <a:gd name="connsiteX9" fmla="*/ 1338369 w 3067927"/>
                  <a:gd name="connsiteY9" fmla="*/ 2306153 h 2476598"/>
                  <a:gd name="connsiteX10" fmla="*/ 782109 w 3067927"/>
                  <a:gd name="connsiteY10" fmla="*/ 2199473 h 2476598"/>
                  <a:gd name="connsiteX11" fmla="*/ 305860 w 3067927"/>
                  <a:gd name="connsiteY11" fmla="*/ 1946108 h 2476598"/>
                  <a:gd name="connsiteX12" fmla="*/ 1621693 w 3067927"/>
                  <a:gd name="connsiteY12" fmla="*/ 1 h 2476598"/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3008012 w 3067927"/>
                  <a:gd name="connsiteY4" fmla="*/ 1765937 h 2476598"/>
                  <a:gd name="connsiteX5" fmla="*/ 2887134 w 3067927"/>
                  <a:gd name="connsiteY5" fmla="*/ 1688933 h 2476598"/>
                  <a:gd name="connsiteX6" fmla="*/ 2521374 w 3067927"/>
                  <a:gd name="connsiteY6" fmla="*/ 2136608 h 2476598"/>
                  <a:gd name="connsiteX7" fmla="*/ 1978449 w 3067927"/>
                  <a:gd name="connsiteY7" fmla="*/ 2329013 h 2476598"/>
                  <a:gd name="connsiteX8" fmla="*/ 1338369 w 3067927"/>
                  <a:gd name="connsiteY8" fmla="*/ 2306153 h 2476598"/>
                  <a:gd name="connsiteX9" fmla="*/ 782109 w 3067927"/>
                  <a:gd name="connsiteY9" fmla="*/ 2199473 h 2476598"/>
                  <a:gd name="connsiteX10" fmla="*/ 305860 w 3067927"/>
                  <a:gd name="connsiteY10" fmla="*/ 1946108 h 2476598"/>
                  <a:gd name="connsiteX11" fmla="*/ 1621693 w 3067927"/>
                  <a:gd name="connsiteY11" fmla="*/ 1 h 2476598"/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2887134 w 3067927"/>
                  <a:gd name="connsiteY4" fmla="*/ 1688933 h 2476598"/>
                  <a:gd name="connsiteX5" fmla="*/ 2521374 w 3067927"/>
                  <a:gd name="connsiteY5" fmla="*/ 2136608 h 2476598"/>
                  <a:gd name="connsiteX6" fmla="*/ 1978449 w 3067927"/>
                  <a:gd name="connsiteY6" fmla="*/ 2329013 h 2476598"/>
                  <a:gd name="connsiteX7" fmla="*/ 1338369 w 3067927"/>
                  <a:gd name="connsiteY7" fmla="*/ 2306153 h 2476598"/>
                  <a:gd name="connsiteX8" fmla="*/ 782109 w 3067927"/>
                  <a:gd name="connsiteY8" fmla="*/ 2199473 h 2476598"/>
                  <a:gd name="connsiteX9" fmla="*/ 305860 w 3067927"/>
                  <a:gd name="connsiteY9" fmla="*/ 1946108 h 2476598"/>
                  <a:gd name="connsiteX10" fmla="*/ 1621693 w 3067927"/>
                  <a:gd name="connsiteY10" fmla="*/ 1 h 2476598"/>
                  <a:gd name="connsiteX0" fmla="*/ 1621693 w 3020555"/>
                  <a:gd name="connsiteY0" fmla="*/ 1 h 2476598"/>
                  <a:gd name="connsiteX1" fmla="*/ 3018580 w 3020555"/>
                  <a:gd name="connsiteY1" fmla="*/ 629753 h 2476598"/>
                  <a:gd name="connsiteX2" fmla="*/ 3020555 w 3020555"/>
                  <a:gd name="connsiteY2" fmla="*/ 681430 h 2476598"/>
                  <a:gd name="connsiteX3" fmla="*/ 2887134 w 3020555"/>
                  <a:gd name="connsiteY3" fmla="*/ 1688933 h 2476598"/>
                  <a:gd name="connsiteX4" fmla="*/ 2521374 w 3020555"/>
                  <a:gd name="connsiteY4" fmla="*/ 2136608 h 2476598"/>
                  <a:gd name="connsiteX5" fmla="*/ 1978449 w 3020555"/>
                  <a:gd name="connsiteY5" fmla="*/ 2329013 h 2476598"/>
                  <a:gd name="connsiteX6" fmla="*/ 1338369 w 3020555"/>
                  <a:gd name="connsiteY6" fmla="*/ 2306153 h 2476598"/>
                  <a:gd name="connsiteX7" fmla="*/ 782109 w 3020555"/>
                  <a:gd name="connsiteY7" fmla="*/ 2199473 h 2476598"/>
                  <a:gd name="connsiteX8" fmla="*/ 305860 w 3020555"/>
                  <a:gd name="connsiteY8" fmla="*/ 1946108 h 2476598"/>
                  <a:gd name="connsiteX9" fmla="*/ 1621693 w 3020555"/>
                  <a:gd name="connsiteY9" fmla="*/ 1 h 2476598"/>
                  <a:gd name="connsiteX0" fmla="*/ 1621693 w 3020555"/>
                  <a:gd name="connsiteY0" fmla="*/ 43393 h 2519990"/>
                  <a:gd name="connsiteX1" fmla="*/ 3020555 w 3020555"/>
                  <a:gd name="connsiteY1" fmla="*/ 724822 h 2519990"/>
                  <a:gd name="connsiteX2" fmla="*/ 2887134 w 3020555"/>
                  <a:gd name="connsiteY2" fmla="*/ 1732325 h 2519990"/>
                  <a:gd name="connsiteX3" fmla="*/ 2521374 w 3020555"/>
                  <a:gd name="connsiteY3" fmla="*/ 2180000 h 2519990"/>
                  <a:gd name="connsiteX4" fmla="*/ 1978449 w 3020555"/>
                  <a:gd name="connsiteY4" fmla="*/ 2372405 h 2519990"/>
                  <a:gd name="connsiteX5" fmla="*/ 1338369 w 3020555"/>
                  <a:gd name="connsiteY5" fmla="*/ 2349545 h 2519990"/>
                  <a:gd name="connsiteX6" fmla="*/ 782109 w 3020555"/>
                  <a:gd name="connsiteY6" fmla="*/ 2242865 h 2519990"/>
                  <a:gd name="connsiteX7" fmla="*/ 305860 w 3020555"/>
                  <a:gd name="connsiteY7" fmla="*/ 1989500 h 2519990"/>
                  <a:gd name="connsiteX8" fmla="*/ 1621693 w 3020555"/>
                  <a:gd name="connsiteY8" fmla="*/ 43393 h 2519990"/>
                  <a:gd name="connsiteX0" fmla="*/ 1621693 w 2888639"/>
                  <a:gd name="connsiteY0" fmla="*/ 980 h 2477577"/>
                  <a:gd name="connsiteX1" fmla="*/ 2887134 w 2888639"/>
                  <a:gd name="connsiteY1" fmla="*/ 1689912 h 2477577"/>
                  <a:gd name="connsiteX2" fmla="*/ 2521374 w 2888639"/>
                  <a:gd name="connsiteY2" fmla="*/ 2137587 h 2477577"/>
                  <a:gd name="connsiteX3" fmla="*/ 1978449 w 2888639"/>
                  <a:gd name="connsiteY3" fmla="*/ 2329992 h 2477577"/>
                  <a:gd name="connsiteX4" fmla="*/ 1338369 w 2888639"/>
                  <a:gd name="connsiteY4" fmla="*/ 2307132 h 2477577"/>
                  <a:gd name="connsiteX5" fmla="*/ 782109 w 2888639"/>
                  <a:gd name="connsiteY5" fmla="*/ 2200452 h 2477577"/>
                  <a:gd name="connsiteX6" fmla="*/ 305860 w 2888639"/>
                  <a:gd name="connsiteY6" fmla="*/ 1947087 h 2477577"/>
                  <a:gd name="connsiteX7" fmla="*/ 1621693 w 2888639"/>
                  <a:gd name="connsiteY7" fmla="*/ 980 h 2477577"/>
                  <a:gd name="connsiteX0" fmla="*/ 1621693 w 3208630"/>
                  <a:gd name="connsiteY0" fmla="*/ 2034 h 2478631"/>
                  <a:gd name="connsiteX1" fmla="*/ 2887134 w 3208630"/>
                  <a:gd name="connsiteY1" fmla="*/ 1690966 h 2478631"/>
                  <a:gd name="connsiteX2" fmla="*/ 2521374 w 3208630"/>
                  <a:gd name="connsiteY2" fmla="*/ 2138641 h 2478631"/>
                  <a:gd name="connsiteX3" fmla="*/ 1978449 w 3208630"/>
                  <a:gd name="connsiteY3" fmla="*/ 2331046 h 2478631"/>
                  <a:gd name="connsiteX4" fmla="*/ 1338369 w 3208630"/>
                  <a:gd name="connsiteY4" fmla="*/ 2308186 h 2478631"/>
                  <a:gd name="connsiteX5" fmla="*/ 782109 w 3208630"/>
                  <a:gd name="connsiteY5" fmla="*/ 2201506 h 2478631"/>
                  <a:gd name="connsiteX6" fmla="*/ 305860 w 3208630"/>
                  <a:gd name="connsiteY6" fmla="*/ 1948141 h 2478631"/>
                  <a:gd name="connsiteX7" fmla="*/ 1621693 w 3208630"/>
                  <a:gd name="connsiteY7" fmla="*/ 2034 h 2478631"/>
                  <a:gd name="connsiteX0" fmla="*/ 1621693 w 3190558"/>
                  <a:gd name="connsiteY0" fmla="*/ 3008 h 2479605"/>
                  <a:gd name="connsiteX1" fmla="*/ 2887134 w 3190558"/>
                  <a:gd name="connsiteY1" fmla="*/ 1691940 h 2479605"/>
                  <a:gd name="connsiteX2" fmla="*/ 2521374 w 3190558"/>
                  <a:gd name="connsiteY2" fmla="*/ 2139615 h 2479605"/>
                  <a:gd name="connsiteX3" fmla="*/ 1978449 w 3190558"/>
                  <a:gd name="connsiteY3" fmla="*/ 2332020 h 2479605"/>
                  <a:gd name="connsiteX4" fmla="*/ 1338369 w 3190558"/>
                  <a:gd name="connsiteY4" fmla="*/ 2309160 h 2479605"/>
                  <a:gd name="connsiteX5" fmla="*/ 782109 w 3190558"/>
                  <a:gd name="connsiteY5" fmla="*/ 2202480 h 2479605"/>
                  <a:gd name="connsiteX6" fmla="*/ 305860 w 3190558"/>
                  <a:gd name="connsiteY6" fmla="*/ 1949115 h 2479605"/>
                  <a:gd name="connsiteX7" fmla="*/ 1621693 w 3190558"/>
                  <a:gd name="connsiteY7" fmla="*/ 3008 h 2479605"/>
                  <a:gd name="connsiteX0" fmla="*/ 1621693 w 3249220"/>
                  <a:gd name="connsiteY0" fmla="*/ 12261 h 2488858"/>
                  <a:gd name="connsiteX1" fmla="*/ 2887134 w 3249220"/>
                  <a:gd name="connsiteY1" fmla="*/ 1701193 h 2488858"/>
                  <a:gd name="connsiteX2" fmla="*/ 2521374 w 3249220"/>
                  <a:gd name="connsiteY2" fmla="*/ 2148868 h 2488858"/>
                  <a:gd name="connsiteX3" fmla="*/ 1978449 w 3249220"/>
                  <a:gd name="connsiteY3" fmla="*/ 2341273 h 2488858"/>
                  <a:gd name="connsiteX4" fmla="*/ 1338369 w 3249220"/>
                  <a:gd name="connsiteY4" fmla="*/ 2318413 h 2488858"/>
                  <a:gd name="connsiteX5" fmla="*/ 782109 w 3249220"/>
                  <a:gd name="connsiteY5" fmla="*/ 2211733 h 2488858"/>
                  <a:gd name="connsiteX6" fmla="*/ 305860 w 3249220"/>
                  <a:gd name="connsiteY6" fmla="*/ 1958368 h 2488858"/>
                  <a:gd name="connsiteX7" fmla="*/ 1621693 w 3249220"/>
                  <a:gd name="connsiteY7" fmla="*/ 12261 h 2488858"/>
                  <a:gd name="connsiteX0" fmla="*/ 1621693 w 3217145"/>
                  <a:gd name="connsiteY0" fmla="*/ 7760 h 2484357"/>
                  <a:gd name="connsiteX1" fmla="*/ 2887134 w 3217145"/>
                  <a:gd name="connsiteY1" fmla="*/ 1696692 h 2484357"/>
                  <a:gd name="connsiteX2" fmla="*/ 2521374 w 3217145"/>
                  <a:gd name="connsiteY2" fmla="*/ 2144367 h 2484357"/>
                  <a:gd name="connsiteX3" fmla="*/ 1978449 w 3217145"/>
                  <a:gd name="connsiteY3" fmla="*/ 2336772 h 2484357"/>
                  <a:gd name="connsiteX4" fmla="*/ 1338369 w 3217145"/>
                  <a:gd name="connsiteY4" fmla="*/ 2313912 h 2484357"/>
                  <a:gd name="connsiteX5" fmla="*/ 782109 w 3217145"/>
                  <a:gd name="connsiteY5" fmla="*/ 2207232 h 2484357"/>
                  <a:gd name="connsiteX6" fmla="*/ 305860 w 3217145"/>
                  <a:gd name="connsiteY6" fmla="*/ 1953867 h 2484357"/>
                  <a:gd name="connsiteX7" fmla="*/ 1621693 w 3217145"/>
                  <a:gd name="connsiteY7" fmla="*/ 7760 h 2484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17145" h="2484357">
                    <a:moveTo>
                      <a:pt x="1621693" y="7760"/>
                    </a:moveTo>
                    <a:cubicBezTo>
                      <a:pt x="2531965" y="-88442"/>
                      <a:pt x="3834467" y="723371"/>
                      <a:pt x="2887134" y="1696692"/>
                    </a:cubicBezTo>
                    <a:cubicBezTo>
                      <a:pt x="2894754" y="1800197"/>
                      <a:pt x="2887134" y="2162782"/>
                      <a:pt x="2521374" y="2144367"/>
                    </a:cubicBezTo>
                    <a:cubicBezTo>
                      <a:pt x="2464859" y="2284702"/>
                      <a:pt x="2339764" y="2577437"/>
                      <a:pt x="1978449" y="2336772"/>
                    </a:cubicBezTo>
                    <a:cubicBezTo>
                      <a:pt x="1826049" y="2420592"/>
                      <a:pt x="1582209" y="2633952"/>
                      <a:pt x="1338369" y="2313912"/>
                    </a:cubicBezTo>
                    <a:cubicBezTo>
                      <a:pt x="1180889" y="2423132"/>
                      <a:pt x="901489" y="2517112"/>
                      <a:pt x="782109" y="2207232"/>
                    </a:cubicBezTo>
                    <a:cubicBezTo>
                      <a:pt x="455719" y="2313277"/>
                      <a:pt x="373170" y="2129762"/>
                      <a:pt x="305860" y="1953867"/>
                    </a:cubicBezTo>
                    <a:cubicBezTo>
                      <a:pt x="-547580" y="729131"/>
                      <a:pt x="545004" y="6488"/>
                      <a:pt x="1621693" y="7760"/>
                    </a:cubicBezTo>
                    <a:close/>
                  </a:path>
                </a:pathLst>
              </a:custGeom>
              <a:solidFill>
                <a:srgbClr val="57372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3" name="Rectangle 12">
                <a:extLst>
                  <a:ext uri="{FF2B5EF4-FFF2-40B4-BE49-F238E27FC236}">
                    <a16:creationId xmlns:a16="http://schemas.microsoft.com/office/drawing/2014/main" id="{080F3665-0052-72FB-6AA8-74984EF2FD30}"/>
                  </a:ext>
                </a:extLst>
              </p:cNvPr>
              <p:cNvSpPr/>
              <p:nvPr/>
            </p:nvSpPr>
            <p:spPr>
              <a:xfrm rot="17287350">
                <a:off x="10360317" y="2550730"/>
                <a:ext cx="1368784" cy="1002598"/>
              </a:xfrm>
              <a:custGeom>
                <a:avLst/>
                <a:gdLst>
                  <a:gd name="connsiteX0" fmla="*/ 0 w 342900"/>
                  <a:gd name="connsiteY0" fmla="*/ 0 h 266700"/>
                  <a:gd name="connsiteX1" fmla="*/ 342900 w 342900"/>
                  <a:gd name="connsiteY1" fmla="*/ 0 h 266700"/>
                  <a:gd name="connsiteX2" fmla="*/ 342900 w 342900"/>
                  <a:gd name="connsiteY2" fmla="*/ 266700 h 266700"/>
                  <a:gd name="connsiteX3" fmla="*/ 0 w 342900"/>
                  <a:gd name="connsiteY3" fmla="*/ 266700 h 266700"/>
                  <a:gd name="connsiteX4" fmla="*/ 0 w 342900"/>
                  <a:gd name="connsiteY4" fmla="*/ 0 h 266700"/>
                  <a:gd name="connsiteX0" fmla="*/ 0 w 830580"/>
                  <a:gd name="connsiteY0" fmla="*/ 0 h 1173480"/>
                  <a:gd name="connsiteX1" fmla="*/ 342900 w 830580"/>
                  <a:gd name="connsiteY1" fmla="*/ 0 h 1173480"/>
                  <a:gd name="connsiteX2" fmla="*/ 830580 w 830580"/>
                  <a:gd name="connsiteY2" fmla="*/ 1173480 h 1173480"/>
                  <a:gd name="connsiteX3" fmla="*/ 0 w 830580"/>
                  <a:gd name="connsiteY3" fmla="*/ 266700 h 1173480"/>
                  <a:gd name="connsiteX4" fmla="*/ 0 w 830580"/>
                  <a:gd name="connsiteY4" fmla="*/ 0 h 1173480"/>
                  <a:gd name="connsiteX0" fmla="*/ 0 w 1249680"/>
                  <a:gd name="connsiteY0" fmla="*/ 0 h 1173480"/>
                  <a:gd name="connsiteX1" fmla="*/ 342900 w 1249680"/>
                  <a:gd name="connsiteY1" fmla="*/ 0 h 1173480"/>
                  <a:gd name="connsiteX2" fmla="*/ 1249680 w 1249680"/>
                  <a:gd name="connsiteY2" fmla="*/ 1028700 h 1173480"/>
                  <a:gd name="connsiteX3" fmla="*/ 830580 w 1249680"/>
                  <a:gd name="connsiteY3" fmla="*/ 1173480 h 1173480"/>
                  <a:gd name="connsiteX4" fmla="*/ 0 w 1249680"/>
                  <a:gd name="connsiteY4" fmla="*/ 266700 h 1173480"/>
                  <a:gd name="connsiteX5" fmla="*/ 0 w 1249680"/>
                  <a:gd name="connsiteY5" fmla="*/ 0 h 1173480"/>
                  <a:gd name="connsiteX0" fmla="*/ 0 w 1593591"/>
                  <a:gd name="connsiteY0" fmla="*/ 0 h 1173480"/>
                  <a:gd name="connsiteX1" fmla="*/ 342900 w 1593591"/>
                  <a:gd name="connsiteY1" fmla="*/ 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0 w 1593591"/>
                  <a:gd name="connsiteY5" fmla="*/ 26670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0 w 1593591"/>
                  <a:gd name="connsiteY5" fmla="*/ 26670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53340 w 1593591"/>
                  <a:gd name="connsiteY5" fmla="*/ 21336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53340 w 1593591"/>
                  <a:gd name="connsiteY5" fmla="*/ 213360 h 1173480"/>
                  <a:gd name="connsiteX6" fmla="*/ 0 w 1593591"/>
                  <a:gd name="connsiteY6" fmla="*/ 0 h 1173480"/>
                  <a:gd name="connsiteX0" fmla="*/ 0 w 1593591"/>
                  <a:gd name="connsiteY0" fmla="*/ 0 h 1249276"/>
                  <a:gd name="connsiteX1" fmla="*/ 266700 w 1593591"/>
                  <a:gd name="connsiteY1" fmla="*/ 30480 h 1249276"/>
                  <a:gd name="connsiteX2" fmla="*/ 1562100 w 1593591"/>
                  <a:gd name="connsiteY2" fmla="*/ 784860 h 1249276"/>
                  <a:gd name="connsiteX3" fmla="*/ 1249680 w 1593591"/>
                  <a:gd name="connsiteY3" fmla="*/ 1028700 h 1249276"/>
                  <a:gd name="connsiteX4" fmla="*/ 830580 w 1593591"/>
                  <a:gd name="connsiteY4" fmla="*/ 1173480 h 1249276"/>
                  <a:gd name="connsiteX5" fmla="*/ 53340 w 1593591"/>
                  <a:gd name="connsiteY5" fmla="*/ 213360 h 1249276"/>
                  <a:gd name="connsiteX6" fmla="*/ 0 w 1593591"/>
                  <a:gd name="connsiteY6" fmla="*/ 0 h 1249276"/>
                  <a:gd name="connsiteX0" fmla="*/ 0 w 1593591"/>
                  <a:gd name="connsiteY0" fmla="*/ 0 h 1235553"/>
                  <a:gd name="connsiteX1" fmla="*/ 266700 w 1593591"/>
                  <a:gd name="connsiteY1" fmla="*/ 30480 h 1235553"/>
                  <a:gd name="connsiteX2" fmla="*/ 1562100 w 1593591"/>
                  <a:gd name="connsiteY2" fmla="*/ 784860 h 1235553"/>
                  <a:gd name="connsiteX3" fmla="*/ 1249680 w 1593591"/>
                  <a:gd name="connsiteY3" fmla="*/ 1028700 h 1235553"/>
                  <a:gd name="connsiteX4" fmla="*/ 792480 w 1593591"/>
                  <a:gd name="connsiteY4" fmla="*/ 1158240 h 1235553"/>
                  <a:gd name="connsiteX5" fmla="*/ 53340 w 1593591"/>
                  <a:gd name="connsiteY5" fmla="*/ 213360 h 1235553"/>
                  <a:gd name="connsiteX6" fmla="*/ 0 w 1593591"/>
                  <a:gd name="connsiteY6" fmla="*/ 0 h 1235553"/>
                  <a:gd name="connsiteX0" fmla="*/ 0 w 1593591"/>
                  <a:gd name="connsiteY0" fmla="*/ 0 h 1268261"/>
                  <a:gd name="connsiteX1" fmla="*/ 266700 w 1593591"/>
                  <a:gd name="connsiteY1" fmla="*/ 30480 h 1268261"/>
                  <a:gd name="connsiteX2" fmla="*/ 1562100 w 1593591"/>
                  <a:gd name="connsiteY2" fmla="*/ 784860 h 1268261"/>
                  <a:gd name="connsiteX3" fmla="*/ 1249680 w 1593591"/>
                  <a:gd name="connsiteY3" fmla="*/ 1028700 h 1268261"/>
                  <a:gd name="connsiteX4" fmla="*/ 792480 w 1593591"/>
                  <a:gd name="connsiteY4" fmla="*/ 1158240 h 1268261"/>
                  <a:gd name="connsiteX5" fmla="*/ 53340 w 1593591"/>
                  <a:gd name="connsiteY5" fmla="*/ 213360 h 1268261"/>
                  <a:gd name="connsiteX6" fmla="*/ 0 w 1593591"/>
                  <a:gd name="connsiteY6" fmla="*/ 0 h 1268261"/>
                  <a:gd name="connsiteX0" fmla="*/ 0 w 1593591"/>
                  <a:gd name="connsiteY0" fmla="*/ 0 h 1268261"/>
                  <a:gd name="connsiteX1" fmla="*/ 266700 w 1593591"/>
                  <a:gd name="connsiteY1" fmla="*/ 30480 h 1268261"/>
                  <a:gd name="connsiteX2" fmla="*/ 1562100 w 1593591"/>
                  <a:gd name="connsiteY2" fmla="*/ 784860 h 1268261"/>
                  <a:gd name="connsiteX3" fmla="*/ 1249680 w 1593591"/>
                  <a:gd name="connsiteY3" fmla="*/ 1028700 h 1268261"/>
                  <a:gd name="connsiteX4" fmla="*/ 792480 w 1593591"/>
                  <a:gd name="connsiteY4" fmla="*/ 1158240 h 1268261"/>
                  <a:gd name="connsiteX5" fmla="*/ 53340 w 1593591"/>
                  <a:gd name="connsiteY5" fmla="*/ 213360 h 1268261"/>
                  <a:gd name="connsiteX6" fmla="*/ 0 w 1593591"/>
                  <a:gd name="connsiteY6" fmla="*/ 0 h 1268261"/>
                  <a:gd name="connsiteX0" fmla="*/ 0 w 1593591"/>
                  <a:gd name="connsiteY0" fmla="*/ 0 h 1284749"/>
                  <a:gd name="connsiteX1" fmla="*/ 266700 w 1593591"/>
                  <a:gd name="connsiteY1" fmla="*/ 30480 h 1284749"/>
                  <a:gd name="connsiteX2" fmla="*/ 1562100 w 1593591"/>
                  <a:gd name="connsiteY2" fmla="*/ 784860 h 1284749"/>
                  <a:gd name="connsiteX3" fmla="*/ 1249680 w 1593591"/>
                  <a:gd name="connsiteY3" fmla="*/ 1028700 h 1284749"/>
                  <a:gd name="connsiteX4" fmla="*/ 792480 w 1593591"/>
                  <a:gd name="connsiteY4" fmla="*/ 1158240 h 1284749"/>
                  <a:gd name="connsiteX5" fmla="*/ 53340 w 1593591"/>
                  <a:gd name="connsiteY5" fmla="*/ 213360 h 1284749"/>
                  <a:gd name="connsiteX6" fmla="*/ 0 w 1593591"/>
                  <a:gd name="connsiteY6" fmla="*/ 0 h 1284749"/>
                  <a:gd name="connsiteX0" fmla="*/ 0 w 1605937"/>
                  <a:gd name="connsiteY0" fmla="*/ 0 h 1284749"/>
                  <a:gd name="connsiteX1" fmla="*/ 266700 w 1605937"/>
                  <a:gd name="connsiteY1" fmla="*/ 30480 h 1284749"/>
                  <a:gd name="connsiteX2" fmla="*/ 1562100 w 1605937"/>
                  <a:gd name="connsiteY2" fmla="*/ 784860 h 1284749"/>
                  <a:gd name="connsiteX3" fmla="*/ 1249680 w 1605937"/>
                  <a:gd name="connsiteY3" fmla="*/ 1028700 h 1284749"/>
                  <a:gd name="connsiteX4" fmla="*/ 792480 w 1605937"/>
                  <a:gd name="connsiteY4" fmla="*/ 1158240 h 1284749"/>
                  <a:gd name="connsiteX5" fmla="*/ 53340 w 1605937"/>
                  <a:gd name="connsiteY5" fmla="*/ 213360 h 1284749"/>
                  <a:gd name="connsiteX6" fmla="*/ 0 w 1605937"/>
                  <a:gd name="connsiteY6" fmla="*/ 0 h 1284749"/>
                  <a:gd name="connsiteX0" fmla="*/ 0 w 1605937"/>
                  <a:gd name="connsiteY0" fmla="*/ 0 h 1284749"/>
                  <a:gd name="connsiteX1" fmla="*/ 266700 w 1605937"/>
                  <a:gd name="connsiteY1" fmla="*/ 30480 h 1284749"/>
                  <a:gd name="connsiteX2" fmla="*/ 1562100 w 1605937"/>
                  <a:gd name="connsiteY2" fmla="*/ 784860 h 1284749"/>
                  <a:gd name="connsiteX3" fmla="*/ 1249680 w 1605937"/>
                  <a:gd name="connsiteY3" fmla="*/ 1028700 h 1284749"/>
                  <a:gd name="connsiteX4" fmla="*/ 792480 w 1605937"/>
                  <a:gd name="connsiteY4" fmla="*/ 1158240 h 1284749"/>
                  <a:gd name="connsiteX5" fmla="*/ 53340 w 1605937"/>
                  <a:gd name="connsiteY5" fmla="*/ 213360 h 1284749"/>
                  <a:gd name="connsiteX6" fmla="*/ 0 w 1605937"/>
                  <a:gd name="connsiteY6" fmla="*/ 0 h 1284749"/>
                  <a:gd name="connsiteX0" fmla="*/ 0 w 1753987"/>
                  <a:gd name="connsiteY0" fmla="*/ 0 h 1284749"/>
                  <a:gd name="connsiteX1" fmla="*/ 266700 w 1753987"/>
                  <a:gd name="connsiteY1" fmla="*/ 30480 h 1284749"/>
                  <a:gd name="connsiteX2" fmla="*/ 1562100 w 1753987"/>
                  <a:gd name="connsiteY2" fmla="*/ 784860 h 1284749"/>
                  <a:gd name="connsiteX3" fmla="*/ 1249680 w 1753987"/>
                  <a:gd name="connsiteY3" fmla="*/ 1028700 h 1284749"/>
                  <a:gd name="connsiteX4" fmla="*/ 792480 w 1753987"/>
                  <a:gd name="connsiteY4" fmla="*/ 1158240 h 1284749"/>
                  <a:gd name="connsiteX5" fmla="*/ 53340 w 1753987"/>
                  <a:gd name="connsiteY5" fmla="*/ 213360 h 1284749"/>
                  <a:gd name="connsiteX6" fmla="*/ 0 w 1753987"/>
                  <a:gd name="connsiteY6" fmla="*/ 0 h 1284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3987" h="1284749">
                    <a:moveTo>
                      <a:pt x="0" y="0"/>
                    </a:moveTo>
                    <a:lnTo>
                      <a:pt x="266700" y="30480"/>
                    </a:lnTo>
                    <a:cubicBezTo>
                      <a:pt x="1723390" y="-60960"/>
                      <a:pt x="2005330" y="842010"/>
                      <a:pt x="1562100" y="784860"/>
                    </a:cubicBezTo>
                    <a:cubicBezTo>
                      <a:pt x="1713230" y="956310"/>
                      <a:pt x="1440180" y="1153160"/>
                      <a:pt x="1249680" y="1028700"/>
                    </a:cubicBezTo>
                    <a:cubicBezTo>
                      <a:pt x="1242060" y="1163320"/>
                      <a:pt x="1150620" y="1450340"/>
                      <a:pt x="792480" y="1158240"/>
                    </a:cubicBezTo>
                    <a:cubicBezTo>
                      <a:pt x="464820" y="1508760"/>
                      <a:pt x="-7620" y="975360"/>
                      <a:pt x="53340" y="21336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372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2ECA5BF8-A062-B376-746D-210146D6A8B0}"/>
                  </a:ext>
                </a:extLst>
              </p:cNvPr>
              <p:cNvSpPr/>
              <p:nvPr/>
            </p:nvSpPr>
            <p:spPr>
              <a:xfrm rot="3906900">
                <a:off x="10185382" y="3243675"/>
                <a:ext cx="516773" cy="739387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rgbClr val="57372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B6021F10-4827-E491-A929-E875B46881F1}"/>
                  </a:ext>
                </a:extLst>
              </p:cNvPr>
              <p:cNvSpPr/>
              <p:nvPr/>
            </p:nvSpPr>
            <p:spPr>
              <a:xfrm rot="5652440">
                <a:off x="9661183" y="2424021"/>
                <a:ext cx="697977" cy="944301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  <a:gd name="connsiteX0" fmla="*/ 172676 w 407860"/>
                  <a:gd name="connsiteY0" fmla="*/ 0 h 520462"/>
                  <a:gd name="connsiteX1" fmla="*/ 198108 w 407860"/>
                  <a:gd name="connsiteY1" fmla="*/ 7895 h 520462"/>
                  <a:gd name="connsiteX2" fmla="*/ 395348 w 407860"/>
                  <a:gd name="connsiteY2" fmla="*/ 70417 h 520462"/>
                  <a:gd name="connsiteX3" fmla="*/ 366979 w 407860"/>
                  <a:gd name="connsiteY3" fmla="*/ 262663 h 520462"/>
                  <a:gd name="connsiteX4" fmla="*/ 198108 w 407860"/>
                  <a:gd name="connsiteY4" fmla="*/ 517431 h 520462"/>
                  <a:gd name="connsiteX5" fmla="*/ 188345 w 407860"/>
                  <a:gd name="connsiteY5" fmla="*/ 520462 h 520462"/>
                  <a:gd name="connsiteX6" fmla="*/ 170415 w 407860"/>
                  <a:gd name="connsiteY6" fmla="*/ 514896 h 520462"/>
                  <a:gd name="connsiteX7" fmla="*/ 0 w 407860"/>
                  <a:gd name="connsiteY7" fmla="*/ 257799 h 520462"/>
                  <a:gd name="connsiteX8" fmla="*/ 170415 w 407860"/>
                  <a:gd name="connsiteY8" fmla="*/ 702 h 520462"/>
                  <a:gd name="connsiteX9" fmla="*/ 172676 w 407860"/>
                  <a:gd name="connsiteY9" fmla="*/ 0 h 520462"/>
                  <a:gd name="connsiteX0" fmla="*/ 172676 w 404138"/>
                  <a:gd name="connsiteY0" fmla="*/ 0 h 520462"/>
                  <a:gd name="connsiteX1" fmla="*/ 198108 w 404138"/>
                  <a:gd name="connsiteY1" fmla="*/ 7895 h 520462"/>
                  <a:gd name="connsiteX2" fmla="*/ 395348 w 404138"/>
                  <a:gd name="connsiteY2" fmla="*/ 70417 h 520462"/>
                  <a:gd name="connsiteX3" fmla="*/ 366979 w 404138"/>
                  <a:gd name="connsiteY3" fmla="*/ 262663 h 520462"/>
                  <a:gd name="connsiteX4" fmla="*/ 342226 w 404138"/>
                  <a:gd name="connsiteY4" fmla="*/ 422931 h 520462"/>
                  <a:gd name="connsiteX5" fmla="*/ 198108 w 404138"/>
                  <a:gd name="connsiteY5" fmla="*/ 517431 h 520462"/>
                  <a:gd name="connsiteX6" fmla="*/ 188345 w 404138"/>
                  <a:gd name="connsiteY6" fmla="*/ 520462 h 520462"/>
                  <a:gd name="connsiteX7" fmla="*/ 170415 w 404138"/>
                  <a:gd name="connsiteY7" fmla="*/ 514896 h 520462"/>
                  <a:gd name="connsiteX8" fmla="*/ 0 w 404138"/>
                  <a:gd name="connsiteY8" fmla="*/ 257799 h 520462"/>
                  <a:gd name="connsiteX9" fmla="*/ 170415 w 404138"/>
                  <a:gd name="connsiteY9" fmla="*/ 702 h 520462"/>
                  <a:gd name="connsiteX10" fmla="*/ 172676 w 404138"/>
                  <a:gd name="connsiteY10" fmla="*/ 0 h 520462"/>
                  <a:gd name="connsiteX0" fmla="*/ 172676 w 403705"/>
                  <a:gd name="connsiteY0" fmla="*/ 0 h 520462"/>
                  <a:gd name="connsiteX1" fmla="*/ 198108 w 403705"/>
                  <a:gd name="connsiteY1" fmla="*/ 7895 h 520462"/>
                  <a:gd name="connsiteX2" fmla="*/ 395348 w 403705"/>
                  <a:gd name="connsiteY2" fmla="*/ 70417 h 520462"/>
                  <a:gd name="connsiteX3" fmla="*/ 366979 w 403705"/>
                  <a:gd name="connsiteY3" fmla="*/ 262663 h 520462"/>
                  <a:gd name="connsiteX4" fmla="*/ 365569 w 403705"/>
                  <a:gd name="connsiteY4" fmla="*/ 444751 h 520462"/>
                  <a:gd name="connsiteX5" fmla="*/ 198108 w 403705"/>
                  <a:gd name="connsiteY5" fmla="*/ 517431 h 520462"/>
                  <a:gd name="connsiteX6" fmla="*/ 188345 w 403705"/>
                  <a:gd name="connsiteY6" fmla="*/ 520462 h 520462"/>
                  <a:gd name="connsiteX7" fmla="*/ 170415 w 403705"/>
                  <a:gd name="connsiteY7" fmla="*/ 514896 h 520462"/>
                  <a:gd name="connsiteX8" fmla="*/ 0 w 403705"/>
                  <a:gd name="connsiteY8" fmla="*/ 257799 h 520462"/>
                  <a:gd name="connsiteX9" fmla="*/ 170415 w 403705"/>
                  <a:gd name="connsiteY9" fmla="*/ 702 h 520462"/>
                  <a:gd name="connsiteX10" fmla="*/ 172676 w 403705"/>
                  <a:gd name="connsiteY10" fmla="*/ 0 h 520462"/>
                  <a:gd name="connsiteX0" fmla="*/ 210132 w 441161"/>
                  <a:gd name="connsiteY0" fmla="*/ 0 h 520462"/>
                  <a:gd name="connsiteX1" fmla="*/ 235564 w 441161"/>
                  <a:gd name="connsiteY1" fmla="*/ 7895 h 520462"/>
                  <a:gd name="connsiteX2" fmla="*/ 432804 w 441161"/>
                  <a:gd name="connsiteY2" fmla="*/ 70417 h 520462"/>
                  <a:gd name="connsiteX3" fmla="*/ 404435 w 441161"/>
                  <a:gd name="connsiteY3" fmla="*/ 262663 h 520462"/>
                  <a:gd name="connsiteX4" fmla="*/ 403025 w 441161"/>
                  <a:gd name="connsiteY4" fmla="*/ 444751 h 520462"/>
                  <a:gd name="connsiteX5" fmla="*/ 235564 w 441161"/>
                  <a:gd name="connsiteY5" fmla="*/ 517431 h 520462"/>
                  <a:gd name="connsiteX6" fmla="*/ 225801 w 441161"/>
                  <a:gd name="connsiteY6" fmla="*/ 520462 h 520462"/>
                  <a:gd name="connsiteX7" fmla="*/ 207871 w 441161"/>
                  <a:gd name="connsiteY7" fmla="*/ 514896 h 520462"/>
                  <a:gd name="connsiteX8" fmla="*/ 11242 w 441161"/>
                  <a:gd name="connsiteY8" fmla="*/ 397647 h 520462"/>
                  <a:gd name="connsiteX9" fmla="*/ 37456 w 441161"/>
                  <a:gd name="connsiteY9" fmla="*/ 257799 h 520462"/>
                  <a:gd name="connsiteX10" fmla="*/ 207871 w 441161"/>
                  <a:gd name="connsiteY10" fmla="*/ 702 h 520462"/>
                  <a:gd name="connsiteX11" fmla="*/ 210132 w 441161"/>
                  <a:gd name="connsiteY11" fmla="*/ 0 h 520462"/>
                  <a:gd name="connsiteX0" fmla="*/ 208522 w 439551"/>
                  <a:gd name="connsiteY0" fmla="*/ 0 h 520462"/>
                  <a:gd name="connsiteX1" fmla="*/ 233954 w 439551"/>
                  <a:gd name="connsiteY1" fmla="*/ 7895 h 520462"/>
                  <a:gd name="connsiteX2" fmla="*/ 431194 w 439551"/>
                  <a:gd name="connsiteY2" fmla="*/ 70417 h 520462"/>
                  <a:gd name="connsiteX3" fmla="*/ 402825 w 439551"/>
                  <a:gd name="connsiteY3" fmla="*/ 262663 h 520462"/>
                  <a:gd name="connsiteX4" fmla="*/ 401415 w 439551"/>
                  <a:gd name="connsiteY4" fmla="*/ 444751 h 520462"/>
                  <a:gd name="connsiteX5" fmla="*/ 233954 w 439551"/>
                  <a:gd name="connsiteY5" fmla="*/ 517431 h 520462"/>
                  <a:gd name="connsiteX6" fmla="*/ 224191 w 439551"/>
                  <a:gd name="connsiteY6" fmla="*/ 520462 h 520462"/>
                  <a:gd name="connsiteX7" fmla="*/ 206261 w 439551"/>
                  <a:gd name="connsiteY7" fmla="*/ 514896 h 520462"/>
                  <a:gd name="connsiteX8" fmla="*/ 9632 w 439551"/>
                  <a:gd name="connsiteY8" fmla="*/ 397647 h 520462"/>
                  <a:gd name="connsiteX9" fmla="*/ 35846 w 439551"/>
                  <a:gd name="connsiteY9" fmla="*/ 257799 h 520462"/>
                  <a:gd name="connsiteX10" fmla="*/ 13129 w 439551"/>
                  <a:gd name="connsiteY10" fmla="*/ 55574 h 520462"/>
                  <a:gd name="connsiteX11" fmla="*/ 206261 w 439551"/>
                  <a:gd name="connsiteY11" fmla="*/ 702 h 520462"/>
                  <a:gd name="connsiteX12" fmla="*/ 208522 w 439551"/>
                  <a:gd name="connsiteY12" fmla="*/ 0 h 520462"/>
                  <a:gd name="connsiteX0" fmla="*/ 208522 w 443284"/>
                  <a:gd name="connsiteY0" fmla="*/ 0 h 520462"/>
                  <a:gd name="connsiteX1" fmla="*/ 233954 w 443284"/>
                  <a:gd name="connsiteY1" fmla="*/ 7895 h 520462"/>
                  <a:gd name="connsiteX2" fmla="*/ 431194 w 443284"/>
                  <a:gd name="connsiteY2" fmla="*/ 70417 h 520462"/>
                  <a:gd name="connsiteX3" fmla="*/ 401415 w 443284"/>
                  <a:gd name="connsiteY3" fmla="*/ 444751 h 520462"/>
                  <a:gd name="connsiteX4" fmla="*/ 233954 w 443284"/>
                  <a:gd name="connsiteY4" fmla="*/ 517431 h 520462"/>
                  <a:gd name="connsiteX5" fmla="*/ 224191 w 443284"/>
                  <a:gd name="connsiteY5" fmla="*/ 520462 h 520462"/>
                  <a:gd name="connsiteX6" fmla="*/ 206261 w 443284"/>
                  <a:gd name="connsiteY6" fmla="*/ 514896 h 520462"/>
                  <a:gd name="connsiteX7" fmla="*/ 9632 w 443284"/>
                  <a:gd name="connsiteY7" fmla="*/ 397647 h 520462"/>
                  <a:gd name="connsiteX8" fmla="*/ 35846 w 443284"/>
                  <a:gd name="connsiteY8" fmla="*/ 257799 h 520462"/>
                  <a:gd name="connsiteX9" fmla="*/ 13129 w 443284"/>
                  <a:gd name="connsiteY9" fmla="*/ 55574 h 520462"/>
                  <a:gd name="connsiteX10" fmla="*/ 206261 w 443284"/>
                  <a:gd name="connsiteY10" fmla="*/ 702 h 520462"/>
                  <a:gd name="connsiteX11" fmla="*/ 208522 w 443284"/>
                  <a:gd name="connsiteY11" fmla="*/ 0 h 520462"/>
                  <a:gd name="connsiteX0" fmla="*/ 208522 w 439542"/>
                  <a:gd name="connsiteY0" fmla="*/ 0 h 520462"/>
                  <a:gd name="connsiteX1" fmla="*/ 233954 w 439542"/>
                  <a:gd name="connsiteY1" fmla="*/ 7895 h 520462"/>
                  <a:gd name="connsiteX2" fmla="*/ 431194 w 439542"/>
                  <a:gd name="connsiteY2" fmla="*/ 70417 h 520462"/>
                  <a:gd name="connsiteX3" fmla="*/ 394707 w 439542"/>
                  <a:gd name="connsiteY3" fmla="*/ 371452 h 520462"/>
                  <a:gd name="connsiteX4" fmla="*/ 401415 w 439542"/>
                  <a:gd name="connsiteY4" fmla="*/ 444751 h 520462"/>
                  <a:gd name="connsiteX5" fmla="*/ 233954 w 439542"/>
                  <a:gd name="connsiteY5" fmla="*/ 517431 h 520462"/>
                  <a:gd name="connsiteX6" fmla="*/ 224191 w 439542"/>
                  <a:gd name="connsiteY6" fmla="*/ 520462 h 520462"/>
                  <a:gd name="connsiteX7" fmla="*/ 206261 w 439542"/>
                  <a:gd name="connsiteY7" fmla="*/ 514896 h 520462"/>
                  <a:gd name="connsiteX8" fmla="*/ 9632 w 439542"/>
                  <a:gd name="connsiteY8" fmla="*/ 397647 h 520462"/>
                  <a:gd name="connsiteX9" fmla="*/ 35846 w 439542"/>
                  <a:gd name="connsiteY9" fmla="*/ 257799 h 520462"/>
                  <a:gd name="connsiteX10" fmla="*/ 13129 w 439542"/>
                  <a:gd name="connsiteY10" fmla="*/ 55574 h 520462"/>
                  <a:gd name="connsiteX11" fmla="*/ 206261 w 439542"/>
                  <a:gd name="connsiteY11" fmla="*/ 702 h 520462"/>
                  <a:gd name="connsiteX12" fmla="*/ 208522 w 439542"/>
                  <a:gd name="connsiteY12" fmla="*/ 0 h 520462"/>
                  <a:gd name="connsiteX0" fmla="*/ 208522 w 443284"/>
                  <a:gd name="connsiteY0" fmla="*/ 0 h 520462"/>
                  <a:gd name="connsiteX1" fmla="*/ 233954 w 443284"/>
                  <a:gd name="connsiteY1" fmla="*/ 7895 h 520462"/>
                  <a:gd name="connsiteX2" fmla="*/ 431194 w 443284"/>
                  <a:gd name="connsiteY2" fmla="*/ 70417 h 520462"/>
                  <a:gd name="connsiteX3" fmla="*/ 401415 w 443284"/>
                  <a:gd name="connsiteY3" fmla="*/ 444751 h 520462"/>
                  <a:gd name="connsiteX4" fmla="*/ 233954 w 443284"/>
                  <a:gd name="connsiteY4" fmla="*/ 517431 h 520462"/>
                  <a:gd name="connsiteX5" fmla="*/ 224191 w 443284"/>
                  <a:gd name="connsiteY5" fmla="*/ 520462 h 520462"/>
                  <a:gd name="connsiteX6" fmla="*/ 206261 w 443284"/>
                  <a:gd name="connsiteY6" fmla="*/ 514896 h 520462"/>
                  <a:gd name="connsiteX7" fmla="*/ 9632 w 443284"/>
                  <a:gd name="connsiteY7" fmla="*/ 397647 h 520462"/>
                  <a:gd name="connsiteX8" fmla="*/ 35846 w 443284"/>
                  <a:gd name="connsiteY8" fmla="*/ 257799 h 520462"/>
                  <a:gd name="connsiteX9" fmla="*/ 13129 w 443284"/>
                  <a:gd name="connsiteY9" fmla="*/ 55574 h 520462"/>
                  <a:gd name="connsiteX10" fmla="*/ 206261 w 443284"/>
                  <a:gd name="connsiteY10" fmla="*/ 702 h 520462"/>
                  <a:gd name="connsiteX11" fmla="*/ 208522 w 443284"/>
                  <a:gd name="connsiteY11" fmla="*/ 0 h 520462"/>
                  <a:gd name="connsiteX0" fmla="*/ 208522 w 445471"/>
                  <a:gd name="connsiteY0" fmla="*/ 0 h 520462"/>
                  <a:gd name="connsiteX1" fmla="*/ 233954 w 445471"/>
                  <a:gd name="connsiteY1" fmla="*/ 7895 h 520462"/>
                  <a:gd name="connsiteX2" fmla="*/ 431194 w 445471"/>
                  <a:gd name="connsiteY2" fmla="*/ 70417 h 520462"/>
                  <a:gd name="connsiteX3" fmla="*/ 426460 w 445471"/>
                  <a:gd name="connsiteY3" fmla="*/ 319533 h 520462"/>
                  <a:gd name="connsiteX4" fmla="*/ 401415 w 445471"/>
                  <a:gd name="connsiteY4" fmla="*/ 444751 h 520462"/>
                  <a:gd name="connsiteX5" fmla="*/ 233954 w 445471"/>
                  <a:gd name="connsiteY5" fmla="*/ 517431 h 520462"/>
                  <a:gd name="connsiteX6" fmla="*/ 224191 w 445471"/>
                  <a:gd name="connsiteY6" fmla="*/ 520462 h 520462"/>
                  <a:gd name="connsiteX7" fmla="*/ 206261 w 445471"/>
                  <a:gd name="connsiteY7" fmla="*/ 514896 h 520462"/>
                  <a:gd name="connsiteX8" fmla="*/ 9632 w 445471"/>
                  <a:gd name="connsiteY8" fmla="*/ 397647 h 520462"/>
                  <a:gd name="connsiteX9" fmla="*/ 35846 w 445471"/>
                  <a:gd name="connsiteY9" fmla="*/ 257799 h 520462"/>
                  <a:gd name="connsiteX10" fmla="*/ 13129 w 445471"/>
                  <a:gd name="connsiteY10" fmla="*/ 55574 h 520462"/>
                  <a:gd name="connsiteX11" fmla="*/ 206261 w 445471"/>
                  <a:gd name="connsiteY11" fmla="*/ 702 h 520462"/>
                  <a:gd name="connsiteX12" fmla="*/ 208522 w 445471"/>
                  <a:gd name="connsiteY12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431194 w 446750"/>
                  <a:gd name="connsiteY2" fmla="*/ 70417 h 520462"/>
                  <a:gd name="connsiteX3" fmla="*/ 431451 w 446750"/>
                  <a:gd name="connsiteY3" fmla="*/ 181400 h 520462"/>
                  <a:gd name="connsiteX4" fmla="*/ 426460 w 446750"/>
                  <a:gd name="connsiteY4" fmla="*/ 319533 h 520462"/>
                  <a:gd name="connsiteX5" fmla="*/ 401415 w 446750"/>
                  <a:gd name="connsiteY5" fmla="*/ 444751 h 520462"/>
                  <a:gd name="connsiteX6" fmla="*/ 233954 w 446750"/>
                  <a:gd name="connsiteY6" fmla="*/ 517431 h 520462"/>
                  <a:gd name="connsiteX7" fmla="*/ 224191 w 446750"/>
                  <a:gd name="connsiteY7" fmla="*/ 520462 h 520462"/>
                  <a:gd name="connsiteX8" fmla="*/ 206261 w 446750"/>
                  <a:gd name="connsiteY8" fmla="*/ 514896 h 520462"/>
                  <a:gd name="connsiteX9" fmla="*/ 9632 w 446750"/>
                  <a:gd name="connsiteY9" fmla="*/ 397647 h 520462"/>
                  <a:gd name="connsiteX10" fmla="*/ 35846 w 446750"/>
                  <a:gd name="connsiteY10" fmla="*/ 257799 h 520462"/>
                  <a:gd name="connsiteX11" fmla="*/ 13129 w 446750"/>
                  <a:gd name="connsiteY11" fmla="*/ 55574 h 520462"/>
                  <a:gd name="connsiteX12" fmla="*/ 206261 w 446750"/>
                  <a:gd name="connsiteY12" fmla="*/ 702 h 520462"/>
                  <a:gd name="connsiteX13" fmla="*/ 208522 w 446750"/>
                  <a:gd name="connsiteY13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345511 w 446750"/>
                  <a:gd name="connsiteY2" fmla="*/ 38411 h 520462"/>
                  <a:gd name="connsiteX3" fmla="*/ 431194 w 446750"/>
                  <a:gd name="connsiteY3" fmla="*/ 70417 h 520462"/>
                  <a:gd name="connsiteX4" fmla="*/ 431451 w 446750"/>
                  <a:gd name="connsiteY4" fmla="*/ 181400 h 520462"/>
                  <a:gd name="connsiteX5" fmla="*/ 426460 w 446750"/>
                  <a:gd name="connsiteY5" fmla="*/ 319533 h 520462"/>
                  <a:gd name="connsiteX6" fmla="*/ 401415 w 446750"/>
                  <a:gd name="connsiteY6" fmla="*/ 444751 h 520462"/>
                  <a:gd name="connsiteX7" fmla="*/ 233954 w 446750"/>
                  <a:gd name="connsiteY7" fmla="*/ 517431 h 520462"/>
                  <a:gd name="connsiteX8" fmla="*/ 224191 w 446750"/>
                  <a:gd name="connsiteY8" fmla="*/ 520462 h 520462"/>
                  <a:gd name="connsiteX9" fmla="*/ 206261 w 446750"/>
                  <a:gd name="connsiteY9" fmla="*/ 514896 h 520462"/>
                  <a:gd name="connsiteX10" fmla="*/ 9632 w 446750"/>
                  <a:gd name="connsiteY10" fmla="*/ 397647 h 520462"/>
                  <a:gd name="connsiteX11" fmla="*/ 35846 w 446750"/>
                  <a:gd name="connsiteY11" fmla="*/ 257799 h 520462"/>
                  <a:gd name="connsiteX12" fmla="*/ 13129 w 446750"/>
                  <a:gd name="connsiteY12" fmla="*/ 55574 h 520462"/>
                  <a:gd name="connsiteX13" fmla="*/ 206261 w 446750"/>
                  <a:gd name="connsiteY13" fmla="*/ 702 h 520462"/>
                  <a:gd name="connsiteX14" fmla="*/ 208522 w 446750"/>
                  <a:gd name="connsiteY14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345511 w 446750"/>
                  <a:gd name="connsiteY2" fmla="*/ 38411 h 520462"/>
                  <a:gd name="connsiteX3" fmla="*/ 431194 w 446750"/>
                  <a:gd name="connsiteY3" fmla="*/ 70417 h 520462"/>
                  <a:gd name="connsiteX4" fmla="*/ 431451 w 446750"/>
                  <a:gd name="connsiteY4" fmla="*/ 181400 h 520462"/>
                  <a:gd name="connsiteX5" fmla="*/ 426460 w 446750"/>
                  <a:gd name="connsiteY5" fmla="*/ 319533 h 520462"/>
                  <a:gd name="connsiteX6" fmla="*/ 401415 w 446750"/>
                  <a:gd name="connsiteY6" fmla="*/ 444751 h 520462"/>
                  <a:gd name="connsiteX7" fmla="*/ 315326 w 446750"/>
                  <a:gd name="connsiteY7" fmla="*/ 501250 h 520462"/>
                  <a:gd name="connsiteX8" fmla="*/ 233954 w 446750"/>
                  <a:gd name="connsiteY8" fmla="*/ 517431 h 520462"/>
                  <a:gd name="connsiteX9" fmla="*/ 224191 w 446750"/>
                  <a:gd name="connsiteY9" fmla="*/ 520462 h 520462"/>
                  <a:gd name="connsiteX10" fmla="*/ 206261 w 446750"/>
                  <a:gd name="connsiteY10" fmla="*/ 514896 h 520462"/>
                  <a:gd name="connsiteX11" fmla="*/ 9632 w 446750"/>
                  <a:gd name="connsiteY11" fmla="*/ 397647 h 520462"/>
                  <a:gd name="connsiteX12" fmla="*/ 35846 w 446750"/>
                  <a:gd name="connsiteY12" fmla="*/ 257799 h 520462"/>
                  <a:gd name="connsiteX13" fmla="*/ 13129 w 446750"/>
                  <a:gd name="connsiteY13" fmla="*/ 55574 h 520462"/>
                  <a:gd name="connsiteX14" fmla="*/ 206261 w 446750"/>
                  <a:gd name="connsiteY14" fmla="*/ 702 h 520462"/>
                  <a:gd name="connsiteX15" fmla="*/ 208522 w 446750"/>
                  <a:gd name="connsiteY15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345511 w 446750"/>
                  <a:gd name="connsiteY2" fmla="*/ 38411 h 520462"/>
                  <a:gd name="connsiteX3" fmla="*/ 431194 w 446750"/>
                  <a:gd name="connsiteY3" fmla="*/ 70417 h 520462"/>
                  <a:gd name="connsiteX4" fmla="*/ 431451 w 446750"/>
                  <a:gd name="connsiteY4" fmla="*/ 181400 h 520462"/>
                  <a:gd name="connsiteX5" fmla="*/ 426460 w 446750"/>
                  <a:gd name="connsiteY5" fmla="*/ 319533 h 520462"/>
                  <a:gd name="connsiteX6" fmla="*/ 401415 w 446750"/>
                  <a:gd name="connsiteY6" fmla="*/ 444751 h 520462"/>
                  <a:gd name="connsiteX7" fmla="*/ 315326 w 446750"/>
                  <a:gd name="connsiteY7" fmla="*/ 501250 h 520462"/>
                  <a:gd name="connsiteX8" fmla="*/ 233954 w 446750"/>
                  <a:gd name="connsiteY8" fmla="*/ 517431 h 520462"/>
                  <a:gd name="connsiteX9" fmla="*/ 224191 w 446750"/>
                  <a:gd name="connsiteY9" fmla="*/ 520462 h 520462"/>
                  <a:gd name="connsiteX10" fmla="*/ 206261 w 446750"/>
                  <a:gd name="connsiteY10" fmla="*/ 514896 h 520462"/>
                  <a:gd name="connsiteX11" fmla="*/ 9632 w 446750"/>
                  <a:gd name="connsiteY11" fmla="*/ 397647 h 520462"/>
                  <a:gd name="connsiteX12" fmla="*/ 35846 w 446750"/>
                  <a:gd name="connsiteY12" fmla="*/ 257799 h 520462"/>
                  <a:gd name="connsiteX13" fmla="*/ 13129 w 446750"/>
                  <a:gd name="connsiteY13" fmla="*/ 55574 h 520462"/>
                  <a:gd name="connsiteX14" fmla="*/ 206261 w 446750"/>
                  <a:gd name="connsiteY14" fmla="*/ 702 h 520462"/>
                  <a:gd name="connsiteX15" fmla="*/ 208522 w 446750"/>
                  <a:gd name="connsiteY15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345511 w 446750"/>
                  <a:gd name="connsiteY2" fmla="*/ 38411 h 520462"/>
                  <a:gd name="connsiteX3" fmla="*/ 431194 w 446750"/>
                  <a:gd name="connsiteY3" fmla="*/ 70417 h 520462"/>
                  <a:gd name="connsiteX4" fmla="*/ 431451 w 446750"/>
                  <a:gd name="connsiteY4" fmla="*/ 181400 h 520462"/>
                  <a:gd name="connsiteX5" fmla="*/ 426460 w 446750"/>
                  <a:gd name="connsiteY5" fmla="*/ 319533 h 520462"/>
                  <a:gd name="connsiteX6" fmla="*/ 401415 w 446750"/>
                  <a:gd name="connsiteY6" fmla="*/ 444751 h 520462"/>
                  <a:gd name="connsiteX7" fmla="*/ 315326 w 446750"/>
                  <a:gd name="connsiteY7" fmla="*/ 501250 h 520462"/>
                  <a:gd name="connsiteX8" fmla="*/ 233954 w 446750"/>
                  <a:gd name="connsiteY8" fmla="*/ 517431 h 520462"/>
                  <a:gd name="connsiteX9" fmla="*/ 224191 w 446750"/>
                  <a:gd name="connsiteY9" fmla="*/ 520462 h 520462"/>
                  <a:gd name="connsiteX10" fmla="*/ 206261 w 446750"/>
                  <a:gd name="connsiteY10" fmla="*/ 514896 h 520462"/>
                  <a:gd name="connsiteX11" fmla="*/ 9632 w 446750"/>
                  <a:gd name="connsiteY11" fmla="*/ 397647 h 520462"/>
                  <a:gd name="connsiteX12" fmla="*/ 35846 w 446750"/>
                  <a:gd name="connsiteY12" fmla="*/ 257799 h 520462"/>
                  <a:gd name="connsiteX13" fmla="*/ 13129 w 446750"/>
                  <a:gd name="connsiteY13" fmla="*/ 55574 h 520462"/>
                  <a:gd name="connsiteX14" fmla="*/ 206261 w 446750"/>
                  <a:gd name="connsiteY14" fmla="*/ 702 h 520462"/>
                  <a:gd name="connsiteX15" fmla="*/ 208522 w 446750"/>
                  <a:gd name="connsiteY15" fmla="*/ 0 h 520462"/>
                  <a:gd name="connsiteX0" fmla="*/ 208522 w 450504"/>
                  <a:gd name="connsiteY0" fmla="*/ 0 h 520462"/>
                  <a:gd name="connsiteX1" fmla="*/ 233954 w 450504"/>
                  <a:gd name="connsiteY1" fmla="*/ 7895 h 520462"/>
                  <a:gd name="connsiteX2" fmla="*/ 345511 w 450504"/>
                  <a:gd name="connsiteY2" fmla="*/ 38411 h 520462"/>
                  <a:gd name="connsiteX3" fmla="*/ 431194 w 450504"/>
                  <a:gd name="connsiteY3" fmla="*/ 70417 h 520462"/>
                  <a:gd name="connsiteX4" fmla="*/ 431451 w 450504"/>
                  <a:gd name="connsiteY4" fmla="*/ 181400 h 520462"/>
                  <a:gd name="connsiteX5" fmla="*/ 426460 w 450504"/>
                  <a:gd name="connsiteY5" fmla="*/ 319533 h 520462"/>
                  <a:gd name="connsiteX6" fmla="*/ 401415 w 450504"/>
                  <a:gd name="connsiteY6" fmla="*/ 444751 h 520462"/>
                  <a:gd name="connsiteX7" fmla="*/ 315326 w 450504"/>
                  <a:gd name="connsiteY7" fmla="*/ 501250 h 520462"/>
                  <a:gd name="connsiteX8" fmla="*/ 233954 w 450504"/>
                  <a:gd name="connsiteY8" fmla="*/ 517431 h 520462"/>
                  <a:gd name="connsiteX9" fmla="*/ 224191 w 450504"/>
                  <a:gd name="connsiteY9" fmla="*/ 520462 h 520462"/>
                  <a:gd name="connsiteX10" fmla="*/ 206261 w 450504"/>
                  <a:gd name="connsiteY10" fmla="*/ 514896 h 520462"/>
                  <a:gd name="connsiteX11" fmla="*/ 9632 w 450504"/>
                  <a:gd name="connsiteY11" fmla="*/ 397647 h 520462"/>
                  <a:gd name="connsiteX12" fmla="*/ 35846 w 450504"/>
                  <a:gd name="connsiteY12" fmla="*/ 257799 h 520462"/>
                  <a:gd name="connsiteX13" fmla="*/ 13129 w 450504"/>
                  <a:gd name="connsiteY13" fmla="*/ 55574 h 520462"/>
                  <a:gd name="connsiteX14" fmla="*/ 206261 w 450504"/>
                  <a:gd name="connsiteY14" fmla="*/ 702 h 520462"/>
                  <a:gd name="connsiteX15" fmla="*/ 208522 w 450504"/>
                  <a:gd name="connsiteY15" fmla="*/ 0 h 520462"/>
                  <a:gd name="connsiteX0" fmla="*/ 208522 w 450504"/>
                  <a:gd name="connsiteY0" fmla="*/ 0 h 520462"/>
                  <a:gd name="connsiteX1" fmla="*/ 233954 w 450504"/>
                  <a:gd name="connsiteY1" fmla="*/ 7895 h 520462"/>
                  <a:gd name="connsiteX2" fmla="*/ 345511 w 450504"/>
                  <a:gd name="connsiteY2" fmla="*/ 38411 h 520462"/>
                  <a:gd name="connsiteX3" fmla="*/ 431194 w 450504"/>
                  <a:gd name="connsiteY3" fmla="*/ 70417 h 520462"/>
                  <a:gd name="connsiteX4" fmla="*/ 431451 w 450504"/>
                  <a:gd name="connsiteY4" fmla="*/ 181400 h 520462"/>
                  <a:gd name="connsiteX5" fmla="*/ 426460 w 450504"/>
                  <a:gd name="connsiteY5" fmla="*/ 319533 h 520462"/>
                  <a:gd name="connsiteX6" fmla="*/ 401415 w 450504"/>
                  <a:gd name="connsiteY6" fmla="*/ 444751 h 520462"/>
                  <a:gd name="connsiteX7" fmla="*/ 315326 w 450504"/>
                  <a:gd name="connsiteY7" fmla="*/ 501250 h 520462"/>
                  <a:gd name="connsiteX8" fmla="*/ 233954 w 450504"/>
                  <a:gd name="connsiteY8" fmla="*/ 517431 h 520462"/>
                  <a:gd name="connsiteX9" fmla="*/ 224191 w 450504"/>
                  <a:gd name="connsiteY9" fmla="*/ 520462 h 520462"/>
                  <a:gd name="connsiteX10" fmla="*/ 206261 w 450504"/>
                  <a:gd name="connsiteY10" fmla="*/ 514896 h 520462"/>
                  <a:gd name="connsiteX11" fmla="*/ 9632 w 450504"/>
                  <a:gd name="connsiteY11" fmla="*/ 397647 h 520462"/>
                  <a:gd name="connsiteX12" fmla="*/ 35846 w 450504"/>
                  <a:gd name="connsiteY12" fmla="*/ 257799 h 520462"/>
                  <a:gd name="connsiteX13" fmla="*/ 13129 w 450504"/>
                  <a:gd name="connsiteY13" fmla="*/ 55574 h 520462"/>
                  <a:gd name="connsiteX14" fmla="*/ 206261 w 450504"/>
                  <a:gd name="connsiteY14" fmla="*/ 702 h 520462"/>
                  <a:gd name="connsiteX15" fmla="*/ 208522 w 450504"/>
                  <a:gd name="connsiteY15" fmla="*/ 0 h 520462"/>
                  <a:gd name="connsiteX0" fmla="*/ 208522 w 450504"/>
                  <a:gd name="connsiteY0" fmla="*/ 0 h 520462"/>
                  <a:gd name="connsiteX1" fmla="*/ 233954 w 450504"/>
                  <a:gd name="connsiteY1" fmla="*/ 7895 h 520462"/>
                  <a:gd name="connsiteX2" fmla="*/ 345511 w 450504"/>
                  <a:gd name="connsiteY2" fmla="*/ 38411 h 520462"/>
                  <a:gd name="connsiteX3" fmla="*/ 431194 w 450504"/>
                  <a:gd name="connsiteY3" fmla="*/ 70417 h 520462"/>
                  <a:gd name="connsiteX4" fmla="*/ 431451 w 450504"/>
                  <a:gd name="connsiteY4" fmla="*/ 181400 h 520462"/>
                  <a:gd name="connsiteX5" fmla="*/ 426460 w 450504"/>
                  <a:gd name="connsiteY5" fmla="*/ 319533 h 520462"/>
                  <a:gd name="connsiteX6" fmla="*/ 401415 w 450504"/>
                  <a:gd name="connsiteY6" fmla="*/ 444751 h 520462"/>
                  <a:gd name="connsiteX7" fmla="*/ 315326 w 450504"/>
                  <a:gd name="connsiteY7" fmla="*/ 501250 h 520462"/>
                  <a:gd name="connsiteX8" fmla="*/ 233954 w 450504"/>
                  <a:gd name="connsiteY8" fmla="*/ 517431 h 520462"/>
                  <a:gd name="connsiteX9" fmla="*/ 224191 w 450504"/>
                  <a:gd name="connsiteY9" fmla="*/ 520462 h 520462"/>
                  <a:gd name="connsiteX10" fmla="*/ 206261 w 450504"/>
                  <a:gd name="connsiteY10" fmla="*/ 514896 h 520462"/>
                  <a:gd name="connsiteX11" fmla="*/ 9632 w 450504"/>
                  <a:gd name="connsiteY11" fmla="*/ 397647 h 520462"/>
                  <a:gd name="connsiteX12" fmla="*/ 35846 w 450504"/>
                  <a:gd name="connsiteY12" fmla="*/ 257799 h 520462"/>
                  <a:gd name="connsiteX13" fmla="*/ 13129 w 450504"/>
                  <a:gd name="connsiteY13" fmla="*/ 55574 h 520462"/>
                  <a:gd name="connsiteX14" fmla="*/ 206261 w 450504"/>
                  <a:gd name="connsiteY14" fmla="*/ 702 h 520462"/>
                  <a:gd name="connsiteX15" fmla="*/ 208522 w 450504"/>
                  <a:gd name="connsiteY15" fmla="*/ 0 h 520462"/>
                  <a:gd name="connsiteX0" fmla="*/ 105762 w 450504"/>
                  <a:gd name="connsiteY0" fmla="*/ 3785 h 519760"/>
                  <a:gd name="connsiteX1" fmla="*/ 233954 w 450504"/>
                  <a:gd name="connsiteY1" fmla="*/ 7193 h 519760"/>
                  <a:gd name="connsiteX2" fmla="*/ 345511 w 450504"/>
                  <a:gd name="connsiteY2" fmla="*/ 37709 h 519760"/>
                  <a:gd name="connsiteX3" fmla="*/ 431194 w 450504"/>
                  <a:gd name="connsiteY3" fmla="*/ 69715 h 519760"/>
                  <a:gd name="connsiteX4" fmla="*/ 431451 w 450504"/>
                  <a:gd name="connsiteY4" fmla="*/ 180698 h 519760"/>
                  <a:gd name="connsiteX5" fmla="*/ 426460 w 450504"/>
                  <a:gd name="connsiteY5" fmla="*/ 318831 h 519760"/>
                  <a:gd name="connsiteX6" fmla="*/ 401415 w 450504"/>
                  <a:gd name="connsiteY6" fmla="*/ 444049 h 519760"/>
                  <a:gd name="connsiteX7" fmla="*/ 315326 w 450504"/>
                  <a:gd name="connsiteY7" fmla="*/ 500548 h 519760"/>
                  <a:gd name="connsiteX8" fmla="*/ 233954 w 450504"/>
                  <a:gd name="connsiteY8" fmla="*/ 516729 h 519760"/>
                  <a:gd name="connsiteX9" fmla="*/ 224191 w 450504"/>
                  <a:gd name="connsiteY9" fmla="*/ 519760 h 519760"/>
                  <a:gd name="connsiteX10" fmla="*/ 206261 w 450504"/>
                  <a:gd name="connsiteY10" fmla="*/ 514194 h 519760"/>
                  <a:gd name="connsiteX11" fmla="*/ 9632 w 450504"/>
                  <a:gd name="connsiteY11" fmla="*/ 396945 h 519760"/>
                  <a:gd name="connsiteX12" fmla="*/ 35846 w 450504"/>
                  <a:gd name="connsiteY12" fmla="*/ 257097 h 519760"/>
                  <a:gd name="connsiteX13" fmla="*/ 13129 w 450504"/>
                  <a:gd name="connsiteY13" fmla="*/ 54872 h 519760"/>
                  <a:gd name="connsiteX14" fmla="*/ 206261 w 450504"/>
                  <a:gd name="connsiteY14" fmla="*/ 0 h 519760"/>
                  <a:gd name="connsiteX15" fmla="*/ 105762 w 450504"/>
                  <a:gd name="connsiteY15" fmla="*/ 3785 h 519760"/>
                  <a:gd name="connsiteX0" fmla="*/ 206261 w 450504"/>
                  <a:gd name="connsiteY0" fmla="*/ 0 h 519760"/>
                  <a:gd name="connsiteX1" fmla="*/ 233954 w 450504"/>
                  <a:gd name="connsiteY1" fmla="*/ 7193 h 519760"/>
                  <a:gd name="connsiteX2" fmla="*/ 345511 w 450504"/>
                  <a:gd name="connsiteY2" fmla="*/ 37709 h 519760"/>
                  <a:gd name="connsiteX3" fmla="*/ 431194 w 450504"/>
                  <a:gd name="connsiteY3" fmla="*/ 69715 h 519760"/>
                  <a:gd name="connsiteX4" fmla="*/ 431451 w 450504"/>
                  <a:gd name="connsiteY4" fmla="*/ 180698 h 519760"/>
                  <a:gd name="connsiteX5" fmla="*/ 426460 w 450504"/>
                  <a:gd name="connsiteY5" fmla="*/ 318831 h 519760"/>
                  <a:gd name="connsiteX6" fmla="*/ 401415 w 450504"/>
                  <a:gd name="connsiteY6" fmla="*/ 444049 h 519760"/>
                  <a:gd name="connsiteX7" fmla="*/ 315326 w 450504"/>
                  <a:gd name="connsiteY7" fmla="*/ 500548 h 519760"/>
                  <a:gd name="connsiteX8" fmla="*/ 233954 w 450504"/>
                  <a:gd name="connsiteY8" fmla="*/ 516729 h 519760"/>
                  <a:gd name="connsiteX9" fmla="*/ 224191 w 450504"/>
                  <a:gd name="connsiteY9" fmla="*/ 519760 h 519760"/>
                  <a:gd name="connsiteX10" fmla="*/ 206261 w 450504"/>
                  <a:gd name="connsiteY10" fmla="*/ 514194 h 519760"/>
                  <a:gd name="connsiteX11" fmla="*/ 9632 w 450504"/>
                  <a:gd name="connsiteY11" fmla="*/ 396945 h 519760"/>
                  <a:gd name="connsiteX12" fmla="*/ 35846 w 450504"/>
                  <a:gd name="connsiteY12" fmla="*/ 257097 h 519760"/>
                  <a:gd name="connsiteX13" fmla="*/ 13129 w 450504"/>
                  <a:gd name="connsiteY13" fmla="*/ 54872 h 519760"/>
                  <a:gd name="connsiteX14" fmla="*/ 206261 w 450504"/>
                  <a:gd name="connsiteY14" fmla="*/ 0 h 519760"/>
                  <a:gd name="connsiteX0" fmla="*/ 13129 w 450504"/>
                  <a:gd name="connsiteY0" fmla="*/ 51475 h 516363"/>
                  <a:gd name="connsiteX1" fmla="*/ 233954 w 450504"/>
                  <a:gd name="connsiteY1" fmla="*/ 3796 h 516363"/>
                  <a:gd name="connsiteX2" fmla="*/ 345511 w 450504"/>
                  <a:gd name="connsiteY2" fmla="*/ 34312 h 516363"/>
                  <a:gd name="connsiteX3" fmla="*/ 431194 w 450504"/>
                  <a:gd name="connsiteY3" fmla="*/ 66318 h 516363"/>
                  <a:gd name="connsiteX4" fmla="*/ 431451 w 450504"/>
                  <a:gd name="connsiteY4" fmla="*/ 177301 h 516363"/>
                  <a:gd name="connsiteX5" fmla="*/ 426460 w 450504"/>
                  <a:gd name="connsiteY5" fmla="*/ 315434 h 516363"/>
                  <a:gd name="connsiteX6" fmla="*/ 401415 w 450504"/>
                  <a:gd name="connsiteY6" fmla="*/ 440652 h 516363"/>
                  <a:gd name="connsiteX7" fmla="*/ 315326 w 450504"/>
                  <a:gd name="connsiteY7" fmla="*/ 497151 h 516363"/>
                  <a:gd name="connsiteX8" fmla="*/ 233954 w 450504"/>
                  <a:gd name="connsiteY8" fmla="*/ 513332 h 516363"/>
                  <a:gd name="connsiteX9" fmla="*/ 224191 w 450504"/>
                  <a:gd name="connsiteY9" fmla="*/ 516363 h 516363"/>
                  <a:gd name="connsiteX10" fmla="*/ 206261 w 450504"/>
                  <a:gd name="connsiteY10" fmla="*/ 510797 h 516363"/>
                  <a:gd name="connsiteX11" fmla="*/ 9632 w 450504"/>
                  <a:gd name="connsiteY11" fmla="*/ 393548 h 516363"/>
                  <a:gd name="connsiteX12" fmla="*/ 35846 w 450504"/>
                  <a:gd name="connsiteY12" fmla="*/ 253700 h 516363"/>
                  <a:gd name="connsiteX13" fmla="*/ 13129 w 450504"/>
                  <a:gd name="connsiteY13" fmla="*/ 51475 h 516363"/>
                  <a:gd name="connsiteX0" fmla="*/ 13129 w 450504"/>
                  <a:gd name="connsiteY0" fmla="*/ 55211 h 520099"/>
                  <a:gd name="connsiteX1" fmla="*/ 149287 w 450504"/>
                  <a:gd name="connsiteY1" fmla="*/ 3256 h 520099"/>
                  <a:gd name="connsiteX2" fmla="*/ 233954 w 450504"/>
                  <a:gd name="connsiteY2" fmla="*/ 7532 h 520099"/>
                  <a:gd name="connsiteX3" fmla="*/ 345511 w 450504"/>
                  <a:gd name="connsiteY3" fmla="*/ 38048 h 520099"/>
                  <a:gd name="connsiteX4" fmla="*/ 431194 w 450504"/>
                  <a:gd name="connsiteY4" fmla="*/ 70054 h 520099"/>
                  <a:gd name="connsiteX5" fmla="*/ 431451 w 450504"/>
                  <a:gd name="connsiteY5" fmla="*/ 181037 h 520099"/>
                  <a:gd name="connsiteX6" fmla="*/ 426460 w 450504"/>
                  <a:gd name="connsiteY6" fmla="*/ 319170 h 520099"/>
                  <a:gd name="connsiteX7" fmla="*/ 401415 w 450504"/>
                  <a:gd name="connsiteY7" fmla="*/ 444388 h 520099"/>
                  <a:gd name="connsiteX8" fmla="*/ 315326 w 450504"/>
                  <a:gd name="connsiteY8" fmla="*/ 500887 h 520099"/>
                  <a:gd name="connsiteX9" fmla="*/ 233954 w 450504"/>
                  <a:gd name="connsiteY9" fmla="*/ 517068 h 520099"/>
                  <a:gd name="connsiteX10" fmla="*/ 224191 w 450504"/>
                  <a:gd name="connsiteY10" fmla="*/ 520099 h 520099"/>
                  <a:gd name="connsiteX11" fmla="*/ 206261 w 450504"/>
                  <a:gd name="connsiteY11" fmla="*/ 514533 h 520099"/>
                  <a:gd name="connsiteX12" fmla="*/ 9632 w 450504"/>
                  <a:gd name="connsiteY12" fmla="*/ 397284 h 520099"/>
                  <a:gd name="connsiteX13" fmla="*/ 35846 w 450504"/>
                  <a:gd name="connsiteY13" fmla="*/ 257436 h 520099"/>
                  <a:gd name="connsiteX14" fmla="*/ 13129 w 450504"/>
                  <a:gd name="connsiteY14" fmla="*/ 55211 h 520099"/>
                  <a:gd name="connsiteX0" fmla="*/ 13129 w 450504"/>
                  <a:gd name="connsiteY0" fmla="*/ 69203 h 534091"/>
                  <a:gd name="connsiteX1" fmla="*/ 149287 w 450504"/>
                  <a:gd name="connsiteY1" fmla="*/ 17248 h 534091"/>
                  <a:gd name="connsiteX2" fmla="*/ 233954 w 450504"/>
                  <a:gd name="connsiteY2" fmla="*/ 21524 h 534091"/>
                  <a:gd name="connsiteX3" fmla="*/ 345511 w 450504"/>
                  <a:gd name="connsiteY3" fmla="*/ 52040 h 534091"/>
                  <a:gd name="connsiteX4" fmla="*/ 431194 w 450504"/>
                  <a:gd name="connsiteY4" fmla="*/ 84046 h 534091"/>
                  <a:gd name="connsiteX5" fmla="*/ 431451 w 450504"/>
                  <a:gd name="connsiteY5" fmla="*/ 195029 h 534091"/>
                  <a:gd name="connsiteX6" fmla="*/ 426460 w 450504"/>
                  <a:gd name="connsiteY6" fmla="*/ 333162 h 534091"/>
                  <a:gd name="connsiteX7" fmla="*/ 401415 w 450504"/>
                  <a:gd name="connsiteY7" fmla="*/ 458380 h 534091"/>
                  <a:gd name="connsiteX8" fmla="*/ 315326 w 450504"/>
                  <a:gd name="connsiteY8" fmla="*/ 514879 h 534091"/>
                  <a:gd name="connsiteX9" fmla="*/ 233954 w 450504"/>
                  <a:gd name="connsiteY9" fmla="*/ 531060 h 534091"/>
                  <a:gd name="connsiteX10" fmla="*/ 224191 w 450504"/>
                  <a:gd name="connsiteY10" fmla="*/ 534091 h 534091"/>
                  <a:gd name="connsiteX11" fmla="*/ 206261 w 450504"/>
                  <a:gd name="connsiteY11" fmla="*/ 528525 h 534091"/>
                  <a:gd name="connsiteX12" fmla="*/ 9632 w 450504"/>
                  <a:gd name="connsiteY12" fmla="*/ 411276 h 534091"/>
                  <a:gd name="connsiteX13" fmla="*/ 35846 w 450504"/>
                  <a:gd name="connsiteY13" fmla="*/ 271428 h 534091"/>
                  <a:gd name="connsiteX14" fmla="*/ 13129 w 450504"/>
                  <a:gd name="connsiteY14" fmla="*/ 69203 h 534091"/>
                  <a:gd name="connsiteX0" fmla="*/ 13129 w 450504"/>
                  <a:gd name="connsiteY0" fmla="*/ 67700 h 532588"/>
                  <a:gd name="connsiteX1" fmla="*/ 69426 w 450504"/>
                  <a:gd name="connsiteY1" fmla="*/ 27067 h 532588"/>
                  <a:gd name="connsiteX2" fmla="*/ 149287 w 450504"/>
                  <a:gd name="connsiteY2" fmla="*/ 15745 h 532588"/>
                  <a:gd name="connsiteX3" fmla="*/ 233954 w 450504"/>
                  <a:gd name="connsiteY3" fmla="*/ 20021 h 532588"/>
                  <a:gd name="connsiteX4" fmla="*/ 345511 w 450504"/>
                  <a:gd name="connsiteY4" fmla="*/ 50537 h 532588"/>
                  <a:gd name="connsiteX5" fmla="*/ 431194 w 450504"/>
                  <a:gd name="connsiteY5" fmla="*/ 82543 h 532588"/>
                  <a:gd name="connsiteX6" fmla="*/ 431451 w 450504"/>
                  <a:gd name="connsiteY6" fmla="*/ 193526 h 532588"/>
                  <a:gd name="connsiteX7" fmla="*/ 426460 w 450504"/>
                  <a:gd name="connsiteY7" fmla="*/ 331659 h 532588"/>
                  <a:gd name="connsiteX8" fmla="*/ 401415 w 450504"/>
                  <a:gd name="connsiteY8" fmla="*/ 456877 h 532588"/>
                  <a:gd name="connsiteX9" fmla="*/ 315326 w 450504"/>
                  <a:gd name="connsiteY9" fmla="*/ 513376 h 532588"/>
                  <a:gd name="connsiteX10" fmla="*/ 233954 w 450504"/>
                  <a:gd name="connsiteY10" fmla="*/ 529557 h 532588"/>
                  <a:gd name="connsiteX11" fmla="*/ 224191 w 450504"/>
                  <a:gd name="connsiteY11" fmla="*/ 532588 h 532588"/>
                  <a:gd name="connsiteX12" fmla="*/ 206261 w 450504"/>
                  <a:gd name="connsiteY12" fmla="*/ 527022 h 532588"/>
                  <a:gd name="connsiteX13" fmla="*/ 9632 w 450504"/>
                  <a:gd name="connsiteY13" fmla="*/ 409773 h 532588"/>
                  <a:gd name="connsiteX14" fmla="*/ 35846 w 450504"/>
                  <a:gd name="connsiteY14" fmla="*/ 269925 h 532588"/>
                  <a:gd name="connsiteX15" fmla="*/ 13129 w 450504"/>
                  <a:gd name="connsiteY15" fmla="*/ 67700 h 532588"/>
                  <a:gd name="connsiteX0" fmla="*/ 13129 w 450504"/>
                  <a:gd name="connsiteY0" fmla="*/ 67700 h 532588"/>
                  <a:gd name="connsiteX1" fmla="*/ 69426 w 450504"/>
                  <a:gd name="connsiteY1" fmla="*/ 27067 h 532588"/>
                  <a:gd name="connsiteX2" fmla="*/ 149287 w 450504"/>
                  <a:gd name="connsiteY2" fmla="*/ 15745 h 532588"/>
                  <a:gd name="connsiteX3" fmla="*/ 233954 w 450504"/>
                  <a:gd name="connsiteY3" fmla="*/ 20021 h 532588"/>
                  <a:gd name="connsiteX4" fmla="*/ 345511 w 450504"/>
                  <a:gd name="connsiteY4" fmla="*/ 50537 h 532588"/>
                  <a:gd name="connsiteX5" fmla="*/ 431194 w 450504"/>
                  <a:gd name="connsiteY5" fmla="*/ 82543 h 532588"/>
                  <a:gd name="connsiteX6" fmla="*/ 431451 w 450504"/>
                  <a:gd name="connsiteY6" fmla="*/ 193526 h 532588"/>
                  <a:gd name="connsiteX7" fmla="*/ 426460 w 450504"/>
                  <a:gd name="connsiteY7" fmla="*/ 331659 h 532588"/>
                  <a:gd name="connsiteX8" fmla="*/ 401415 w 450504"/>
                  <a:gd name="connsiteY8" fmla="*/ 456877 h 532588"/>
                  <a:gd name="connsiteX9" fmla="*/ 315326 w 450504"/>
                  <a:gd name="connsiteY9" fmla="*/ 513376 h 532588"/>
                  <a:gd name="connsiteX10" fmla="*/ 233954 w 450504"/>
                  <a:gd name="connsiteY10" fmla="*/ 529557 h 532588"/>
                  <a:gd name="connsiteX11" fmla="*/ 224191 w 450504"/>
                  <a:gd name="connsiteY11" fmla="*/ 532588 h 532588"/>
                  <a:gd name="connsiteX12" fmla="*/ 206261 w 450504"/>
                  <a:gd name="connsiteY12" fmla="*/ 527022 h 532588"/>
                  <a:gd name="connsiteX13" fmla="*/ 9632 w 450504"/>
                  <a:gd name="connsiteY13" fmla="*/ 409773 h 532588"/>
                  <a:gd name="connsiteX14" fmla="*/ 35846 w 450504"/>
                  <a:gd name="connsiteY14" fmla="*/ 269925 h 532588"/>
                  <a:gd name="connsiteX15" fmla="*/ 13129 w 450504"/>
                  <a:gd name="connsiteY15" fmla="*/ 67700 h 532588"/>
                  <a:gd name="connsiteX0" fmla="*/ 35848 w 473223"/>
                  <a:gd name="connsiteY0" fmla="*/ 67700 h 532588"/>
                  <a:gd name="connsiteX1" fmla="*/ 92145 w 473223"/>
                  <a:gd name="connsiteY1" fmla="*/ 27067 h 532588"/>
                  <a:gd name="connsiteX2" fmla="*/ 172006 w 473223"/>
                  <a:gd name="connsiteY2" fmla="*/ 15745 h 532588"/>
                  <a:gd name="connsiteX3" fmla="*/ 256673 w 473223"/>
                  <a:gd name="connsiteY3" fmla="*/ 20021 h 532588"/>
                  <a:gd name="connsiteX4" fmla="*/ 368230 w 473223"/>
                  <a:gd name="connsiteY4" fmla="*/ 50537 h 532588"/>
                  <a:gd name="connsiteX5" fmla="*/ 453913 w 473223"/>
                  <a:gd name="connsiteY5" fmla="*/ 82543 h 532588"/>
                  <a:gd name="connsiteX6" fmla="*/ 454170 w 473223"/>
                  <a:gd name="connsiteY6" fmla="*/ 193526 h 532588"/>
                  <a:gd name="connsiteX7" fmla="*/ 449179 w 473223"/>
                  <a:gd name="connsiteY7" fmla="*/ 331659 h 532588"/>
                  <a:gd name="connsiteX8" fmla="*/ 424134 w 473223"/>
                  <a:gd name="connsiteY8" fmla="*/ 456877 h 532588"/>
                  <a:gd name="connsiteX9" fmla="*/ 338045 w 473223"/>
                  <a:gd name="connsiteY9" fmla="*/ 513376 h 532588"/>
                  <a:gd name="connsiteX10" fmla="*/ 256673 w 473223"/>
                  <a:gd name="connsiteY10" fmla="*/ 529557 h 532588"/>
                  <a:gd name="connsiteX11" fmla="*/ 246910 w 473223"/>
                  <a:gd name="connsiteY11" fmla="*/ 532588 h 532588"/>
                  <a:gd name="connsiteX12" fmla="*/ 228980 w 473223"/>
                  <a:gd name="connsiteY12" fmla="*/ 527022 h 532588"/>
                  <a:gd name="connsiteX13" fmla="*/ 32351 w 473223"/>
                  <a:gd name="connsiteY13" fmla="*/ 409773 h 532588"/>
                  <a:gd name="connsiteX14" fmla="*/ 58565 w 473223"/>
                  <a:gd name="connsiteY14" fmla="*/ 269925 h 532588"/>
                  <a:gd name="connsiteX15" fmla="*/ 35848 w 473223"/>
                  <a:gd name="connsiteY15" fmla="*/ 67700 h 532588"/>
                  <a:gd name="connsiteX0" fmla="*/ 35848 w 473223"/>
                  <a:gd name="connsiteY0" fmla="*/ 67700 h 532588"/>
                  <a:gd name="connsiteX1" fmla="*/ 92145 w 473223"/>
                  <a:gd name="connsiteY1" fmla="*/ 27067 h 532588"/>
                  <a:gd name="connsiteX2" fmla="*/ 172006 w 473223"/>
                  <a:gd name="connsiteY2" fmla="*/ 15745 h 532588"/>
                  <a:gd name="connsiteX3" fmla="*/ 256673 w 473223"/>
                  <a:gd name="connsiteY3" fmla="*/ 20021 h 532588"/>
                  <a:gd name="connsiteX4" fmla="*/ 368230 w 473223"/>
                  <a:gd name="connsiteY4" fmla="*/ 50537 h 532588"/>
                  <a:gd name="connsiteX5" fmla="*/ 453913 w 473223"/>
                  <a:gd name="connsiteY5" fmla="*/ 82543 h 532588"/>
                  <a:gd name="connsiteX6" fmla="*/ 454170 w 473223"/>
                  <a:gd name="connsiteY6" fmla="*/ 193526 h 532588"/>
                  <a:gd name="connsiteX7" fmla="*/ 449179 w 473223"/>
                  <a:gd name="connsiteY7" fmla="*/ 331659 h 532588"/>
                  <a:gd name="connsiteX8" fmla="*/ 424134 w 473223"/>
                  <a:gd name="connsiteY8" fmla="*/ 456877 h 532588"/>
                  <a:gd name="connsiteX9" fmla="*/ 338045 w 473223"/>
                  <a:gd name="connsiteY9" fmla="*/ 513376 h 532588"/>
                  <a:gd name="connsiteX10" fmla="*/ 256673 w 473223"/>
                  <a:gd name="connsiteY10" fmla="*/ 529557 h 532588"/>
                  <a:gd name="connsiteX11" fmla="*/ 246910 w 473223"/>
                  <a:gd name="connsiteY11" fmla="*/ 532588 h 532588"/>
                  <a:gd name="connsiteX12" fmla="*/ 32351 w 473223"/>
                  <a:gd name="connsiteY12" fmla="*/ 409773 h 532588"/>
                  <a:gd name="connsiteX13" fmla="*/ 58565 w 473223"/>
                  <a:gd name="connsiteY13" fmla="*/ 269925 h 532588"/>
                  <a:gd name="connsiteX14" fmla="*/ 35848 w 473223"/>
                  <a:gd name="connsiteY14" fmla="*/ 67700 h 532588"/>
                  <a:gd name="connsiteX0" fmla="*/ 35848 w 473223"/>
                  <a:gd name="connsiteY0" fmla="*/ 67700 h 529557"/>
                  <a:gd name="connsiteX1" fmla="*/ 92145 w 473223"/>
                  <a:gd name="connsiteY1" fmla="*/ 27067 h 529557"/>
                  <a:gd name="connsiteX2" fmla="*/ 172006 w 473223"/>
                  <a:gd name="connsiteY2" fmla="*/ 15745 h 529557"/>
                  <a:gd name="connsiteX3" fmla="*/ 256673 w 473223"/>
                  <a:gd name="connsiteY3" fmla="*/ 20021 h 529557"/>
                  <a:gd name="connsiteX4" fmla="*/ 368230 w 473223"/>
                  <a:gd name="connsiteY4" fmla="*/ 50537 h 529557"/>
                  <a:gd name="connsiteX5" fmla="*/ 453913 w 473223"/>
                  <a:gd name="connsiteY5" fmla="*/ 82543 h 529557"/>
                  <a:gd name="connsiteX6" fmla="*/ 454170 w 473223"/>
                  <a:gd name="connsiteY6" fmla="*/ 193526 h 529557"/>
                  <a:gd name="connsiteX7" fmla="*/ 449179 w 473223"/>
                  <a:gd name="connsiteY7" fmla="*/ 331659 h 529557"/>
                  <a:gd name="connsiteX8" fmla="*/ 424134 w 473223"/>
                  <a:gd name="connsiteY8" fmla="*/ 456877 h 529557"/>
                  <a:gd name="connsiteX9" fmla="*/ 338045 w 473223"/>
                  <a:gd name="connsiteY9" fmla="*/ 513376 h 529557"/>
                  <a:gd name="connsiteX10" fmla="*/ 256673 w 473223"/>
                  <a:gd name="connsiteY10" fmla="*/ 529557 h 529557"/>
                  <a:gd name="connsiteX11" fmla="*/ 32351 w 473223"/>
                  <a:gd name="connsiteY11" fmla="*/ 409773 h 529557"/>
                  <a:gd name="connsiteX12" fmla="*/ 58565 w 473223"/>
                  <a:gd name="connsiteY12" fmla="*/ 269925 h 529557"/>
                  <a:gd name="connsiteX13" fmla="*/ 35848 w 473223"/>
                  <a:gd name="connsiteY13" fmla="*/ 67700 h 529557"/>
                  <a:gd name="connsiteX0" fmla="*/ 35848 w 473223"/>
                  <a:gd name="connsiteY0" fmla="*/ 67700 h 529557"/>
                  <a:gd name="connsiteX1" fmla="*/ 92145 w 473223"/>
                  <a:gd name="connsiteY1" fmla="*/ 27067 h 529557"/>
                  <a:gd name="connsiteX2" fmla="*/ 172006 w 473223"/>
                  <a:gd name="connsiteY2" fmla="*/ 15745 h 529557"/>
                  <a:gd name="connsiteX3" fmla="*/ 256673 w 473223"/>
                  <a:gd name="connsiteY3" fmla="*/ 20021 h 529557"/>
                  <a:gd name="connsiteX4" fmla="*/ 368230 w 473223"/>
                  <a:gd name="connsiteY4" fmla="*/ 50537 h 529557"/>
                  <a:gd name="connsiteX5" fmla="*/ 453913 w 473223"/>
                  <a:gd name="connsiteY5" fmla="*/ 82543 h 529557"/>
                  <a:gd name="connsiteX6" fmla="*/ 454170 w 473223"/>
                  <a:gd name="connsiteY6" fmla="*/ 193526 h 529557"/>
                  <a:gd name="connsiteX7" fmla="*/ 449179 w 473223"/>
                  <a:gd name="connsiteY7" fmla="*/ 331659 h 529557"/>
                  <a:gd name="connsiteX8" fmla="*/ 424134 w 473223"/>
                  <a:gd name="connsiteY8" fmla="*/ 456877 h 529557"/>
                  <a:gd name="connsiteX9" fmla="*/ 338045 w 473223"/>
                  <a:gd name="connsiteY9" fmla="*/ 513376 h 529557"/>
                  <a:gd name="connsiteX10" fmla="*/ 256673 w 473223"/>
                  <a:gd name="connsiteY10" fmla="*/ 529557 h 529557"/>
                  <a:gd name="connsiteX11" fmla="*/ 172944 w 473223"/>
                  <a:gd name="connsiteY11" fmla="*/ 507676 h 529557"/>
                  <a:gd name="connsiteX12" fmla="*/ 32351 w 473223"/>
                  <a:gd name="connsiteY12" fmla="*/ 409773 h 529557"/>
                  <a:gd name="connsiteX13" fmla="*/ 58565 w 473223"/>
                  <a:gd name="connsiteY13" fmla="*/ 269925 h 529557"/>
                  <a:gd name="connsiteX14" fmla="*/ 35848 w 473223"/>
                  <a:gd name="connsiteY14" fmla="*/ 67700 h 529557"/>
                  <a:gd name="connsiteX0" fmla="*/ 35848 w 473223"/>
                  <a:gd name="connsiteY0" fmla="*/ 67700 h 543787"/>
                  <a:gd name="connsiteX1" fmla="*/ 92145 w 473223"/>
                  <a:gd name="connsiteY1" fmla="*/ 27067 h 543787"/>
                  <a:gd name="connsiteX2" fmla="*/ 172006 w 473223"/>
                  <a:gd name="connsiteY2" fmla="*/ 15745 h 543787"/>
                  <a:gd name="connsiteX3" fmla="*/ 256673 w 473223"/>
                  <a:gd name="connsiteY3" fmla="*/ 20021 h 543787"/>
                  <a:gd name="connsiteX4" fmla="*/ 368230 w 473223"/>
                  <a:gd name="connsiteY4" fmla="*/ 50537 h 543787"/>
                  <a:gd name="connsiteX5" fmla="*/ 453913 w 473223"/>
                  <a:gd name="connsiteY5" fmla="*/ 82543 h 543787"/>
                  <a:gd name="connsiteX6" fmla="*/ 454170 w 473223"/>
                  <a:gd name="connsiteY6" fmla="*/ 193526 h 543787"/>
                  <a:gd name="connsiteX7" fmla="*/ 449179 w 473223"/>
                  <a:gd name="connsiteY7" fmla="*/ 331659 h 543787"/>
                  <a:gd name="connsiteX8" fmla="*/ 424134 w 473223"/>
                  <a:gd name="connsiteY8" fmla="*/ 456877 h 543787"/>
                  <a:gd name="connsiteX9" fmla="*/ 338045 w 473223"/>
                  <a:gd name="connsiteY9" fmla="*/ 513376 h 543787"/>
                  <a:gd name="connsiteX10" fmla="*/ 256673 w 473223"/>
                  <a:gd name="connsiteY10" fmla="*/ 529557 h 543787"/>
                  <a:gd name="connsiteX11" fmla="*/ 172944 w 473223"/>
                  <a:gd name="connsiteY11" fmla="*/ 507676 h 543787"/>
                  <a:gd name="connsiteX12" fmla="*/ 32351 w 473223"/>
                  <a:gd name="connsiteY12" fmla="*/ 409773 h 543787"/>
                  <a:gd name="connsiteX13" fmla="*/ 58565 w 473223"/>
                  <a:gd name="connsiteY13" fmla="*/ 269925 h 543787"/>
                  <a:gd name="connsiteX14" fmla="*/ 35848 w 473223"/>
                  <a:gd name="connsiteY14" fmla="*/ 67700 h 543787"/>
                  <a:gd name="connsiteX0" fmla="*/ 35848 w 473223"/>
                  <a:gd name="connsiteY0" fmla="*/ 67700 h 545167"/>
                  <a:gd name="connsiteX1" fmla="*/ 92145 w 473223"/>
                  <a:gd name="connsiteY1" fmla="*/ 27067 h 545167"/>
                  <a:gd name="connsiteX2" fmla="*/ 172006 w 473223"/>
                  <a:gd name="connsiteY2" fmla="*/ 15745 h 545167"/>
                  <a:gd name="connsiteX3" fmla="*/ 256673 w 473223"/>
                  <a:gd name="connsiteY3" fmla="*/ 20021 h 545167"/>
                  <a:gd name="connsiteX4" fmla="*/ 368230 w 473223"/>
                  <a:gd name="connsiteY4" fmla="*/ 50537 h 545167"/>
                  <a:gd name="connsiteX5" fmla="*/ 453913 w 473223"/>
                  <a:gd name="connsiteY5" fmla="*/ 82543 h 545167"/>
                  <a:gd name="connsiteX6" fmla="*/ 454170 w 473223"/>
                  <a:gd name="connsiteY6" fmla="*/ 193526 h 545167"/>
                  <a:gd name="connsiteX7" fmla="*/ 449179 w 473223"/>
                  <a:gd name="connsiteY7" fmla="*/ 331659 h 545167"/>
                  <a:gd name="connsiteX8" fmla="*/ 424134 w 473223"/>
                  <a:gd name="connsiteY8" fmla="*/ 456877 h 545167"/>
                  <a:gd name="connsiteX9" fmla="*/ 338045 w 473223"/>
                  <a:gd name="connsiteY9" fmla="*/ 513376 h 545167"/>
                  <a:gd name="connsiteX10" fmla="*/ 256673 w 473223"/>
                  <a:gd name="connsiteY10" fmla="*/ 529557 h 545167"/>
                  <a:gd name="connsiteX11" fmla="*/ 152798 w 473223"/>
                  <a:gd name="connsiteY11" fmla="*/ 542759 h 545167"/>
                  <a:gd name="connsiteX12" fmla="*/ 32351 w 473223"/>
                  <a:gd name="connsiteY12" fmla="*/ 409773 h 545167"/>
                  <a:gd name="connsiteX13" fmla="*/ 58565 w 473223"/>
                  <a:gd name="connsiteY13" fmla="*/ 269925 h 545167"/>
                  <a:gd name="connsiteX14" fmla="*/ 35848 w 473223"/>
                  <a:gd name="connsiteY14" fmla="*/ 67700 h 545167"/>
                  <a:gd name="connsiteX0" fmla="*/ 35848 w 473223"/>
                  <a:gd name="connsiteY0" fmla="*/ 67700 h 554101"/>
                  <a:gd name="connsiteX1" fmla="*/ 92145 w 473223"/>
                  <a:gd name="connsiteY1" fmla="*/ 27067 h 554101"/>
                  <a:gd name="connsiteX2" fmla="*/ 172006 w 473223"/>
                  <a:gd name="connsiteY2" fmla="*/ 15745 h 554101"/>
                  <a:gd name="connsiteX3" fmla="*/ 256673 w 473223"/>
                  <a:gd name="connsiteY3" fmla="*/ 20021 h 554101"/>
                  <a:gd name="connsiteX4" fmla="*/ 368230 w 473223"/>
                  <a:gd name="connsiteY4" fmla="*/ 50537 h 554101"/>
                  <a:gd name="connsiteX5" fmla="*/ 453913 w 473223"/>
                  <a:gd name="connsiteY5" fmla="*/ 82543 h 554101"/>
                  <a:gd name="connsiteX6" fmla="*/ 454170 w 473223"/>
                  <a:gd name="connsiteY6" fmla="*/ 193526 h 554101"/>
                  <a:gd name="connsiteX7" fmla="*/ 449179 w 473223"/>
                  <a:gd name="connsiteY7" fmla="*/ 331659 h 554101"/>
                  <a:gd name="connsiteX8" fmla="*/ 424134 w 473223"/>
                  <a:gd name="connsiteY8" fmla="*/ 456877 h 554101"/>
                  <a:gd name="connsiteX9" fmla="*/ 338045 w 473223"/>
                  <a:gd name="connsiteY9" fmla="*/ 513376 h 554101"/>
                  <a:gd name="connsiteX10" fmla="*/ 256673 w 473223"/>
                  <a:gd name="connsiteY10" fmla="*/ 529557 h 554101"/>
                  <a:gd name="connsiteX11" fmla="*/ 152798 w 473223"/>
                  <a:gd name="connsiteY11" fmla="*/ 542759 h 554101"/>
                  <a:gd name="connsiteX12" fmla="*/ 32351 w 473223"/>
                  <a:gd name="connsiteY12" fmla="*/ 409773 h 554101"/>
                  <a:gd name="connsiteX13" fmla="*/ 58565 w 473223"/>
                  <a:gd name="connsiteY13" fmla="*/ 269925 h 554101"/>
                  <a:gd name="connsiteX14" fmla="*/ 35848 w 473223"/>
                  <a:gd name="connsiteY14" fmla="*/ 67700 h 554101"/>
                  <a:gd name="connsiteX0" fmla="*/ 35848 w 473223"/>
                  <a:gd name="connsiteY0" fmla="*/ 67700 h 561028"/>
                  <a:gd name="connsiteX1" fmla="*/ 92145 w 473223"/>
                  <a:gd name="connsiteY1" fmla="*/ 27067 h 561028"/>
                  <a:gd name="connsiteX2" fmla="*/ 172006 w 473223"/>
                  <a:gd name="connsiteY2" fmla="*/ 15745 h 561028"/>
                  <a:gd name="connsiteX3" fmla="*/ 256673 w 473223"/>
                  <a:gd name="connsiteY3" fmla="*/ 20021 h 561028"/>
                  <a:gd name="connsiteX4" fmla="*/ 368230 w 473223"/>
                  <a:gd name="connsiteY4" fmla="*/ 50537 h 561028"/>
                  <a:gd name="connsiteX5" fmla="*/ 453913 w 473223"/>
                  <a:gd name="connsiteY5" fmla="*/ 82543 h 561028"/>
                  <a:gd name="connsiteX6" fmla="*/ 454170 w 473223"/>
                  <a:gd name="connsiteY6" fmla="*/ 193526 h 561028"/>
                  <a:gd name="connsiteX7" fmla="*/ 449179 w 473223"/>
                  <a:gd name="connsiteY7" fmla="*/ 331659 h 561028"/>
                  <a:gd name="connsiteX8" fmla="*/ 424134 w 473223"/>
                  <a:gd name="connsiteY8" fmla="*/ 456877 h 561028"/>
                  <a:gd name="connsiteX9" fmla="*/ 338045 w 473223"/>
                  <a:gd name="connsiteY9" fmla="*/ 513376 h 561028"/>
                  <a:gd name="connsiteX10" fmla="*/ 256673 w 473223"/>
                  <a:gd name="connsiteY10" fmla="*/ 529557 h 561028"/>
                  <a:gd name="connsiteX11" fmla="*/ 152798 w 473223"/>
                  <a:gd name="connsiteY11" fmla="*/ 542759 h 561028"/>
                  <a:gd name="connsiteX12" fmla="*/ 32351 w 473223"/>
                  <a:gd name="connsiteY12" fmla="*/ 409773 h 561028"/>
                  <a:gd name="connsiteX13" fmla="*/ 58565 w 473223"/>
                  <a:gd name="connsiteY13" fmla="*/ 269925 h 561028"/>
                  <a:gd name="connsiteX14" fmla="*/ 35848 w 473223"/>
                  <a:gd name="connsiteY14" fmla="*/ 67700 h 561028"/>
                  <a:gd name="connsiteX0" fmla="*/ 35848 w 473223"/>
                  <a:gd name="connsiteY0" fmla="*/ 67700 h 561028"/>
                  <a:gd name="connsiteX1" fmla="*/ 92145 w 473223"/>
                  <a:gd name="connsiteY1" fmla="*/ 27067 h 561028"/>
                  <a:gd name="connsiteX2" fmla="*/ 172006 w 473223"/>
                  <a:gd name="connsiteY2" fmla="*/ 15745 h 561028"/>
                  <a:gd name="connsiteX3" fmla="*/ 256673 w 473223"/>
                  <a:gd name="connsiteY3" fmla="*/ 20021 h 561028"/>
                  <a:gd name="connsiteX4" fmla="*/ 368230 w 473223"/>
                  <a:gd name="connsiteY4" fmla="*/ 50537 h 561028"/>
                  <a:gd name="connsiteX5" fmla="*/ 453913 w 473223"/>
                  <a:gd name="connsiteY5" fmla="*/ 82543 h 561028"/>
                  <a:gd name="connsiteX6" fmla="*/ 454170 w 473223"/>
                  <a:gd name="connsiteY6" fmla="*/ 193526 h 561028"/>
                  <a:gd name="connsiteX7" fmla="*/ 449179 w 473223"/>
                  <a:gd name="connsiteY7" fmla="*/ 331659 h 561028"/>
                  <a:gd name="connsiteX8" fmla="*/ 424134 w 473223"/>
                  <a:gd name="connsiteY8" fmla="*/ 456877 h 561028"/>
                  <a:gd name="connsiteX9" fmla="*/ 338045 w 473223"/>
                  <a:gd name="connsiteY9" fmla="*/ 513376 h 561028"/>
                  <a:gd name="connsiteX10" fmla="*/ 256673 w 473223"/>
                  <a:gd name="connsiteY10" fmla="*/ 529557 h 561028"/>
                  <a:gd name="connsiteX11" fmla="*/ 152798 w 473223"/>
                  <a:gd name="connsiteY11" fmla="*/ 542759 h 561028"/>
                  <a:gd name="connsiteX12" fmla="*/ 32351 w 473223"/>
                  <a:gd name="connsiteY12" fmla="*/ 409773 h 561028"/>
                  <a:gd name="connsiteX13" fmla="*/ 58565 w 473223"/>
                  <a:gd name="connsiteY13" fmla="*/ 269925 h 561028"/>
                  <a:gd name="connsiteX14" fmla="*/ 35848 w 473223"/>
                  <a:gd name="connsiteY14" fmla="*/ 67700 h 561028"/>
                  <a:gd name="connsiteX0" fmla="*/ 35848 w 473223"/>
                  <a:gd name="connsiteY0" fmla="*/ 67700 h 561028"/>
                  <a:gd name="connsiteX1" fmla="*/ 92145 w 473223"/>
                  <a:gd name="connsiteY1" fmla="*/ 27067 h 561028"/>
                  <a:gd name="connsiteX2" fmla="*/ 172006 w 473223"/>
                  <a:gd name="connsiteY2" fmla="*/ 15745 h 561028"/>
                  <a:gd name="connsiteX3" fmla="*/ 256673 w 473223"/>
                  <a:gd name="connsiteY3" fmla="*/ 20021 h 561028"/>
                  <a:gd name="connsiteX4" fmla="*/ 368230 w 473223"/>
                  <a:gd name="connsiteY4" fmla="*/ 50537 h 561028"/>
                  <a:gd name="connsiteX5" fmla="*/ 453913 w 473223"/>
                  <a:gd name="connsiteY5" fmla="*/ 82543 h 561028"/>
                  <a:gd name="connsiteX6" fmla="*/ 454170 w 473223"/>
                  <a:gd name="connsiteY6" fmla="*/ 193526 h 561028"/>
                  <a:gd name="connsiteX7" fmla="*/ 449179 w 473223"/>
                  <a:gd name="connsiteY7" fmla="*/ 331659 h 561028"/>
                  <a:gd name="connsiteX8" fmla="*/ 424134 w 473223"/>
                  <a:gd name="connsiteY8" fmla="*/ 456877 h 561028"/>
                  <a:gd name="connsiteX9" fmla="*/ 338045 w 473223"/>
                  <a:gd name="connsiteY9" fmla="*/ 513376 h 561028"/>
                  <a:gd name="connsiteX10" fmla="*/ 256673 w 473223"/>
                  <a:gd name="connsiteY10" fmla="*/ 529557 h 561028"/>
                  <a:gd name="connsiteX11" fmla="*/ 152798 w 473223"/>
                  <a:gd name="connsiteY11" fmla="*/ 542759 h 561028"/>
                  <a:gd name="connsiteX12" fmla="*/ 32351 w 473223"/>
                  <a:gd name="connsiteY12" fmla="*/ 409773 h 561028"/>
                  <a:gd name="connsiteX13" fmla="*/ 58565 w 473223"/>
                  <a:gd name="connsiteY13" fmla="*/ 269925 h 561028"/>
                  <a:gd name="connsiteX14" fmla="*/ 35848 w 473223"/>
                  <a:gd name="connsiteY14" fmla="*/ 67700 h 561028"/>
                  <a:gd name="connsiteX0" fmla="*/ 35848 w 473223"/>
                  <a:gd name="connsiteY0" fmla="*/ 67700 h 595495"/>
                  <a:gd name="connsiteX1" fmla="*/ 92145 w 473223"/>
                  <a:gd name="connsiteY1" fmla="*/ 27067 h 595495"/>
                  <a:gd name="connsiteX2" fmla="*/ 172006 w 473223"/>
                  <a:gd name="connsiteY2" fmla="*/ 15745 h 595495"/>
                  <a:gd name="connsiteX3" fmla="*/ 256673 w 473223"/>
                  <a:gd name="connsiteY3" fmla="*/ 20021 h 595495"/>
                  <a:gd name="connsiteX4" fmla="*/ 368230 w 473223"/>
                  <a:gd name="connsiteY4" fmla="*/ 50537 h 595495"/>
                  <a:gd name="connsiteX5" fmla="*/ 453913 w 473223"/>
                  <a:gd name="connsiteY5" fmla="*/ 82543 h 595495"/>
                  <a:gd name="connsiteX6" fmla="*/ 454170 w 473223"/>
                  <a:gd name="connsiteY6" fmla="*/ 193526 h 595495"/>
                  <a:gd name="connsiteX7" fmla="*/ 449179 w 473223"/>
                  <a:gd name="connsiteY7" fmla="*/ 331659 h 595495"/>
                  <a:gd name="connsiteX8" fmla="*/ 424134 w 473223"/>
                  <a:gd name="connsiteY8" fmla="*/ 456877 h 595495"/>
                  <a:gd name="connsiteX9" fmla="*/ 338045 w 473223"/>
                  <a:gd name="connsiteY9" fmla="*/ 513376 h 595495"/>
                  <a:gd name="connsiteX10" fmla="*/ 259869 w 473223"/>
                  <a:gd name="connsiteY10" fmla="*/ 586459 h 595495"/>
                  <a:gd name="connsiteX11" fmla="*/ 152798 w 473223"/>
                  <a:gd name="connsiteY11" fmla="*/ 542759 h 595495"/>
                  <a:gd name="connsiteX12" fmla="*/ 32351 w 473223"/>
                  <a:gd name="connsiteY12" fmla="*/ 409773 h 595495"/>
                  <a:gd name="connsiteX13" fmla="*/ 58565 w 473223"/>
                  <a:gd name="connsiteY13" fmla="*/ 269925 h 595495"/>
                  <a:gd name="connsiteX14" fmla="*/ 35848 w 473223"/>
                  <a:gd name="connsiteY14" fmla="*/ 67700 h 595495"/>
                  <a:gd name="connsiteX0" fmla="*/ 35848 w 473223"/>
                  <a:gd name="connsiteY0" fmla="*/ 67700 h 597017"/>
                  <a:gd name="connsiteX1" fmla="*/ 92145 w 473223"/>
                  <a:gd name="connsiteY1" fmla="*/ 27067 h 597017"/>
                  <a:gd name="connsiteX2" fmla="*/ 172006 w 473223"/>
                  <a:gd name="connsiteY2" fmla="*/ 15745 h 597017"/>
                  <a:gd name="connsiteX3" fmla="*/ 256673 w 473223"/>
                  <a:gd name="connsiteY3" fmla="*/ 20021 h 597017"/>
                  <a:gd name="connsiteX4" fmla="*/ 368230 w 473223"/>
                  <a:gd name="connsiteY4" fmla="*/ 50537 h 597017"/>
                  <a:gd name="connsiteX5" fmla="*/ 453913 w 473223"/>
                  <a:gd name="connsiteY5" fmla="*/ 82543 h 597017"/>
                  <a:gd name="connsiteX6" fmla="*/ 454170 w 473223"/>
                  <a:gd name="connsiteY6" fmla="*/ 193526 h 597017"/>
                  <a:gd name="connsiteX7" fmla="*/ 449179 w 473223"/>
                  <a:gd name="connsiteY7" fmla="*/ 331659 h 597017"/>
                  <a:gd name="connsiteX8" fmla="*/ 424134 w 473223"/>
                  <a:gd name="connsiteY8" fmla="*/ 456877 h 597017"/>
                  <a:gd name="connsiteX9" fmla="*/ 363255 w 473223"/>
                  <a:gd name="connsiteY9" fmla="*/ 547140 h 597017"/>
                  <a:gd name="connsiteX10" fmla="*/ 259869 w 473223"/>
                  <a:gd name="connsiteY10" fmla="*/ 586459 h 597017"/>
                  <a:gd name="connsiteX11" fmla="*/ 152798 w 473223"/>
                  <a:gd name="connsiteY11" fmla="*/ 542759 h 597017"/>
                  <a:gd name="connsiteX12" fmla="*/ 32351 w 473223"/>
                  <a:gd name="connsiteY12" fmla="*/ 409773 h 597017"/>
                  <a:gd name="connsiteX13" fmla="*/ 58565 w 473223"/>
                  <a:gd name="connsiteY13" fmla="*/ 269925 h 597017"/>
                  <a:gd name="connsiteX14" fmla="*/ 35848 w 473223"/>
                  <a:gd name="connsiteY14" fmla="*/ 67700 h 597017"/>
                  <a:gd name="connsiteX0" fmla="*/ 35848 w 473223"/>
                  <a:gd name="connsiteY0" fmla="*/ 67700 h 597017"/>
                  <a:gd name="connsiteX1" fmla="*/ 92145 w 473223"/>
                  <a:gd name="connsiteY1" fmla="*/ 27067 h 597017"/>
                  <a:gd name="connsiteX2" fmla="*/ 172006 w 473223"/>
                  <a:gd name="connsiteY2" fmla="*/ 15745 h 597017"/>
                  <a:gd name="connsiteX3" fmla="*/ 256673 w 473223"/>
                  <a:gd name="connsiteY3" fmla="*/ 20021 h 597017"/>
                  <a:gd name="connsiteX4" fmla="*/ 368230 w 473223"/>
                  <a:gd name="connsiteY4" fmla="*/ 50537 h 597017"/>
                  <a:gd name="connsiteX5" fmla="*/ 453913 w 473223"/>
                  <a:gd name="connsiteY5" fmla="*/ 82543 h 597017"/>
                  <a:gd name="connsiteX6" fmla="*/ 454170 w 473223"/>
                  <a:gd name="connsiteY6" fmla="*/ 193526 h 597017"/>
                  <a:gd name="connsiteX7" fmla="*/ 449179 w 473223"/>
                  <a:gd name="connsiteY7" fmla="*/ 331659 h 597017"/>
                  <a:gd name="connsiteX8" fmla="*/ 436406 w 473223"/>
                  <a:gd name="connsiteY8" fmla="*/ 462520 h 597017"/>
                  <a:gd name="connsiteX9" fmla="*/ 363255 w 473223"/>
                  <a:gd name="connsiteY9" fmla="*/ 547140 h 597017"/>
                  <a:gd name="connsiteX10" fmla="*/ 259869 w 473223"/>
                  <a:gd name="connsiteY10" fmla="*/ 586459 h 597017"/>
                  <a:gd name="connsiteX11" fmla="*/ 152798 w 473223"/>
                  <a:gd name="connsiteY11" fmla="*/ 542759 h 597017"/>
                  <a:gd name="connsiteX12" fmla="*/ 32351 w 473223"/>
                  <a:gd name="connsiteY12" fmla="*/ 409773 h 597017"/>
                  <a:gd name="connsiteX13" fmla="*/ 58565 w 473223"/>
                  <a:gd name="connsiteY13" fmla="*/ 269925 h 597017"/>
                  <a:gd name="connsiteX14" fmla="*/ 35848 w 473223"/>
                  <a:gd name="connsiteY14" fmla="*/ 67700 h 597017"/>
                  <a:gd name="connsiteX0" fmla="*/ 35848 w 473223"/>
                  <a:gd name="connsiteY0" fmla="*/ 67700 h 601209"/>
                  <a:gd name="connsiteX1" fmla="*/ 92145 w 473223"/>
                  <a:gd name="connsiteY1" fmla="*/ 27067 h 601209"/>
                  <a:gd name="connsiteX2" fmla="*/ 172006 w 473223"/>
                  <a:gd name="connsiteY2" fmla="*/ 15745 h 601209"/>
                  <a:gd name="connsiteX3" fmla="*/ 256673 w 473223"/>
                  <a:gd name="connsiteY3" fmla="*/ 20021 h 601209"/>
                  <a:gd name="connsiteX4" fmla="*/ 368230 w 473223"/>
                  <a:gd name="connsiteY4" fmla="*/ 50537 h 601209"/>
                  <a:gd name="connsiteX5" fmla="*/ 453913 w 473223"/>
                  <a:gd name="connsiteY5" fmla="*/ 82543 h 601209"/>
                  <a:gd name="connsiteX6" fmla="*/ 454170 w 473223"/>
                  <a:gd name="connsiteY6" fmla="*/ 193526 h 601209"/>
                  <a:gd name="connsiteX7" fmla="*/ 449179 w 473223"/>
                  <a:gd name="connsiteY7" fmla="*/ 331659 h 601209"/>
                  <a:gd name="connsiteX8" fmla="*/ 436406 w 473223"/>
                  <a:gd name="connsiteY8" fmla="*/ 462520 h 601209"/>
                  <a:gd name="connsiteX9" fmla="*/ 362497 w 473223"/>
                  <a:gd name="connsiteY9" fmla="*/ 572660 h 601209"/>
                  <a:gd name="connsiteX10" fmla="*/ 259869 w 473223"/>
                  <a:gd name="connsiteY10" fmla="*/ 586459 h 601209"/>
                  <a:gd name="connsiteX11" fmla="*/ 152798 w 473223"/>
                  <a:gd name="connsiteY11" fmla="*/ 542759 h 601209"/>
                  <a:gd name="connsiteX12" fmla="*/ 32351 w 473223"/>
                  <a:gd name="connsiteY12" fmla="*/ 409773 h 601209"/>
                  <a:gd name="connsiteX13" fmla="*/ 58565 w 473223"/>
                  <a:gd name="connsiteY13" fmla="*/ 269925 h 601209"/>
                  <a:gd name="connsiteX14" fmla="*/ 35848 w 473223"/>
                  <a:gd name="connsiteY14" fmla="*/ 67700 h 601209"/>
                  <a:gd name="connsiteX0" fmla="*/ 35848 w 473223"/>
                  <a:gd name="connsiteY0" fmla="*/ 67700 h 617419"/>
                  <a:gd name="connsiteX1" fmla="*/ 92145 w 473223"/>
                  <a:gd name="connsiteY1" fmla="*/ 27067 h 617419"/>
                  <a:gd name="connsiteX2" fmla="*/ 172006 w 473223"/>
                  <a:gd name="connsiteY2" fmla="*/ 15745 h 617419"/>
                  <a:gd name="connsiteX3" fmla="*/ 256673 w 473223"/>
                  <a:gd name="connsiteY3" fmla="*/ 20021 h 617419"/>
                  <a:gd name="connsiteX4" fmla="*/ 368230 w 473223"/>
                  <a:gd name="connsiteY4" fmla="*/ 50537 h 617419"/>
                  <a:gd name="connsiteX5" fmla="*/ 453913 w 473223"/>
                  <a:gd name="connsiteY5" fmla="*/ 82543 h 617419"/>
                  <a:gd name="connsiteX6" fmla="*/ 454170 w 473223"/>
                  <a:gd name="connsiteY6" fmla="*/ 193526 h 617419"/>
                  <a:gd name="connsiteX7" fmla="*/ 449179 w 473223"/>
                  <a:gd name="connsiteY7" fmla="*/ 331659 h 617419"/>
                  <a:gd name="connsiteX8" fmla="*/ 436406 w 473223"/>
                  <a:gd name="connsiteY8" fmla="*/ 462520 h 617419"/>
                  <a:gd name="connsiteX9" fmla="*/ 362497 w 473223"/>
                  <a:gd name="connsiteY9" fmla="*/ 572660 h 617419"/>
                  <a:gd name="connsiteX10" fmla="*/ 254398 w 473223"/>
                  <a:gd name="connsiteY10" fmla="*/ 606116 h 617419"/>
                  <a:gd name="connsiteX11" fmla="*/ 152798 w 473223"/>
                  <a:gd name="connsiteY11" fmla="*/ 542759 h 617419"/>
                  <a:gd name="connsiteX12" fmla="*/ 32351 w 473223"/>
                  <a:gd name="connsiteY12" fmla="*/ 409773 h 617419"/>
                  <a:gd name="connsiteX13" fmla="*/ 58565 w 473223"/>
                  <a:gd name="connsiteY13" fmla="*/ 269925 h 617419"/>
                  <a:gd name="connsiteX14" fmla="*/ 35848 w 473223"/>
                  <a:gd name="connsiteY14" fmla="*/ 67700 h 617419"/>
                  <a:gd name="connsiteX0" fmla="*/ 35848 w 473223"/>
                  <a:gd name="connsiteY0" fmla="*/ 67700 h 618804"/>
                  <a:gd name="connsiteX1" fmla="*/ 92145 w 473223"/>
                  <a:gd name="connsiteY1" fmla="*/ 27067 h 618804"/>
                  <a:gd name="connsiteX2" fmla="*/ 172006 w 473223"/>
                  <a:gd name="connsiteY2" fmla="*/ 15745 h 618804"/>
                  <a:gd name="connsiteX3" fmla="*/ 256673 w 473223"/>
                  <a:gd name="connsiteY3" fmla="*/ 20021 h 618804"/>
                  <a:gd name="connsiteX4" fmla="*/ 368230 w 473223"/>
                  <a:gd name="connsiteY4" fmla="*/ 50537 h 618804"/>
                  <a:gd name="connsiteX5" fmla="*/ 453913 w 473223"/>
                  <a:gd name="connsiteY5" fmla="*/ 82543 h 618804"/>
                  <a:gd name="connsiteX6" fmla="*/ 454170 w 473223"/>
                  <a:gd name="connsiteY6" fmla="*/ 193526 h 618804"/>
                  <a:gd name="connsiteX7" fmla="*/ 449179 w 473223"/>
                  <a:gd name="connsiteY7" fmla="*/ 331659 h 618804"/>
                  <a:gd name="connsiteX8" fmla="*/ 436406 w 473223"/>
                  <a:gd name="connsiteY8" fmla="*/ 462520 h 618804"/>
                  <a:gd name="connsiteX9" fmla="*/ 358226 w 473223"/>
                  <a:gd name="connsiteY9" fmla="*/ 581784 h 618804"/>
                  <a:gd name="connsiteX10" fmla="*/ 254398 w 473223"/>
                  <a:gd name="connsiteY10" fmla="*/ 606116 h 618804"/>
                  <a:gd name="connsiteX11" fmla="*/ 152798 w 473223"/>
                  <a:gd name="connsiteY11" fmla="*/ 542759 h 618804"/>
                  <a:gd name="connsiteX12" fmla="*/ 32351 w 473223"/>
                  <a:gd name="connsiteY12" fmla="*/ 409773 h 618804"/>
                  <a:gd name="connsiteX13" fmla="*/ 58565 w 473223"/>
                  <a:gd name="connsiteY13" fmla="*/ 269925 h 618804"/>
                  <a:gd name="connsiteX14" fmla="*/ 35848 w 473223"/>
                  <a:gd name="connsiteY14" fmla="*/ 67700 h 618804"/>
                  <a:gd name="connsiteX0" fmla="*/ 35848 w 483536"/>
                  <a:gd name="connsiteY0" fmla="*/ 67700 h 618804"/>
                  <a:gd name="connsiteX1" fmla="*/ 92145 w 483536"/>
                  <a:gd name="connsiteY1" fmla="*/ 27067 h 618804"/>
                  <a:gd name="connsiteX2" fmla="*/ 172006 w 483536"/>
                  <a:gd name="connsiteY2" fmla="*/ 15745 h 618804"/>
                  <a:gd name="connsiteX3" fmla="*/ 256673 w 483536"/>
                  <a:gd name="connsiteY3" fmla="*/ 20021 h 618804"/>
                  <a:gd name="connsiteX4" fmla="*/ 368230 w 483536"/>
                  <a:gd name="connsiteY4" fmla="*/ 50537 h 618804"/>
                  <a:gd name="connsiteX5" fmla="*/ 453913 w 483536"/>
                  <a:gd name="connsiteY5" fmla="*/ 82543 h 618804"/>
                  <a:gd name="connsiteX6" fmla="*/ 454170 w 483536"/>
                  <a:gd name="connsiteY6" fmla="*/ 193526 h 618804"/>
                  <a:gd name="connsiteX7" fmla="*/ 462875 w 483536"/>
                  <a:gd name="connsiteY7" fmla="*/ 334261 h 618804"/>
                  <a:gd name="connsiteX8" fmla="*/ 436406 w 483536"/>
                  <a:gd name="connsiteY8" fmla="*/ 462520 h 618804"/>
                  <a:gd name="connsiteX9" fmla="*/ 358226 w 483536"/>
                  <a:gd name="connsiteY9" fmla="*/ 581784 h 618804"/>
                  <a:gd name="connsiteX10" fmla="*/ 254398 w 483536"/>
                  <a:gd name="connsiteY10" fmla="*/ 606116 h 618804"/>
                  <a:gd name="connsiteX11" fmla="*/ 152798 w 483536"/>
                  <a:gd name="connsiteY11" fmla="*/ 542759 h 618804"/>
                  <a:gd name="connsiteX12" fmla="*/ 32351 w 483536"/>
                  <a:gd name="connsiteY12" fmla="*/ 409773 h 618804"/>
                  <a:gd name="connsiteX13" fmla="*/ 58565 w 483536"/>
                  <a:gd name="connsiteY13" fmla="*/ 269925 h 618804"/>
                  <a:gd name="connsiteX14" fmla="*/ 35848 w 483536"/>
                  <a:gd name="connsiteY14" fmla="*/ 67700 h 618804"/>
                  <a:gd name="connsiteX0" fmla="*/ 35848 w 483536"/>
                  <a:gd name="connsiteY0" fmla="*/ 76687 h 627791"/>
                  <a:gd name="connsiteX1" fmla="*/ 92145 w 483536"/>
                  <a:gd name="connsiteY1" fmla="*/ 36054 h 627791"/>
                  <a:gd name="connsiteX2" fmla="*/ 172006 w 483536"/>
                  <a:gd name="connsiteY2" fmla="*/ 24732 h 627791"/>
                  <a:gd name="connsiteX3" fmla="*/ 256673 w 483536"/>
                  <a:gd name="connsiteY3" fmla="*/ 29008 h 627791"/>
                  <a:gd name="connsiteX4" fmla="*/ 367121 w 483536"/>
                  <a:gd name="connsiteY4" fmla="*/ 22059 h 627791"/>
                  <a:gd name="connsiteX5" fmla="*/ 453913 w 483536"/>
                  <a:gd name="connsiteY5" fmla="*/ 91530 h 627791"/>
                  <a:gd name="connsiteX6" fmla="*/ 454170 w 483536"/>
                  <a:gd name="connsiteY6" fmla="*/ 202513 h 627791"/>
                  <a:gd name="connsiteX7" fmla="*/ 462875 w 483536"/>
                  <a:gd name="connsiteY7" fmla="*/ 343248 h 627791"/>
                  <a:gd name="connsiteX8" fmla="*/ 436406 w 483536"/>
                  <a:gd name="connsiteY8" fmla="*/ 471507 h 627791"/>
                  <a:gd name="connsiteX9" fmla="*/ 358226 w 483536"/>
                  <a:gd name="connsiteY9" fmla="*/ 590771 h 627791"/>
                  <a:gd name="connsiteX10" fmla="*/ 254398 w 483536"/>
                  <a:gd name="connsiteY10" fmla="*/ 615103 h 627791"/>
                  <a:gd name="connsiteX11" fmla="*/ 152798 w 483536"/>
                  <a:gd name="connsiteY11" fmla="*/ 551746 h 627791"/>
                  <a:gd name="connsiteX12" fmla="*/ 32351 w 483536"/>
                  <a:gd name="connsiteY12" fmla="*/ 418760 h 627791"/>
                  <a:gd name="connsiteX13" fmla="*/ 58565 w 483536"/>
                  <a:gd name="connsiteY13" fmla="*/ 278912 h 627791"/>
                  <a:gd name="connsiteX14" fmla="*/ 35848 w 483536"/>
                  <a:gd name="connsiteY14" fmla="*/ 76687 h 627791"/>
                  <a:gd name="connsiteX0" fmla="*/ 35848 w 483536"/>
                  <a:gd name="connsiteY0" fmla="*/ 89912 h 641016"/>
                  <a:gd name="connsiteX1" fmla="*/ 92145 w 483536"/>
                  <a:gd name="connsiteY1" fmla="*/ 49279 h 641016"/>
                  <a:gd name="connsiteX2" fmla="*/ 172006 w 483536"/>
                  <a:gd name="connsiteY2" fmla="*/ 37957 h 641016"/>
                  <a:gd name="connsiteX3" fmla="*/ 251295 w 483536"/>
                  <a:gd name="connsiteY3" fmla="*/ 13892 h 641016"/>
                  <a:gd name="connsiteX4" fmla="*/ 367121 w 483536"/>
                  <a:gd name="connsiteY4" fmla="*/ 35284 h 641016"/>
                  <a:gd name="connsiteX5" fmla="*/ 453913 w 483536"/>
                  <a:gd name="connsiteY5" fmla="*/ 104755 h 641016"/>
                  <a:gd name="connsiteX6" fmla="*/ 454170 w 483536"/>
                  <a:gd name="connsiteY6" fmla="*/ 215738 h 641016"/>
                  <a:gd name="connsiteX7" fmla="*/ 462875 w 483536"/>
                  <a:gd name="connsiteY7" fmla="*/ 356473 h 641016"/>
                  <a:gd name="connsiteX8" fmla="*/ 436406 w 483536"/>
                  <a:gd name="connsiteY8" fmla="*/ 484732 h 641016"/>
                  <a:gd name="connsiteX9" fmla="*/ 358226 w 483536"/>
                  <a:gd name="connsiteY9" fmla="*/ 603996 h 641016"/>
                  <a:gd name="connsiteX10" fmla="*/ 254398 w 483536"/>
                  <a:gd name="connsiteY10" fmla="*/ 628328 h 641016"/>
                  <a:gd name="connsiteX11" fmla="*/ 152798 w 483536"/>
                  <a:gd name="connsiteY11" fmla="*/ 564971 h 641016"/>
                  <a:gd name="connsiteX12" fmla="*/ 32351 w 483536"/>
                  <a:gd name="connsiteY12" fmla="*/ 431985 h 641016"/>
                  <a:gd name="connsiteX13" fmla="*/ 58565 w 483536"/>
                  <a:gd name="connsiteY13" fmla="*/ 292137 h 641016"/>
                  <a:gd name="connsiteX14" fmla="*/ 35848 w 483536"/>
                  <a:gd name="connsiteY14" fmla="*/ 89912 h 641016"/>
                  <a:gd name="connsiteX0" fmla="*/ 35848 w 483536"/>
                  <a:gd name="connsiteY0" fmla="*/ 95614 h 646718"/>
                  <a:gd name="connsiteX1" fmla="*/ 92145 w 483536"/>
                  <a:gd name="connsiteY1" fmla="*/ 54981 h 646718"/>
                  <a:gd name="connsiteX2" fmla="*/ 169695 w 483536"/>
                  <a:gd name="connsiteY2" fmla="*/ 16729 h 646718"/>
                  <a:gd name="connsiteX3" fmla="*/ 251295 w 483536"/>
                  <a:gd name="connsiteY3" fmla="*/ 19594 h 646718"/>
                  <a:gd name="connsiteX4" fmla="*/ 367121 w 483536"/>
                  <a:gd name="connsiteY4" fmla="*/ 40986 h 646718"/>
                  <a:gd name="connsiteX5" fmla="*/ 453913 w 483536"/>
                  <a:gd name="connsiteY5" fmla="*/ 110457 h 646718"/>
                  <a:gd name="connsiteX6" fmla="*/ 454170 w 483536"/>
                  <a:gd name="connsiteY6" fmla="*/ 221440 h 646718"/>
                  <a:gd name="connsiteX7" fmla="*/ 462875 w 483536"/>
                  <a:gd name="connsiteY7" fmla="*/ 362175 h 646718"/>
                  <a:gd name="connsiteX8" fmla="*/ 436406 w 483536"/>
                  <a:gd name="connsiteY8" fmla="*/ 490434 h 646718"/>
                  <a:gd name="connsiteX9" fmla="*/ 358226 w 483536"/>
                  <a:gd name="connsiteY9" fmla="*/ 609698 h 646718"/>
                  <a:gd name="connsiteX10" fmla="*/ 254398 w 483536"/>
                  <a:gd name="connsiteY10" fmla="*/ 634030 h 646718"/>
                  <a:gd name="connsiteX11" fmla="*/ 152798 w 483536"/>
                  <a:gd name="connsiteY11" fmla="*/ 570673 h 646718"/>
                  <a:gd name="connsiteX12" fmla="*/ 32351 w 483536"/>
                  <a:gd name="connsiteY12" fmla="*/ 437687 h 646718"/>
                  <a:gd name="connsiteX13" fmla="*/ 58565 w 483536"/>
                  <a:gd name="connsiteY13" fmla="*/ 297839 h 646718"/>
                  <a:gd name="connsiteX14" fmla="*/ 35848 w 483536"/>
                  <a:gd name="connsiteY14" fmla="*/ 95614 h 646718"/>
                  <a:gd name="connsiteX0" fmla="*/ 35848 w 483536"/>
                  <a:gd name="connsiteY0" fmla="*/ 95614 h 646718"/>
                  <a:gd name="connsiteX1" fmla="*/ 84364 w 483536"/>
                  <a:gd name="connsiteY1" fmla="*/ 47709 h 646718"/>
                  <a:gd name="connsiteX2" fmla="*/ 169695 w 483536"/>
                  <a:gd name="connsiteY2" fmla="*/ 16729 h 646718"/>
                  <a:gd name="connsiteX3" fmla="*/ 251295 w 483536"/>
                  <a:gd name="connsiteY3" fmla="*/ 19594 h 646718"/>
                  <a:gd name="connsiteX4" fmla="*/ 367121 w 483536"/>
                  <a:gd name="connsiteY4" fmla="*/ 40986 h 646718"/>
                  <a:gd name="connsiteX5" fmla="*/ 453913 w 483536"/>
                  <a:gd name="connsiteY5" fmla="*/ 110457 h 646718"/>
                  <a:gd name="connsiteX6" fmla="*/ 454170 w 483536"/>
                  <a:gd name="connsiteY6" fmla="*/ 221440 h 646718"/>
                  <a:gd name="connsiteX7" fmla="*/ 462875 w 483536"/>
                  <a:gd name="connsiteY7" fmla="*/ 362175 h 646718"/>
                  <a:gd name="connsiteX8" fmla="*/ 436406 w 483536"/>
                  <a:gd name="connsiteY8" fmla="*/ 490434 h 646718"/>
                  <a:gd name="connsiteX9" fmla="*/ 358226 w 483536"/>
                  <a:gd name="connsiteY9" fmla="*/ 609698 h 646718"/>
                  <a:gd name="connsiteX10" fmla="*/ 254398 w 483536"/>
                  <a:gd name="connsiteY10" fmla="*/ 634030 h 646718"/>
                  <a:gd name="connsiteX11" fmla="*/ 152798 w 483536"/>
                  <a:gd name="connsiteY11" fmla="*/ 570673 h 646718"/>
                  <a:gd name="connsiteX12" fmla="*/ 32351 w 483536"/>
                  <a:gd name="connsiteY12" fmla="*/ 437687 h 646718"/>
                  <a:gd name="connsiteX13" fmla="*/ 58565 w 483536"/>
                  <a:gd name="connsiteY13" fmla="*/ 297839 h 646718"/>
                  <a:gd name="connsiteX14" fmla="*/ 35848 w 483536"/>
                  <a:gd name="connsiteY14" fmla="*/ 95614 h 646718"/>
                  <a:gd name="connsiteX0" fmla="*/ 29094 w 490255"/>
                  <a:gd name="connsiteY0" fmla="*/ 100505 h 646718"/>
                  <a:gd name="connsiteX1" fmla="*/ 91083 w 490255"/>
                  <a:gd name="connsiteY1" fmla="*/ 47709 h 646718"/>
                  <a:gd name="connsiteX2" fmla="*/ 176414 w 490255"/>
                  <a:gd name="connsiteY2" fmla="*/ 16729 h 646718"/>
                  <a:gd name="connsiteX3" fmla="*/ 258014 w 490255"/>
                  <a:gd name="connsiteY3" fmla="*/ 19594 h 646718"/>
                  <a:gd name="connsiteX4" fmla="*/ 373840 w 490255"/>
                  <a:gd name="connsiteY4" fmla="*/ 40986 h 646718"/>
                  <a:gd name="connsiteX5" fmla="*/ 460632 w 490255"/>
                  <a:gd name="connsiteY5" fmla="*/ 110457 h 646718"/>
                  <a:gd name="connsiteX6" fmla="*/ 460889 w 490255"/>
                  <a:gd name="connsiteY6" fmla="*/ 221440 h 646718"/>
                  <a:gd name="connsiteX7" fmla="*/ 469594 w 490255"/>
                  <a:gd name="connsiteY7" fmla="*/ 362175 h 646718"/>
                  <a:gd name="connsiteX8" fmla="*/ 443125 w 490255"/>
                  <a:gd name="connsiteY8" fmla="*/ 490434 h 646718"/>
                  <a:gd name="connsiteX9" fmla="*/ 364945 w 490255"/>
                  <a:gd name="connsiteY9" fmla="*/ 609698 h 646718"/>
                  <a:gd name="connsiteX10" fmla="*/ 261117 w 490255"/>
                  <a:gd name="connsiteY10" fmla="*/ 634030 h 646718"/>
                  <a:gd name="connsiteX11" fmla="*/ 159517 w 490255"/>
                  <a:gd name="connsiteY11" fmla="*/ 570673 h 646718"/>
                  <a:gd name="connsiteX12" fmla="*/ 39070 w 490255"/>
                  <a:gd name="connsiteY12" fmla="*/ 437687 h 646718"/>
                  <a:gd name="connsiteX13" fmla="*/ 65284 w 490255"/>
                  <a:gd name="connsiteY13" fmla="*/ 297839 h 646718"/>
                  <a:gd name="connsiteX14" fmla="*/ 29094 w 490255"/>
                  <a:gd name="connsiteY14" fmla="*/ 100505 h 646718"/>
                  <a:gd name="connsiteX0" fmla="*/ 29094 w 490255"/>
                  <a:gd name="connsiteY0" fmla="*/ 100505 h 661014"/>
                  <a:gd name="connsiteX1" fmla="*/ 91083 w 490255"/>
                  <a:gd name="connsiteY1" fmla="*/ 47709 h 661014"/>
                  <a:gd name="connsiteX2" fmla="*/ 176414 w 490255"/>
                  <a:gd name="connsiteY2" fmla="*/ 16729 h 661014"/>
                  <a:gd name="connsiteX3" fmla="*/ 258014 w 490255"/>
                  <a:gd name="connsiteY3" fmla="*/ 19594 h 661014"/>
                  <a:gd name="connsiteX4" fmla="*/ 373840 w 490255"/>
                  <a:gd name="connsiteY4" fmla="*/ 40986 h 661014"/>
                  <a:gd name="connsiteX5" fmla="*/ 460632 w 490255"/>
                  <a:gd name="connsiteY5" fmla="*/ 110457 h 661014"/>
                  <a:gd name="connsiteX6" fmla="*/ 460889 w 490255"/>
                  <a:gd name="connsiteY6" fmla="*/ 221440 h 661014"/>
                  <a:gd name="connsiteX7" fmla="*/ 469594 w 490255"/>
                  <a:gd name="connsiteY7" fmla="*/ 362175 h 661014"/>
                  <a:gd name="connsiteX8" fmla="*/ 443125 w 490255"/>
                  <a:gd name="connsiteY8" fmla="*/ 490434 h 661014"/>
                  <a:gd name="connsiteX9" fmla="*/ 364945 w 490255"/>
                  <a:gd name="connsiteY9" fmla="*/ 609698 h 661014"/>
                  <a:gd name="connsiteX10" fmla="*/ 257069 w 490255"/>
                  <a:gd name="connsiteY10" fmla="*/ 650646 h 661014"/>
                  <a:gd name="connsiteX11" fmla="*/ 159517 w 490255"/>
                  <a:gd name="connsiteY11" fmla="*/ 570673 h 661014"/>
                  <a:gd name="connsiteX12" fmla="*/ 39070 w 490255"/>
                  <a:gd name="connsiteY12" fmla="*/ 437687 h 661014"/>
                  <a:gd name="connsiteX13" fmla="*/ 65284 w 490255"/>
                  <a:gd name="connsiteY13" fmla="*/ 297839 h 661014"/>
                  <a:gd name="connsiteX14" fmla="*/ 29094 w 490255"/>
                  <a:gd name="connsiteY14" fmla="*/ 100505 h 661014"/>
                  <a:gd name="connsiteX0" fmla="*/ 29094 w 490255"/>
                  <a:gd name="connsiteY0" fmla="*/ 100505 h 661014"/>
                  <a:gd name="connsiteX1" fmla="*/ 91083 w 490255"/>
                  <a:gd name="connsiteY1" fmla="*/ 47709 h 661014"/>
                  <a:gd name="connsiteX2" fmla="*/ 176414 w 490255"/>
                  <a:gd name="connsiteY2" fmla="*/ 16729 h 661014"/>
                  <a:gd name="connsiteX3" fmla="*/ 258014 w 490255"/>
                  <a:gd name="connsiteY3" fmla="*/ 19594 h 661014"/>
                  <a:gd name="connsiteX4" fmla="*/ 373840 w 490255"/>
                  <a:gd name="connsiteY4" fmla="*/ 40986 h 661014"/>
                  <a:gd name="connsiteX5" fmla="*/ 460632 w 490255"/>
                  <a:gd name="connsiteY5" fmla="*/ 110457 h 661014"/>
                  <a:gd name="connsiteX6" fmla="*/ 460889 w 490255"/>
                  <a:gd name="connsiteY6" fmla="*/ 221440 h 661014"/>
                  <a:gd name="connsiteX7" fmla="*/ 469594 w 490255"/>
                  <a:gd name="connsiteY7" fmla="*/ 362175 h 661014"/>
                  <a:gd name="connsiteX8" fmla="*/ 443125 w 490255"/>
                  <a:gd name="connsiteY8" fmla="*/ 490434 h 661014"/>
                  <a:gd name="connsiteX9" fmla="*/ 364945 w 490255"/>
                  <a:gd name="connsiteY9" fmla="*/ 609698 h 661014"/>
                  <a:gd name="connsiteX10" fmla="*/ 257069 w 490255"/>
                  <a:gd name="connsiteY10" fmla="*/ 650646 h 661014"/>
                  <a:gd name="connsiteX11" fmla="*/ 155248 w 490255"/>
                  <a:gd name="connsiteY11" fmla="*/ 579797 h 661014"/>
                  <a:gd name="connsiteX12" fmla="*/ 39070 w 490255"/>
                  <a:gd name="connsiteY12" fmla="*/ 437687 h 661014"/>
                  <a:gd name="connsiteX13" fmla="*/ 65284 w 490255"/>
                  <a:gd name="connsiteY13" fmla="*/ 297839 h 661014"/>
                  <a:gd name="connsiteX14" fmla="*/ 29094 w 490255"/>
                  <a:gd name="connsiteY14" fmla="*/ 100505 h 661014"/>
                  <a:gd name="connsiteX0" fmla="*/ 29094 w 490255"/>
                  <a:gd name="connsiteY0" fmla="*/ 100505 h 661014"/>
                  <a:gd name="connsiteX1" fmla="*/ 91083 w 490255"/>
                  <a:gd name="connsiteY1" fmla="*/ 47709 h 661014"/>
                  <a:gd name="connsiteX2" fmla="*/ 176414 w 490255"/>
                  <a:gd name="connsiteY2" fmla="*/ 16729 h 661014"/>
                  <a:gd name="connsiteX3" fmla="*/ 258014 w 490255"/>
                  <a:gd name="connsiteY3" fmla="*/ 19594 h 661014"/>
                  <a:gd name="connsiteX4" fmla="*/ 373840 w 490255"/>
                  <a:gd name="connsiteY4" fmla="*/ 40986 h 661014"/>
                  <a:gd name="connsiteX5" fmla="*/ 460632 w 490255"/>
                  <a:gd name="connsiteY5" fmla="*/ 110457 h 661014"/>
                  <a:gd name="connsiteX6" fmla="*/ 460889 w 490255"/>
                  <a:gd name="connsiteY6" fmla="*/ 221440 h 661014"/>
                  <a:gd name="connsiteX7" fmla="*/ 469594 w 490255"/>
                  <a:gd name="connsiteY7" fmla="*/ 362175 h 661014"/>
                  <a:gd name="connsiteX8" fmla="*/ 443125 w 490255"/>
                  <a:gd name="connsiteY8" fmla="*/ 490434 h 661014"/>
                  <a:gd name="connsiteX9" fmla="*/ 364945 w 490255"/>
                  <a:gd name="connsiteY9" fmla="*/ 609698 h 661014"/>
                  <a:gd name="connsiteX10" fmla="*/ 257069 w 490255"/>
                  <a:gd name="connsiteY10" fmla="*/ 650646 h 661014"/>
                  <a:gd name="connsiteX11" fmla="*/ 155248 w 490255"/>
                  <a:gd name="connsiteY11" fmla="*/ 579797 h 661014"/>
                  <a:gd name="connsiteX12" fmla="*/ 39070 w 490255"/>
                  <a:gd name="connsiteY12" fmla="*/ 437687 h 661014"/>
                  <a:gd name="connsiteX13" fmla="*/ 65284 w 490255"/>
                  <a:gd name="connsiteY13" fmla="*/ 297839 h 661014"/>
                  <a:gd name="connsiteX14" fmla="*/ 29094 w 490255"/>
                  <a:gd name="connsiteY14" fmla="*/ 100505 h 661014"/>
                  <a:gd name="connsiteX0" fmla="*/ 29094 w 490255"/>
                  <a:gd name="connsiteY0" fmla="*/ 100505 h 664703"/>
                  <a:gd name="connsiteX1" fmla="*/ 91083 w 490255"/>
                  <a:gd name="connsiteY1" fmla="*/ 47709 h 664703"/>
                  <a:gd name="connsiteX2" fmla="*/ 176414 w 490255"/>
                  <a:gd name="connsiteY2" fmla="*/ 16729 h 664703"/>
                  <a:gd name="connsiteX3" fmla="*/ 258014 w 490255"/>
                  <a:gd name="connsiteY3" fmla="*/ 19594 h 664703"/>
                  <a:gd name="connsiteX4" fmla="*/ 373840 w 490255"/>
                  <a:gd name="connsiteY4" fmla="*/ 40986 h 664703"/>
                  <a:gd name="connsiteX5" fmla="*/ 460632 w 490255"/>
                  <a:gd name="connsiteY5" fmla="*/ 110457 h 664703"/>
                  <a:gd name="connsiteX6" fmla="*/ 460889 w 490255"/>
                  <a:gd name="connsiteY6" fmla="*/ 221440 h 664703"/>
                  <a:gd name="connsiteX7" fmla="*/ 469594 w 490255"/>
                  <a:gd name="connsiteY7" fmla="*/ 362175 h 664703"/>
                  <a:gd name="connsiteX8" fmla="*/ 443125 w 490255"/>
                  <a:gd name="connsiteY8" fmla="*/ 490434 h 664703"/>
                  <a:gd name="connsiteX9" fmla="*/ 364945 w 490255"/>
                  <a:gd name="connsiteY9" fmla="*/ 609698 h 664703"/>
                  <a:gd name="connsiteX10" fmla="*/ 257069 w 490255"/>
                  <a:gd name="connsiteY10" fmla="*/ 650646 h 664703"/>
                  <a:gd name="connsiteX11" fmla="*/ 155248 w 490255"/>
                  <a:gd name="connsiteY11" fmla="*/ 579797 h 664703"/>
                  <a:gd name="connsiteX12" fmla="*/ 39070 w 490255"/>
                  <a:gd name="connsiteY12" fmla="*/ 437687 h 664703"/>
                  <a:gd name="connsiteX13" fmla="*/ 65284 w 490255"/>
                  <a:gd name="connsiteY13" fmla="*/ 297839 h 664703"/>
                  <a:gd name="connsiteX14" fmla="*/ 29094 w 490255"/>
                  <a:gd name="connsiteY14" fmla="*/ 100505 h 664703"/>
                  <a:gd name="connsiteX0" fmla="*/ 29094 w 490255"/>
                  <a:gd name="connsiteY0" fmla="*/ 100505 h 664703"/>
                  <a:gd name="connsiteX1" fmla="*/ 91083 w 490255"/>
                  <a:gd name="connsiteY1" fmla="*/ 47709 h 664703"/>
                  <a:gd name="connsiteX2" fmla="*/ 176414 w 490255"/>
                  <a:gd name="connsiteY2" fmla="*/ 16729 h 664703"/>
                  <a:gd name="connsiteX3" fmla="*/ 258014 w 490255"/>
                  <a:gd name="connsiteY3" fmla="*/ 19594 h 664703"/>
                  <a:gd name="connsiteX4" fmla="*/ 373840 w 490255"/>
                  <a:gd name="connsiteY4" fmla="*/ 40986 h 664703"/>
                  <a:gd name="connsiteX5" fmla="*/ 460632 w 490255"/>
                  <a:gd name="connsiteY5" fmla="*/ 110457 h 664703"/>
                  <a:gd name="connsiteX6" fmla="*/ 460889 w 490255"/>
                  <a:gd name="connsiteY6" fmla="*/ 221440 h 664703"/>
                  <a:gd name="connsiteX7" fmla="*/ 469594 w 490255"/>
                  <a:gd name="connsiteY7" fmla="*/ 362175 h 664703"/>
                  <a:gd name="connsiteX8" fmla="*/ 443125 w 490255"/>
                  <a:gd name="connsiteY8" fmla="*/ 490434 h 664703"/>
                  <a:gd name="connsiteX9" fmla="*/ 364945 w 490255"/>
                  <a:gd name="connsiteY9" fmla="*/ 609698 h 664703"/>
                  <a:gd name="connsiteX10" fmla="*/ 257069 w 490255"/>
                  <a:gd name="connsiteY10" fmla="*/ 650646 h 664703"/>
                  <a:gd name="connsiteX11" fmla="*/ 155248 w 490255"/>
                  <a:gd name="connsiteY11" fmla="*/ 579797 h 664703"/>
                  <a:gd name="connsiteX12" fmla="*/ 39070 w 490255"/>
                  <a:gd name="connsiteY12" fmla="*/ 437687 h 664703"/>
                  <a:gd name="connsiteX13" fmla="*/ 65284 w 490255"/>
                  <a:gd name="connsiteY13" fmla="*/ 297839 h 664703"/>
                  <a:gd name="connsiteX14" fmla="*/ 29094 w 490255"/>
                  <a:gd name="connsiteY14" fmla="*/ 100505 h 664703"/>
                  <a:gd name="connsiteX0" fmla="*/ 29094 w 495657"/>
                  <a:gd name="connsiteY0" fmla="*/ 100505 h 664703"/>
                  <a:gd name="connsiteX1" fmla="*/ 91083 w 495657"/>
                  <a:gd name="connsiteY1" fmla="*/ 47709 h 664703"/>
                  <a:gd name="connsiteX2" fmla="*/ 176414 w 495657"/>
                  <a:gd name="connsiteY2" fmla="*/ 16729 h 664703"/>
                  <a:gd name="connsiteX3" fmla="*/ 258014 w 495657"/>
                  <a:gd name="connsiteY3" fmla="*/ 19594 h 664703"/>
                  <a:gd name="connsiteX4" fmla="*/ 373840 w 495657"/>
                  <a:gd name="connsiteY4" fmla="*/ 40986 h 664703"/>
                  <a:gd name="connsiteX5" fmla="*/ 460632 w 495657"/>
                  <a:gd name="connsiteY5" fmla="*/ 110457 h 664703"/>
                  <a:gd name="connsiteX6" fmla="*/ 460889 w 495657"/>
                  <a:gd name="connsiteY6" fmla="*/ 221440 h 664703"/>
                  <a:gd name="connsiteX7" fmla="*/ 469594 w 495657"/>
                  <a:gd name="connsiteY7" fmla="*/ 362175 h 664703"/>
                  <a:gd name="connsiteX8" fmla="*/ 443125 w 495657"/>
                  <a:gd name="connsiteY8" fmla="*/ 490434 h 664703"/>
                  <a:gd name="connsiteX9" fmla="*/ 364945 w 495657"/>
                  <a:gd name="connsiteY9" fmla="*/ 609698 h 664703"/>
                  <a:gd name="connsiteX10" fmla="*/ 257069 w 495657"/>
                  <a:gd name="connsiteY10" fmla="*/ 650646 h 664703"/>
                  <a:gd name="connsiteX11" fmla="*/ 155248 w 495657"/>
                  <a:gd name="connsiteY11" fmla="*/ 579797 h 664703"/>
                  <a:gd name="connsiteX12" fmla="*/ 39070 w 495657"/>
                  <a:gd name="connsiteY12" fmla="*/ 437687 h 664703"/>
                  <a:gd name="connsiteX13" fmla="*/ 65284 w 495657"/>
                  <a:gd name="connsiteY13" fmla="*/ 297839 h 664703"/>
                  <a:gd name="connsiteX14" fmla="*/ 29094 w 495657"/>
                  <a:gd name="connsiteY14" fmla="*/ 100505 h 664703"/>
                  <a:gd name="connsiteX0" fmla="*/ 29094 w 495657"/>
                  <a:gd name="connsiteY0" fmla="*/ 100505 h 664703"/>
                  <a:gd name="connsiteX1" fmla="*/ 91083 w 495657"/>
                  <a:gd name="connsiteY1" fmla="*/ 47709 h 664703"/>
                  <a:gd name="connsiteX2" fmla="*/ 176414 w 495657"/>
                  <a:gd name="connsiteY2" fmla="*/ 16729 h 664703"/>
                  <a:gd name="connsiteX3" fmla="*/ 258014 w 495657"/>
                  <a:gd name="connsiteY3" fmla="*/ 19594 h 664703"/>
                  <a:gd name="connsiteX4" fmla="*/ 373840 w 495657"/>
                  <a:gd name="connsiteY4" fmla="*/ 40986 h 664703"/>
                  <a:gd name="connsiteX5" fmla="*/ 460632 w 495657"/>
                  <a:gd name="connsiteY5" fmla="*/ 110457 h 664703"/>
                  <a:gd name="connsiteX6" fmla="*/ 460889 w 495657"/>
                  <a:gd name="connsiteY6" fmla="*/ 221440 h 664703"/>
                  <a:gd name="connsiteX7" fmla="*/ 469594 w 495657"/>
                  <a:gd name="connsiteY7" fmla="*/ 362175 h 664703"/>
                  <a:gd name="connsiteX8" fmla="*/ 443125 w 495657"/>
                  <a:gd name="connsiteY8" fmla="*/ 490434 h 664703"/>
                  <a:gd name="connsiteX9" fmla="*/ 364945 w 495657"/>
                  <a:gd name="connsiteY9" fmla="*/ 609698 h 664703"/>
                  <a:gd name="connsiteX10" fmla="*/ 257069 w 495657"/>
                  <a:gd name="connsiteY10" fmla="*/ 650646 h 664703"/>
                  <a:gd name="connsiteX11" fmla="*/ 155248 w 495657"/>
                  <a:gd name="connsiteY11" fmla="*/ 579797 h 664703"/>
                  <a:gd name="connsiteX12" fmla="*/ 39070 w 495657"/>
                  <a:gd name="connsiteY12" fmla="*/ 437687 h 664703"/>
                  <a:gd name="connsiteX13" fmla="*/ 65284 w 495657"/>
                  <a:gd name="connsiteY13" fmla="*/ 297839 h 664703"/>
                  <a:gd name="connsiteX14" fmla="*/ 29094 w 495657"/>
                  <a:gd name="connsiteY14" fmla="*/ 100505 h 66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95657" h="664703">
                    <a:moveTo>
                      <a:pt x="29094" y="100505"/>
                    </a:moveTo>
                    <a:cubicBezTo>
                      <a:pt x="35987" y="61241"/>
                      <a:pt x="68390" y="56368"/>
                      <a:pt x="91083" y="47709"/>
                    </a:cubicBezTo>
                    <a:cubicBezTo>
                      <a:pt x="113776" y="39050"/>
                      <a:pt x="138554" y="-19539"/>
                      <a:pt x="176414" y="16729"/>
                    </a:cubicBezTo>
                    <a:cubicBezTo>
                      <a:pt x="202539" y="14343"/>
                      <a:pt x="225022" y="-21445"/>
                      <a:pt x="258014" y="19594"/>
                    </a:cubicBezTo>
                    <a:cubicBezTo>
                      <a:pt x="283565" y="24167"/>
                      <a:pt x="339636" y="-14391"/>
                      <a:pt x="373840" y="40986"/>
                    </a:cubicBezTo>
                    <a:cubicBezTo>
                      <a:pt x="406713" y="51406"/>
                      <a:pt x="452412" y="45701"/>
                      <a:pt x="460632" y="110457"/>
                    </a:cubicBezTo>
                    <a:cubicBezTo>
                      <a:pt x="495082" y="140080"/>
                      <a:pt x="482710" y="174810"/>
                      <a:pt x="460889" y="221440"/>
                    </a:cubicBezTo>
                    <a:cubicBezTo>
                      <a:pt x="484422" y="266752"/>
                      <a:pt x="521045" y="302684"/>
                      <a:pt x="469594" y="362175"/>
                    </a:cubicBezTo>
                    <a:cubicBezTo>
                      <a:pt x="463054" y="405361"/>
                      <a:pt x="493598" y="448970"/>
                      <a:pt x="443125" y="490434"/>
                    </a:cubicBezTo>
                    <a:cubicBezTo>
                      <a:pt x="451925" y="540675"/>
                      <a:pt x="437673" y="629280"/>
                      <a:pt x="364945" y="609698"/>
                    </a:cubicBezTo>
                    <a:cubicBezTo>
                      <a:pt x="331786" y="648961"/>
                      <a:pt x="291041" y="685645"/>
                      <a:pt x="257069" y="650646"/>
                    </a:cubicBezTo>
                    <a:cubicBezTo>
                      <a:pt x="207148" y="666490"/>
                      <a:pt x="188536" y="615432"/>
                      <a:pt x="155248" y="579797"/>
                    </a:cubicBezTo>
                    <a:cubicBezTo>
                      <a:pt x="125191" y="569672"/>
                      <a:pt x="80993" y="541959"/>
                      <a:pt x="39070" y="437687"/>
                    </a:cubicBezTo>
                    <a:cubicBezTo>
                      <a:pt x="10668" y="394838"/>
                      <a:pt x="52919" y="340195"/>
                      <a:pt x="65284" y="297839"/>
                    </a:cubicBezTo>
                    <a:cubicBezTo>
                      <a:pt x="-27199" y="240533"/>
                      <a:pt x="-3924" y="142156"/>
                      <a:pt x="29094" y="10050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6" name="Rectangle 3">
                <a:extLst>
                  <a:ext uri="{FF2B5EF4-FFF2-40B4-BE49-F238E27FC236}">
                    <a16:creationId xmlns:a16="http://schemas.microsoft.com/office/drawing/2014/main" id="{2C38ABD9-4395-BDBC-88DB-057636F96164}"/>
                  </a:ext>
                </a:extLst>
              </p:cNvPr>
              <p:cNvSpPr/>
              <p:nvPr/>
            </p:nvSpPr>
            <p:spPr>
              <a:xfrm>
                <a:off x="9435553" y="-377450"/>
                <a:ext cx="1056552" cy="3398181"/>
              </a:xfrm>
              <a:custGeom>
                <a:avLst/>
                <a:gdLst>
                  <a:gd name="connsiteX0" fmla="*/ 0 w 859809"/>
                  <a:gd name="connsiteY0" fmla="*/ 0 h 272956"/>
                  <a:gd name="connsiteX1" fmla="*/ 859809 w 859809"/>
                  <a:gd name="connsiteY1" fmla="*/ 0 h 272956"/>
                  <a:gd name="connsiteX2" fmla="*/ 859809 w 859809"/>
                  <a:gd name="connsiteY2" fmla="*/ 272956 h 272956"/>
                  <a:gd name="connsiteX3" fmla="*/ 0 w 859809"/>
                  <a:gd name="connsiteY3" fmla="*/ 272956 h 272956"/>
                  <a:gd name="connsiteX4" fmla="*/ 0 w 859809"/>
                  <a:gd name="connsiteY4" fmla="*/ 0 h 272956"/>
                  <a:gd name="connsiteX0" fmla="*/ 245660 w 1105469"/>
                  <a:gd name="connsiteY0" fmla="*/ 0 h 395786"/>
                  <a:gd name="connsiteX1" fmla="*/ 1105469 w 1105469"/>
                  <a:gd name="connsiteY1" fmla="*/ 0 h 395786"/>
                  <a:gd name="connsiteX2" fmla="*/ 1105469 w 1105469"/>
                  <a:gd name="connsiteY2" fmla="*/ 272956 h 395786"/>
                  <a:gd name="connsiteX3" fmla="*/ 0 w 1105469"/>
                  <a:gd name="connsiteY3" fmla="*/ 395786 h 395786"/>
                  <a:gd name="connsiteX4" fmla="*/ 245660 w 1105469"/>
                  <a:gd name="connsiteY4" fmla="*/ 0 h 395786"/>
                  <a:gd name="connsiteX0" fmla="*/ 245660 w 1173708"/>
                  <a:gd name="connsiteY0" fmla="*/ 54591 h 450377"/>
                  <a:gd name="connsiteX1" fmla="*/ 1173708 w 1173708"/>
                  <a:gd name="connsiteY1" fmla="*/ 0 h 450377"/>
                  <a:gd name="connsiteX2" fmla="*/ 1105469 w 1173708"/>
                  <a:gd name="connsiteY2" fmla="*/ 327547 h 450377"/>
                  <a:gd name="connsiteX3" fmla="*/ 0 w 1173708"/>
                  <a:gd name="connsiteY3" fmla="*/ 450377 h 450377"/>
                  <a:gd name="connsiteX4" fmla="*/ 245660 w 1173708"/>
                  <a:gd name="connsiteY4" fmla="*/ 54591 h 450377"/>
                  <a:gd name="connsiteX0" fmla="*/ 245660 w 1173708"/>
                  <a:gd name="connsiteY0" fmla="*/ 346095 h 741881"/>
                  <a:gd name="connsiteX1" fmla="*/ 1173708 w 1173708"/>
                  <a:gd name="connsiteY1" fmla="*/ 291504 h 741881"/>
                  <a:gd name="connsiteX2" fmla="*/ 1105469 w 1173708"/>
                  <a:gd name="connsiteY2" fmla="*/ 619051 h 741881"/>
                  <a:gd name="connsiteX3" fmla="*/ 0 w 1173708"/>
                  <a:gd name="connsiteY3" fmla="*/ 741881 h 741881"/>
                  <a:gd name="connsiteX4" fmla="*/ 245660 w 1173708"/>
                  <a:gd name="connsiteY4" fmla="*/ 346095 h 741881"/>
                  <a:gd name="connsiteX0" fmla="*/ 0 w 1173708"/>
                  <a:gd name="connsiteY0" fmla="*/ 450377 h 450377"/>
                  <a:gd name="connsiteX1" fmla="*/ 1173708 w 1173708"/>
                  <a:gd name="connsiteY1" fmla="*/ 0 h 450377"/>
                  <a:gd name="connsiteX2" fmla="*/ 1105469 w 1173708"/>
                  <a:gd name="connsiteY2" fmla="*/ 327547 h 450377"/>
                  <a:gd name="connsiteX3" fmla="*/ 0 w 1173708"/>
                  <a:gd name="connsiteY3" fmla="*/ 450377 h 450377"/>
                  <a:gd name="connsiteX0" fmla="*/ 0 w 1173708"/>
                  <a:gd name="connsiteY0" fmla="*/ 722567 h 722567"/>
                  <a:gd name="connsiteX1" fmla="*/ 1173708 w 1173708"/>
                  <a:gd name="connsiteY1" fmla="*/ 272190 h 722567"/>
                  <a:gd name="connsiteX2" fmla="*/ 1105469 w 1173708"/>
                  <a:gd name="connsiteY2" fmla="*/ 599737 h 722567"/>
                  <a:gd name="connsiteX3" fmla="*/ 0 w 1173708"/>
                  <a:gd name="connsiteY3" fmla="*/ 722567 h 722567"/>
                  <a:gd name="connsiteX0" fmla="*/ 0 w 1173708"/>
                  <a:gd name="connsiteY0" fmla="*/ 896414 h 896414"/>
                  <a:gd name="connsiteX1" fmla="*/ 1173708 w 1173708"/>
                  <a:gd name="connsiteY1" fmla="*/ 446037 h 896414"/>
                  <a:gd name="connsiteX2" fmla="*/ 1105469 w 1173708"/>
                  <a:gd name="connsiteY2" fmla="*/ 773584 h 896414"/>
                  <a:gd name="connsiteX3" fmla="*/ 0 w 1173708"/>
                  <a:gd name="connsiteY3" fmla="*/ 896414 h 896414"/>
                  <a:gd name="connsiteX0" fmla="*/ 0 w 1173708"/>
                  <a:gd name="connsiteY0" fmla="*/ 896414 h 2902635"/>
                  <a:gd name="connsiteX1" fmla="*/ 1173708 w 1173708"/>
                  <a:gd name="connsiteY1" fmla="*/ 446037 h 2902635"/>
                  <a:gd name="connsiteX2" fmla="*/ 1009934 w 1173708"/>
                  <a:gd name="connsiteY2" fmla="*/ 2902635 h 2902635"/>
                  <a:gd name="connsiteX3" fmla="*/ 0 w 1173708"/>
                  <a:gd name="connsiteY3" fmla="*/ 896414 h 2902635"/>
                  <a:gd name="connsiteX0" fmla="*/ 0 w 1228299"/>
                  <a:gd name="connsiteY0" fmla="*/ 889973 h 2896194"/>
                  <a:gd name="connsiteX1" fmla="*/ 1228299 w 1228299"/>
                  <a:gd name="connsiteY1" fmla="*/ 453244 h 2896194"/>
                  <a:gd name="connsiteX2" fmla="*/ 1009934 w 1228299"/>
                  <a:gd name="connsiteY2" fmla="*/ 2896194 h 2896194"/>
                  <a:gd name="connsiteX3" fmla="*/ 0 w 1228299"/>
                  <a:gd name="connsiteY3" fmla="*/ 889973 h 2896194"/>
                  <a:gd name="connsiteX0" fmla="*/ 0 w 1228299"/>
                  <a:gd name="connsiteY0" fmla="*/ 889973 h 2896194"/>
                  <a:gd name="connsiteX1" fmla="*/ 1228299 w 1228299"/>
                  <a:gd name="connsiteY1" fmla="*/ 453244 h 2896194"/>
                  <a:gd name="connsiteX2" fmla="*/ 1009934 w 1228299"/>
                  <a:gd name="connsiteY2" fmla="*/ 2896194 h 2896194"/>
                  <a:gd name="connsiteX3" fmla="*/ 354272 w 1228299"/>
                  <a:gd name="connsiteY3" fmla="*/ 924433 h 2896194"/>
                  <a:gd name="connsiteX4" fmla="*/ 0 w 1228299"/>
                  <a:gd name="connsiteY4" fmla="*/ 889973 h 2896194"/>
                  <a:gd name="connsiteX0" fmla="*/ 0 w 1228299"/>
                  <a:gd name="connsiteY0" fmla="*/ 889973 h 3285414"/>
                  <a:gd name="connsiteX1" fmla="*/ 1228299 w 1228299"/>
                  <a:gd name="connsiteY1" fmla="*/ 453244 h 3285414"/>
                  <a:gd name="connsiteX2" fmla="*/ 1009934 w 1228299"/>
                  <a:gd name="connsiteY2" fmla="*/ 2896194 h 3285414"/>
                  <a:gd name="connsiteX3" fmla="*/ 582872 w 1228299"/>
                  <a:gd name="connsiteY3" fmla="*/ 3118993 h 3285414"/>
                  <a:gd name="connsiteX4" fmla="*/ 354272 w 1228299"/>
                  <a:gd name="connsiteY4" fmla="*/ 924433 h 3285414"/>
                  <a:gd name="connsiteX5" fmla="*/ 0 w 1228299"/>
                  <a:gd name="connsiteY5" fmla="*/ 889973 h 3285414"/>
                  <a:gd name="connsiteX0" fmla="*/ 0 w 1228299"/>
                  <a:gd name="connsiteY0" fmla="*/ 889973 h 3285414"/>
                  <a:gd name="connsiteX1" fmla="*/ 1228299 w 1228299"/>
                  <a:gd name="connsiteY1" fmla="*/ 453244 h 3285414"/>
                  <a:gd name="connsiteX2" fmla="*/ 1009934 w 1228299"/>
                  <a:gd name="connsiteY2" fmla="*/ 2896194 h 3285414"/>
                  <a:gd name="connsiteX3" fmla="*/ 582872 w 1228299"/>
                  <a:gd name="connsiteY3" fmla="*/ 3118993 h 3285414"/>
                  <a:gd name="connsiteX4" fmla="*/ 354272 w 1228299"/>
                  <a:gd name="connsiteY4" fmla="*/ 924433 h 3285414"/>
                  <a:gd name="connsiteX5" fmla="*/ 0 w 1228299"/>
                  <a:gd name="connsiteY5" fmla="*/ 889973 h 3285414"/>
                  <a:gd name="connsiteX0" fmla="*/ 0 w 1228299"/>
                  <a:gd name="connsiteY0" fmla="*/ 889973 h 3285414"/>
                  <a:gd name="connsiteX1" fmla="*/ 1228299 w 1228299"/>
                  <a:gd name="connsiteY1" fmla="*/ 453244 h 3285414"/>
                  <a:gd name="connsiteX2" fmla="*/ 1009934 w 1228299"/>
                  <a:gd name="connsiteY2" fmla="*/ 2896194 h 3285414"/>
                  <a:gd name="connsiteX3" fmla="*/ 582872 w 1228299"/>
                  <a:gd name="connsiteY3" fmla="*/ 3118993 h 3285414"/>
                  <a:gd name="connsiteX4" fmla="*/ 354272 w 1228299"/>
                  <a:gd name="connsiteY4" fmla="*/ 924433 h 3285414"/>
                  <a:gd name="connsiteX5" fmla="*/ 0 w 1228299"/>
                  <a:gd name="connsiteY5" fmla="*/ 889973 h 3285414"/>
                  <a:gd name="connsiteX0" fmla="*/ 0 w 1228299"/>
                  <a:gd name="connsiteY0" fmla="*/ 889973 h 3197044"/>
                  <a:gd name="connsiteX1" fmla="*/ 1228299 w 1228299"/>
                  <a:gd name="connsiteY1" fmla="*/ 453244 h 3197044"/>
                  <a:gd name="connsiteX2" fmla="*/ 1009934 w 1228299"/>
                  <a:gd name="connsiteY2" fmla="*/ 2896194 h 3197044"/>
                  <a:gd name="connsiteX3" fmla="*/ 582872 w 1228299"/>
                  <a:gd name="connsiteY3" fmla="*/ 3118993 h 3197044"/>
                  <a:gd name="connsiteX4" fmla="*/ 354272 w 1228299"/>
                  <a:gd name="connsiteY4" fmla="*/ 924433 h 3197044"/>
                  <a:gd name="connsiteX5" fmla="*/ 0 w 1228299"/>
                  <a:gd name="connsiteY5" fmla="*/ 889973 h 3197044"/>
                  <a:gd name="connsiteX0" fmla="*/ 0 w 1228299"/>
                  <a:gd name="connsiteY0" fmla="*/ 889973 h 3166100"/>
                  <a:gd name="connsiteX1" fmla="*/ 1228299 w 1228299"/>
                  <a:gd name="connsiteY1" fmla="*/ 453244 h 3166100"/>
                  <a:gd name="connsiteX2" fmla="*/ 1009934 w 1228299"/>
                  <a:gd name="connsiteY2" fmla="*/ 2896194 h 3166100"/>
                  <a:gd name="connsiteX3" fmla="*/ 582872 w 1228299"/>
                  <a:gd name="connsiteY3" fmla="*/ 3118993 h 3166100"/>
                  <a:gd name="connsiteX4" fmla="*/ 354272 w 1228299"/>
                  <a:gd name="connsiteY4" fmla="*/ 924433 h 3166100"/>
                  <a:gd name="connsiteX5" fmla="*/ 0 w 1228299"/>
                  <a:gd name="connsiteY5" fmla="*/ 889973 h 3166100"/>
                  <a:gd name="connsiteX0" fmla="*/ 0 w 1228299"/>
                  <a:gd name="connsiteY0" fmla="*/ 889973 h 3157794"/>
                  <a:gd name="connsiteX1" fmla="*/ 1228299 w 1228299"/>
                  <a:gd name="connsiteY1" fmla="*/ 453244 h 3157794"/>
                  <a:gd name="connsiteX2" fmla="*/ 1009934 w 1228299"/>
                  <a:gd name="connsiteY2" fmla="*/ 2896194 h 3157794"/>
                  <a:gd name="connsiteX3" fmla="*/ 582872 w 1228299"/>
                  <a:gd name="connsiteY3" fmla="*/ 3118993 h 3157794"/>
                  <a:gd name="connsiteX4" fmla="*/ 354272 w 1228299"/>
                  <a:gd name="connsiteY4" fmla="*/ 924433 h 3157794"/>
                  <a:gd name="connsiteX5" fmla="*/ 0 w 1228299"/>
                  <a:gd name="connsiteY5" fmla="*/ 889973 h 3157794"/>
                  <a:gd name="connsiteX0" fmla="*/ 0 w 1228299"/>
                  <a:gd name="connsiteY0" fmla="*/ 889973 h 3157794"/>
                  <a:gd name="connsiteX1" fmla="*/ 1228299 w 1228299"/>
                  <a:gd name="connsiteY1" fmla="*/ 453244 h 3157794"/>
                  <a:gd name="connsiteX2" fmla="*/ 1009934 w 1228299"/>
                  <a:gd name="connsiteY2" fmla="*/ 2896194 h 3157794"/>
                  <a:gd name="connsiteX3" fmla="*/ 582872 w 1228299"/>
                  <a:gd name="connsiteY3" fmla="*/ 3118993 h 3157794"/>
                  <a:gd name="connsiteX4" fmla="*/ 354272 w 1228299"/>
                  <a:gd name="connsiteY4" fmla="*/ 924433 h 3157794"/>
                  <a:gd name="connsiteX5" fmla="*/ 0 w 1228299"/>
                  <a:gd name="connsiteY5" fmla="*/ 889973 h 3157794"/>
                  <a:gd name="connsiteX0" fmla="*/ 0 w 1228299"/>
                  <a:gd name="connsiteY0" fmla="*/ 889973 h 3151304"/>
                  <a:gd name="connsiteX1" fmla="*/ 1228299 w 1228299"/>
                  <a:gd name="connsiteY1" fmla="*/ 453244 h 3151304"/>
                  <a:gd name="connsiteX2" fmla="*/ 1028984 w 1228299"/>
                  <a:gd name="connsiteY2" fmla="*/ 2829519 h 3151304"/>
                  <a:gd name="connsiteX3" fmla="*/ 582872 w 1228299"/>
                  <a:gd name="connsiteY3" fmla="*/ 3118993 h 3151304"/>
                  <a:gd name="connsiteX4" fmla="*/ 354272 w 1228299"/>
                  <a:gd name="connsiteY4" fmla="*/ 924433 h 3151304"/>
                  <a:gd name="connsiteX5" fmla="*/ 0 w 1228299"/>
                  <a:gd name="connsiteY5" fmla="*/ 889973 h 3151304"/>
                  <a:gd name="connsiteX0" fmla="*/ 0 w 1228299"/>
                  <a:gd name="connsiteY0" fmla="*/ 889973 h 3151304"/>
                  <a:gd name="connsiteX1" fmla="*/ 1228299 w 1228299"/>
                  <a:gd name="connsiteY1" fmla="*/ 453244 h 3151304"/>
                  <a:gd name="connsiteX2" fmla="*/ 1028984 w 1228299"/>
                  <a:gd name="connsiteY2" fmla="*/ 2829519 h 3151304"/>
                  <a:gd name="connsiteX3" fmla="*/ 582872 w 1228299"/>
                  <a:gd name="connsiteY3" fmla="*/ 3118993 h 3151304"/>
                  <a:gd name="connsiteX4" fmla="*/ 354272 w 1228299"/>
                  <a:gd name="connsiteY4" fmla="*/ 924433 h 3151304"/>
                  <a:gd name="connsiteX5" fmla="*/ 0 w 1228299"/>
                  <a:gd name="connsiteY5" fmla="*/ 889973 h 3151304"/>
                  <a:gd name="connsiteX0" fmla="*/ 0 w 1228307"/>
                  <a:gd name="connsiteY0" fmla="*/ 889973 h 3151304"/>
                  <a:gd name="connsiteX1" fmla="*/ 1228299 w 1228307"/>
                  <a:gd name="connsiteY1" fmla="*/ 453244 h 3151304"/>
                  <a:gd name="connsiteX2" fmla="*/ 1028984 w 1228307"/>
                  <a:gd name="connsiteY2" fmla="*/ 2829519 h 3151304"/>
                  <a:gd name="connsiteX3" fmla="*/ 582872 w 1228307"/>
                  <a:gd name="connsiteY3" fmla="*/ 3118993 h 3151304"/>
                  <a:gd name="connsiteX4" fmla="*/ 354272 w 1228307"/>
                  <a:gd name="connsiteY4" fmla="*/ 924433 h 3151304"/>
                  <a:gd name="connsiteX5" fmla="*/ 0 w 1228307"/>
                  <a:gd name="connsiteY5" fmla="*/ 889973 h 3151304"/>
                  <a:gd name="connsiteX0" fmla="*/ 0 w 1228306"/>
                  <a:gd name="connsiteY0" fmla="*/ 889973 h 3151304"/>
                  <a:gd name="connsiteX1" fmla="*/ 1228299 w 1228306"/>
                  <a:gd name="connsiteY1" fmla="*/ 453244 h 3151304"/>
                  <a:gd name="connsiteX2" fmla="*/ 1028984 w 1228306"/>
                  <a:gd name="connsiteY2" fmla="*/ 2829519 h 3151304"/>
                  <a:gd name="connsiteX3" fmla="*/ 582872 w 1228306"/>
                  <a:gd name="connsiteY3" fmla="*/ 3118993 h 3151304"/>
                  <a:gd name="connsiteX4" fmla="*/ 354272 w 1228306"/>
                  <a:gd name="connsiteY4" fmla="*/ 924433 h 3151304"/>
                  <a:gd name="connsiteX5" fmla="*/ 0 w 1228306"/>
                  <a:gd name="connsiteY5" fmla="*/ 889973 h 3151304"/>
                  <a:gd name="connsiteX0" fmla="*/ 0 w 1228306"/>
                  <a:gd name="connsiteY0" fmla="*/ 889973 h 3150592"/>
                  <a:gd name="connsiteX1" fmla="*/ 1228299 w 1228306"/>
                  <a:gd name="connsiteY1" fmla="*/ 453244 h 3150592"/>
                  <a:gd name="connsiteX2" fmla="*/ 1028984 w 1228306"/>
                  <a:gd name="connsiteY2" fmla="*/ 2829519 h 3150592"/>
                  <a:gd name="connsiteX3" fmla="*/ 582872 w 1228306"/>
                  <a:gd name="connsiteY3" fmla="*/ 3118993 h 3150592"/>
                  <a:gd name="connsiteX4" fmla="*/ 354272 w 1228306"/>
                  <a:gd name="connsiteY4" fmla="*/ 924433 h 3150592"/>
                  <a:gd name="connsiteX5" fmla="*/ 0 w 1228306"/>
                  <a:gd name="connsiteY5" fmla="*/ 889973 h 3150592"/>
                  <a:gd name="connsiteX0" fmla="*/ 0 w 1228335"/>
                  <a:gd name="connsiteY0" fmla="*/ 889973 h 3150592"/>
                  <a:gd name="connsiteX1" fmla="*/ 1228299 w 1228335"/>
                  <a:gd name="connsiteY1" fmla="*/ 453244 h 3150592"/>
                  <a:gd name="connsiteX2" fmla="*/ 1028984 w 1228335"/>
                  <a:gd name="connsiteY2" fmla="*/ 2829519 h 3150592"/>
                  <a:gd name="connsiteX3" fmla="*/ 582872 w 1228335"/>
                  <a:gd name="connsiteY3" fmla="*/ 3118993 h 3150592"/>
                  <a:gd name="connsiteX4" fmla="*/ 354272 w 1228335"/>
                  <a:gd name="connsiteY4" fmla="*/ 924433 h 3150592"/>
                  <a:gd name="connsiteX5" fmla="*/ 0 w 1228335"/>
                  <a:gd name="connsiteY5" fmla="*/ 889973 h 3150592"/>
                  <a:gd name="connsiteX0" fmla="*/ 0 w 1228335"/>
                  <a:gd name="connsiteY0" fmla="*/ 889973 h 3150592"/>
                  <a:gd name="connsiteX1" fmla="*/ 1228299 w 1228335"/>
                  <a:gd name="connsiteY1" fmla="*/ 453244 h 3150592"/>
                  <a:gd name="connsiteX2" fmla="*/ 1028984 w 1228335"/>
                  <a:gd name="connsiteY2" fmla="*/ 2829519 h 3150592"/>
                  <a:gd name="connsiteX3" fmla="*/ 582872 w 1228335"/>
                  <a:gd name="connsiteY3" fmla="*/ 3118993 h 3150592"/>
                  <a:gd name="connsiteX4" fmla="*/ 354272 w 1228335"/>
                  <a:gd name="connsiteY4" fmla="*/ 924433 h 3150592"/>
                  <a:gd name="connsiteX5" fmla="*/ 0 w 1228335"/>
                  <a:gd name="connsiteY5" fmla="*/ 889973 h 3150592"/>
                  <a:gd name="connsiteX0" fmla="*/ 0 w 1054267"/>
                  <a:gd name="connsiteY0" fmla="*/ 719073 h 2979692"/>
                  <a:gd name="connsiteX1" fmla="*/ 1054128 w 1054267"/>
                  <a:gd name="connsiteY1" fmla="*/ 717772 h 2979692"/>
                  <a:gd name="connsiteX2" fmla="*/ 1028984 w 1054267"/>
                  <a:gd name="connsiteY2" fmla="*/ 2658619 h 2979692"/>
                  <a:gd name="connsiteX3" fmla="*/ 582872 w 1054267"/>
                  <a:gd name="connsiteY3" fmla="*/ 2948093 h 2979692"/>
                  <a:gd name="connsiteX4" fmla="*/ 354272 w 1054267"/>
                  <a:gd name="connsiteY4" fmla="*/ 753533 h 2979692"/>
                  <a:gd name="connsiteX5" fmla="*/ 0 w 1054267"/>
                  <a:gd name="connsiteY5" fmla="*/ 719073 h 2979692"/>
                  <a:gd name="connsiteX0" fmla="*/ 0 w 1192112"/>
                  <a:gd name="connsiteY0" fmla="*/ 862532 h 3123151"/>
                  <a:gd name="connsiteX1" fmla="*/ 1054128 w 1192112"/>
                  <a:gd name="connsiteY1" fmla="*/ 861231 h 3123151"/>
                  <a:gd name="connsiteX2" fmla="*/ 1028984 w 1192112"/>
                  <a:gd name="connsiteY2" fmla="*/ 2802078 h 3123151"/>
                  <a:gd name="connsiteX3" fmla="*/ 582872 w 1192112"/>
                  <a:gd name="connsiteY3" fmla="*/ 3091552 h 3123151"/>
                  <a:gd name="connsiteX4" fmla="*/ 354272 w 1192112"/>
                  <a:gd name="connsiteY4" fmla="*/ 896992 h 3123151"/>
                  <a:gd name="connsiteX5" fmla="*/ 0 w 1192112"/>
                  <a:gd name="connsiteY5" fmla="*/ 862532 h 3123151"/>
                  <a:gd name="connsiteX0" fmla="*/ 0 w 699995"/>
                  <a:gd name="connsiteY0" fmla="*/ 35761 h 2261920"/>
                  <a:gd name="connsiteX1" fmla="*/ 699856 w 699995"/>
                  <a:gd name="connsiteY1" fmla="*/ 0 h 2261920"/>
                  <a:gd name="connsiteX2" fmla="*/ 674712 w 699995"/>
                  <a:gd name="connsiteY2" fmla="*/ 1940847 h 2261920"/>
                  <a:gd name="connsiteX3" fmla="*/ 228600 w 699995"/>
                  <a:gd name="connsiteY3" fmla="*/ 2230321 h 2261920"/>
                  <a:gd name="connsiteX4" fmla="*/ 0 w 699995"/>
                  <a:gd name="connsiteY4" fmla="*/ 35761 h 2261920"/>
                  <a:gd name="connsiteX0" fmla="*/ 105956 w 805951"/>
                  <a:gd name="connsiteY0" fmla="*/ 695774 h 2921933"/>
                  <a:gd name="connsiteX1" fmla="*/ 805812 w 805951"/>
                  <a:gd name="connsiteY1" fmla="*/ 660013 h 2921933"/>
                  <a:gd name="connsiteX2" fmla="*/ 780668 w 805951"/>
                  <a:gd name="connsiteY2" fmla="*/ 2600860 h 2921933"/>
                  <a:gd name="connsiteX3" fmla="*/ 334556 w 805951"/>
                  <a:gd name="connsiteY3" fmla="*/ 2890334 h 2921933"/>
                  <a:gd name="connsiteX4" fmla="*/ 105956 w 805951"/>
                  <a:gd name="connsiteY4" fmla="*/ 695774 h 2921933"/>
                  <a:gd name="connsiteX0" fmla="*/ 62327 w 899136"/>
                  <a:gd name="connsiteY0" fmla="*/ 983947 h 3210106"/>
                  <a:gd name="connsiteX1" fmla="*/ 762183 w 899136"/>
                  <a:gd name="connsiteY1" fmla="*/ 948186 h 3210106"/>
                  <a:gd name="connsiteX2" fmla="*/ 737039 w 899136"/>
                  <a:gd name="connsiteY2" fmla="*/ 2889033 h 3210106"/>
                  <a:gd name="connsiteX3" fmla="*/ 290927 w 899136"/>
                  <a:gd name="connsiteY3" fmla="*/ 3178507 h 3210106"/>
                  <a:gd name="connsiteX4" fmla="*/ 62327 w 899136"/>
                  <a:gd name="connsiteY4" fmla="*/ 983947 h 3210106"/>
                  <a:gd name="connsiteX0" fmla="*/ 157432 w 977001"/>
                  <a:gd name="connsiteY0" fmla="*/ 925581 h 3151740"/>
                  <a:gd name="connsiteX1" fmla="*/ 857288 w 977001"/>
                  <a:gd name="connsiteY1" fmla="*/ 889820 h 3151740"/>
                  <a:gd name="connsiteX2" fmla="*/ 832144 w 977001"/>
                  <a:gd name="connsiteY2" fmla="*/ 2830667 h 3151740"/>
                  <a:gd name="connsiteX3" fmla="*/ 386032 w 977001"/>
                  <a:gd name="connsiteY3" fmla="*/ 3120141 h 3151740"/>
                  <a:gd name="connsiteX4" fmla="*/ 157432 w 977001"/>
                  <a:gd name="connsiteY4" fmla="*/ 925581 h 3151740"/>
                  <a:gd name="connsiteX0" fmla="*/ 140220 w 1065221"/>
                  <a:gd name="connsiteY0" fmla="*/ 951090 h 3177249"/>
                  <a:gd name="connsiteX1" fmla="*/ 840076 w 1065221"/>
                  <a:gd name="connsiteY1" fmla="*/ 915329 h 3177249"/>
                  <a:gd name="connsiteX2" fmla="*/ 814932 w 1065221"/>
                  <a:gd name="connsiteY2" fmla="*/ 2856176 h 3177249"/>
                  <a:gd name="connsiteX3" fmla="*/ 368820 w 1065221"/>
                  <a:gd name="connsiteY3" fmla="*/ 3145650 h 3177249"/>
                  <a:gd name="connsiteX4" fmla="*/ 140220 w 1065221"/>
                  <a:gd name="connsiteY4" fmla="*/ 951090 h 3177249"/>
                  <a:gd name="connsiteX0" fmla="*/ 146045 w 1030984"/>
                  <a:gd name="connsiteY0" fmla="*/ 998168 h 3224327"/>
                  <a:gd name="connsiteX1" fmla="*/ 845901 w 1030984"/>
                  <a:gd name="connsiteY1" fmla="*/ 962407 h 3224327"/>
                  <a:gd name="connsiteX2" fmla="*/ 820757 w 1030984"/>
                  <a:gd name="connsiteY2" fmla="*/ 2903254 h 3224327"/>
                  <a:gd name="connsiteX3" fmla="*/ 374645 w 1030984"/>
                  <a:gd name="connsiteY3" fmla="*/ 3192728 h 3224327"/>
                  <a:gd name="connsiteX4" fmla="*/ 146045 w 1030984"/>
                  <a:gd name="connsiteY4" fmla="*/ 998168 h 3224327"/>
                  <a:gd name="connsiteX0" fmla="*/ 146045 w 1030984"/>
                  <a:gd name="connsiteY0" fmla="*/ 998168 h 3224327"/>
                  <a:gd name="connsiteX1" fmla="*/ 845901 w 1030984"/>
                  <a:gd name="connsiteY1" fmla="*/ 962407 h 3224327"/>
                  <a:gd name="connsiteX2" fmla="*/ 820757 w 1030984"/>
                  <a:gd name="connsiteY2" fmla="*/ 2903254 h 3224327"/>
                  <a:gd name="connsiteX3" fmla="*/ 374645 w 1030984"/>
                  <a:gd name="connsiteY3" fmla="*/ 3192728 h 3224327"/>
                  <a:gd name="connsiteX4" fmla="*/ 146045 w 1030984"/>
                  <a:gd name="connsiteY4" fmla="*/ 998168 h 3224327"/>
                  <a:gd name="connsiteX0" fmla="*/ 146045 w 1030984"/>
                  <a:gd name="connsiteY0" fmla="*/ 998168 h 3224327"/>
                  <a:gd name="connsiteX1" fmla="*/ 845901 w 1030984"/>
                  <a:gd name="connsiteY1" fmla="*/ 962407 h 3224327"/>
                  <a:gd name="connsiteX2" fmla="*/ 820757 w 1030984"/>
                  <a:gd name="connsiteY2" fmla="*/ 2903254 h 3224327"/>
                  <a:gd name="connsiteX3" fmla="*/ 374645 w 1030984"/>
                  <a:gd name="connsiteY3" fmla="*/ 3192728 h 3224327"/>
                  <a:gd name="connsiteX4" fmla="*/ 146045 w 1030984"/>
                  <a:gd name="connsiteY4" fmla="*/ 998168 h 3224327"/>
                  <a:gd name="connsiteX0" fmla="*/ 146045 w 1030984"/>
                  <a:gd name="connsiteY0" fmla="*/ 998168 h 3224327"/>
                  <a:gd name="connsiteX1" fmla="*/ 845901 w 1030984"/>
                  <a:gd name="connsiteY1" fmla="*/ 962407 h 3224327"/>
                  <a:gd name="connsiteX2" fmla="*/ 820757 w 1030984"/>
                  <a:gd name="connsiteY2" fmla="*/ 2903254 h 3224327"/>
                  <a:gd name="connsiteX3" fmla="*/ 374645 w 1030984"/>
                  <a:gd name="connsiteY3" fmla="*/ 3192728 h 3224327"/>
                  <a:gd name="connsiteX4" fmla="*/ 146045 w 1030984"/>
                  <a:gd name="connsiteY4" fmla="*/ 998168 h 3224327"/>
                  <a:gd name="connsiteX0" fmla="*/ 146045 w 1030984"/>
                  <a:gd name="connsiteY0" fmla="*/ 998168 h 3239116"/>
                  <a:gd name="connsiteX1" fmla="*/ 845901 w 1030984"/>
                  <a:gd name="connsiteY1" fmla="*/ 962407 h 3239116"/>
                  <a:gd name="connsiteX2" fmla="*/ 820757 w 1030984"/>
                  <a:gd name="connsiteY2" fmla="*/ 3033882 h 3239116"/>
                  <a:gd name="connsiteX3" fmla="*/ 374645 w 1030984"/>
                  <a:gd name="connsiteY3" fmla="*/ 3192728 h 3239116"/>
                  <a:gd name="connsiteX4" fmla="*/ 146045 w 1030984"/>
                  <a:gd name="connsiteY4" fmla="*/ 998168 h 3239116"/>
                  <a:gd name="connsiteX0" fmla="*/ 146045 w 1030984"/>
                  <a:gd name="connsiteY0" fmla="*/ 998168 h 3171297"/>
                  <a:gd name="connsiteX1" fmla="*/ 845901 w 1030984"/>
                  <a:gd name="connsiteY1" fmla="*/ 962407 h 3171297"/>
                  <a:gd name="connsiteX2" fmla="*/ 820757 w 1030984"/>
                  <a:gd name="connsiteY2" fmla="*/ 3033882 h 3171297"/>
                  <a:gd name="connsiteX3" fmla="*/ 389159 w 1030984"/>
                  <a:gd name="connsiteY3" fmla="*/ 3105643 h 3171297"/>
                  <a:gd name="connsiteX4" fmla="*/ 146045 w 1030984"/>
                  <a:gd name="connsiteY4" fmla="*/ 998168 h 3171297"/>
                  <a:gd name="connsiteX0" fmla="*/ 146045 w 1030984"/>
                  <a:gd name="connsiteY0" fmla="*/ 998168 h 3126883"/>
                  <a:gd name="connsiteX1" fmla="*/ 845901 w 1030984"/>
                  <a:gd name="connsiteY1" fmla="*/ 962407 h 3126883"/>
                  <a:gd name="connsiteX2" fmla="*/ 820757 w 1030984"/>
                  <a:gd name="connsiteY2" fmla="*/ 3033882 h 3126883"/>
                  <a:gd name="connsiteX3" fmla="*/ 389159 w 1030984"/>
                  <a:gd name="connsiteY3" fmla="*/ 3033071 h 3126883"/>
                  <a:gd name="connsiteX4" fmla="*/ 146045 w 1030984"/>
                  <a:gd name="connsiteY4" fmla="*/ 998168 h 3126883"/>
                  <a:gd name="connsiteX0" fmla="*/ 146045 w 1030984"/>
                  <a:gd name="connsiteY0" fmla="*/ 998168 h 3126883"/>
                  <a:gd name="connsiteX1" fmla="*/ 845901 w 1030984"/>
                  <a:gd name="connsiteY1" fmla="*/ 962407 h 3126883"/>
                  <a:gd name="connsiteX2" fmla="*/ 820757 w 1030984"/>
                  <a:gd name="connsiteY2" fmla="*/ 3033882 h 3126883"/>
                  <a:gd name="connsiteX3" fmla="*/ 389159 w 1030984"/>
                  <a:gd name="connsiteY3" fmla="*/ 3033071 h 3126883"/>
                  <a:gd name="connsiteX4" fmla="*/ 146045 w 1030984"/>
                  <a:gd name="connsiteY4" fmla="*/ 998168 h 3126883"/>
                  <a:gd name="connsiteX0" fmla="*/ 146045 w 1030984"/>
                  <a:gd name="connsiteY0" fmla="*/ 998168 h 3126883"/>
                  <a:gd name="connsiteX1" fmla="*/ 845901 w 1030984"/>
                  <a:gd name="connsiteY1" fmla="*/ 962407 h 3126883"/>
                  <a:gd name="connsiteX2" fmla="*/ 820757 w 1030984"/>
                  <a:gd name="connsiteY2" fmla="*/ 3033882 h 3126883"/>
                  <a:gd name="connsiteX3" fmla="*/ 389159 w 1030984"/>
                  <a:gd name="connsiteY3" fmla="*/ 3033071 h 3126883"/>
                  <a:gd name="connsiteX4" fmla="*/ 146045 w 1030984"/>
                  <a:gd name="connsiteY4" fmla="*/ 998168 h 3126883"/>
                  <a:gd name="connsiteX0" fmla="*/ 151113 w 953400"/>
                  <a:gd name="connsiteY0" fmla="*/ 939254 h 3067969"/>
                  <a:gd name="connsiteX1" fmla="*/ 762069 w 953400"/>
                  <a:gd name="connsiteY1" fmla="*/ 1030493 h 3067969"/>
                  <a:gd name="connsiteX2" fmla="*/ 825825 w 953400"/>
                  <a:gd name="connsiteY2" fmla="*/ 2974968 h 3067969"/>
                  <a:gd name="connsiteX3" fmla="*/ 394227 w 953400"/>
                  <a:gd name="connsiteY3" fmla="*/ 2974157 h 3067969"/>
                  <a:gd name="connsiteX4" fmla="*/ 151113 w 953400"/>
                  <a:gd name="connsiteY4" fmla="*/ 939254 h 3067969"/>
                  <a:gd name="connsiteX0" fmla="*/ 157365 w 865744"/>
                  <a:gd name="connsiteY0" fmla="*/ 998169 h 2999884"/>
                  <a:gd name="connsiteX1" fmla="*/ 666721 w 865744"/>
                  <a:gd name="connsiteY1" fmla="*/ 962408 h 2999884"/>
                  <a:gd name="connsiteX2" fmla="*/ 730477 w 865744"/>
                  <a:gd name="connsiteY2" fmla="*/ 2906883 h 2999884"/>
                  <a:gd name="connsiteX3" fmla="*/ 298879 w 865744"/>
                  <a:gd name="connsiteY3" fmla="*/ 2906072 h 2999884"/>
                  <a:gd name="connsiteX4" fmla="*/ 157365 w 865744"/>
                  <a:gd name="connsiteY4" fmla="*/ 998169 h 2999884"/>
                  <a:gd name="connsiteX0" fmla="*/ 147275 w 920386"/>
                  <a:gd name="connsiteY0" fmla="*/ 1064358 h 3066073"/>
                  <a:gd name="connsiteX1" fmla="*/ 656631 w 920386"/>
                  <a:gd name="connsiteY1" fmla="*/ 1028597 h 3066073"/>
                  <a:gd name="connsiteX2" fmla="*/ 720387 w 920386"/>
                  <a:gd name="connsiteY2" fmla="*/ 2973072 h 3066073"/>
                  <a:gd name="connsiteX3" fmla="*/ 288789 w 920386"/>
                  <a:gd name="connsiteY3" fmla="*/ 2972261 h 3066073"/>
                  <a:gd name="connsiteX4" fmla="*/ 147275 w 920386"/>
                  <a:gd name="connsiteY4" fmla="*/ 1064358 h 3066073"/>
                  <a:gd name="connsiteX0" fmla="*/ 210349 w 967814"/>
                  <a:gd name="connsiteY0" fmla="*/ 1205347 h 3207062"/>
                  <a:gd name="connsiteX1" fmla="*/ 719705 w 967814"/>
                  <a:gd name="connsiteY1" fmla="*/ 1169586 h 3207062"/>
                  <a:gd name="connsiteX2" fmla="*/ 783461 w 967814"/>
                  <a:gd name="connsiteY2" fmla="*/ 3114061 h 3207062"/>
                  <a:gd name="connsiteX3" fmla="*/ 351863 w 967814"/>
                  <a:gd name="connsiteY3" fmla="*/ 3113250 h 3207062"/>
                  <a:gd name="connsiteX4" fmla="*/ 210349 w 967814"/>
                  <a:gd name="connsiteY4" fmla="*/ 1205347 h 3207062"/>
                  <a:gd name="connsiteX0" fmla="*/ 202887 w 1002108"/>
                  <a:gd name="connsiteY0" fmla="*/ 1274267 h 3275982"/>
                  <a:gd name="connsiteX1" fmla="*/ 712243 w 1002108"/>
                  <a:gd name="connsiteY1" fmla="*/ 1238506 h 3275982"/>
                  <a:gd name="connsiteX2" fmla="*/ 775999 w 1002108"/>
                  <a:gd name="connsiteY2" fmla="*/ 3182981 h 3275982"/>
                  <a:gd name="connsiteX3" fmla="*/ 344401 w 1002108"/>
                  <a:gd name="connsiteY3" fmla="*/ 3182170 h 3275982"/>
                  <a:gd name="connsiteX4" fmla="*/ 202887 w 1002108"/>
                  <a:gd name="connsiteY4" fmla="*/ 1274267 h 3275982"/>
                  <a:gd name="connsiteX0" fmla="*/ 264455 w 1049276"/>
                  <a:gd name="connsiteY0" fmla="*/ 1377814 h 3379529"/>
                  <a:gd name="connsiteX1" fmla="*/ 773811 w 1049276"/>
                  <a:gd name="connsiteY1" fmla="*/ 1342053 h 3379529"/>
                  <a:gd name="connsiteX2" fmla="*/ 837567 w 1049276"/>
                  <a:gd name="connsiteY2" fmla="*/ 3286528 h 3379529"/>
                  <a:gd name="connsiteX3" fmla="*/ 405969 w 1049276"/>
                  <a:gd name="connsiteY3" fmla="*/ 3285717 h 3379529"/>
                  <a:gd name="connsiteX4" fmla="*/ 264455 w 1049276"/>
                  <a:gd name="connsiteY4" fmla="*/ 1377814 h 3379529"/>
                  <a:gd name="connsiteX0" fmla="*/ 262573 w 1056552"/>
                  <a:gd name="connsiteY0" fmla="*/ 1418643 h 3420358"/>
                  <a:gd name="connsiteX1" fmla="*/ 771929 w 1056552"/>
                  <a:gd name="connsiteY1" fmla="*/ 1382882 h 3420358"/>
                  <a:gd name="connsiteX2" fmla="*/ 835685 w 1056552"/>
                  <a:gd name="connsiteY2" fmla="*/ 3327357 h 3420358"/>
                  <a:gd name="connsiteX3" fmla="*/ 404087 w 1056552"/>
                  <a:gd name="connsiteY3" fmla="*/ 3326546 h 3420358"/>
                  <a:gd name="connsiteX4" fmla="*/ 262573 w 1056552"/>
                  <a:gd name="connsiteY4" fmla="*/ 1418643 h 3420358"/>
                  <a:gd name="connsiteX0" fmla="*/ 262573 w 1056552"/>
                  <a:gd name="connsiteY0" fmla="*/ 1418643 h 3403815"/>
                  <a:gd name="connsiteX1" fmla="*/ 771929 w 1056552"/>
                  <a:gd name="connsiteY1" fmla="*/ 1382882 h 3403815"/>
                  <a:gd name="connsiteX2" fmla="*/ 835685 w 1056552"/>
                  <a:gd name="connsiteY2" fmla="*/ 3289257 h 3403815"/>
                  <a:gd name="connsiteX3" fmla="*/ 404087 w 1056552"/>
                  <a:gd name="connsiteY3" fmla="*/ 3326546 h 3403815"/>
                  <a:gd name="connsiteX4" fmla="*/ 262573 w 1056552"/>
                  <a:gd name="connsiteY4" fmla="*/ 1418643 h 3403815"/>
                  <a:gd name="connsiteX0" fmla="*/ 262573 w 1056552"/>
                  <a:gd name="connsiteY0" fmla="*/ 1418643 h 3385992"/>
                  <a:gd name="connsiteX1" fmla="*/ 771929 w 1056552"/>
                  <a:gd name="connsiteY1" fmla="*/ 1382882 h 3385992"/>
                  <a:gd name="connsiteX2" fmla="*/ 835685 w 1056552"/>
                  <a:gd name="connsiteY2" fmla="*/ 3289257 h 3385992"/>
                  <a:gd name="connsiteX3" fmla="*/ 404087 w 1056552"/>
                  <a:gd name="connsiteY3" fmla="*/ 3326546 h 3385992"/>
                  <a:gd name="connsiteX4" fmla="*/ 262573 w 1056552"/>
                  <a:gd name="connsiteY4" fmla="*/ 1418643 h 3385992"/>
                  <a:gd name="connsiteX0" fmla="*/ 262573 w 1056552"/>
                  <a:gd name="connsiteY0" fmla="*/ 1418643 h 3398181"/>
                  <a:gd name="connsiteX1" fmla="*/ 771929 w 1056552"/>
                  <a:gd name="connsiteY1" fmla="*/ 1382882 h 3398181"/>
                  <a:gd name="connsiteX2" fmla="*/ 835685 w 1056552"/>
                  <a:gd name="connsiteY2" fmla="*/ 3289257 h 3398181"/>
                  <a:gd name="connsiteX3" fmla="*/ 404087 w 1056552"/>
                  <a:gd name="connsiteY3" fmla="*/ 3326546 h 3398181"/>
                  <a:gd name="connsiteX4" fmla="*/ 262573 w 1056552"/>
                  <a:gd name="connsiteY4" fmla="*/ 1418643 h 3398181"/>
                  <a:gd name="connsiteX0" fmla="*/ 262573 w 1056552"/>
                  <a:gd name="connsiteY0" fmla="*/ 1418643 h 3398181"/>
                  <a:gd name="connsiteX1" fmla="*/ 771929 w 1056552"/>
                  <a:gd name="connsiteY1" fmla="*/ 1382882 h 3398181"/>
                  <a:gd name="connsiteX2" fmla="*/ 835685 w 1056552"/>
                  <a:gd name="connsiteY2" fmla="*/ 3289257 h 3398181"/>
                  <a:gd name="connsiteX3" fmla="*/ 404087 w 1056552"/>
                  <a:gd name="connsiteY3" fmla="*/ 3326546 h 3398181"/>
                  <a:gd name="connsiteX4" fmla="*/ 262573 w 1056552"/>
                  <a:gd name="connsiteY4" fmla="*/ 1418643 h 3398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6552" h="3398181">
                    <a:moveTo>
                      <a:pt x="262573" y="1418643"/>
                    </a:moveTo>
                    <a:cubicBezTo>
                      <a:pt x="-830385" y="-621649"/>
                      <a:pt x="1915687" y="-306998"/>
                      <a:pt x="771929" y="1382882"/>
                    </a:cubicBezTo>
                    <a:cubicBezTo>
                      <a:pt x="570327" y="1834796"/>
                      <a:pt x="984673" y="3030111"/>
                      <a:pt x="835685" y="3289257"/>
                    </a:cubicBezTo>
                    <a:cubicBezTo>
                      <a:pt x="823999" y="3390648"/>
                      <a:pt x="646714" y="3455148"/>
                      <a:pt x="404087" y="3326546"/>
                    </a:cubicBezTo>
                    <a:cubicBezTo>
                      <a:pt x="132885" y="3093169"/>
                      <a:pt x="519557" y="2397931"/>
                      <a:pt x="262573" y="1418643"/>
                    </a:cubicBezTo>
                    <a:close/>
                  </a:path>
                </a:pathLst>
              </a:custGeom>
              <a:solidFill>
                <a:srgbClr val="F6BFB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Rectangle 41">
                <a:extLst>
                  <a:ext uri="{FF2B5EF4-FFF2-40B4-BE49-F238E27FC236}">
                    <a16:creationId xmlns:a16="http://schemas.microsoft.com/office/drawing/2014/main" id="{4D4F6034-7841-7B5A-57F0-5C8C68A24E93}"/>
                  </a:ext>
                </a:extLst>
              </p:cNvPr>
              <p:cNvSpPr/>
              <p:nvPr/>
            </p:nvSpPr>
            <p:spPr>
              <a:xfrm rot="1747879">
                <a:off x="9665962" y="2649075"/>
                <a:ext cx="694541" cy="547117"/>
              </a:xfrm>
              <a:custGeom>
                <a:avLst/>
                <a:gdLst>
                  <a:gd name="connsiteX0" fmla="*/ 0 w 503935"/>
                  <a:gd name="connsiteY0" fmla="*/ 0 h 396700"/>
                  <a:gd name="connsiteX1" fmla="*/ 503935 w 503935"/>
                  <a:gd name="connsiteY1" fmla="*/ 0 h 396700"/>
                  <a:gd name="connsiteX2" fmla="*/ 503935 w 503935"/>
                  <a:gd name="connsiteY2" fmla="*/ 396700 h 396700"/>
                  <a:gd name="connsiteX3" fmla="*/ 0 w 503935"/>
                  <a:gd name="connsiteY3" fmla="*/ 396700 h 396700"/>
                  <a:gd name="connsiteX4" fmla="*/ 0 w 503935"/>
                  <a:gd name="connsiteY4" fmla="*/ 0 h 396700"/>
                  <a:gd name="connsiteX0" fmla="*/ 0 w 587755"/>
                  <a:gd name="connsiteY0" fmla="*/ 335280 h 396700"/>
                  <a:gd name="connsiteX1" fmla="*/ 587755 w 587755"/>
                  <a:gd name="connsiteY1" fmla="*/ 0 h 396700"/>
                  <a:gd name="connsiteX2" fmla="*/ 587755 w 587755"/>
                  <a:gd name="connsiteY2" fmla="*/ 396700 h 396700"/>
                  <a:gd name="connsiteX3" fmla="*/ 83820 w 587755"/>
                  <a:gd name="connsiteY3" fmla="*/ 396700 h 396700"/>
                  <a:gd name="connsiteX4" fmla="*/ 0 w 587755"/>
                  <a:gd name="connsiteY4" fmla="*/ 335280 h 396700"/>
                  <a:gd name="connsiteX0" fmla="*/ 0 w 587755"/>
                  <a:gd name="connsiteY0" fmla="*/ 335280 h 450040"/>
                  <a:gd name="connsiteX1" fmla="*/ 587755 w 587755"/>
                  <a:gd name="connsiteY1" fmla="*/ 0 h 450040"/>
                  <a:gd name="connsiteX2" fmla="*/ 587755 w 587755"/>
                  <a:gd name="connsiteY2" fmla="*/ 396700 h 450040"/>
                  <a:gd name="connsiteX3" fmla="*/ 114300 w 587755"/>
                  <a:gd name="connsiteY3" fmla="*/ 450040 h 450040"/>
                  <a:gd name="connsiteX4" fmla="*/ 0 w 587755"/>
                  <a:gd name="connsiteY4" fmla="*/ 335280 h 450040"/>
                  <a:gd name="connsiteX0" fmla="*/ 0 w 587755"/>
                  <a:gd name="connsiteY0" fmla="*/ 335280 h 450040"/>
                  <a:gd name="connsiteX1" fmla="*/ 549655 w 587755"/>
                  <a:gd name="connsiteY1" fmla="*/ 0 h 450040"/>
                  <a:gd name="connsiteX2" fmla="*/ 587755 w 587755"/>
                  <a:gd name="connsiteY2" fmla="*/ 396700 h 450040"/>
                  <a:gd name="connsiteX3" fmla="*/ 114300 w 587755"/>
                  <a:gd name="connsiteY3" fmla="*/ 450040 h 450040"/>
                  <a:gd name="connsiteX4" fmla="*/ 0 w 587755"/>
                  <a:gd name="connsiteY4" fmla="*/ 335280 h 450040"/>
                  <a:gd name="connsiteX0" fmla="*/ 0 w 641095"/>
                  <a:gd name="connsiteY0" fmla="*/ 335280 h 450040"/>
                  <a:gd name="connsiteX1" fmla="*/ 549655 w 641095"/>
                  <a:gd name="connsiteY1" fmla="*/ 0 h 450040"/>
                  <a:gd name="connsiteX2" fmla="*/ 641095 w 641095"/>
                  <a:gd name="connsiteY2" fmla="*/ 168100 h 450040"/>
                  <a:gd name="connsiteX3" fmla="*/ 114300 w 641095"/>
                  <a:gd name="connsiteY3" fmla="*/ 450040 h 450040"/>
                  <a:gd name="connsiteX4" fmla="*/ 0 w 641095"/>
                  <a:gd name="connsiteY4" fmla="*/ 335280 h 450040"/>
                  <a:gd name="connsiteX0" fmla="*/ 0 w 641095"/>
                  <a:gd name="connsiteY0" fmla="*/ 335280 h 450040"/>
                  <a:gd name="connsiteX1" fmla="*/ 549655 w 641095"/>
                  <a:gd name="connsiteY1" fmla="*/ 0 h 450040"/>
                  <a:gd name="connsiteX2" fmla="*/ 641095 w 641095"/>
                  <a:gd name="connsiteY2" fmla="*/ 168100 h 450040"/>
                  <a:gd name="connsiteX3" fmla="*/ 114300 w 641095"/>
                  <a:gd name="connsiteY3" fmla="*/ 450040 h 450040"/>
                  <a:gd name="connsiteX4" fmla="*/ 0 w 641095"/>
                  <a:gd name="connsiteY4" fmla="*/ 335280 h 450040"/>
                  <a:gd name="connsiteX0" fmla="*/ 0 w 641095"/>
                  <a:gd name="connsiteY0" fmla="*/ 335280 h 477463"/>
                  <a:gd name="connsiteX1" fmla="*/ 549655 w 641095"/>
                  <a:gd name="connsiteY1" fmla="*/ 0 h 477463"/>
                  <a:gd name="connsiteX2" fmla="*/ 641095 w 641095"/>
                  <a:gd name="connsiteY2" fmla="*/ 168100 h 477463"/>
                  <a:gd name="connsiteX3" fmla="*/ 114300 w 641095"/>
                  <a:gd name="connsiteY3" fmla="*/ 450040 h 477463"/>
                  <a:gd name="connsiteX4" fmla="*/ 0 w 641095"/>
                  <a:gd name="connsiteY4" fmla="*/ 335280 h 477463"/>
                  <a:gd name="connsiteX0" fmla="*/ 0 w 641095"/>
                  <a:gd name="connsiteY0" fmla="*/ 335280 h 477463"/>
                  <a:gd name="connsiteX1" fmla="*/ 549655 w 641095"/>
                  <a:gd name="connsiteY1" fmla="*/ 0 h 477463"/>
                  <a:gd name="connsiteX2" fmla="*/ 641095 w 641095"/>
                  <a:gd name="connsiteY2" fmla="*/ 168100 h 477463"/>
                  <a:gd name="connsiteX3" fmla="*/ 114300 w 641095"/>
                  <a:gd name="connsiteY3" fmla="*/ 450040 h 477463"/>
                  <a:gd name="connsiteX4" fmla="*/ 0 w 641095"/>
                  <a:gd name="connsiteY4" fmla="*/ 335280 h 477463"/>
                  <a:gd name="connsiteX0" fmla="*/ 0 w 641095"/>
                  <a:gd name="connsiteY0" fmla="*/ 335280 h 477463"/>
                  <a:gd name="connsiteX1" fmla="*/ 549655 w 641095"/>
                  <a:gd name="connsiteY1" fmla="*/ 0 h 477463"/>
                  <a:gd name="connsiteX2" fmla="*/ 641095 w 641095"/>
                  <a:gd name="connsiteY2" fmla="*/ 168100 h 477463"/>
                  <a:gd name="connsiteX3" fmla="*/ 114300 w 641095"/>
                  <a:gd name="connsiteY3" fmla="*/ 450040 h 477463"/>
                  <a:gd name="connsiteX4" fmla="*/ 0 w 641095"/>
                  <a:gd name="connsiteY4" fmla="*/ 335280 h 477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1095" h="477463">
                    <a:moveTo>
                      <a:pt x="0" y="335280"/>
                    </a:moveTo>
                    <a:cubicBezTo>
                      <a:pt x="228938" y="307340"/>
                      <a:pt x="427397" y="195580"/>
                      <a:pt x="549655" y="0"/>
                    </a:cubicBezTo>
                    <a:lnTo>
                      <a:pt x="641095" y="168100"/>
                    </a:lnTo>
                    <a:cubicBezTo>
                      <a:pt x="389297" y="498300"/>
                      <a:pt x="274658" y="508460"/>
                      <a:pt x="114300" y="450040"/>
                    </a:cubicBezTo>
                    <a:lnTo>
                      <a:pt x="0" y="3352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8" name="Rectangle 12">
                <a:extLst>
                  <a:ext uri="{FF2B5EF4-FFF2-40B4-BE49-F238E27FC236}">
                    <a16:creationId xmlns:a16="http://schemas.microsoft.com/office/drawing/2014/main" id="{A3814DD5-19F6-9154-3386-CFE1D58CB579}"/>
                  </a:ext>
                </a:extLst>
              </p:cNvPr>
              <p:cNvSpPr/>
              <p:nvPr/>
            </p:nvSpPr>
            <p:spPr>
              <a:xfrm rot="4312650" flipH="1">
                <a:off x="8208992" y="2553239"/>
                <a:ext cx="1368784" cy="1002598"/>
              </a:xfrm>
              <a:custGeom>
                <a:avLst/>
                <a:gdLst>
                  <a:gd name="connsiteX0" fmla="*/ 0 w 342900"/>
                  <a:gd name="connsiteY0" fmla="*/ 0 h 266700"/>
                  <a:gd name="connsiteX1" fmla="*/ 342900 w 342900"/>
                  <a:gd name="connsiteY1" fmla="*/ 0 h 266700"/>
                  <a:gd name="connsiteX2" fmla="*/ 342900 w 342900"/>
                  <a:gd name="connsiteY2" fmla="*/ 266700 h 266700"/>
                  <a:gd name="connsiteX3" fmla="*/ 0 w 342900"/>
                  <a:gd name="connsiteY3" fmla="*/ 266700 h 266700"/>
                  <a:gd name="connsiteX4" fmla="*/ 0 w 342900"/>
                  <a:gd name="connsiteY4" fmla="*/ 0 h 266700"/>
                  <a:gd name="connsiteX0" fmla="*/ 0 w 830580"/>
                  <a:gd name="connsiteY0" fmla="*/ 0 h 1173480"/>
                  <a:gd name="connsiteX1" fmla="*/ 342900 w 830580"/>
                  <a:gd name="connsiteY1" fmla="*/ 0 h 1173480"/>
                  <a:gd name="connsiteX2" fmla="*/ 830580 w 830580"/>
                  <a:gd name="connsiteY2" fmla="*/ 1173480 h 1173480"/>
                  <a:gd name="connsiteX3" fmla="*/ 0 w 830580"/>
                  <a:gd name="connsiteY3" fmla="*/ 266700 h 1173480"/>
                  <a:gd name="connsiteX4" fmla="*/ 0 w 830580"/>
                  <a:gd name="connsiteY4" fmla="*/ 0 h 1173480"/>
                  <a:gd name="connsiteX0" fmla="*/ 0 w 1249680"/>
                  <a:gd name="connsiteY0" fmla="*/ 0 h 1173480"/>
                  <a:gd name="connsiteX1" fmla="*/ 342900 w 1249680"/>
                  <a:gd name="connsiteY1" fmla="*/ 0 h 1173480"/>
                  <a:gd name="connsiteX2" fmla="*/ 1249680 w 1249680"/>
                  <a:gd name="connsiteY2" fmla="*/ 1028700 h 1173480"/>
                  <a:gd name="connsiteX3" fmla="*/ 830580 w 1249680"/>
                  <a:gd name="connsiteY3" fmla="*/ 1173480 h 1173480"/>
                  <a:gd name="connsiteX4" fmla="*/ 0 w 1249680"/>
                  <a:gd name="connsiteY4" fmla="*/ 266700 h 1173480"/>
                  <a:gd name="connsiteX5" fmla="*/ 0 w 1249680"/>
                  <a:gd name="connsiteY5" fmla="*/ 0 h 1173480"/>
                  <a:gd name="connsiteX0" fmla="*/ 0 w 1593591"/>
                  <a:gd name="connsiteY0" fmla="*/ 0 h 1173480"/>
                  <a:gd name="connsiteX1" fmla="*/ 342900 w 1593591"/>
                  <a:gd name="connsiteY1" fmla="*/ 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0 w 1593591"/>
                  <a:gd name="connsiteY5" fmla="*/ 26670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0 w 1593591"/>
                  <a:gd name="connsiteY5" fmla="*/ 26670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53340 w 1593591"/>
                  <a:gd name="connsiteY5" fmla="*/ 21336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53340 w 1593591"/>
                  <a:gd name="connsiteY5" fmla="*/ 213360 h 1173480"/>
                  <a:gd name="connsiteX6" fmla="*/ 0 w 1593591"/>
                  <a:gd name="connsiteY6" fmla="*/ 0 h 1173480"/>
                  <a:gd name="connsiteX0" fmla="*/ 0 w 1593591"/>
                  <a:gd name="connsiteY0" fmla="*/ 0 h 1249276"/>
                  <a:gd name="connsiteX1" fmla="*/ 266700 w 1593591"/>
                  <a:gd name="connsiteY1" fmla="*/ 30480 h 1249276"/>
                  <a:gd name="connsiteX2" fmla="*/ 1562100 w 1593591"/>
                  <a:gd name="connsiteY2" fmla="*/ 784860 h 1249276"/>
                  <a:gd name="connsiteX3" fmla="*/ 1249680 w 1593591"/>
                  <a:gd name="connsiteY3" fmla="*/ 1028700 h 1249276"/>
                  <a:gd name="connsiteX4" fmla="*/ 830580 w 1593591"/>
                  <a:gd name="connsiteY4" fmla="*/ 1173480 h 1249276"/>
                  <a:gd name="connsiteX5" fmla="*/ 53340 w 1593591"/>
                  <a:gd name="connsiteY5" fmla="*/ 213360 h 1249276"/>
                  <a:gd name="connsiteX6" fmla="*/ 0 w 1593591"/>
                  <a:gd name="connsiteY6" fmla="*/ 0 h 1249276"/>
                  <a:gd name="connsiteX0" fmla="*/ 0 w 1593591"/>
                  <a:gd name="connsiteY0" fmla="*/ 0 h 1235553"/>
                  <a:gd name="connsiteX1" fmla="*/ 266700 w 1593591"/>
                  <a:gd name="connsiteY1" fmla="*/ 30480 h 1235553"/>
                  <a:gd name="connsiteX2" fmla="*/ 1562100 w 1593591"/>
                  <a:gd name="connsiteY2" fmla="*/ 784860 h 1235553"/>
                  <a:gd name="connsiteX3" fmla="*/ 1249680 w 1593591"/>
                  <a:gd name="connsiteY3" fmla="*/ 1028700 h 1235553"/>
                  <a:gd name="connsiteX4" fmla="*/ 792480 w 1593591"/>
                  <a:gd name="connsiteY4" fmla="*/ 1158240 h 1235553"/>
                  <a:gd name="connsiteX5" fmla="*/ 53340 w 1593591"/>
                  <a:gd name="connsiteY5" fmla="*/ 213360 h 1235553"/>
                  <a:gd name="connsiteX6" fmla="*/ 0 w 1593591"/>
                  <a:gd name="connsiteY6" fmla="*/ 0 h 1235553"/>
                  <a:gd name="connsiteX0" fmla="*/ 0 w 1593591"/>
                  <a:gd name="connsiteY0" fmla="*/ 0 h 1268261"/>
                  <a:gd name="connsiteX1" fmla="*/ 266700 w 1593591"/>
                  <a:gd name="connsiteY1" fmla="*/ 30480 h 1268261"/>
                  <a:gd name="connsiteX2" fmla="*/ 1562100 w 1593591"/>
                  <a:gd name="connsiteY2" fmla="*/ 784860 h 1268261"/>
                  <a:gd name="connsiteX3" fmla="*/ 1249680 w 1593591"/>
                  <a:gd name="connsiteY3" fmla="*/ 1028700 h 1268261"/>
                  <a:gd name="connsiteX4" fmla="*/ 792480 w 1593591"/>
                  <a:gd name="connsiteY4" fmla="*/ 1158240 h 1268261"/>
                  <a:gd name="connsiteX5" fmla="*/ 53340 w 1593591"/>
                  <a:gd name="connsiteY5" fmla="*/ 213360 h 1268261"/>
                  <a:gd name="connsiteX6" fmla="*/ 0 w 1593591"/>
                  <a:gd name="connsiteY6" fmla="*/ 0 h 1268261"/>
                  <a:gd name="connsiteX0" fmla="*/ 0 w 1593591"/>
                  <a:gd name="connsiteY0" fmla="*/ 0 h 1268261"/>
                  <a:gd name="connsiteX1" fmla="*/ 266700 w 1593591"/>
                  <a:gd name="connsiteY1" fmla="*/ 30480 h 1268261"/>
                  <a:gd name="connsiteX2" fmla="*/ 1562100 w 1593591"/>
                  <a:gd name="connsiteY2" fmla="*/ 784860 h 1268261"/>
                  <a:gd name="connsiteX3" fmla="*/ 1249680 w 1593591"/>
                  <a:gd name="connsiteY3" fmla="*/ 1028700 h 1268261"/>
                  <a:gd name="connsiteX4" fmla="*/ 792480 w 1593591"/>
                  <a:gd name="connsiteY4" fmla="*/ 1158240 h 1268261"/>
                  <a:gd name="connsiteX5" fmla="*/ 53340 w 1593591"/>
                  <a:gd name="connsiteY5" fmla="*/ 213360 h 1268261"/>
                  <a:gd name="connsiteX6" fmla="*/ 0 w 1593591"/>
                  <a:gd name="connsiteY6" fmla="*/ 0 h 1268261"/>
                  <a:gd name="connsiteX0" fmla="*/ 0 w 1593591"/>
                  <a:gd name="connsiteY0" fmla="*/ 0 h 1284749"/>
                  <a:gd name="connsiteX1" fmla="*/ 266700 w 1593591"/>
                  <a:gd name="connsiteY1" fmla="*/ 30480 h 1284749"/>
                  <a:gd name="connsiteX2" fmla="*/ 1562100 w 1593591"/>
                  <a:gd name="connsiteY2" fmla="*/ 784860 h 1284749"/>
                  <a:gd name="connsiteX3" fmla="*/ 1249680 w 1593591"/>
                  <a:gd name="connsiteY3" fmla="*/ 1028700 h 1284749"/>
                  <a:gd name="connsiteX4" fmla="*/ 792480 w 1593591"/>
                  <a:gd name="connsiteY4" fmla="*/ 1158240 h 1284749"/>
                  <a:gd name="connsiteX5" fmla="*/ 53340 w 1593591"/>
                  <a:gd name="connsiteY5" fmla="*/ 213360 h 1284749"/>
                  <a:gd name="connsiteX6" fmla="*/ 0 w 1593591"/>
                  <a:gd name="connsiteY6" fmla="*/ 0 h 1284749"/>
                  <a:gd name="connsiteX0" fmla="*/ 0 w 1605937"/>
                  <a:gd name="connsiteY0" fmla="*/ 0 h 1284749"/>
                  <a:gd name="connsiteX1" fmla="*/ 266700 w 1605937"/>
                  <a:gd name="connsiteY1" fmla="*/ 30480 h 1284749"/>
                  <a:gd name="connsiteX2" fmla="*/ 1562100 w 1605937"/>
                  <a:gd name="connsiteY2" fmla="*/ 784860 h 1284749"/>
                  <a:gd name="connsiteX3" fmla="*/ 1249680 w 1605937"/>
                  <a:gd name="connsiteY3" fmla="*/ 1028700 h 1284749"/>
                  <a:gd name="connsiteX4" fmla="*/ 792480 w 1605937"/>
                  <a:gd name="connsiteY4" fmla="*/ 1158240 h 1284749"/>
                  <a:gd name="connsiteX5" fmla="*/ 53340 w 1605937"/>
                  <a:gd name="connsiteY5" fmla="*/ 213360 h 1284749"/>
                  <a:gd name="connsiteX6" fmla="*/ 0 w 1605937"/>
                  <a:gd name="connsiteY6" fmla="*/ 0 h 1284749"/>
                  <a:gd name="connsiteX0" fmla="*/ 0 w 1605937"/>
                  <a:gd name="connsiteY0" fmla="*/ 0 h 1284749"/>
                  <a:gd name="connsiteX1" fmla="*/ 266700 w 1605937"/>
                  <a:gd name="connsiteY1" fmla="*/ 30480 h 1284749"/>
                  <a:gd name="connsiteX2" fmla="*/ 1562100 w 1605937"/>
                  <a:gd name="connsiteY2" fmla="*/ 784860 h 1284749"/>
                  <a:gd name="connsiteX3" fmla="*/ 1249680 w 1605937"/>
                  <a:gd name="connsiteY3" fmla="*/ 1028700 h 1284749"/>
                  <a:gd name="connsiteX4" fmla="*/ 792480 w 1605937"/>
                  <a:gd name="connsiteY4" fmla="*/ 1158240 h 1284749"/>
                  <a:gd name="connsiteX5" fmla="*/ 53340 w 1605937"/>
                  <a:gd name="connsiteY5" fmla="*/ 213360 h 1284749"/>
                  <a:gd name="connsiteX6" fmla="*/ 0 w 1605937"/>
                  <a:gd name="connsiteY6" fmla="*/ 0 h 1284749"/>
                  <a:gd name="connsiteX0" fmla="*/ 0 w 1753987"/>
                  <a:gd name="connsiteY0" fmla="*/ 0 h 1284749"/>
                  <a:gd name="connsiteX1" fmla="*/ 266700 w 1753987"/>
                  <a:gd name="connsiteY1" fmla="*/ 30480 h 1284749"/>
                  <a:gd name="connsiteX2" fmla="*/ 1562100 w 1753987"/>
                  <a:gd name="connsiteY2" fmla="*/ 784860 h 1284749"/>
                  <a:gd name="connsiteX3" fmla="*/ 1249680 w 1753987"/>
                  <a:gd name="connsiteY3" fmla="*/ 1028700 h 1284749"/>
                  <a:gd name="connsiteX4" fmla="*/ 792480 w 1753987"/>
                  <a:gd name="connsiteY4" fmla="*/ 1158240 h 1284749"/>
                  <a:gd name="connsiteX5" fmla="*/ 53340 w 1753987"/>
                  <a:gd name="connsiteY5" fmla="*/ 213360 h 1284749"/>
                  <a:gd name="connsiteX6" fmla="*/ 0 w 1753987"/>
                  <a:gd name="connsiteY6" fmla="*/ 0 h 1284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3987" h="1284749">
                    <a:moveTo>
                      <a:pt x="0" y="0"/>
                    </a:moveTo>
                    <a:lnTo>
                      <a:pt x="266700" y="30480"/>
                    </a:lnTo>
                    <a:cubicBezTo>
                      <a:pt x="1723390" y="-60960"/>
                      <a:pt x="2005330" y="842010"/>
                      <a:pt x="1562100" y="784860"/>
                    </a:cubicBezTo>
                    <a:cubicBezTo>
                      <a:pt x="1713230" y="956310"/>
                      <a:pt x="1440180" y="1153160"/>
                      <a:pt x="1249680" y="1028700"/>
                    </a:cubicBezTo>
                    <a:cubicBezTo>
                      <a:pt x="1242060" y="1163320"/>
                      <a:pt x="1150620" y="1450340"/>
                      <a:pt x="792480" y="1158240"/>
                    </a:cubicBezTo>
                    <a:cubicBezTo>
                      <a:pt x="464820" y="1508760"/>
                      <a:pt x="-7620" y="975360"/>
                      <a:pt x="53340" y="21336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372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5FDB1958-BD20-CD1D-AF43-15DB9548F2F9}"/>
                  </a:ext>
                </a:extLst>
              </p:cNvPr>
              <p:cNvSpPr/>
              <p:nvPr/>
            </p:nvSpPr>
            <p:spPr>
              <a:xfrm rot="17693100" flipH="1">
                <a:off x="9318331" y="3227663"/>
                <a:ext cx="516773" cy="739387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rgbClr val="57372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85" name="Rectangle 1087">
              <a:extLst>
                <a:ext uri="{FF2B5EF4-FFF2-40B4-BE49-F238E27FC236}">
                  <a16:creationId xmlns:a16="http://schemas.microsoft.com/office/drawing/2014/main" id="{4134B707-293D-B6E5-8322-3D608628300A}"/>
                </a:ext>
              </a:extLst>
            </p:cNvPr>
            <p:cNvSpPr/>
            <p:nvPr/>
          </p:nvSpPr>
          <p:spPr>
            <a:xfrm>
              <a:off x="9196775" y="-417930"/>
              <a:ext cx="1626791" cy="1509854"/>
            </a:xfrm>
            <a:custGeom>
              <a:avLst/>
              <a:gdLst>
                <a:gd name="connsiteX0" fmla="*/ 0 w 1378624"/>
                <a:gd name="connsiteY0" fmla="*/ 0 h 684832"/>
                <a:gd name="connsiteX1" fmla="*/ 1378624 w 1378624"/>
                <a:gd name="connsiteY1" fmla="*/ 0 h 684832"/>
                <a:gd name="connsiteX2" fmla="*/ 1378624 w 1378624"/>
                <a:gd name="connsiteY2" fmla="*/ 684832 h 684832"/>
                <a:gd name="connsiteX3" fmla="*/ 0 w 1378624"/>
                <a:gd name="connsiteY3" fmla="*/ 684832 h 684832"/>
                <a:gd name="connsiteX4" fmla="*/ 0 w 1378624"/>
                <a:gd name="connsiteY4" fmla="*/ 0 h 684832"/>
                <a:gd name="connsiteX0" fmla="*/ 518615 w 1897239"/>
                <a:gd name="connsiteY0" fmla="*/ 0 h 684832"/>
                <a:gd name="connsiteX1" fmla="*/ 1897239 w 1897239"/>
                <a:gd name="connsiteY1" fmla="*/ 0 h 684832"/>
                <a:gd name="connsiteX2" fmla="*/ 1897239 w 1897239"/>
                <a:gd name="connsiteY2" fmla="*/ 684832 h 684832"/>
                <a:gd name="connsiteX3" fmla="*/ 0 w 1897239"/>
                <a:gd name="connsiteY3" fmla="*/ 329990 h 684832"/>
                <a:gd name="connsiteX4" fmla="*/ 518615 w 1897239"/>
                <a:gd name="connsiteY4" fmla="*/ 0 h 684832"/>
                <a:gd name="connsiteX0" fmla="*/ 518615 w 2088307"/>
                <a:gd name="connsiteY0" fmla="*/ 0 h 329990"/>
                <a:gd name="connsiteX1" fmla="*/ 1897239 w 2088307"/>
                <a:gd name="connsiteY1" fmla="*/ 0 h 329990"/>
                <a:gd name="connsiteX2" fmla="*/ 2088307 w 2088307"/>
                <a:gd name="connsiteY2" fmla="*/ 316342 h 329990"/>
                <a:gd name="connsiteX3" fmla="*/ 0 w 2088307"/>
                <a:gd name="connsiteY3" fmla="*/ 329990 h 329990"/>
                <a:gd name="connsiteX4" fmla="*/ 518615 w 2088307"/>
                <a:gd name="connsiteY4" fmla="*/ 0 h 329990"/>
                <a:gd name="connsiteX0" fmla="*/ 518615 w 2088307"/>
                <a:gd name="connsiteY0" fmla="*/ 0 h 329990"/>
                <a:gd name="connsiteX1" fmla="*/ 2088307 w 2088307"/>
                <a:gd name="connsiteY1" fmla="*/ 316342 h 329990"/>
                <a:gd name="connsiteX2" fmla="*/ 0 w 2088307"/>
                <a:gd name="connsiteY2" fmla="*/ 329990 h 329990"/>
                <a:gd name="connsiteX3" fmla="*/ 518615 w 2088307"/>
                <a:gd name="connsiteY3" fmla="*/ 0 h 329990"/>
                <a:gd name="connsiteX0" fmla="*/ 518615 w 2088307"/>
                <a:gd name="connsiteY0" fmla="*/ 0 h 859958"/>
                <a:gd name="connsiteX1" fmla="*/ 2088307 w 2088307"/>
                <a:gd name="connsiteY1" fmla="*/ 316342 h 859958"/>
                <a:gd name="connsiteX2" fmla="*/ 1533100 w 2088307"/>
                <a:gd name="connsiteY2" fmla="*/ 859958 h 859958"/>
                <a:gd name="connsiteX3" fmla="*/ 0 w 2088307"/>
                <a:gd name="connsiteY3" fmla="*/ 329990 h 859958"/>
                <a:gd name="connsiteX4" fmla="*/ 518615 w 2088307"/>
                <a:gd name="connsiteY4" fmla="*/ 0 h 859958"/>
                <a:gd name="connsiteX0" fmla="*/ 518615 w 2088307"/>
                <a:gd name="connsiteY0" fmla="*/ 0 h 874251"/>
                <a:gd name="connsiteX1" fmla="*/ 2088307 w 2088307"/>
                <a:gd name="connsiteY1" fmla="*/ 316342 h 874251"/>
                <a:gd name="connsiteX2" fmla="*/ 1533100 w 2088307"/>
                <a:gd name="connsiteY2" fmla="*/ 859958 h 874251"/>
                <a:gd name="connsiteX3" fmla="*/ 645995 w 2088307"/>
                <a:gd name="connsiteY3" fmla="*/ 846310 h 874251"/>
                <a:gd name="connsiteX4" fmla="*/ 0 w 2088307"/>
                <a:gd name="connsiteY4" fmla="*/ 329990 h 874251"/>
                <a:gd name="connsiteX5" fmla="*/ 518615 w 2088307"/>
                <a:gd name="connsiteY5" fmla="*/ 0 h 874251"/>
                <a:gd name="connsiteX0" fmla="*/ 0 w 2088307"/>
                <a:gd name="connsiteY0" fmla="*/ 13648 h 557909"/>
                <a:gd name="connsiteX1" fmla="*/ 2088307 w 2088307"/>
                <a:gd name="connsiteY1" fmla="*/ 0 h 557909"/>
                <a:gd name="connsiteX2" fmla="*/ 1533100 w 2088307"/>
                <a:gd name="connsiteY2" fmla="*/ 543616 h 557909"/>
                <a:gd name="connsiteX3" fmla="*/ 645995 w 2088307"/>
                <a:gd name="connsiteY3" fmla="*/ 529968 h 557909"/>
                <a:gd name="connsiteX4" fmla="*/ 0 w 2088307"/>
                <a:gd name="connsiteY4" fmla="*/ 13648 h 557909"/>
                <a:gd name="connsiteX0" fmla="*/ 95642 w 2183949"/>
                <a:gd name="connsiteY0" fmla="*/ 817357 h 1361618"/>
                <a:gd name="connsiteX1" fmla="*/ 2183949 w 2183949"/>
                <a:gd name="connsiteY1" fmla="*/ 803709 h 1361618"/>
                <a:gd name="connsiteX2" fmla="*/ 1628742 w 2183949"/>
                <a:gd name="connsiteY2" fmla="*/ 1347325 h 1361618"/>
                <a:gd name="connsiteX3" fmla="*/ 741637 w 2183949"/>
                <a:gd name="connsiteY3" fmla="*/ 1333677 h 1361618"/>
                <a:gd name="connsiteX4" fmla="*/ 95642 w 2183949"/>
                <a:gd name="connsiteY4" fmla="*/ 817357 h 1361618"/>
                <a:gd name="connsiteX0" fmla="*/ 57620 w 2293646"/>
                <a:gd name="connsiteY0" fmla="*/ 1419770 h 1964031"/>
                <a:gd name="connsiteX1" fmla="*/ 2145927 w 2293646"/>
                <a:gd name="connsiteY1" fmla="*/ 1406122 h 1964031"/>
                <a:gd name="connsiteX2" fmla="*/ 1590720 w 2293646"/>
                <a:gd name="connsiteY2" fmla="*/ 1949738 h 1964031"/>
                <a:gd name="connsiteX3" fmla="*/ 703615 w 2293646"/>
                <a:gd name="connsiteY3" fmla="*/ 1936090 h 1964031"/>
                <a:gd name="connsiteX4" fmla="*/ 57620 w 2293646"/>
                <a:gd name="connsiteY4" fmla="*/ 1419770 h 1964031"/>
                <a:gd name="connsiteX0" fmla="*/ 73652 w 2306900"/>
                <a:gd name="connsiteY0" fmla="*/ 1595879 h 2140140"/>
                <a:gd name="connsiteX1" fmla="*/ 2161959 w 2306900"/>
                <a:gd name="connsiteY1" fmla="*/ 1582231 h 2140140"/>
                <a:gd name="connsiteX2" fmla="*/ 1606752 w 2306900"/>
                <a:gd name="connsiteY2" fmla="*/ 2125847 h 2140140"/>
                <a:gd name="connsiteX3" fmla="*/ 719647 w 2306900"/>
                <a:gd name="connsiteY3" fmla="*/ 2112199 h 2140140"/>
                <a:gd name="connsiteX4" fmla="*/ 73652 w 2306900"/>
                <a:gd name="connsiteY4" fmla="*/ 1595879 h 2140140"/>
                <a:gd name="connsiteX0" fmla="*/ 122382 w 2355630"/>
                <a:gd name="connsiteY0" fmla="*/ 1595879 h 2140140"/>
                <a:gd name="connsiteX1" fmla="*/ 2210689 w 2355630"/>
                <a:gd name="connsiteY1" fmla="*/ 1582231 h 2140140"/>
                <a:gd name="connsiteX2" fmla="*/ 1655482 w 2355630"/>
                <a:gd name="connsiteY2" fmla="*/ 2125847 h 2140140"/>
                <a:gd name="connsiteX3" fmla="*/ 768377 w 2355630"/>
                <a:gd name="connsiteY3" fmla="*/ 2112199 h 2140140"/>
                <a:gd name="connsiteX4" fmla="*/ 122382 w 2355630"/>
                <a:gd name="connsiteY4" fmla="*/ 1595879 h 2140140"/>
                <a:gd name="connsiteX0" fmla="*/ 122382 w 2355630"/>
                <a:gd name="connsiteY0" fmla="*/ 1595879 h 2220132"/>
                <a:gd name="connsiteX1" fmla="*/ 2210689 w 2355630"/>
                <a:gd name="connsiteY1" fmla="*/ 1582231 h 2220132"/>
                <a:gd name="connsiteX2" fmla="*/ 1655482 w 2355630"/>
                <a:gd name="connsiteY2" fmla="*/ 2125847 h 2220132"/>
                <a:gd name="connsiteX3" fmla="*/ 768377 w 2355630"/>
                <a:gd name="connsiteY3" fmla="*/ 2112199 h 2220132"/>
                <a:gd name="connsiteX4" fmla="*/ 122382 w 2355630"/>
                <a:gd name="connsiteY4" fmla="*/ 1595879 h 2220132"/>
                <a:gd name="connsiteX0" fmla="*/ 122382 w 2355630"/>
                <a:gd name="connsiteY0" fmla="*/ 1595879 h 2258451"/>
                <a:gd name="connsiteX1" fmla="*/ 2210689 w 2355630"/>
                <a:gd name="connsiteY1" fmla="*/ 1582231 h 2258451"/>
                <a:gd name="connsiteX2" fmla="*/ 1655482 w 2355630"/>
                <a:gd name="connsiteY2" fmla="*/ 2125847 h 2258451"/>
                <a:gd name="connsiteX3" fmla="*/ 768377 w 2355630"/>
                <a:gd name="connsiteY3" fmla="*/ 2112199 h 2258451"/>
                <a:gd name="connsiteX4" fmla="*/ 122382 w 2355630"/>
                <a:gd name="connsiteY4" fmla="*/ 1595879 h 2258451"/>
                <a:gd name="connsiteX0" fmla="*/ 122382 w 2355630"/>
                <a:gd name="connsiteY0" fmla="*/ 1595879 h 2295652"/>
                <a:gd name="connsiteX1" fmla="*/ 2210689 w 2355630"/>
                <a:gd name="connsiteY1" fmla="*/ 1582231 h 2295652"/>
                <a:gd name="connsiteX2" fmla="*/ 1655482 w 2355630"/>
                <a:gd name="connsiteY2" fmla="*/ 2125847 h 2295652"/>
                <a:gd name="connsiteX3" fmla="*/ 768377 w 2355630"/>
                <a:gd name="connsiteY3" fmla="*/ 2112199 h 2295652"/>
                <a:gd name="connsiteX4" fmla="*/ 122382 w 2355630"/>
                <a:gd name="connsiteY4" fmla="*/ 1595879 h 2295652"/>
                <a:gd name="connsiteX0" fmla="*/ 122382 w 2355630"/>
                <a:gd name="connsiteY0" fmla="*/ 1595879 h 2295652"/>
                <a:gd name="connsiteX1" fmla="*/ 2210689 w 2355630"/>
                <a:gd name="connsiteY1" fmla="*/ 1582231 h 2295652"/>
                <a:gd name="connsiteX2" fmla="*/ 1655482 w 2355630"/>
                <a:gd name="connsiteY2" fmla="*/ 2125847 h 2295652"/>
                <a:gd name="connsiteX3" fmla="*/ 768377 w 2355630"/>
                <a:gd name="connsiteY3" fmla="*/ 2112199 h 2295652"/>
                <a:gd name="connsiteX4" fmla="*/ 122382 w 2355630"/>
                <a:gd name="connsiteY4" fmla="*/ 1595879 h 2295652"/>
                <a:gd name="connsiteX0" fmla="*/ 122382 w 2448329"/>
                <a:gd name="connsiteY0" fmla="*/ 1595879 h 2295652"/>
                <a:gd name="connsiteX1" fmla="*/ 2210689 w 2448329"/>
                <a:gd name="connsiteY1" fmla="*/ 1582231 h 2295652"/>
                <a:gd name="connsiteX2" fmla="*/ 1655482 w 2448329"/>
                <a:gd name="connsiteY2" fmla="*/ 2125847 h 2295652"/>
                <a:gd name="connsiteX3" fmla="*/ 768377 w 2448329"/>
                <a:gd name="connsiteY3" fmla="*/ 2112199 h 2295652"/>
                <a:gd name="connsiteX4" fmla="*/ 122382 w 2448329"/>
                <a:gd name="connsiteY4" fmla="*/ 1595879 h 2295652"/>
                <a:gd name="connsiteX0" fmla="*/ 122382 w 2473448"/>
                <a:gd name="connsiteY0" fmla="*/ 1595879 h 2295652"/>
                <a:gd name="connsiteX1" fmla="*/ 2251632 w 2473448"/>
                <a:gd name="connsiteY1" fmla="*/ 1582231 h 2295652"/>
                <a:gd name="connsiteX2" fmla="*/ 1655482 w 2473448"/>
                <a:gd name="connsiteY2" fmla="*/ 2125847 h 2295652"/>
                <a:gd name="connsiteX3" fmla="*/ 768377 w 2473448"/>
                <a:gd name="connsiteY3" fmla="*/ 2112199 h 2295652"/>
                <a:gd name="connsiteX4" fmla="*/ 122382 w 2473448"/>
                <a:gd name="connsiteY4" fmla="*/ 1595879 h 2295652"/>
                <a:gd name="connsiteX0" fmla="*/ 122382 w 2473448"/>
                <a:gd name="connsiteY0" fmla="*/ 1595879 h 2295652"/>
                <a:gd name="connsiteX1" fmla="*/ 2251632 w 2473448"/>
                <a:gd name="connsiteY1" fmla="*/ 1582231 h 2295652"/>
                <a:gd name="connsiteX2" fmla="*/ 1655482 w 2473448"/>
                <a:gd name="connsiteY2" fmla="*/ 2125847 h 2295652"/>
                <a:gd name="connsiteX3" fmla="*/ 768377 w 2473448"/>
                <a:gd name="connsiteY3" fmla="*/ 2112199 h 2295652"/>
                <a:gd name="connsiteX4" fmla="*/ 122382 w 2473448"/>
                <a:gd name="connsiteY4" fmla="*/ 1595879 h 229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3448" h="2295652">
                  <a:moveTo>
                    <a:pt x="122382" y="1595879"/>
                  </a:moveTo>
                  <a:cubicBezTo>
                    <a:pt x="-505349" y="-701494"/>
                    <a:pt x="3084080" y="-351202"/>
                    <a:pt x="2251632" y="1582231"/>
                  </a:cubicBezTo>
                  <a:cubicBezTo>
                    <a:pt x="2544235" y="1736140"/>
                    <a:pt x="2714008" y="2449609"/>
                    <a:pt x="1655482" y="2125847"/>
                  </a:cubicBezTo>
                  <a:cubicBezTo>
                    <a:pt x="1350682" y="2198635"/>
                    <a:pt x="1182359" y="2476140"/>
                    <a:pt x="768377" y="2112199"/>
                  </a:cubicBezTo>
                  <a:cubicBezTo>
                    <a:pt x="553045" y="2240343"/>
                    <a:pt x="-317378" y="2409431"/>
                    <a:pt x="122382" y="1595879"/>
                  </a:cubicBezTo>
                  <a:close/>
                </a:path>
              </a:pathLst>
            </a:custGeom>
            <a:solidFill>
              <a:srgbClr val="F6BFB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6" name="Group 585">
              <a:extLst>
                <a:ext uri="{FF2B5EF4-FFF2-40B4-BE49-F238E27FC236}">
                  <a16:creationId xmlns:a16="http://schemas.microsoft.com/office/drawing/2014/main" id="{493A73E9-A415-D33F-249B-D82E3B17E577}"/>
                </a:ext>
              </a:extLst>
            </p:cNvPr>
            <p:cNvGrpSpPr/>
            <p:nvPr/>
          </p:nvGrpSpPr>
          <p:grpSpPr>
            <a:xfrm>
              <a:off x="9677434" y="680946"/>
              <a:ext cx="604786" cy="301212"/>
              <a:chOff x="9790274" y="740027"/>
              <a:chExt cx="1157760" cy="576620"/>
            </a:xfrm>
            <a:solidFill>
              <a:srgbClr val="F64B53"/>
            </a:solidFill>
          </p:grpSpPr>
          <p:sp>
            <p:nvSpPr>
              <p:cNvPr id="597" name="Rectangle 1076">
                <a:extLst>
                  <a:ext uri="{FF2B5EF4-FFF2-40B4-BE49-F238E27FC236}">
                    <a16:creationId xmlns:a16="http://schemas.microsoft.com/office/drawing/2014/main" id="{CA87245E-9B15-AD00-312B-DBAE1E3A83A4}"/>
                  </a:ext>
                </a:extLst>
              </p:cNvPr>
              <p:cNvSpPr/>
              <p:nvPr/>
            </p:nvSpPr>
            <p:spPr>
              <a:xfrm>
                <a:off x="9790274" y="740027"/>
                <a:ext cx="1157760" cy="576620"/>
              </a:xfrm>
              <a:custGeom>
                <a:avLst/>
                <a:gdLst>
                  <a:gd name="connsiteX0" fmla="*/ 0 w 539619"/>
                  <a:gd name="connsiteY0" fmla="*/ 0 h 126793"/>
                  <a:gd name="connsiteX1" fmla="*/ 539619 w 539619"/>
                  <a:gd name="connsiteY1" fmla="*/ 0 h 126793"/>
                  <a:gd name="connsiteX2" fmla="*/ 539619 w 539619"/>
                  <a:gd name="connsiteY2" fmla="*/ 126793 h 126793"/>
                  <a:gd name="connsiteX3" fmla="*/ 0 w 539619"/>
                  <a:gd name="connsiteY3" fmla="*/ 126793 h 126793"/>
                  <a:gd name="connsiteX4" fmla="*/ 0 w 539619"/>
                  <a:gd name="connsiteY4" fmla="*/ 0 h 126793"/>
                  <a:gd name="connsiteX0" fmla="*/ 0 w 768219"/>
                  <a:gd name="connsiteY0" fmla="*/ 12700 h 126793"/>
                  <a:gd name="connsiteX1" fmla="*/ 768219 w 768219"/>
                  <a:gd name="connsiteY1" fmla="*/ 0 h 126793"/>
                  <a:gd name="connsiteX2" fmla="*/ 768219 w 768219"/>
                  <a:gd name="connsiteY2" fmla="*/ 126793 h 126793"/>
                  <a:gd name="connsiteX3" fmla="*/ 228600 w 768219"/>
                  <a:gd name="connsiteY3" fmla="*/ 126793 h 126793"/>
                  <a:gd name="connsiteX4" fmla="*/ 0 w 768219"/>
                  <a:gd name="connsiteY4" fmla="*/ 12700 h 126793"/>
                  <a:gd name="connsiteX0" fmla="*/ 0 w 844419"/>
                  <a:gd name="connsiteY0" fmla="*/ 0 h 114093"/>
                  <a:gd name="connsiteX1" fmla="*/ 844419 w 844419"/>
                  <a:gd name="connsiteY1" fmla="*/ 12700 h 114093"/>
                  <a:gd name="connsiteX2" fmla="*/ 768219 w 844419"/>
                  <a:gd name="connsiteY2" fmla="*/ 114093 h 114093"/>
                  <a:gd name="connsiteX3" fmla="*/ 228600 w 844419"/>
                  <a:gd name="connsiteY3" fmla="*/ 114093 h 114093"/>
                  <a:gd name="connsiteX4" fmla="*/ 0 w 844419"/>
                  <a:gd name="connsiteY4" fmla="*/ 0 h 114093"/>
                  <a:gd name="connsiteX0" fmla="*/ 0 w 844419"/>
                  <a:gd name="connsiteY0" fmla="*/ 0 h 279193"/>
                  <a:gd name="connsiteX1" fmla="*/ 844419 w 844419"/>
                  <a:gd name="connsiteY1" fmla="*/ 12700 h 279193"/>
                  <a:gd name="connsiteX2" fmla="*/ 768219 w 844419"/>
                  <a:gd name="connsiteY2" fmla="*/ 114093 h 279193"/>
                  <a:gd name="connsiteX3" fmla="*/ 393700 w 844419"/>
                  <a:gd name="connsiteY3" fmla="*/ 279193 h 279193"/>
                  <a:gd name="connsiteX4" fmla="*/ 0 w 844419"/>
                  <a:gd name="connsiteY4" fmla="*/ 0 h 279193"/>
                  <a:gd name="connsiteX0" fmla="*/ 97647 w 942066"/>
                  <a:gd name="connsiteY0" fmla="*/ 0 h 279193"/>
                  <a:gd name="connsiteX1" fmla="*/ 942066 w 942066"/>
                  <a:gd name="connsiteY1" fmla="*/ 12700 h 279193"/>
                  <a:gd name="connsiteX2" fmla="*/ 865866 w 942066"/>
                  <a:gd name="connsiteY2" fmla="*/ 114093 h 279193"/>
                  <a:gd name="connsiteX3" fmla="*/ 491347 w 942066"/>
                  <a:gd name="connsiteY3" fmla="*/ 279193 h 279193"/>
                  <a:gd name="connsiteX4" fmla="*/ 97647 w 942066"/>
                  <a:gd name="connsiteY4" fmla="*/ 0 h 279193"/>
                  <a:gd name="connsiteX0" fmla="*/ 181769 w 1026188"/>
                  <a:gd name="connsiteY0" fmla="*/ 25 h 279218"/>
                  <a:gd name="connsiteX1" fmla="*/ 1026188 w 1026188"/>
                  <a:gd name="connsiteY1" fmla="*/ 12725 h 279218"/>
                  <a:gd name="connsiteX2" fmla="*/ 949988 w 1026188"/>
                  <a:gd name="connsiteY2" fmla="*/ 114118 h 279218"/>
                  <a:gd name="connsiteX3" fmla="*/ 575469 w 1026188"/>
                  <a:gd name="connsiteY3" fmla="*/ 279218 h 279218"/>
                  <a:gd name="connsiteX4" fmla="*/ 181769 w 1026188"/>
                  <a:gd name="connsiteY4" fmla="*/ 25 h 279218"/>
                  <a:gd name="connsiteX0" fmla="*/ 181769 w 1026188"/>
                  <a:gd name="connsiteY0" fmla="*/ 25 h 279218"/>
                  <a:gd name="connsiteX1" fmla="*/ 1026188 w 1026188"/>
                  <a:gd name="connsiteY1" fmla="*/ 12725 h 279218"/>
                  <a:gd name="connsiteX2" fmla="*/ 575469 w 1026188"/>
                  <a:gd name="connsiteY2" fmla="*/ 279218 h 279218"/>
                  <a:gd name="connsiteX3" fmla="*/ 181769 w 1026188"/>
                  <a:gd name="connsiteY3" fmla="*/ 25 h 279218"/>
                  <a:gd name="connsiteX0" fmla="*/ 181769 w 1133943"/>
                  <a:gd name="connsiteY0" fmla="*/ 25 h 279218"/>
                  <a:gd name="connsiteX1" fmla="*/ 1026188 w 1133943"/>
                  <a:gd name="connsiteY1" fmla="*/ 12725 h 279218"/>
                  <a:gd name="connsiteX2" fmla="*/ 575469 w 1133943"/>
                  <a:gd name="connsiteY2" fmla="*/ 279218 h 279218"/>
                  <a:gd name="connsiteX3" fmla="*/ 181769 w 1133943"/>
                  <a:gd name="connsiteY3" fmla="*/ 25 h 279218"/>
                  <a:gd name="connsiteX0" fmla="*/ 181769 w 1178708"/>
                  <a:gd name="connsiteY0" fmla="*/ 25 h 279218"/>
                  <a:gd name="connsiteX1" fmla="*/ 1026188 w 1178708"/>
                  <a:gd name="connsiteY1" fmla="*/ 12725 h 279218"/>
                  <a:gd name="connsiteX2" fmla="*/ 575469 w 1178708"/>
                  <a:gd name="connsiteY2" fmla="*/ 279218 h 279218"/>
                  <a:gd name="connsiteX3" fmla="*/ 181769 w 1178708"/>
                  <a:gd name="connsiteY3" fmla="*/ 25 h 279218"/>
                  <a:gd name="connsiteX0" fmla="*/ 181769 w 1101416"/>
                  <a:gd name="connsiteY0" fmla="*/ 25 h 279218"/>
                  <a:gd name="connsiteX1" fmla="*/ 1026188 w 1101416"/>
                  <a:gd name="connsiteY1" fmla="*/ 12725 h 279218"/>
                  <a:gd name="connsiteX2" fmla="*/ 575469 w 1101416"/>
                  <a:gd name="connsiteY2" fmla="*/ 279218 h 279218"/>
                  <a:gd name="connsiteX3" fmla="*/ 181769 w 1101416"/>
                  <a:gd name="connsiteY3" fmla="*/ 25 h 279218"/>
                  <a:gd name="connsiteX0" fmla="*/ 181769 w 1157760"/>
                  <a:gd name="connsiteY0" fmla="*/ 25 h 279218"/>
                  <a:gd name="connsiteX1" fmla="*/ 1026188 w 1157760"/>
                  <a:gd name="connsiteY1" fmla="*/ 12725 h 279218"/>
                  <a:gd name="connsiteX2" fmla="*/ 575469 w 1157760"/>
                  <a:gd name="connsiteY2" fmla="*/ 279218 h 279218"/>
                  <a:gd name="connsiteX3" fmla="*/ 181769 w 1157760"/>
                  <a:gd name="connsiteY3" fmla="*/ 25 h 279218"/>
                  <a:gd name="connsiteX0" fmla="*/ 181769 w 1157760"/>
                  <a:gd name="connsiteY0" fmla="*/ 231447 h 510640"/>
                  <a:gd name="connsiteX1" fmla="*/ 1026188 w 1157760"/>
                  <a:gd name="connsiteY1" fmla="*/ 244147 h 510640"/>
                  <a:gd name="connsiteX2" fmla="*/ 575469 w 1157760"/>
                  <a:gd name="connsiteY2" fmla="*/ 510640 h 510640"/>
                  <a:gd name="connsiteX3" fmla="*/ 181769 w 1157760"/>
                  <a:gd name="connsiteY3" fmla="*/ 231447 h 510640"/>
                  <a:gd name="connsiteX0" fmla="*/ 181769 w 1157760"/>
                  <a:gd name="connsiteY0" fmla="*/ 297427 h 576620"/>
                  <a:gd name="connsiteX1" fmla="*/ 1026188 w 1157760"/>
                  <a:gd name="connsiteY1" fmla="*/ 310127 h 576620"/>
                  <a:gd name="connsiteX2" fmla="*/ 575469 w 1157760"/>
                  <a:gd name="connsiteY2" fmla="*/ 576620 h 576620"/>
                  <a:gd name="connsiteX3" fmla="*/ 181769 w 1157760"/>
                  <a:gd name="connsiteY3" fmla="*/ 297427 h 576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7760" h="576620">
                    <a:moveTo>
                      <a:pt x="181769" y="297427"/>
                    </a:moveTo>
                    <a:cubicBezTo>
                      <a:pt x="183842" y="54010"/>
                      <a:pt x="751065" y="-233856"/>
                      <a:pt x="1026188" y="310127"/>
                    </a:cubicBezTo>
                    <a:cubicBezTo>
                      <a:pt x="1148998" y="316408"/>
                      <a:pt x="1392459" y="417939"/>
                      <a:pt x="575469" y="576620"/>
                    </a:cubicBezTo>
                    <a:cubicBezTo>
                      <a:pt x="-324114" y="432756"/>
                      <a:pt x="71702" y="295241"/>
                      <a:pt x="181769" y="29742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id="{1F7D4E40-E307-67B5-5A54-090F5807F566}"/>
                  </a:ext>
                </a:extLst>
              </p:cNvPr>
              <p:cNvSpPr/>
              <p:nvPr/>
            </p:nvSpPr>
            <p:spPr>
              <a:xfrm>
                <a:off x="9976578" y="1113994"/>
                <a:ext cx="793750" cy="107031"/>
              </a:xfrm>
              <a:custGeom>
                <a:avLst/>
                <a:gdLst>
                  <a:gd name="connsiteX0" fmla="*/ 0 w 793750"/>
                  <a:gd name="connsiteY0" fmla="*/ 31750 h 95791"/>
                  <a:gd name="connsiteX1" fmla="*/ 444500 w 793750"/>
                  <a:gd name="connsiteY1" fmla="*/ 95250 h 95791"/>
                  <a:gd name="connsiteX2" fmla="*/ 793750 w 793750"/>
                  <a:gd name="connsiteY2" fmla="*/ 0 h 95791"/>
                  <a:gd name="connsiteX3" fmla="*/ 793750 w 793750"/>
                  <a:gd name="connsiteY3" fmla="*/ 0 h 95791"/>
                  <a:gd name="connsiteX0" fmla="*/ 0 w 793750"/>
                  <a:gd name="connsiteY0" fmla="*/ 31750 h 95375"/>
                  <a:gd name="connsiteX1" fmla="*/ 444500 w 793750"/>
                  <a:gd name="connsiteY1" fmla="*/ 95250 h 95375"/>
                  <a:gd name="connsiteX2" fmla="*/ 793750 w 793750"/>
                  <a:gd name="connsiteY2" fmla="*/ 0 h 95375"/>
                  <a:gd name="connsiteX3" fmla="*/ 793750 w 793750"/>
                  <a:gd name="connsiteY3" fmla="*/ 0 h 95375"/>
                  <a:gd name="connsiteX0" fmla="*/ 0 w 793750"/>
                  <a:gd name="connsiteY0" fmla="*/ 31798 h 118853"/>
                  <a:gd name="connsiteX1" fmla="*/ 444500 w 793750"/>
                  <a:gd name="connsiteY1" fmla="*/ 95298 h 118853"/>
                  <a:gd name="connsiteX2" fmla="*/ 793750 w 793750"/>
                  <a:gd name="connsiteY2" fmla="*/ 48 h 118853"/>
                  <a:gd name="connsiteX3" fmla="*/ 793750 w 793750"/>
                  <a:gd name="connsiteY3" fmla="*/ 48 h 118853"/>
                  <a:gd name="connsiteX0" fmla="*/ 0 w 793750"/>
                  <a:gd name="connsiteY0" fmla="*/ 31750 h 99965"/>
                  <a:gd name="connsiteX1" fmla="*/ 444500 w 793750"/>
                  <a:gd name="connsiteY1" fmla="*/ 95250 h 99965"/>
                  <a:gd name="connsiteX2" fmla="*/ 793750 w 793750"/>
                  <a:gd name="connsiteY2" fmla="*/ 0 h 99965"/>
                  <a:gd name="connsiteX3" fmla="*/ 793750 w 793750"/>
                  <a:gd name="connsiteY3" fmla="*/ 0 h 99965"/>
                  <a:gd name="connsiteX0" fmla="*/ 0 w 793750"/>
                  <a:gd name="connsiteY0" fmla="*/ 34569 h 102784"/>
                  <a:gd name="connsiteX1" fmla="*/ 444500 w 793750"/>
                  <a:gd name="connsiteY1" fmla="*/ 98069 h 102784"/>
                  <a:gd name="connsiteX2" fmla="*/ 793750 w 793750"/>
                  <a:gd name="connsiteY2" fmla="*/ 2819 h 102784"/>
                  <a:gd name="connsiteX3" fmla="*/ 793750 w 793750"/>
                  <a:gd name="connsiteY3" fmla="*/ 2819 h 102784"/>
                  <a:gd name="connsiteX0" fmla="*/ 0 w 793750"/>
                  <a:gd name="connsiteY0" fmla="*/ 34001 h 97679"/>
                  <a:gd name="connsiteX1" fmla="*/ 444500 w 793750"/>
                  <a:gd name="connsiteY1" fmla="*/ 97501 h 97679"/>
                  <a:gd name="connsiteX2" fmla="*/ 793750 w 793750"/>
                  <a:gd name="connsiteY2" fmla="*/ 2251 h 97679"/>
                  <a:gd name="connsiteX3" fmla="*/ 793750 w 793750"/>
                  <a:gd name="connsiteY3" fmla="*/ 2251 h 97679"/>
                  <a:gd name="connsiteX0" fmla="*/ 0 w 793750"/>
                  <a:gd name="connsiteY0" fmla="*/ 33837 h 107031"/>
                  <a:gd name="connsiteX1" fmla="*/ 434975 w 793750"/>
                  <a:gd name="connsiteY1" fmla="*/ 106862 h 107031"/>
                  <a:gd name="connsiteX2" fmla="*/ 793750 w 793750"/>
                  <a:gd name="connsiteY2" fmla="*/ 2087 h 107031"/>
                  <a:gd name="connsiteX3" fmla="*/ 793750 w 793750"/>
                  <a:gd name="connsiteY3" fmla="*/ 2087 h 107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3750" h="107031">
                    <a:moveTo>
                      <a:pt x="0" y="33837"/>
                    </a:moveTo>
                    <a:cubicBezTo>
                      <a:pt x="111654" y="-61942"/>
                      <a:pt x="318558" y="113212"/>
                      <a:pt x="434975" y="106862"/>
                    </a:cubicBezTo>
                    <a:cubicBezTo>
                      <a:pt x="551392" y="100512"/>
                      <a:pt x="680508" y="-16963"/>
                      <a:pt x="793750" y="2087"/>
                    </a:cubicBezTo>
                    <a:lnTo>
                      <a:pt x="793750" y="2087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7" name="Group 586">
              <a:extLst>
                <a:ext uri="{FF2B5EF4-FFF2-40B4-BE49-F238E27FC236}">
                  <a16:creationId xmlns:a16="http://schemas.microsoft.com/office/drawing/2014/main" id="{62A2C49C-0865-77E8-9739-D78B879A4FA9}"/>
                </a:ext>
              </a:extLst>
            </p:cNvPr>
            <p:cNvGrpSpPr/>
            <p:nvPr/>
          </p:nvGrpSpPr>
          <p:grpSpPr>
            <a:xfrm>
              <a:off x="9371494" y="69084"/>
              <a:ext cx="458184" cy="458183"/>
              <a:chOff x="5721642" y="1130292"/>
              <a:chExt cx="552993" cy="552992"/>
            </a:xfrm>
          </p:grpSpPr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B0215AE6-3365-F477-1A52-EC577BDAE4A3}"/>
                  </a:ext>
                </a:extLst>
              </p:cNvPr>
              <p:cNvSpPr/>
              <p:nvPr/>
            </p:nvSpPr>
            <p:spPr>
              <a:xfrm>
                <a:off x="5907656" y="1144125"/>
                <a:ext cx="366979" cy="52046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41A6FA2E-5F98-6705-CCAE-B89A8E4418D3}"/>
                  </a:ext>
                </a:extLst>
              </p:cNvPr>
              <p:cNvSpPr/>
              <p:nvPr/>
            </p:nvSpPr>
            <p:spPr>
              <a:xfrm>
                <a:off x="5721642" y="1130292"/>
                <a:ext cx="374358" cy="552992"/>
              </a:xfrm>
              <a:custGeom>
                <a:avLst/>
                <a:gdLst>
                  <a:gd name="connsiteX0" fmla="*/ 276496 w 374358"/>
                  <a:gd name="connsiteY0" fmla="*/ 0 h 552992"/>
                  <a:gd name="connsiteX1" fmla="*/ 332220 w 374358"/>
                  <a:gd name="connsiteY1" fmla="*/ 5617 h 552992"/>
                  <a:gd name="connsiteX2" fmla="*/ 358689 w 374358"/>
                  <a:gd name="connsiteY2" fmla="*/ 13833 h 552992"/>
                  <a:gd name="connsiteX3" fmla="*/ 356428 w 374358"/>
                  <a:gd name="connsiteY3" fmla="*/ 14535 h 552992"/>
                  <a:gd name="connsiteX4" fmla="*/ 186013 w 374358"/>
                  <a:gd name="connsiteY4" fmla="*/ 271632 h 552992"/>
                  <a:gd name="connsiteX5" fmla="*/ 356428 w 374358"/>
                  <a:gd name="connsiteY5" fmla="*/ 528729 h 552992"/>
                  <a:gd name="connsiteX6" fmla="*/ 374358 w 374358"/>
                  <a:gd name="connsiteY6" fmla="*/ 534295 h 552992"/>
                  <a:gd name="connsiteX7" fmla="*/ 332220 w 374358"/>
                  <a:gd name="connsiteY7" fmla="*/ 547375 h 552992"/>
                  <a:gd name="connsiteX8" fmla="*/ 276496 w 374358"/>
                  <a:gd name="connsiteY8" fmla="*/ 552992 h 552992"/>
                  <a:gd name="connsiteX9" fmla="*/ 0 w 374358"/>
                  <a:gd name="connsiteY9" fmla="*/ 276496 h 552992"/>
                  <a:gd name="connsiteX10" fmla="*/ 276496 w 374358"/>
                  <a:gd name="connsiteY10" fmla="*/ 0 h 55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4358" h="552992">
                    <a:moveTo>
                      <a:pt x="276496" y="0"/>
                    </a:moveTo>
                    <a:cubicBezTo>
                      <a:pt x="295584" y="0"/>
                      <a:pt x="314220" y="1934"/>
                      <a:pt x="332220" y="5617"/>
                    </a:cubicBezTo>
                    <a:lnTo>
                      <a:pt x="358689" y="13833"/>
                    </a:lnTo>
                    <a:lnTo>
                      <a:pt x="356428" y="14535"/>
                    </a:lnTo>
                    <a:cubicBezTo>
                      <a:pt x="256282" y="56893"/>
                      <a:pt x="186013" y="156056"/>
                      <a:pt x="186013" y="271632"/>
                    </a:cubicBezTo>
                    <a:cubicBezTo>
                      <a:pt x="186013" y="387208"/>
                      <a:pt x="256282" y="486371"/>
                      <a:pt x="356428" y="528729"/>
                    </a:cubicBezTo>
                    <a:lnTo>
                      <a:pt x="374358" y="534295"/>
                    </a:lnTo>
                    <a:lnTo>
                      <a:pt x="332220" y="547375"/>
                    </a:lnTo>
                    <a:cubicBezTo>
                      <a:pt x="314220" y="551058"/>
                      <a:pt x="295584" y="552992"/>
                      <a:pt x="276496" y="552992"/>
                    </a:cubicBezTo>
                    <a:cubicBezTo>
                      <a:pt x="123791" y="552992"/>
                      <a:pt x="0" y="429201"/>
                      <a:pt x="0" y="276496"/>
                    </a:cubicBezTo>
                    <a:cubicBezTo>
                      <a:pt x="0" y="123791"/>
                      <a:pt x="123791" y="0"/>
                      <a:pt x="27649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3B7EBE43-FD30-DDA0-8543-286C7EAF0F4F}"/>
                  </a:ext>
                </a:extLst>
              </p:cNvPr>
              <p:cNvSpPr/>
              <p:nvPr/>
            </p:nvSpPr>
            <p:spPr>
              <a:xfrm>
                <a:off x="6101818" y="1227006"/>
                <a:ext cx="111288" cy="15783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3849B612-20E5-0497-7481-90E55486C3E8}"/>
                  </a:ext>
                </a:extLst>
              </p:cNvPr>
              <p:cNvSpPr/>
              <p:nvPr/>
            </p:nvSpPr>
            <p:spPr>
              <a:xfrm>
                <a:off x="6048197" y="1455006"/>
                <a:ext cx="60499" cy="8580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A4D105-8776-BC26-F303-B910F797019D}"/>
                </a:ext>
              </a:extLst>
            </p:cNvPr>
            <p:cNvGrpSpPr/>
            <p:nvPr/>
          </p:nvGrpSpPr>
          <p:grpSpPr>
            <a:xfrm flipH="1">
              <a:off x="10189391" y="77831"/>
              <a:ext cx="458184" cy="458183"/>
              <a:chOff x="5721642" y="1130292"/>
              <a:chExt cx="552993" cy="552992"/>
            </a:xfrm>
          </p:grpSpPr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F0001F7D-99B8-0F46-6DCE-F678A8E8ACA5}"/>
                  </a:ext>
                </a:extLst>
              </p:cNvPr>
              <p:cNvSpPr/>
              <p:nvPr/>
            </p:nvSpPr>
            <p:spPr>
              <a:xfrm>
                <a:off x="5907656" y="1144125"/>
                <a:ext cx="366979" cy="52046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42521DC2-DA91-A9AB-20C6-66DD52CBA8BF}"/>
                  </a:ext>
                </a:extLst>
              </p:cNvPr>
              <p:cNvSpPr/>
              <p:nvPr/>
            </p:nvSpPr>
            <p:spPr>
              <a:xfrm>
                <a:off x="5721642" y="1130292"/>
                <a:ext cx="374358" cy="552992"/>
              </a:xfrm>
              <a:custGeom>
                <a:avLst/>
                <a:gdLst>
                  <a:gd name="connsiteX0" fmla="*/ 276496 w 374358"/>
                  <a:gd name="connsiteY0" fmla="*/ 0 h 552992"/>
                  <a:gd name="connsiteX1" fmla="*/ 332220 w 374358"/>
                  <a:gd name="connsiteY1" fmla="*/ 5617 h 552992"/>
                  <a:gd name="connsiteX2" fmla="*/ 358689 w 374358"/>
                  <a:gd name="connsiteY2" fmla="*/ 13833 h 552992"/>
                  <a:gd name="connsiteX3" fmla="*/ 356428 w 374358"/>
                  <a:gd name="connsiteY3" fmla="*/ 14535 h 552992"/>
                  <a:gd name="connsiteX4" fmla="*/ 186013 w 374358"/>
                  <a:gd name="connsiteY4" fmla="*/ 271632 h 552992"/>
                  <a:gd name="connsiteX5" fmla="*/ 356428 w 374358"/>
                  <a:gd name="connsiteY5" fmla="*/ 528729 h 552992"/>
                  <a:gd name="connsiteX6" fmla="*/ 374358 w 374358"/>
                  <a:gd name="connsiteY6" fmla="*/ 534295 h 552992"/>
                  <a:gd name="connsiteX7" fmla="*/ 332220 w 374358"/>
                  <a:gd name="connsiteY7" fmla="*/ 547375 h 552992"/>
                  <a:gd name="connsiteX8" fmla="*/ 276496 w 374358"/>
                  <a:gd name="connsiteY8" fmla="*/ 552992 h 552992"/>
                  <a:gd name="connsiteX9" fmla="*/ 0 w 374358"/>
                  <a:gd name="connsiteY9" fmla="*/ 276496 h 552992"/>
                  <a:gd name="connsiteX10" fmla="*/ 276496 w 374358"/>
                  <a:gd name="connsiteY10" fmla="*/ 0 h 55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4358" h="552992">
                    <a:moveTo>
                      <a:pt x="276496" y="0"/>
                    </a:moveTo>
                    <a:cubicBezTo>
                      <a:pt x="295584" y="0"/>
                      <a:pt x="314220" y="1934"/>
                      <a:pt x="332220" y="5617"/>
                    </a:cubicBezTo>
                    <a:lnTo>
                      <a:pt x="358689" y="13833"/>
                    </a:lnTo>
                    <a:lnTo>
                      <a:pt x="356428" y="14535"/>
                    </a:lnTo>
                    <a:cubicBezTo>
                      <a:pt x="256282" y="56893"/>
                      <a:pt x="186013" y="156056"/>
                      <a:pt x="186013" y="271632"/>
                    </a:cubicBezTo>
                    <a:cubicBezTo>
                      <a:pt x="186013" y="387208"/>
                      <a:pt x="256282" y="486371"/>
                      <a:pt x="356428" y="528729"/>
                    </a:cubicBezTo>
                    <a:lnTo>
                      <a:pt x="374358" y="534295"/>
                    </a:lnTo>
                    <a:lnTo>
                      <a:pt x="332220" y="547375"/>
                    </a:lnTo>
                    <a:cubicBezTo>
                      <a:pt x="314220" y="551058"/>
                      <a:pt x="295584" y="552992"/>
                      <a:pt x="276496" y="552992"/>
                    </a:cubicBezTo>
                    <a:cubicBezTo>
                      <a:pt x="123791" y="552992"/>
                      <a:pt x="0" y="429201"/>
                      <a:pt x="0" y="276496"/>
                    </a:cubicBezTo>
                    <a:cubicBezTo>
                      <a:pt x="0" y="123791"/>
                      <a:pt x="123791" y="0"/>
                      <a:pt x="27649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98BB42C2-D643-BCAB-09F4-3FB63CEFF737}"/>
                  </a:ext>
                </a:extLst>
              </p:cNvPr>
              <p:cNvSpPr/>
              <p:nvPr/>
            </p:nvSpPr>
            <p:spPr>
              <a:xfrm>
                <a:off x="6101818" y="1227006"/>
                <a:ext cx="111288" cy="15783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3A1D21B7-1C85-CB0A-5CC4-D6E0C7D8F39D}"/>
                  </a:ext>
                </a:extLst>
              </p:cNvPr>
              <p:cNvSpPr/>
              <p:nvPr/>
            </p:nvSpPr>
            <p:spPr>
              <a:xfrm>
                <a:off x="6048197" y="1455006"/>
                <a:ext cx="60499" cy="8580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3915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Rectangle 228">
            <a:extLst>
              <a:ext uri="{FF2B5EF4-FFF2-40B4-BE49-F238E27FC236}">
                <a16:creationId xmlns:a16="http://schemas.microsoft.com/office/drawing/2014/main" id="{FA9F7949-7802-AB6E-028E-ED833A5CBAEE}"/>
              </a:ext>
            </a:extLst>
          </p:cNvPr>
          <p:cNvSpPr/>
          <p:nvPr/>
        </p:nvSpPr>
        <p:spPr>
          <a:xfrm>
            <a:off x="-12356" y="-27047"/>
            <a:ext cx="12216097" cy="68912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185577"/>
            <a:ext cx="12192001" cy="5672423"/>
          </a:xfrm>
          <a:custGeom>
            <a:avLst/>
            <a:gdLst>
              <a:gd name="connsiteX0" fmla="*/ 0 w 12192001"/>
              <a:gd name="connsiteY0" fmla="*/ 0 h 5587757"/>
              <a:gd name="connsiteX1" fmla="*/ 12192001 w 12192001"/>
              <a:gd name="connsiteY1" fmla="*/ 0 h 5587757"/>
              <a:gd name="connsiteX2" fmla="*/ 12192001 w 12192001"/>
              <a:gd name="connsiteY2" fmla="*/ 5587757 h 5587757"/>
              <a:gd name="connsiteX3" fmla="*/ 0 w 12192001"/>
              <a:gd name="connsiteY3" fmla="*/ 5587757 h 5587757"/>
              <a:gd name="connsiteX4" fmla="*/ 0 w 12192001"/>
              <a:gd name="connsiteY4" fmla="*/ 0 h 5587757"/>
              <a:gd name="connsiteX0" fmla="*/ 0 w 12192001"/>
              <a:gd name="connsiteY0" fmla="*/ 84666 h 5672423"/>
              <a:gd name="connsiteX1" fmla="*/ 12192001 w 12192001"/>
              <a:gd name="connsiteY1" fmla="*/ 84666 h 5672423"/>
              <a:gd name="connsiteX2" fmla="*/ 12192001 w 12192001"/>
              <a:gd name="connsiteY2" fmla="*/ 5672423 h 5672423"/>
              <a:gd name="connsiteX3" fmla="*/ 0 w 12192001"/>
              <a:gd name="connsiteY3" fmla="*/ 5672423 h 5672423"/>
              <a:gd name="connsiteX4" fmla="*/ 0 w 12192001"/>
              <a:gd name="connsiteY4" fmla="*/ 84666 h 567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672423">
                <a:moveTo>
                  <a:pt x="0" y="84666"/>
                </a:moveTo>
                <a:cubicBezTo>
                  <a:pt x="4254500" y="-105834"/>
                  <a:pt x="8128001" y="84666"/>
                  <a:pt x="12192001" y="84666"/>
                </a:cubicBezTo>
                <a:lnTo>
                  <a:pt x="12192001" y="5672423"/>
                </a:lnTo>
                <a:lnTo>
                  <a:pt x="0" y="5672423"/>
                </a:lnTo>
                <a:lnTo>
                  <a:pt x="0" y="8466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6537871" y="4019263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40FD3E9F-9664-D239-398E-21C5E7C874AC}"/>
              </a:ext>
            </a:extLst>
          </p:cNvPr>
          <p:cNvSpPr/>
          <p:nvPr/>
        </p:nvSpPr>
        <p:spPr>
          <a:xfrm flipH="1">
            <a:off x="11704398" y="1223296"/>
            <a:ext cx="487792" cy="210517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55095403-4691-3D92-D0C4-893D2C7F2623}"/>
              </a:ext>
            </a:extLst>
          </p:cNvPr>
          <p:cNvSpPr/>
          <p:nvPr/>
        </p:nvSpPr>
        <p:spPr>
          <a:xfrm flipH="1">
            <a:off x="351849" y="3949253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703D2F3-C94E-BC28-A319-64115C6166D4}"/>
              </a:ext>
            </a:extLst>
          </p:cNvPr>
          <p:cNvSpPr/>
          <p:nvPr/>
        </p:nvSpPr>
        <p:spPr>
          <a:xfrm>
            <a:off x="2912101" y="2934059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FD591DB4-C758-0287-90B5-92A4D5C749C0}"/>
              </a:ext>
            </a:extLst>
          </p:cNvPr>
          <p:cNvSpPr/>
          <p:nvPr/>
        </p:nvSpPr>
        <p:spPr>
          <a:xfrm rot="21056363">
            <a:off x="857544" y="2200293"/>
            <a:ext cx="1160113" cy="323925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9CC54BF5-2958-3145-39F5-B401AFE675AE}"/>
              </a:ext>
            </a:extLst>
          </p:cNvPr>
          <p:cNvSpPr/>
          <p:nvPr/>
        </p:nvSpPr>
        <p:spPr>
          <a:xfrm flipH="1">
            <a:off x="304912" y="1783507"/>
            <a:ext cx="608127" cy="249412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EF615E58-0536-FA46-7BE4-6C8FE6BB5750}"/>
              </a:ext>
            </a:extLst>
          </p:cNvPr>
          <p:cNvGrpSpPr/>
          <p:nvPr/>
        </p:nvGrpSpPr>
        <p:grpSpPr>
          <a:xfrm flipH="1">
            <a:off x="4809854" y="1230665"/>
            <a:ext cx="3189423" cy="3924120"/>
            <a:chOff x="737842" y="-1808315"/>
            <a:chExt cx="7529451" cy="926389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3204F06-D46E-3887-90B7-656294F0700A}"/>
                </a:ext>
              </a:extLst>
            </p:cNvPr>
            <p:cNvGrpSpPr/>
            <p:nvPr/>
          </p:nvGrpSpPr>
          <p:grpSpPr>
            <a:xfrm>
              <a:off x="737842" y="-1808315"/>
              <a:ext cx="7529451" cy="9263891"/>
              <a:chOff x="737842" y="-1808315"/>
              <a:chExt cx="7529451" cy="926389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38F60BB-D25F-616A-F346-8083E5837DB5}"/>
                  </a:ext>
                </a:extLst>
              </p:cNvPr>
              <p:cNvGrpSpPr/>
              <p:nvPr/>
            </p:nvGrpSpPr>
            <p:grpSpPr>
              <a:xfrm rot="311220">
                <a:off x="2486003" y="3619810"/>
                <a:ext cx="1499313" cy="3473761"/>
                <a:chOff x="3286125" y="3981815"/>
                <a:chExt cx="1499313" cy="3473761"/>
              </a:xfrm>
            </p:grpSpPr>
            <p:sp>
              <p:nvSpPr>
                <p:cNvPr id="76" name="Rectangle 850">
                  <a:extLst>
                    <a:ext uri="{FF2B5EF4-FFF2-40B4-BE49-F238E27FC236}">
                      <a16:creationId xmlns:a16="http://schemas.microsoft.com/office/drawing/2014/main" id="{9EEBB20B-A996-B647-0599-E332BF2E08CD}"/>
                    </a:ext>
                  </a:extLst>
                </p:cNvPr>
                <p:cNvSpPr/>
                <p:nvPr/>
              </p:nvSpPr>
              <p:spPr>
                <a:xfrm>
                  <a:off x="3286125" y="5326422"/>
                  <a:ext cx="1404927" cy="2129154"/>
                </a:xfrm>
                <a:custGeom>
                  <a:avLst/>
                  <a:gdLst>
                    <a:gd name="connsiteX0" fmla="*/ 0 w 200327"/>
                    <a:gd name="connsiteY0" fmla="*/ 0 h 281302"/>
                    <a:gd name="connsiteX1" fmla="*/ 200327 w 200327"/>
                    <a:gd name="connsiteY1" fmla="*/ 0 h 281302"/>
                    <a:gd name="connsiteX2" fmla="*/ 200327 w 200327"/>
                    <a:gd name="connsiteY2" fmla="*/ 281302 h 281302"/>
                    <a:gd name="connsiteX3" fmla="*/ 0 w 200327"/>
                    <a:gd name="connsiteY3" fmla="*/ 281302 h 281302"/>
                    <a:gd name="connsiteX4" fmla="*/ 0 w 200327"/>
                    <a:gd name="connsiteY4" fmla="*/ 0 h 281302"/>
                    <a:gd name="connsiteX0" fmla="*/ 304800 w 505127"/>
                    <a:gd name="connsiteY0" fmla="*/ 0 h 1529077"/>
                    <a:gd name="connsiteX1" fmla="*/ 505127 w 505127"/>
                    <a:gd name="connsiteY1" fmla="*/ 0 h 1529077"/>
                    <a:gd name="connsiteX2" fmla="*/ 505127 w 505127"/>
                    <a:gd name="connsiteY2" fmla="*/ 281302 h 1529077"/>
                    <a:gd name="connsiteX3" fmla="*/ 0 w 505127"/>
                    <a:gd name="connsiteY3" fmla="*/ 1529077 h 1529077"/>
                    <a:gd name="connsiteX4" fmla="*/ 304800 w 505127"/>
                    <a:gd name="connsiteY4" fmla="*/ 0 h 1529077"/>
                    <a:gd name="connsiteX0" fmla="*/ 304800 w 505127"/>
                    <a:gd name="connsiteY0" fmla="*/ 0 h 1529077"/>
                    <a:gd name="connsiteX1" fmla="*/ 505127 w 505127"/>
                    <a:gd name="connsiteY1" fmla="*/ 0 h 1529077"/>
                    <a:gd name="connsiteX2" fmla="*/ 305102 w 505127"/>
                    <a:gd name="connsiteY2" fmla="*/ 1433827 h 1529077"/>
                    <a:gd name="connsiteX3" fmla="*/ 0 w 505127"/>
                    <a:gd name="connsiteY3" fmla="*/ 1529077 h 1529077"/>
                    <a:gd name="connsiteX4" fmla="*/ 304800 w 505127"/>
                    <a:gd name="connsiteY4" fmla="*/ 0 h 1529077"/>
                    <a:gd name="connsiteX0" fmla="*/ 304800 w 686102"/>
                    <a:gd name="connsiteY0" fmla="*/ 9525 h 1538602"/>
                    <a:gd name="connsiteX1" fmla="*/ 686102 w 686102"/>
                    <a:gd name="connsiteY1" fmla="*/ 0 h 1538602"/>
                    <a:gd name="connsiteX2" fmla="*/ 305102 w 686102"/>
                    <a:gd name="connsiteY2" fmla="*/ 1443352 h 1538602"/>
                    <a:gd name="connsiteX3" fmla="*/ 0 w 686102"/>
                    <a:gd name="connsiteY3" fmla="*/ 1538602 h 1538602"/>
                    <a:gd name="connsiteX4" fmla="*/ 304800 w 686102"/>
                    <a:gd name="connsiteY4" fmla="*/ 9525 h 1538602"/>
                    <a:gd name="connsiteX0" fmla="*/ 476250 w 686102"/>
                    <a:gd name="connsiteY0" fmla="*/ 47625 h 1538602"/>
                    <a:gd name="connsiteX1" fmla="*/ 686102 w 686102"/>
                    <a:gd name="connsiteY1" fmla="*/ 0 h 1538602"/>
                    <a:gd name="connsiteX2" fmla="*/ 305102 w 686102"/>
                    <a:gd name="connsiteY2" fmla="*/ 1443352 h 1538602"/>
                    <a:gd name="connsiteX3" fmla="*/ 0 w 686102"/>
                    <a:gd name="connsiteY3" fmla="*/ 1538602 h 1538602"/>
                    <a:gd name="connsiteX4" fmla="*/ 476250 w 686102"/>
                    <a:gd name="connsiteY4" fmla="*/ 47625 h 1538602"/>
                    <a:gd name="connsiteX0" fmla="*/ 690250 w 900102"/>
                    <a:gd name="connsiteY0" fmla="*/ 47625 h 2026879"/>
                    <a:gd name="connsiteX1" fmla="*/ 900102 w 900102"/>
                    <a:gd name="connsiteY1" fmla="*/ 0 h 2026879"/>
                    <a:gd name="connsiteX2" fmla="*/ 519102 w 900102"/>
                    <a:gd name="connsiteY2" fmla="*/ 1443352 h 2026879"/>
                    <a:gd name="connsiteX3" fmla="*/ 0 w 900102"/>
                    <a:gd name="connsiteY3" fmla="*/ 2026879 h 2026879"/>
                    <a:gd name="connsiteX4" fmla="*/ 214000 w 900102"/>
                    <a:gd name="connsiteY4" fmla="*/ 1538602 h 2026879"/>
                    <a:gd name="connsiteX5" fmla="*/ 690250 w 900102"/>
                    <a:gd name="connsiteY5" fmla="*/ 47625 h 2026879"/>
                    <a:gd name="connsiteX0" fmla="*/ 1198100 w 1407952"/>
                    <a:gd name="connsiteY0" fmla="*/ 47625 h 2026879"/>
                    <a:gd name="connsiteX1" fmla="*/ 1407952 w 1407952"/>
                    <a:gd name="connsiteY1" fmla="*/ 0 h 2026879"/>
                    <a:gd name="connsiteX2" fmla="*/ 1026952 w 1407952"/>
                    <a:gd name="connsiteY2" fmla="*/ 1443352 h 2026879"/>
                    <a:gd name="connsiteX3" fmla="*/ 507850 w 1407952"/>
                    <a:gd name="connsiteY3" fmla="*/ 2026879 h 2026879"/>
                    <a:gd name="connsiteX4" fmla="*/ 3025 w 1407952"/>
                    <a:gd name="connsiteY4" fmla="*/ 1674454 h 2026879"/>
                    <a:gd name="connsiteX5" fmla="*/ 721850 w 1407952"/>
                    <a:gd name="connsiteY5" fmla="*/ 1538602 h 2026879"/>
                    <a:gd name="connsiteX6" fmla="*/ 1198100 w 1407952"/>
                    <a:gd name="connsiteY6" fmla="*/ 47625 h 2026879"/>
                    <a:gd name="connsiteX0" fmla="*/ 1200741 w 1410593"/>
                    <a:gd name="connsiteY0" fmla="*/ 47625 h 2035598"/>
                    <a:gd name="connsiteX1" fmla="*/ 1410593 w 1410593"/>
                    <a:gd name="connsiteY1" fmla="*/ 0 h 2035598"/>
                    <a:gd name="connsiteX2" fmla="*/ 1029593 w 1410593"/>
                    <a:gd name="connsiteY2" fmla="*/ 1443352 h 2035598"/>
                    <a:gd name="connsiteX3" fmla="*/ 510491 w 1410593"/>
                    <a:gd name="connsiteY3" fmla="*/ 2026879 h 2035598"/>
                    <a:gd name="connsiteX4" fmla="*/ 577166 w 1410593"/>
                    <a:gd name="connsiteY4" fmla="*/ 1645879 h 2035598"/>
                    <a:gd name="connsiteX5" fmla="*/ 5666 w 1410593"/>
                    <a:gd name="connsiteY5" fmla="*/ 1674454 h 2035598"/>
                    <a:gd name="connsiteX6" fmla="*/ 724491 w 1410593"/>
                    <a:gd name="connsiteY6" fmla="*/ 1538602 h 2035598"/>
                    <a:gd name="connsiteX7" fmla="*/ 1200741 w 1410593"/>
                    <a:gd name="connsiteY7" fmla="*/ 47625 h 2035598"/>
                    <a:gd name="connsiteX0" fmla="*/ 1200741 w 1410593"/>
                    <a:gd name="connsiteY0" fmla="*/ 47625 h 2035598"/>
                    <a:gd name="connsiteX1" fmla="*/ 1410593 w 1410593"/>
                    <a:gd name="connsiteY1" fmla="*/ 0 h 2035598"/>
                    <a:gd name="connsiteX2" fmla="*/ 1029593 w 1410593"/>
                    <a:gd name="connsiteY2" fmla="*/ 1443352 h 2035598"/>
                    <a:gd name="connsiteX3" fmla="*/ 1355042 w 1410593"/>
                    <a:gd name="connsiteY3" fmla="*/ 1760178 h 2035598"/>
                    <a:gd name="connsiteX4" fmla="*/ 510491 w 1410593"/>
                    <a:gd name="connsiteY4" fmla="*/ 2026879 h 2035598"/>
                    <a:gd name="connsiteX5" fmla="*/ 577166 w 1410593"/>
                    <a:gd name="connsiteY5" fmla="*/ 1645879 h 2035598"/>
                    <a:gd name="connsiteX6" fmla="*/ 5666 w 1410593"/>
                    <a:gd name="connsiteY6" fmla="*/ 1674454 h 2035598"/>
                    <a:gd name="connsiteX7" fmla="*/ 724491 w 1410593"/>
                    <a:gd name="connsiteY7" fmla="*/ 1538602 h 2035598"/>
                    <a:gd name="connsiteX8" fmla="*/ 1200741 w 1410593"/>
                    <a:gd name="connsiteY8" fmla="*/ 47625 h 2035598"/>
                    <a:gd name="connsiteX0" fmla="*/ 1200741 w 1410593"/>
                    <a:gd name="connsiteY0" fmla="*/ 47625 h 2129314"/>
                    <a:gd name="connsiteX1" fmla="*/ 1410593 w 1410593"/>
                    <a:gd name="connsiteY1" fmla="*/ 0 h 2129314"/>
                    <a:gd name="connsiteX2" fmla="*/ 1029593 w 1410593"/>
                    <a:gd name="connsiteY2" fmla="*/ 1443352 h 2129314"/>
                    <a:gd name="connsiteX3" fmla="*/ 1355042 w 1410593"/>
                    <a:gd name="connsiteY3" fmla="*/ 1760178 h 2129314"/>
                    <a:gd name="connsiteX4" fmla="*/ 370791 w 1410593"/>
                    <a:gd name="connsiteY4" fmla="*/ 2122129 h 2129314"/>
                    <a:gd name="connsiteX5" fmla="*/ 577166 w 1410593"/>
                    <a:gd name="connsiteY5" fmla="*/ 1645879 h 2129314"/>
                    <a:gd name="connsiteX6" fmla="*/ 5666 w 1410593"/>
                    <a:gd name="connsiteY6" fmla="*/ 1674454 h 2129314"/>
                    <a:gd name="connsiteX7" fmla="*/ 724491 w 1410593"/>
                    <a:gd name="connsiteY7" fmla="*/ 1538602 h 2129314"/>
                    <a:gd name="connsiteX8" fmla="*/ 1200741 w 1410593"/>
                    <a:gd name="connsiteY8" fmla="*/ 47625 h 2129314"/>
                    <a:gd name="connsiteX0" fmla="*/ 1200014 w 1409866"/>
                    <a:gd name="connsiteY0" fmla="*/ 47625 h 2129399"/>
                    <a:gd name="connsiteX1" fmla="*/ 1409866 w 1409866"/>
                    <a:gd name="connsiteY1" fmla="*/ 0 h 2129399"/>
                    <a:gd name="connsiteX2" fmla="*/ 1028866 w 1409866"/>
                    <a:gd name="connsiteY2" fmla="*/ 1443352 h 2129399"/>
                    <a:gd name="connsiteX3" fmla="*/ 1354315 w 1409866"/>
                    <a:gd name="connsiteY3" fmla="*/ 1760178 h 2129399"/>
                    <a:gd name="connsiteX4" fmla="*/ 370064 w 1409866"/>
                    <a:gd name="connsiteY4" fmla="*/ 2122129 h 2129399"/>
                    <a:gd name="connsiteX5" fmla="*/ 665339 w 1409866"/>
                    <a:gd name="connsiteY5" fmla="*/ 1652229 h 2129399"/>
                    <a:gd name="connsiteX6" fmla="*/ 4939 w 1409866"/>
                    <a:gd name="connsiteY6" fmla="*/ 1674454 h 2129399"/>
                    <a:gd name="connsiteX7" fmla="*/ 723764 w 1409866"/>
                    <a:gd name="connsiteY7" fmla="*/ 1538602 h 2129399"/>
                    <a:gd name="connsiteX8" fmla="*/ 1200014 w 1409866"/>
                    <a:gd name="connsiteY8" fmla="*/ 47625 h 2129399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74430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74430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74430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744304 h 2129154"/>
                    <a:gd name="connsiteX7" fmla="*/ 723764 w 1409866"/>
                    <a:gd name="connsiteY7" fmla="*/ 1506852 h 2129154"/>
                    <a:gd name="connsiteX8" fmla="*/ 1200014 w 1409866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50625 w 1404927"/>
                    <a:gd name="connsiteY0" fmla="*/ 349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50625 w 1404927"/>
                    <a:gd name="connsiteY8" fmla="*/ 34925 h 2129154"/>
                    <a:gd name="connsiteX0" fmla="*/ 1150625 w 1404927"/>
                    <a:gd name="connsiteY0" fmla="*/ 349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50625 w 1404927"/>
                    <a:gd name="connsiteY8" fmla="*/ 34925 h 2129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4927" h="2129154">
                      <a:moveTo>
                        <a:pt x="1150625" y="34925"/>
                      </a:moveTo>
                      <a:lnTo>
                        <a:pt x="1404927" y="0"/>
                      </a:lnTo>
                      <a:cubicBezTo>
                        <a:pt x="1277927" y="481117"/>
                        <a:pt x="1017577" y="1032085"/>
                        <a:pt x="1023927" y="1443352"/>
                      </a:cubicBezTo>
                      <a:cubicBezTo>
                        <a:pt x="1215752" y="1537748"/>
                        <a:pt x="1366043" y="1701024"/>
                        <a:pt x="1349376" y="1760178"/>
                      </a:cubicBezTo>
                      <a:cubicBezTo>
                        <a:pt x="1288259" y="1800282"/>
                        <a:pt x="956204" y="1262762"/>
                        <a:pt x="365125" y="2122129"/>
                      </a:cubicBezTo>
                      <a:cubicBezTo>
                        <a:pt x="246858" y="2193984"/>
                        <a:pt x="490537" y="1691916"/>
                        <a:pt x="660400" y="1652229"/>
                      </a:cubicBezTo>
                      <a:cubicBezTo>
                        <a:pt x="557213" y="1644292"/>
                        <a:pt x="97683" y="1673283"/>
                        <a:pt x="0" y="1744304"/>
                      </a:cubicBezTo>
                      <a:cubicBezTo>
                        <a:pt x="163408" y="1466187"/>
                        <a:pt x="574467" y="1499219"/>
                        <a:pt x="718825" y="1506852"/>
                      </a:cubicBezTo>
                      <a:cubicBezTo>
                        <a:pt x="877575" y="1210943"/>
                        <a:pt x="1029975" y="553084"/>
                        <a:pt x="1150625" y="34925"/>
                      </a:cubicBezTo>
                      <a:close/>
                    </a:path>
                  </a:pathLst>
                </a:custGeom>
                <a:solidFill>
                  <a:srgbClr val="7E909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Rectangle 849">
                  <a:extLst>
                    <a:ext uri="{FF2B5EF4-FFF2-40B4-BE49-F238E27FC236}">
                      <a16:creationId xmlns:a16="http://schemas.microsoft.com/office/drawing/2014/main" id="{AE98D219-8542-EB14-8F02-96FA9629BEFA}"/>
                    </a:ext>
                  </a:extLst>
                </p:cNvPr>
                <p:cNvSpPr/>
                <p:nvPr/>
              </p:nvSpPr>
              <p:spPr>
                <a:xfrm>
                  <a:off x="3932776" y="3981815"/>
                  <a:ext cx="852662" cy="1684033"/>
                </a:xfrm>
                <a:custGeom>
                  <a:avLst/>
                  <a:gdLst>
                    <a:gd name="connsiteX0" fmla="*/ 0 w 832319"/>
                    <a:gd name="connsiteY0" fmla="*/ 0 h 490233"/>
                    <a:gd name="connsiteX1" fmla="*/ 832319 w 832319"/>
                    <a:gd name="connsiteY1" fmla="*/ 0 h 490233"/>
                    <a:gd name="connsiteX2" fmla="*/ 832319 w 832319"/>
                    <a:gd name="connsiteY2" fmla="*/ 490233 h 490233"/>
                    <a:gd name="connsiteX3" fmla="*/ 0 w 832319"/>
                    <a:gd name="connsiteY3" fmla="*/ 490233 h 490233"/>
                    <a:gd name="connsiteX4" fmla="*/ 0 w 832319"/>
                    <a:gd name="connsiteY4" fmla="*/ 0 h 490233"/>
                    <a:gd name="connsiteX0" fmla="*/ 0 w 832319"/>
                    <a:gd name="connsiteY0" fmla="*/ 0 h 1671333"/>
                    <a:gd name="connsiteX1" fmla="*/ 832319 w 832319"/>
                    <a:gd name="connsiteY1" fmla="*/ 0 h 1671333"/>
                    <a:gd name="connsiteX2" fmla="*/ 527519 w 832319"/>
                    <a:gd name="connsiteY2" fmla="*/ 1671333 h 1671333"/>
                    <a:gd name="connsiteX3" fmla="*/ 0 w 832319"/>
                    <a:gd name="connsiteY3" fmla="*/ 490233 h 1671333"/>
                    <a:gd name="connsiteX4" fmla="*/ 0 w 832319"/>
                    <a:gd name="connsiteY4" fmla="*/ 0 h 1671333"/>
                    <a:gd name="connsiteX0" fmla="*/ 0 w 919404"/>
                    <a:gd name="connsiteY0" fmla="*/ 0 h 1671333"/>
                    <a:gd name="connsiteX1" fmla="*/ 832319 w 919404"/>
                    <a:gd name="connsiteY1" fmla="*/ 0 h 1671333"/>
                    <a:gd name="connsiteX2" fmla="*/ 527519 w 919404"/>
                    <a:gd name="connsiteY2" fmla="*/ 1671333 h 1671333"/>
                    <a:gd name="connsiteX3" fmla="*/ 0 w 919404"/>
                    <a:gd name="connsiteY3" fmla="*/ 490233 h 1671333"/>
                    <a:gd name="connsiteX4" fmla="*/ 0 w 919404"/>
                    <a:gd name="connsiteY4" fmla="*/ 0 h 1671333"/>
                    <a:gd name="connsiteX0" fmla="*/ 330200 w 919404"/>
                    <a:gd name="connsiteY0" fmla="*/ 0 h 1684033"/>
                    <a:gd name="connsiteX1" fmla="*/ 832319 w 919404"/>
                    <a:gd name="connsiteY1" fmla="*/ 12700 h 1684033"/>
                    <a:gd name="connsiteX2" fmla="*/ 527519 w 919404"/>
                    <a:gd name="connsiteY2" fmla="*/ 1684033 h 1684033"/>
                    <a:gd name="connsiteX3" fmla="*/ 0 w 919404"/>
                    <a:gd name="connsiteY3" fmla="*/ 502933 h 1684033"/>
                    <a:gd name="connsiteX4" fmla="*/ 330200 w 919404"/>
                    <a:gd name="connsiteY4" fmla="*/ 0 h 1684033"/>
                    <a:gd name="connsiteX0" fmla="*/ 0 w 589204"/>
                    <a:gd name="connsiteY0" fmla="*/ 0 h 1684033"/>
                    <a:gd name="connsiteX1" fmla="*/ 502119 w 589204"/>
                    <a:gd name="connsiteY1" fmla="*/ 12700 h 1684033"/>
                    <a:gd name="connsiteX2" fmla="*/ 197319 w 589204"/>
                    <a:gd name="connsiteY2" fmla="*/ 1684033 h 1684033"/>
                    <a:gd name="connsiteX3" fmla="*/ 0 w 589204"/>
                    <a:gd name="connsiteY3" fmla="*/ 0 h 1684033"/>
                    <a:gd name="connsiteX0" fmla="*/ 156087 w 745291"/>
                    <a:gd name="connsiteY0" fmla="*/ 0 h 1684033"/>
                    <a:gd name="connsiteX1" fmla="*/ 658206 w 745291"/>
                    <a:gd name="connsiteY1" fmla="*/ 12700 h 1684033"/>
                    <a:gd name="connsiteX2" fmla="*/ 353406 w 745291"/>
                    <a:gd name="connsiteY2" fmla="*/ 1684033 h 1684033"/>
                    <a:gd name="connsiteX3" fmla="*/ 156087 w 745291"/>
                    <a:gd name="connsiteY3" fmla="*/ 0 h 1684033"/>
                    <a:gd name="connsiteX0" fmla="*/ 263458 w 852662"/>
                    <a:gd name="connsiteY0" fmla="*/ 0 h 1684033"/>
                    <a:gd name="connsiteX1" fmla="*/ 765577 w 852662"/>
                    <a:gd name="connsiteY1" fmla="*/ 12700 h 1684033"/>
                    <a:gd name="connsiteX2" fmla="*/ 460777 w 852662"/>
                    <a:gd name="connsiteY2" fmla="*/ 1684033 h 1684033"/>
                    <a:gd name="connsiteX3" fmla="*/ 263458 w 852662"/>
                    <a:gd name="connsiteY3" fmla="*/ 0 h 1684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52662" h="1684033">
                      <a:moveTo>
                        <a:pt x="263458" y="0"/>
                      </a:moveTo>
                      <a:lnTo>
                        <a:pt x="765577" y="12700"/>
                      </a:lnTo>
                      <a:cubicBezTo>
                        <a:pt x="663977" y="569811"/>
                        <a:pt x="1184677" y="1647622"/>
                        <a:pt x="460777" y="1684033"/>
                      </a:cubicBezTo>
                      <a:cubicBezTo>
                        <a:pt x="-239996" y="754389"/>
                        <a:pt x="-969" y="53344"/>
                        <a:pt x="263458" y="0"/>
                      </a:cubicBezTo>
                      <a:close/>
                    </a:path>
                  </a:pathLst>
                </a:custGeom>
                <a:solidFill>
                  <a:srgbClr val="45332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9E524C2-E301-10CF-D048-48021DE098C6}"/>
                  </a:ext>
                </a:extLst>
              </p:cNvPr>
              <p:cNvGrpSpPr/>
              <p:nvPr/>
            </p:nvGrpSpPr>
            <p:grpSpPr>
              <a:xfrm>
                <a:off x="1378789" y="-1808315"/>
                <a:ext cx="1236390" cy="1148069"/>
                <a:chOff x="1378789" y="-1808315"/>
                <a:chExt cx="1236390" cy="1148069"/>
              </a:xfrm>
              <a:solidFill>
                <a:srgbClr val="FA5516"/>
              </a:solidFill>
            </p:grpSpPr>
            <p:sp>
              <p:nvSpPr>
                <p:cNvPr id="72" name="Rectangle 858">
                  <a:extLst>
                    <a:ext uri="{FF2B5EF4-FFF2-40B4-BE49-F238E27FC236}">
                      <a16:creationId xmlns:a16="http://schemas.microsoft.com/office/drawing/2014/main" id="{05BF874D-6897-B9D5-CE82-F3603BAC265B}"/>
                    </a:ext>
                  </a:extLst>
                </p:cNvPr>
                <p:cNvSpPr/>
                <p:nvPr/>
              </p:nvSpPr>
              <p:spPr>
                <a:xfrm rot="1326375">
                  <a:off x="1866502" y="-1746137"/>
                  <a:ext cx="442710" cy="1008214"/>
                </a:xfrm>
                <a:custGeom>
                  <a:avLst/>
                  <a:gdLst>
                    <a:gd name="connsiteX0" fmla="*/ 0 w 201068"/>
                    <a:gd name="connsiteY0" fmla="*/ 0 h 287706"/>
                    <a:gd name="connsiteX1" fmla="*/ 201068 w 201068"/>
                    <a:gd name="connsiteY1" fmla="*/ 0 h 287706"/>
                    <a:gd name="connsiteX2" fmla="*/ 201068 w 201068"/>
                    <a:gd name="connsiteY2" fmla="*/ 287706 h 287706"/>
                    <a:gd name="connsiteX3" fmla="*/ 0 w 201068"/>
                    <a:gd name="connsiteY3" fmla="*/ 287706 h 287706"/>
                    <a:gd name="connsiteX4" fmla="*/ 0 w 201068"/>
                    <a:gd name="connsiteY4" fmla="*/ 0 h 287706"/>
                    <a:gd name="connsiteX0" fmla="*/ 0 w 201068"/>
                    <a:gd name="connsiteY0" fmla="*/ 0 h 287706"/>
                    <a:gd name="connsiteX1" fmla="*/ 131218 w 201068"/>
                    <a:gd name="connsiteY1" fmla="*/ 25400 h 287706"/>
                    <a:gd name="connsiteX2" fmla="*/ 201068 w 201068"/>
                    <a:gd name="connsiteY2" fmla="*/ 287706 h 287706"/>
                    <a:gd name="connsiteX3" fmla="*/ 0 w 201068"/>
                    <a:gd name="connsiteY3" fmla="*/ 287706 h 287706"/>
                    <a:gd name="connsiteX4" fmla="*/ 0 w 201068"/>
                    <a:gd name="connsiteY4" fmla="*/ 0 h 287706"/>
                    <a:gd name="connsiteX0" fmla="*/ 31750 w 201068"/>
                    <a:gd name="connsiteY0" fmla="*/ 0 h 262306"/>
                    <a:gd name="connsiteX1" fmla="*/ 131218 w 201068"/>
                    <a:gd name="connsiteY1" fmla="*/ 0 h 262306"/>
                    <a:gd name="connsiteX2" fmla="*/ 201068 w 201068"/>
                    <a:gd name="connsiteY2" fmla="*/ 262306 h 262306"/>
                    <a:gd name="connsiteX3" fmla="*/ 0 w 201068"/>
                    <a:gd name="connsiteY3" fmla="*/ 262306 h 262306"/>
                    <a:gd name="connsiteX4" fmla="*/ 31750 w 201068"/>
                    <a:gd name="connsiteY4" fmla="*/ 0 h 262306"/>
                    <a:gd name="connsiteX0" fmla="*/ 31750 w 328216"/>
                    <a:gd name="connsiteY0" fmla="*/ 488244 h 750550"/>
                    <a:gd name="connsiteX1" fmla="*/ 131218 w 328216"/>
                    <a:gd name="connsiteY1" fmla="*/ 488244 h 750550"/>
                    <a:gd name="connsiteX2" fmla="*/ 201068 w 328216"/>
                    <a:gd name="connsiteY2" fmla="*/ 750550 h 750550"/>
                    <a:gd name="connsiteX3" fmla="*/ 0 w 328216"/>
                    <a:gd name="connsiteY3" fmla="*/ 750550 h 750550"/>
                    <a:gd name="connsiteX4" fmla="*/ 31750 w 328216"/>
                    <a:gd name="connsiteY4" fmla="*/ 488244 h 750550"/>
                    <a:gd name="connsiteX0" fmla="*/ 142869 w 367343"/>
                    <a:gd name="connsiteY0" fmla="*/ 703323 h 965629"/>
                    <a:gd name="connsiteX1" fmla="*/ 242337 w 367343"/>
                    <a:gd name="connsiteY1" fmla="*/ 703323 h 965629"/>
                    <a:gd name="connsiteX2" fmla="*/ 312187 w 367343"/>
                    <a:gd name="connsiteY2" fmla="*/ 965629 h 965629"/>
                    <a:gd name="connsiteX3" fmla="*/ 111119 w 367343"/>
                    <a:gd name="connsiteY3" fmla="*/ 965629 h 965629"/>
                    <a:gd name="connsiteX4" fmla="*/ 142869 w 367343"/>
                    <a:gd name="connsiteY4" fmla="*/ 703323 h 965629"/>
                    <a:gd name="connsiteX0" fmla="*/ 125997 w 427134"/>
                    <a:gd name="connsiteY0" fmla="*/ 706410 h 968716"/>
                    <a:gd name="connsiteX1" fmla="*/ 225465 w 427134"/>
                    <a:gd name="connsiteY1" fmla="*/ 706410 h 968716"/>
                    <a:gd name="connsiteX2" fmla="*/ 295315 w 427134"/>
                    <a:gd name="connsiteY2" fmla="*/ 968716 h 968716"/>
                    <a:gd name="connsiteX3" fmla="*/ 94247 w 427134"/>
                    <a:gd name="connsiteY3" fmla="*/ 968716 h 968716"/>
                    <a:gd name="connsiteX4" fmla="*/ 125997 w 427134"/>
                    <a:gd name="connsiteY4" fmla="*/ 706410 h 968716"/>
                    <a:gd name="connsiteX0" fmla="*/ 148110 w 442710"/>
                    <a:gd name="connsiteY0" fmla="*/ 745908 h 1008214"/>
                    <a:gd name="connsiteX1" fmla="*/ 247578 w 442710"/>
                    <a:gd name="connsiteY1" fmla="*/ 745908 h 1008214"/>
                    <a:gd name="connsiteX2" fmla="*/ 317428 w 442710"/>
                    <a:gd name="connsiteY2" fmla="*/ 1008214 h 1008214"/>
                    <a:gd name="connsiteX3" fmla="*/ 116360 w 442710"/>
                    <a:gd name="connsiteY3" fmla="*/ 1008214 h 1008214"/>
                    <a:gd name="connsiteX4" fmla="*/ 148110 w 442710"/>
                    <a:gd name="connsiteY4" fmla="*/ 745908 h 1008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710" h="1008214">
                      <a:moveTo>
                        <a:pt x="148110" y="745908"/>
                      </a:moveTo>
                      <a:cubicBezTo>
                        <a:pt x="-432144" y="-130392"/>
                        <a:pt x="926892" y="-360262"/>
                        <a:pt x="247578" y="745908"/>
                      </a:cubicBezTo>
                      <a:lnTo>
                        <a:pt x="317428" y="1008214"/>
                      </a:lnTo>
                      <a:lnTo>
                        <a:pt x="116360" y="1008214"/>
                      </a:lnTo>
                      <a:lnTo>
                        <a:pt x="148110" y="745908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856">
                  <a:extLst>
                    <a:ext uri="{FF2B5EF4-FFF2-40B4-BE49-F238E27FC236}">
                      <a16:creationId xmlns:a16="http://schemas.microsoft.com/office/drawing/2014/main" id="{B8C43D56-C743-2144-ABE3-F11D48C1A290}"/>
                    </a:ext>
                  </a:extLst>
                </p:cNvPr>
                <p:cNvSpPr/>
                <p:nvPr/>
              </p:nvSpPr>
              <p:spPr>
                <a:xfrm rot="2340538" flipH="1">
                  <a:off x="2107179" y="-1540458"/>
                  <a:ext cx="508000" cy="880212"/>
                </a:xfrm>
                <a:custGeom>
                  <a:avLst/>
                  <a:gdLst>
                    <a:gd name="connsiteX0" fmla="*/ 0 w 254000"/>
                    <a:gd name="connsiteY0" fmla="*/ 0 h 255903"/>
                    <a:gd name="connsiteX1" fmla="*/ 254000 w 254000"/>
                    <a:gd name="connsiteY1" fmla="*/ 0 h 255903"/>
                    <a:gd name="connsiteX2" fmla="*/ 254000 w 254000"/>
                    <a:gd name="connsiteY2" fmla="*/ 255903 h 255903"/>
                    <a:gd name="connsiteX3" fmla="*/ 0 w 254000"/>
                    <a:gd name="connsiteY3" fmla="*/ 255903 h 255903"/>
                    <a:gd name="connsiteX4" fmla="*/ 0 w 254000"/>
                    <a:gd name="connsiteY4" fmla="*/ 0 h 255903"/>
                    <a:gd name="connsiteX0" fmla="*/ 0 w 508000"/>
                    <a:gd name="connsiteY0" fmla="*/ 0 h 763903"/>
                    <a:gd name="connsiteX1" fmla="*/ 508000 w 508000"/>
                    <a:gd name="connsiteY1" fmla="*/ 508000 h 763903"/>
                    <a:gd name="connsiteX2" fmla="*/ 508000 w 508000"/>
                    <a:gd name="connsiteY2" fmla="*/ 763903 h 763903"/>
                    <a:gd name="connsiteX3" fmla="*/ 254000 w 508000"/>
                    <a:gd name="connsiteY3" fmla="*/ 763903 h 763903"/>
                    <a:gd name="connsiteX4" fmla="*/ 0 w 508000"/>
                    <a:gd name="connsiteY4" fmla="*/ 0 h 763903"/>
                    <a:gd name="connsiteX0" fmla="*/ 0 w 508000"/>
                    <a:gd name="connsiteY0" fmla="*/ 0 h 763903"/>
                    <a:gd name="connsiteX1" fmla="*/ 444500 w 508000"/>
                    <a:gd name="connsiteY1" fmla="*/ 571500 h 763903"/>
                    <a:gd name="connsiteX2" fmla="*/ 508000 w 508000"/>
                    <a:gd name="connsiteY2" fmla="*/ 763903 h 763903"/>
                    <a:gd name="connsiteX3" fmla="*/ 254000 w 508000"/>
                    <a:gd name="connsiteY3" fmla="*/ 763903 h 763903"/>
                    <a:gd name="connsiteX4" fmla="*/ 0 w 508000"/>
                    <a:gd name="connsiteY4" fmla="*/ 0 h 763903"/>
                    <a:gd name="connsiteX0" fmla="*/ 0 w 508000"/>
                    <a:gd name="connsiteY0" fmla="*/ 153302 h 917205"/>
                    <a:gd name="connsiteX1" fmla="*/ 444500 w 508000"/>
                    <a:gd name="connsiteY1" fmla="*/ 724802 h 917205"/>
                    <a:gd name="connsiteX2" fmla="*/ 508000 w 508000"/>
                    <a:gd name="connsiteY2" fmla="*/ 917205 h 917205"/>
                    <a:gd name="connsiteX3" fmla="*/ 254000 w 508000"/>
                    <a:gd name="connsiteY3" fmla="*/ 917205 h 917205"/>
                    <a:gd name="connsiteX4" fmla="*/ 0 w 508000"/>
                    <a:gd name="connsiteY4" fmla="*/ 153302 h 917205"/>
                    <a:gd name="connsiteX0" fmla="*/ 0 w 508000"/>
                    <a:gd name="connsiteY0" fmla="*/ 0 h 763903"/>
                    <a:gd name="connsiteX1" fmla="*/ 444500 w 508000"/>
                    <a:gd name="connsiteY1" fmla="*/ 571500 h 763903"/>
                    <a:gd name="connsiteX2" fmla="*/ 508000 w 508000"/>
                    <a:gd name="connsiteY2" fmla="*/ 763903 h 763903"/>
                    <a:gd name="connsiteX3" fmla="*/ 254000 w 508000"/>
                    <a:gd name="connsiteY3" fmla="*/ 763903 h 763903"/>
                    <a:gd name="connsiteX4" fmla="*/ 0 w 508000"/>
                    <a:gd name="connsiteY4" fmla="*/ 0 h 763903"/>
                    <a:gd name="connsiteX0" fmla="*/ 0 w 508000"/>
                    <a:gd name="connsiteY0" fmla="*/ 116309 h 880212"/>
                    <a:gd name="connsiteX1" fmla="*/ 444500 w 508000"/>
                    <a:gd name="connsiteY1" fmla="*/ 687809 h 880212"/>
                    <a:gd name="connsiteX2" fmla="*/ 508000 w 508000"/>
                    <a:gd name="connsiteY2" fmla="*/ 880212 h 880212"/>
                    <a:gd name="connsiteX3" fmla="*/ 254000 w 508000"/>
                    <a:gd name="connsiteY3" fmla="*/ 880212 h 880212"/>
                    <a:gd name="connsiteX4" fmla="*/ 0 w 508000"/>
                    <a:gd name="connsiteY4" fmla="*/ 116309 h 880212"/>
                    <a:gd name="connsiteX0" fmla="*/ 0 w 508000"/>
                    <a:gd name="connsiteY0" fmla="*/ 116309 h 880212"/>
                    <a:gd name="connsiteX1" fmla="*/ 444500 w 508000"/>
                    <a:gd name="connsiteY1" fmla="*/ 687809 h 880212"/>
                    <a:gd name="connsiteX2" fmla="*/ 508000 w 508000"/>
                    <a:gd name="connsiteY2" fmla="*/ 880212 h 880212"/>
                    <a:gd name="connsiteX3" fmla="*/ 254000 w 508000"/>
                    <a:gd name="connsiteY3" fmla="*/ 880212 h 880212"/>
                    <a:gd name="connsiteX4" fmla="*/ 0 w 508000"/>
                    <a:gd name="connsiteY4" fmla="*/ 116309 h 880212"/>
                    <a:gd name="connsiteX0" fmla="*/ 0 w 508000"/>
                    <a:gd name="connsiteY0" fmla="*/ 116309 h 880212"/>
                    <a:gd name="connsiteX1" fmla="*/ 444500 w 508000"/>
                    <a:gd name="connsiteY1" fmla="*/ 687809 h 880212"/>
                    <a:gd name="connsiteX2" fmla="*/ 508000 w 508000"/>
                    <a:gd name="connsiteY2" fmla="*/ 880212 h 880212"/>
                    <a:gd name="connsiteX3" fmla="*/ 425450 w 508000"/>
                    <a:gd name="connsiteY3" fmla="*/ 880212 h 880212"/>
                    <a:gd name="connsiteX4" fmla="*/ 0 w 508000"/>
                    <a:gd name="connsiteY4" fmla="*/ 116309 h 88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8000" h="880212">
                      <a:moveTo>
                        <a:pt x="0" y="116309"/>
                      </a:moveTo>
                      <a:cubicBezTo>
                        <a:pt x="391055" y="-207541"/>
                        <a:pt x="561446" y="197271"/>
                        <a:pt x="444500" y="687809"/>
                      </a:cubicBezTo>
                      <a:lnTo>
                        <a:pt x="508000" y="880212"/>
                      </a:lnTo>
                      <a:lnTo>
                        <a:pt x="425450" y="880212"/>
                      </a:lnTo>
                      <a:cubicBezTo>
                        <a:pt x="340783" y="625578"/>
                        <a:pt x="484717" y="342368"/>
                        <a:pt x="0" y="11630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858">
                  <a:extLst>
                    <a:ext uri="{FF2B5EF4-FFF2-40B4-BE49-F238E27FC236}">
                      <a16:creationId xmlns:a16="http://schemas.microsoft.com/office/drawing/2014/main" id="{CF22CD24-DC1C-C2D7-C316-5EED911D8D15}"/>
                    </a:ext>
                  </a:extLst>
                </p:cNvPr>
                <p:cNvSpPr/>
                <p:nvPr/>
              </p:nvSpPr>
              <p:spPr>
                <a:xfrm>
                  <a:off x="1665848" y="-1808315"/>
                  <a:ext cx="442710" cy="1008214"/>
                </a:xfrm>
                <a:custGeom>
                  <a:avLst/>
                  <a:gdLst>
                    <a:gd name="connsiteX0" fmla="*/ 0 w 201068"/>
                    <a:gd name="connsiteY0" fmla="*/ 0 h 287706"/>
                    <a:gd name="connsiteX1" fmla="*/ 201068 w 201068"/>
                    <a:gd name="connsiteY1" fmla="*/ 0 h 287706"/>
                    <a:gd name="connsiteX2" fmla="*/ 201068 w 201068"/>
                    <a:gd name="connsiteY2" fmla="*/ 287706 h 287706"/>
                    <a:gd name="connsiteX3" fmla="*/ 0 w 201068"/>
                    <a:gd name="connsiteY3" fmla="*/ 287706 h 287706"/>
                    <a:gd name="connsiteX4" fmla="*/ 0 w 201068"/>
                    <a:gd name="connsiteY4" fmla="*/ 0 h 287706"/>
                    <a:gd name="connsiteX0" fmla="*/ 0 w 201068"/>
                    <a:gd name="connsiteY0" fmla="*/ 0 h 287706"/>
                    <a:gd name="connsiteX1" fmla="*/ 131218 w 201068"/>
                    <a:gd name="connsiteY1" fmla="*/ 25400 h 287706"/>
                    <a:gd name="connsiteX2" fmla="*/ 201068 w 201068"/>
                    <a:gd name="connsiteY2" fmla="*/ 287706 h 287706"/>
                    <a:gd name="connsiteX3" fmla="*/ 0 w 201068"/>
                    <a:gd name="connsiteY3" fmla="*/ 287706 h 287706"/>
                    <a:gd name="connsiteX4" fmla="*/ 0 w 201068"/>
                    <a:gd name="connsiteY4" fmla="*/ 0 h 287706"/>
                    <a:gd name="connsiteX0" fmla="*/ 31750 w 201068"/>
                    <a:gd name="connsiteY0" fmla="*/ 0 h 262306"/>
                    <a:gd name="connsiteX1" fmla="*/ 131218 w 201068"/>
                    <a:gd name="connsiteY1" fmla="*/ 0 h 262306"/>
                    <a:gd name="connsiteX2" fmla="*/ 201068 w 201068"/>
                    <a:gd name="connsiteY2" fmla="*/ 262306 h 262306"/>
                    <a:gd name="connsiteX3" fmla="*/ 0 w 201068"/>
                    <a:gd name="connsiteY3" fmla="*/ 262306 h 262306"/>
                    <a:gd name="connsiteX4" fmla="*/ 31750 w 201068"/>
                    <a:gd name="connsiteY4" fmla="*/ 0 h 262306"/>
                    <a:gd name="connsiteX0" fmla="*/ 31750 w 328216"/>
                    <a:gd name="connsiteY0" fmla="*/ 488244 h 750550"/>
                    <a:gd name="connsiteX1" fmla="*/ 131218 w 328216"/>
                    <a:gd name="connsiteY1" fmla="*/ 488244 h 750550"/>
                    <a:gd name="connsiteX2" fmla="*/ 201068 w 328216"/>
                    <a:gd name="connsiteY2" fmla="*/ 750550 h 750550"/>
                    <a:gd name="connsiteX3" fmla="*/ 0 w 328216"/>
                    <a:gd name="connsiteY3" fmla="*/ 750550 h 750550"/>
                    <a:gd name="connsiteX4" fmla="*/ 31750 w 328216"/>
                    <a:gd name="connsiteY4" fmla="*/ 488244 h 750550"/>
                    <a:gd name="connsiteX0" fmla="*/ 142869 w 367343"/>
                    <a:gd name="connsiteY0" fmla="*/ 703323 h 965629"/>
                    <a:gd name="connsiteX1" fmla="*/ 242337 w 367343"/>
                    <a:gd name="connsiteY1" fmla="*/ 703323 h 965629"/>
                    <a:gd name="connsiteX2" fmla="*/ 312187 w 367343"/>
                    <a:gd name="connsiteY2" fmla="*/ 965629 h 965629"/>
                    <a:gd name="connsiteX3" fmla="*/ 111119 w 367343"/>
                    <a:gd name="connsiteY3" fmla="*/ 965629 h 965629"/>
                    <a:gd name="connsiteX4" fmla="*/ 142869 w 367343"/>
                    <a:gd name="connsiteY4" fmla="*/ 703323 h 965629"/>
                    <a:gd name="connsiteX0" fmla="*/ 125997 w 427134"/>
                    <a:gd name="connsiteY0" fmla="*/ 706410 h 968716"/>
                    <a:gd name="connsiteX1" fmla="*/ 225465 w 427134"/>
                    <a:gd name="connsiteY1" fmla="*/ 706410 h 968716"/>
                    <a:gd name="connsiteX2" fmla="*/ 295315 w 427134"/>
                    <a:gd name="connsiteY2" fmla="*/ 968716 h 968716"/>
                    <a:gd name="connsiteX3" fmla="*/ 94247 w 427134"/>
                    <a:gd name="connsiteY3" fmla="*/ 968716 h 968716"/>
                    <a:gd name="connsiteX4" fmla="*/ 125997 w 427134"/>
                    <a:gd name="connsiteY4" fmla="*/ 706410 h 968716"/>
                    <a:gd name="connsiteX0" fmla="*/ 148110 w 442710"/>
                    <a:gd name="connsiteY0" fmla="*/ 745908 h 1008214"/>
                    <a:gd name="connsiteX1" fmla="*/ 247578 w 442710"/>
                    <a:gd name="connsiteY1" fmla="*/ 745908 h 1008214"/>
                    <a:gd name="connsiteX2" fmla="*/ 317428 w 442710"/>
                    <a:gd name="connsiteY2" fmla="*/ 1008214 h 1008214"/>
                    <a:gd name="connsiteX3" fmla="*/ 116360 w 442710"/>
                    <a:gd name="connsiteY3" fmla="*/ 1008214 h 1008214"/>
                    <a:gd name="connsiteX4" fmla="*/ 148110 w 442710"/>
                    <a:gd name="connsiteY4" fmla="*/ 745908 h 1008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710" h="1008214">
                      <a:moveTo>
                        <a:pt x="148110" y="745908"/>
                      </a:moveTo>
                      <a:cubicBezTo>
                        <a:pt x="-432144" y="-130392"/>
                        <a:pt x="926892" y="-360262"/>
                        <a:pt x="247578" y="745908"/>
                      </a:cubicBezTo>
                      <a:lnTo>
                        <a:pt x="317428" y="1008214"/>
                      </a:lnTo>
                      <a:lnTo>
                        <a:pt x="116360" y="1008214"/>
                      </a:lnTo>
                      <a:lnTo>
                        <a:pt x="148110" y="745908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856">
                  <a:extLst>
                    <a:ext uri="{FF2B5EF4-FFF2-40B4-BE49-F238E27FC236}">
                      <a16:creationId xmlns:a16="http://schemas.microsoft.com/office/drawing/2014/main" id="{2056BBDE-65BE-D36B-A141-80EC7DB4CFDC}"/>
                    </a:ext>
                  </a:extLst>
                </p:cNvPr>
                <p:cNvSpPr/>
                <p:nvPr/>
              </p:nvSpPr>
              <p:spPr>
                <a:xfrm>
                  <a:off x="1378789" y="-1680312"/>
                  <a:ext cx="508000" cy="880212"/>
                </a:xfrm>
                <a:custGeom>
                  <a:avLst/>
                  <a:gdLst>
                    <a:gd name="connsiteX0" fmla="*/ 0 w 254000"/>
                    <a:gd name="connsiteY0" fmla="*/ 0 h 255903"/>
                    <a:gd name="connsiteX1" fmla="*/ 254000 w 254000"/>
                    <a:gd name="connsiteY1" fmla="*/ 0 h 255903"/>
                    <a:gd name="connsiteX2" fmla="*/ 254000 w 254000"/>
                    <a:gd name="connsiteY2" fmla="*/ 255903 h 255903"/>
                    <a:gd name="connsiteX3" fmla="*/ 0 w 254000"/>
                    <a:gd name="connsiteY3" fmla="*/ 255903 h 255903"/>
                    <a:gd name="connsiteX4" fmla="*/ 0 w 254000"/>
                    <a:gd name="connsiteY4" fmla="*/ 0 h 255903"/>
                    <a:gd name="connsiteX0" fmla="*/ 0 w 508000"/>
                    <a:gd name="connsiteY0" fmla="*/ 0 h 763903"/>
                    <a:gd name="connsiteX1" fmla="*/ 508000 w 508000"/>
                    <a:gd name="connsiteY1" fmla="*/ 508000 h 763903"/>
                    <a:gd name="connsiteX2" fmla="*/ 508000 w 508000"/>
                    <a:gd name="connsiteY2" fmla="*/ 763903 h 763903"/>
                    <a:gd name="connsiteX3" fmla="*/ 254000 w 508000"/>
                    <a:gd name="connsiteY3" fmla="*/ 763903 h 763903"/>
                    <a:gd name="connsiteX4" fmla="*/ 0 w 508000"/>
                    <a:gd name="connsiteY4" fmla="*/ 0 h 763903"/>
                    <a:gd name="connsiteX0" fmla="*/ 0 w 508000"/>
                    <a:gd name="connsiteY0" fmla="*/ 0 h 763903"/>
                    <a:gd name="connsiteX1" fmla="*/ 444500 w 508000"/>
                    <a:gd name="connsiteY1" fmla="*/ 571500 h 763903"/>
                    <a:gd name="connsiteX2" fmla="*/ 508000 w 508000"/>
                    <a:gd name="connsiteY2" fmla="*/ 763903 h 763903"/>
                    <a:gd name="connsiteX3" fmla="*/ 254000 w 508000"/>
                    <a:gd name="connsiteY3" fmla="*/ 763903 h 763903"/>
                    <a:gd name="connsiteX4" fmla="*/ 0 w 508000"/>
                    <a:gd name="connsiteY4" fmla="*/ 0 h 763903"/>
                    <a:gd name="connsiteX0" fmla="*/ 0 w 508000"/>
                    <a:gd name="connsiteY0" fmla="*/ 153302 h 917205"/>
                    <a:gd name="connsiteX1" fmla="*/ 444500 w 508000"/>
                    <a:gd name="connsiteY1" fmla="*/ 724802 h 917205"/>
                    <a:gd name="connsiteX2" fmla="*/ 508000 w 508000"/>
                    <a:gd name="connsiteY2" fmla="*/ 917205 h 917205"/>
                    <a:gd name="connsiteX3" fmla="*/ 254000 w 508000"/>
                    <a:gd name="connsiteY3" fmla="*/ 917205 h 917205"/>
                    <a:gd name="connsiteX4" fmla="*/ 0 w 508000"/>
                    <a:gd name="connsiteY4" fmla="*/ 153302 h 917205"/>
                    <a:gd name="connsiteX0" fmla="*/ 0 w 508000"/>
                    <a:gd name="connsiteY0" fmla="*/ 0 h 763903"/>
                    <a:gd name="connsiteX1" fmla="*/ 444500 w 508000"/>
                    <a:gd name="connsiteY1" fmla="*/ 571500 h 763903"/>
                    <a:gd name="connsiteX2" fmla="*/ 508000 w 508000"/>
                    <a:gd name="connsiteY2" fmla="*/ 763903 h 763903"/>
                    <a:gd name="connsiteX3" fmla="*/ 254000 w 508000"/>
                    <a:gd name="connsiteY3" fmla="*/ 763903 h 763903"/>
                    <a:gd name="connsiteX4" fmla="*/ 0 w 508000"/>
                    <a:gd name="connsiteY4" fmla="*/ 0 h 763903"/>
                    <a:gd name="connsiteX0" fmla="*/ 0 w 508000"/>
                    <a:gd name="connsiteY0" fmla="*/ 116309 h 880212"/>
                    <a:gd name="connsiteX1" fmla="*/ 444500 w 508000"/>
                    <a:gd name="connsiteY1" fmla="*/ 687809 h 880212"/>
                    <a:gd name="connsiteX2" fmla="*/ 508000 w 508000"/>
                    <a:gd name="connsiteY2" fmla="*/ 880212 h 880212"/>
                    <a:gd name="connsiteX3" fmla="*/ 254000 w 508000"/>
                    <a:gd name="connsiteY3" fmla="*/ 880212 h 880212"/>
                    <a:gd name="connsiteX4" fmla="*/ 0 w 508000"/>
                    <a:gd name="connsiteY4" fmla="*/ 116309 h 880212"/>
                    <a:gd name="connsiteX0" fmla="*/ 0 w 508000"/>
                    <a:gd name="connsiteY0" fmla="*/ 116309 h 880212"/>
                    <a:gd name="connsiteX1" fmla="*/ 444500 w 508000"/>
                    <a:gd name="connsiteY1" fmla="*/ 687809 h 880212"/>
                    <a:gd name="connsiteX2" fmla="*/ 508000 w 508000"/>
                    <a:gd name="connsiteY2" fmla="*/ 880212 h 880212"/>
                    <a:gd name="connsiteX3" fmla="*/ 254000 w 508000"/>
                    <a:gd name="connsiteY3" fmla="*/ 880212 h 880212"/>
                    <a:gd name="connsiteX4" fmla="*/ 0 w 508000"/>
                    <a:gd name="connsiteY4" fmla="*/ 116309 h 880212"/>
                    <a:gd name="connsiteX0" fmla="*/ 0 w 508000"/>
                    <a:gd name="connsiteY0" fmla="*/ 116309 h 880212"/>
                    <a:gd name="connsiteX1" fmla="*/ 444500 w 508000"/>
                    <a:gd name="connsiteY1" fmla="*/ 687809 h 880212"/>
                    <a:gd name="connsiteX2" fmla="*/ 508000 w 508000"/>
                    <a:gd name="connsiteY2" fmla="*/ 880212 h 880212"/>
                    <a:gd name="connsiteX3" fmla="*/ 425450 w 508000"/>
                    <a:gd name="connsiteY3" fmla="*/ 880212 h 880212"/>
                    <a:gd name="connsiteX4" fmla="*/ 0 w 508000"/>
                    <a:gd name="connsiteY4" fmla="*/ 116309 h 88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8000" h="880212">
                      <a:moveTo>
                        <a:pt x="0" y="116309"/>
                      </a:moveTo>
                      <a:cubicBezTo>
                        <a:pt x="391055" y="-207541"/>
                        <a:pt x="561446" y="197271"/>
                        <a:pt x="444500" y="687809"/>
                      </a:cubicBezTo>
                      <a:lnTo>
                        <a:pt x="508000" y="880212"/>
                      </a:lnTo>
                      <a:lnTo>
                        <a:pt x="425450" y="880212"/>
                      </a:lnTo>
                      <a:cubicBezTo>
                        <a:pt x="340783" y="625578"/>
                        <a:pt x="484717" y="342368"/>
                        <a:pt x="0" y="11630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Rectangle 846">
                <a:extLst>
                  <a:ext uri="{FF2B5EF4-FFF2-40B4-BE49-F238E27FC236}">
                    <a16:creationId xmlns:a16="http://schemas.microsoft.com/office/drawing/2014/main" id="{23A0AA10-B2FB-DB51-38BB-AB22750CDD54}"/>
                  </a:ext>
                </a:extLst>
              </p:cNvPr>
              <p:cNvSpPr/>
              <p:nvPr/>
            </p:nvSpPr>
            <p:spPr>
              <a:xfrm>
                <a:off x="1177721" y="-1056003"/>
                <a:ext cx="5939639" cy="5972308"/>
              </a:xfrm>
              <a:custGeom>
                <a:avLst/>
                <a:gdLst>
                  <a:gd name="connsiteX0" fmla="*/ 0 w 927269"/>
                  <a:gd name="connsiteY0" fmla="*/ 0 h 494958"/>
                  <a:gd name="connsiteX1" fmla="*/ 927269 w 927269"/>
                  <a:gd name="connsiteY1" fmla="*/ 0 h 494958"/>
                  <a:gd name="connsiteX2" fmla="*/ 927269 w 927269"/>
                  <a:gd name="connsiteY2" fmla="*/ 494958 h 494958"/>
                  <a:gd name="connsiteX3" fmla="*/ 0 w 927269"/>
                  <a:gd name="connsiteY3" fmla="*/ 494958 h 494958"/>
                  <a:gd name="connsiteX4" fmla="*/ 0 w 927269"/>
                  <a:gd name="connsiteY4" fmla="*/ 0 h 494958"/>
                  <a:gd name="connsiteX0" fmla="*/ 85725 w 927269"/>
                  <a:gd name="connsiteY0" fmla="*/ 0 h 1866558"/>
                  <a:gd name="connsiteX1" fmla="*/ 927269 w 927269"/>
                  <a:gd name="connsiteY1" fmla="*/ 1371600 h 1866558"/>
                  <a:gd name="connsiteX2" fmla="*/ 927269 w 927269"/>
                  <a:gd name="connsiteY2" fmla="*/ 1866558 h 1866558"/>
                  <a:gd name="connsiteX3" fmla="*/ 0 w 927269"/>
                  <a:gd name="connsiteY3" fmla="*/ 1866558 h 1866558"/>
                  <a:gd name="connsiteX4" fmla="*/ 85725 w 927269"/>
                  <a:gd name="connsiteY4" fmla="*/ 0 h 1866558"/>
                  <a:gd name="connsiteX0" fmla="*/ 0 w 2314575"/>
                  <a:gd name="connsiteY0" fmla="*/ 0 h 4552608"/>
                  <a:gd name="connsiteX1" fmla="*/ 841544 w 2314575"/>
                  <a:gd name="connsiteY1" fmla="*/ 1371600 h 4552608"/>
                  <a:gd name="connsiteX2" fmla="*/ 841544 w 2314575"/>
                  <a:gd name="connsiteY2" fmla="*/ 1866558 h 4552608"/>
                  <a:gd name="connsiteX3" fmla="*/ 2314575 w 2314575"/>
                  <a:gd name="connsiteY3" fmla="*/ 4552608 h 4552608"/>
                  <a:gd name="connsiteX4" fmla="*/ 0 w 2314575"/>
                  <a:gd name="connsiteY4" fmla="*/ 0 h 4552608"/>
                  <a:gd name="connsiteX0" fmla="*/ 0 w 2314575"/>
                  <a:gd name="connsiteY0" fmla="*/ 0 h 4552608"/>
                  <a:gd name="connsiteX1" fmla="*/ 841544 w 2314575"/>
                  <a:gd name="connsiteY1" fmla="*/ 1371600 h 4552608"/>
                  <a:gd name="connsiteX2" fmla="*/ 1755944 w 2314575"/>
                  <a:gd name="connsiteY2" fmla="*/ 1737970 h 4552608"/>
                  <a:gd name="connsiteX3" fmla="*/ 2314575 w 2314575"/>
                  <a:gd name="connsiteY3" fmla="*/ 4552608 h 4552608"/>
                  <a:gd name="connsiteX4" fmla="*/ 0 w 2314575"/>
                  <a:gd name="connsiteY4" fmla="*/ 0 h 4552608"/>
                  <a:gd name="connsiteX0" fmla="*/ 0 w 2314575"/>
                  <a:gd name="connsiteY0" fmla="*/ 0 h 4552608"/>
                  <a:gd name="connsiteX1" fmla="*/ 1241594 w 2314575"/>
                  <a:gd name="connsiteY1" fmla="*/ 1414463 h 4552608"/>
                  <a:gd name="connsiteX2" fmla="*/ 1755944 w 2314575"/>
                  <a:gd name="connsiteY2" fmla="*/ 1737970 h 4552608"/>
                  <a:gd name="connsiteX3" fmla="*/ 2314575 w 2314575"/>
                  <a:gd name="connsiteY3" fmla="*/ 4552608 h 4552608"/>
                  <a:gd name="connsiteX4" fmla="*/ 0 w 2314575"/>
                  <a:gd name="connsiteY4" fmla="*/ 0 h 4552608"/>
                  <a:gd name="connsiteX0" fmla="*/ 0 w 2314575"/>
                  <a:gd name="connsiteY0" fmla="*/ 0 h 4552608"/>
                  <a:gd name="connsiteX1" fmla="*/ 1241594 w 2314575"/>
                  <a:gd name="connsiteY1" fmla="*/ 1414463 h 4552608"/>
                  <a:gd name="connsiteX2" fmla="*/ 2314575 w 2314575"/>
                  <a:gd name="connsiteY2" fmla="*/ 4552608 h 4552608"/>
                  <a:gd name="connsiteX3" fmla="*/ 0 w 2314575"/>
                  <a:gd name="connsiteY3" fmla="*/ 0 h 4552608"/>
                  <a:gd name="connsiteX0" fmla="*/ 0 w 3283722"/>
                  <a:gd name="connsiteY0" fmla="*/ 0 h 4552608"/>
                  <a:gd name="connsiteX1" fmla="*/ 1241594 w 3283722"/>
                  <a:gd name="connsiteY1" fmla="*/ 1414463 h 4552608"/>
                  <a:gd name="connsiteX2" fmla="*/ 2314575 w 3283722"/>
                  <a:gd name="connsiteY2" fmla="*/ 4552608 h 4552608"/>
                  <a:gd name="connsiteX3" fmla="*/ 0 w 3283722"/>
                  <a:gd name="connsiteY3" fmla="*/ 0 h 4552608"/>
                  <a:gd name="connsiteX0" fmla="*/ 0 w 3293225"/>
                  <a:gd name="connsiteY0" fmla="*/ 0 h 4695483"/>
                  <a:gd name="connsiteX1" fmla="*/ 1241594 w 3293225"/>
                  <a:gd name="connsiteY1" fmla="*/ 1414463 h 4695483"/>
                  <a:gd name="connsiteX2" fmla="*/ 2343150 w 3293225"/>
                  <a:gd name="connsiteY2" fmla="*/ 4695483 h 4695483"/>
                  <a:gd name="connsiteX3" fmla="*/ 0 w 3293225"/>
                  <a:gd name="connsiteY3" fmla="*/ 0 h 4695483"/>
                  <a:gd name="connsiteX0" fmla="*/ 0 w 5279032"/>
                  <a:gd name="connsiteY0" fmla="*/ 0 h 4804277"/>
                  <a:gd name="connsiteX1" fmla="*/ 1241594 w 5279032"/>
                  <a:gd name="connsiteY1" fmla="*/ 1414463 h 4804277"/>
                  <a:gd name="connsiteX2" fmla="*/ 2343150 w 5279032"/>
                  <a:gd name="connsiteY2" fmla="*/ 4695483 h 4804277"/>
                  <a:gd name="connsiteX3" fmla="*/ 0 w 5279032"/>
                  <a:gd name="connsiteY3" fmla="*/ 0 h 4804277"/>
                  <a:gd name="connsiteX0" fmla="*/ 0 w 5279032"/>
                  <a:gd name="connsiteY0" fmla="*/ 0 h 4801691"/>
                  <a:gd name="connsiteX1" fmla="*/ 1241594 w 5279032"/>
                  <a:gd name="connsiteY1" fmla="*/ 1414463 h 4801691"/>
                  <a:gd name="connsiteX2" fmla="*/ 2343150 w 5279032"/>
                  <a:gd name="connsiteY2" fmla="*/ 4695483 h 4801691"/>
                  <a:gd name="connsiteX3" fmla="*/ 0 w 5279032"/>
                  <a:gd name="connsiteY3" fmla="*/ 0 h 4801691"/>
                  <a:gd name="connsiteX0" fmla="*/ 0 w 5279032"/>
                  <a:gd name="connsiteY0" fmla="*/ 0 h 4801691"/>
                  <a:gd name="connsiteX1" fmla="*/ 1241594 w 5279032"/>
                  <a:gd name="connsiteY1" fmla="*/ 1414463 h 4801691"/>
                  <a:gd name="connsiteX2" fmla="*/ 2343150 w 5279032"/>
                  <a:gd name="connsiteY2" fmla="*/ 4695483 h 4801691"/>
                  <a:gd name="connsiteX3" fmla="*/ 0 w 5279032"/>
                  <a:gd name="connsiteY3" fmla="*/ 0 h 4801691"/>
                  <a:gd name="connsiteX0" fmla="*/ 275546 w 5554578"/>
                  <a:gd name="connsiteY0" fmla="*/ 0 h 4801691"/>
                  <a:gd name="connsiteX1" fmla="*/ 1517140 w 5554578"/>
                  <a:gd name="connsiteY1" fmla="*/ 1414463 h 4801691"/>
                  <a:gd name="connsiteX2" fmla="*/ 2618696 w 5554578"/>
                  <a:gd name="connsiteY2" fmla="*/ 4695483 h 4801691"/>
                  <a:gd name="connsiteX3" fmla="*/ 275546 w 5554578"/>
                  <a:gd name="connsiteY3" fmla="*/ 0 h 4801691"/>
                  <a:gd name="connsiteX0" fmla="*/ 360093 w 5639125"/>
                  <a:gd name="connsiteY0" fmla="*/ 0 h 4801691"/>
                  <a:gd name="connsiteX1" fmla="*/ 1601687 w 5639125"/>
                  <a:gd name="connsiteY1" fmla="*/ 1414463 h 4801691"/>
                  <a:gd name="connsiteX2" fmla="*/ 2703243 w 5639125"/>
                  <a:gd name="connsiteY2" fmla="*/ 4695483 h 4801691"/>
                  <a:gd name="connsiteX3" fmla="*/ 360093 w 5639125"/>
                  <a:gd name="connsiteY3" fmla="*/ 0 h 4801691"/>
                  <a:gd name="connsiteX0" fmla="*/ 360093 w 5639125"/>
                  <a:gd name="connsiteY0" fmla="*/ 683149 h 5484840"/>
                  <a:gd name="connsiteX1" fmla="*/ 1601687 w 5639125"/>
                  <a:gd name="connsiteY1" fmla="*/ 2097612 h 5484840"/>
                  <a:gd name="connsiteX2" fmla="*/ 2703243 w 5639125"/>
                  <a:gd name="connsiteY2" fmla="*/ 5378632 h 5484840"/>
                  <a:gd name="connsiteX3" fmla="*/ 360093 w 5639125"/>
                  <a:gd name="connsiteY3" fmla="*/ 683149 h 5484840"/>
                  <a:gd name="connsiteX0" fmla="*/ 360093 w 5639125"/>
                  <a:gd name="connsiteY0" fmla="*/ 1246029 h 6047720"/>
                  <a:gd name="connsiteX1" fmla="*/ 1601687 w 5639125"/>
                  <a:gd name="connsiteY1" fmla="*/ 2660492 h 6047720"/>
                  <a:gd name="connsiteX2" fmla="*/ 2703243 w 5639125"/>
                  <a:gd name="connsiteY2" fmla="*/ 5941512 h 6047720"/>
                  <a:gd name="connsiteX3" fmla="*/ 360093 w 5639125"/>
                  <a:gd name="connsiteY3" fmla="*/ 1246029 h 6047720"/>
                  <a:gd name="connsiteX0" fmla="*/ 360093 w 5639125"/>
                  <a:gd name="connsiteY0" fmla="*/ 322922 h 5124613"/>
                  <a:gd name="connsiteX1" fmla="*/ 1050654 w 5639125"/>
                  <a:gd name="connsiteY1" fmla="*/ 636932 h 5124613"/>
                  <a:gd name="connsiteX2" fmla="*/ 1601687 w 5639125"/>
                  <a:gd name="connsiteY2" fmla="*/ 1737385 h 5124613"/>
                  <a:gd name="connsiteX3" fmla="*/ 2703243 w 5639125"/>
                  <a:gd name="connsiteY3" fmla="*/ 5018405 h 5124613"/>
                  <a:gd name="connsiteX4" fmla="*/ 360093 w 5639125"/>
                  <a:gd name="connsiteY4" fmla="*/ 322922 h 5124613"/>
                  <a:gd name="connsiteX0" fmla="*/ 360093 w 5639125"/>
                  <a:gd name="connsiteY0" fmla="*/ 936741 h 5738432"/>
                  <a:gd name="connsiteX1" fmla="*/ 1050654 w 5639125"/>
                  <a:gd name="connsiteY1" fmla="*/ 1250751 h 5738432"/>
                  <a:gd name="connsiteX2" fmla="*/ 1601687 w 5639125"/>
                  <a:gd name="connsiteY2" fmla="*/ 2351204 h 5738432"/>
                  <a:gd name="connsiteX3" fmla="*/ 2703243 w 5639125"/>
                  <a:gd name="connsiteY3" fmla="*/ 5632224 h 5738432"/>
                  <a:gd name="connsiteX4" fmla="*/ 360093 w 5639125"/>
                  <a:gd name="connsiteY4" fmla="*/ 936741 h 5738432"/>
                  <a:gd name="connsiteX0" fmla="*/ 409769 w 5688801"/>
                  <a:gd name="connsiteY0" fmla="*/ 1206412 h 6008103"/>
                  <a:gd name="connsiteX1" fmla="*/ 1100330 w 5688801"/>
                  <a:gd name="connsiteY1" fmla="*/ 1520422 h 6008103"/>
                  <a:gd name="connsiteX2" fmla="*/ 1651363 w 5688801"/>
                  <a:gd name="connsiteY2" fmla="*/ 2620875 h 6008103"/>
                  <a:gd name="connsiteX3" fmla="*/ 2752919 w 5688801"/>
                  <a:gd name="connsiteY3" fmla="*/ 5901895 h 6008103"/>
                  <a:gd name="connsiteX4" fmla="*/ 409769 w 5688801"/>
                  <a:gd name="connsiteY4" fmla="*/ 1206412 h 6008103"/>
                  <a:gd name="connsiteX0" fmla="*/ 409769 w 5688801"/>
                  <a:gd name="connsiteY0" fmla="*/ 1206412 h 6008103"/>
                  <a:gd name="connsiteX1" fmla="*/ 1100330 w 5688801"/>
                  <a:gd name="connsiteY1" fmla="*/ 1520422 h 6008103"/>
                  <a:gd name="connsiteX2" fmla="*/ 1651363 w 5688801"/>
                  <a:gd name="connsiteY2" fmla="*/ 2620875 h 6008103"/>
                  <a:gd name="connsiteX3" fmla="*/ 2752919 w 5688801"/>
                  <a:gd name="connsiteY3" fmla="*/ 5901895 h 6008103"/>
                  <a:gd name="connsiteX4" fmla="*/ 409769 w 5688801"/>
                  <a:gd name="connsiteY4" fmla="*/ 1206412 h 6008103"/>
                  <a:gd name="connsiteX0" fmla="*/ 409769 w 5688801"/>
                  <a:gd name="connsiteY0" fmla="*/ 1206412 h 6008103"/>
                  <a:gd name="connsiteX1" fmla="*/ 1100330 w 5688801"/>
                  <a:gd name="connsiteY1" fmla="*/ 1520422 h 6008103"/>
                  <a:gd name="connsiteX2" fmla="*/ 1651363 w 5688801"/>
                  <a:gd name="connsiteY2" fmla="*/ 2620875 h 6008103"/>
                  <a:gd name="connsiteX3" fmla="*/ 2752919 w 5688801"/>
                  <a:gd name="connsiteY3" fmla="*/ 5901895 h 6008103"/>
                  <a:gd name="connsiteX4" fmla="*/ 409769 w 5688801"/>
                  <a:gd name="connsiteY4" fmla="*/ 1206412 h 6008103"/>
                  <a:gd name="connsiteX0" fmla="*/ 704457 w 5983489"/>
                  <a:gd name="connsiteY0" fmla="*/ 1028982 h 5830673"/>
                  <a:gd name="connsiteX1" fmla="*/ 1395018 w 5983489"/>
                  <a:gd name="connsiteY1" fmla="*/ 1342992 h 5830673"/>
                  <a:gd name="connsiteX2" fmla="*/ 1946051 w 5983489"/>
                  <a:gd name="connsiteY2" fmla="*/ 2443445 h 5830673"/>
                  <a:gd name="connsiteX3" fmla="*/ 3047607 w 5983489"/>
                  <a:gd name="connsiteY3" fmla="*/ 5724465 h 5830673"/>
                  <a:gd name="connsiteX4" fmla="*/ 704457 w 5983489"/>
                  <a:gd name="connsiteY4" fmla="*/ 1028982 h 5830673"/>
                  <a:gd name="connsiteX0" fmla="*/ 686900 w 5965932"/>
                  <a:gd name="connsiteY0" fmla="*/ 1144005 h 5945696"/>
                  <a:gd name="connsiteX1" fmla="*/ 1377461 w 5965932"/>
                  <a:gd name="connsiteY1" fmla="*/ 1458015 h 5945696"/>
                  <a:gd name="connsiteX2" fmla="*/ 1928494 w 5965932"/>
                  <a:gd name="connsiteY2" fmla="*/ 2558468 h 5945696"/>
                  <a:gd name="connsiteX3" fmla="*/ 3030050 w 5965932"/>
                  <a:gd name="connsiteY3" fmla="*/ 5839488 h 5945696"/>
                  <a:gd name="connsiteX4" fmla="*/ 686900 w 5965932"/>
                  <a:gd name="connsiteY4" fmla="*/ 1144005 h 5945696"/>
                  <a:gd name="connsiteX0" fmla="*/ 746732 w 6025764"/>
                  <a:gd name="connsiteY0" fmla="*/ 1134443 h 5936134"/>
                  <a:gd name="connsiteX1" fmla="*/ 1437293 w 6025764"/>
                  <a:gd name="connsiteY1" fmla="*/ 1448453 h 5936134"/>
                  <a:gd name="connsiteX2" fmla="*/ 1988326 w 6025764"/>
                  <a:gd name="connsiteY2" fmla="*/ 2548906 h 5936134"/>
                  <a:gd name="connsiteX3" fmla="*/ 3089882 w 6025764"/>
                  <a:gd name="connsiteY3" fmla="*/ 5829926 h 5936134"/>
                  <a:gd name="connsiteX4" fmla="*/ 746732 w 6025764"/>
                  <a:gd name="connsiteY4" fmla="*/ 1134443 h 5936134"/>
                  <a:gd name="connsiteX0" fmla="*/ 732966 w 6011998"/>
                  <a:gd name="connsiteY0" fmla="*/ 1146317 h 5948008"/>
                  <a:gd name="connsiteX1" fmla="*/ 1423527 w 6011998"/>
                  <a:gd name="connsiteY1" fmla="*/ 1460327 h 5948008"/>
                  <a:gd name="connsiteX2" fmla="*/ 1974560 w 6011998"/>
                  <a:gd name="connsiteY2" fmla="*/ 2560780 h 5948008"/>
                  <a:gd name="connsiteX3" fmla="*/ 3076116 w 6011998"/>
                  <a:gd name="connsiteY3" fmla="*/ 5841800 h 5948008"/>
                  <a:gd name="connsiteX4" fmla="*/ 732966 w 6011998"/>
                  <a:gd name="connsiteY4" fmla="*/ 1146317 h 5948008"/>
                  <a:gd name="connsiteX0" fmla="*/ 660607 w 5939639"/>
                  <a:gd name="connsiteY0" fmla="*/ 1170617 h 5972308"/>
                  <a:gd name="connsiteX1" fmla="*/ 1351168 w 5939639"/>
                  <a:gd name="connsiteY1" fmla="*/ 1484627 h 5972308"/>
                  <a:gd name="connsiteX2" fmla="*/ 1902201 w 5939639"/>
                  <a:gd name="connsiteY2" fmla="*/ 2585080 h 5972308"/>
                  <a:gd name="connsiteX3" fmla="*/ 3003757 w 5939639"/>
                  <a:gd name="connsiteY3" fmla="*/ 5866100 h 5972308"/>
                  <a:gd name="connsiteX4" fmla="*/ 660607 w 5939639"/>
                  <a:gd name="connsiteY4" fmla="*/ 1170617 h 5972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39639" h="5972308">
                    <a:moveTo>
                      <a:pt x="660607" y="1170617"/>
                    </a:moveTo>
                    <a:cubicBezTo>
                      <a:pt x="-1378992" y="70145"/>
                      <a:pt x="2017361" y="-923271"/>
                      <a:pt x="1351168" y="1484627"/>
                    </a:cubicBezTo>
                    <a:cubicBezTo>
                      <a:pt x="1515237" y="2391883"/>
                      <a:pt x="1531520" y="2171541"/>
                      <a:pt x="1902201" y="2585080"/>
                    </a:cubicBezTo>
                    <a:cubicBezTo>
                      <a:pt x="5988899" y="2573853"/>
                      <a:pt x="7961047" y="6677427"/>
                      <a:pt x="3003757" y="5866100"/>
                    </a:cubicBezTo>
                    <a:cubicBezTo>
                      <a:pt x="-1606343" y="4443814"/>
                      <a:pt x="1198769" y="2235716"/>
                      <a:pt x="660607" y="1170617"/>
                    </a:cubicBezTo>
                    <a:close/>
                  </a:path>
                </a:pathLst>
              </a:custGeom>
              <a:solidFill>
                <a:srgbClr val="45332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655DCD0-D5D2-AE05-4FED-FE27A48742EA}"/>
                  </a:ext>
                </a:extLst>
              </p:cNvPr>
              <p:cNvGrpSpPr/>
              <p:nvPr/>
            </p:nvGrpSpPr>
            <p:grpSpPr>
              <a:xfrm>
                <a:off x="6225953" y="3537583"/>
                <a:ext cx="2041340" cy="2039728"/>
                <a:chOff x="6315499" y="3559318"/>
                <a:chExt cx="2041340" cy="2039728"/>
              </a:xfrm>
              <a:solidFill>
                <a:srgbClr val="4D4239"/>
              </a:solidFill>
            </p:grpSpPr>
            <p:sp>
              <p:nvSpPr>
                <p:cNvPr id="66" name="Rectangle 848">
                  <a:extLst>
                    <a:ext uri="{FF2B5EF4-FFF2-40B4-BE49-F238E27FC236}">
                      <a16:creationId xmlns:a16="http://schemas.microsoft.com/office/drawing/2014/main" id="{653D3B6B-E4F5-3CBF-4C2D-EDE1AD33447C}"/>
                    </a:ext>
                  </a:extLst>
                </p:cNvPr>
                <p:cNvSpPr/>
                <p:nvPr/>
              </p:nvSpPr>
              <p:spPr>
                <a:xfrm>
                  <a:off x="6315499" y="3559318"/>
                  <a:ext cx="2041340" cy="2039728"/>
                </a:xfrm>
                <a:custGeom>
                  <a:avLst/>
                  <a:gdLst>
                    <a:gd name="connsiteX0" fmla="*/ 0 w 531854"/>
                    <a:gd name="connsiteY0" fmla="*/ 0 h 277105"/>
                    <a:gd name="connsiteX1" fmla="*/ 531854 w 531854"/>
                    <a:gd name="connsiteY1" fmla="*/ 0 h 277105"/>
                    <a:gd name="connsiteX2" fmla="*/ 531854 w 531854"/>
                    <a:gd name="connsiteY2" fmla="*/ 277105 h 277105"/>
                    <a:gd name="connsiteX3" fmla="*/ 0 w 531854"/>
                    <a:gd name="connsiteY3" fmla="*/ 277105 h 277105"/>
                    <a:gd name="connsiteX4" fmla="*/ 0 w 531854"/>
                    <a:gd name="connsiteY4" fmla="*/ 0 h 277105"/>
                    <a:gd name="connsiteX0" fmla="*/ 0 w 2157454"/>
                    <a:gd name="connsiteY0" fmla="*/ 0 h 1641448"/>
                    <a:gd name="connsiteX1" fmla="*/ 531854 w 2157454"/>
                    <a:gd name="connsiteY1" fmla="*/ 0 h 1641448"/>
                    <a:gd name="connsiteX2" fmla="*/ 2157454 w 2157454"/>
                    <a:gd name="connsiteY2" fmla="*/ 1641448 h 1641448"/>
                    <a:gd name="connsiteX3" fmla="*/ 0 w 2157454"/>
                    <a:gd name="connsiteY3" fmla="*/ 277105 h 1641448"/>
                    <a:gd name="connsiteX4" fmla="*/ 0 w 2157454"/>
                    <a:gd name="connsiteY4" fmla="*/ 0 h 1641448"/>
                    <a:gd name="connsiteX0" fmla="*/ 0 w 2157454"/>
                    <a:gd name="connsiteY0" fmla="*/ 277105 h 1641448"/>
                    <a:gd name="connsiteX1" fmla="*/ 531854 w 2157454"/>
                    <a:gd name="connsiteY1" fmla="*/ 0 h 1641448"/>
                    <a:gd name="connsiteX2" fmla="*/ 2157454 w 2157454"/>
                    <a:gd name="connsiteY2" fmla="*/ 1641448 h 1641448"/>
                    <a:gd name="connsiteX3" fmla="*/ 0 w 2157454"/>
                    <a:gd name="connsiteY3" fmla="*/ 277105 h 1641448"/>
                    <a:gd name="connsiteX0" fmla="*/ 0 w 2157454"/>
                    <a:gd name="connsiteY0" fmla="*/ 509333 h 1873676"/>
                    <a:gd name="connsiteX1" fmla="*/ 168997 w 2157454"/>
                    <a:gd name="connsiteY1" fmla="*/ 0 h 1873676"/>
                    <a:gd name="connsiteX2" fmla="*/ 2157454 w 2157454"/>
                    <a:gd name="connsiteY2" fmla="*/ 1873676 h 1873676"/>
                    <a:gd name="connsiteX3" fmla="*/ 0 w 2157454"/>
                    <a:gd name="connsiteY3" fmla="*/ 509333 h 1873676"/>
                    <a:gd name="connsiteX0" fmla="*/ 0 w 2157454"/>
                    <a:gd name="connsiteY0" fmla="*/ 539304 h 1903647"/>
                    <a:gd name="connsiteX1" fmla="*/ 168997 w 2157454"/>
                    <a:gd name="connsiteY1" fmla="*/ 29971 h 1903647"/>
                    <a:gd name="connsiteX2" fmla="*/ 2157454 w 2157454"/>
                    <a:gd name="connsiteY2" fmla="*/ 1903647 h 1903647"/>
                    <a:gd name="connsiteX3" fmla="*/ 0 w 2157454"/>
                    <a:gd name="connsiteY3" fmla="*/ 539304 h 1903647"/>
                    <a:gd name="connsiteX0" fmla="*/ 0 w 2041340"/>
                    <a:gd name="connsiteY0" fmla="*/ 423190 h 1903647"/>
                    <a:gd name="connsiteX1" fmla="*/ 52883 w 2041340"/>
                    <a:gd name="connsiteY1" fmla="*/ 29971 h 1903647"/>
                    <a:gd name="connsiteX2" fmla="*/ 2041340 w 2041340"/>
                    <a:gd name="connsiteY2" fmla="*/ 1903647 h 1903647"/>
                    <a:gd name="connsiteX3" fmla="*/ 0 w 2041340"/>
                    <a:gd name="connsiteY3" fmla="*/ 423190 h 1903647"/>
                    <a:gd name="connsiteX0" fmla="*/ 0 w 2041340"/>
                    <a:gd name="connsiteY0" fmla="*/ 423190 h 1903647"/>
                    <a:gd name="connsiteX1" fmla="*/ 52883 w 2041340"/>
                    <a:gd name="connsiteY1" fmla="*/ 29971 h 1903647"/>
                    <a:gd name="connsiteX2" fmla="*/ 2041340 w 2041340"/>
                    <a:gd name="connsiteY2" fmla="*/ 1903647 h 1903647"/>
                    <a:gd name="connsiteX3" fmla="*/ 0 w 2041340"/>
                    <a:gd name="connsiteY3" fmla="*/ 423190 h 1903647"/>
                    <a:gd name="connsiteX0" fmla="*/ 0 w 2041340"/>
                    <a:gd name="connsiteY0" fmla="*/ 423190 h 2005364"/>
                    <a:gd name="connsiteX1" fmla="*/ 52883 w 2041340"/>
                    <a:gd name="connsiteY1" fmla="*/ 29971 h 2005364"/>
                    <a:gd name="connsiteX2" fmla="*/ 2041340 w 2041340"/>
                    <a:gd name="connsiteY2" fmla="*/ 1903647 h 2005364"/>
                    <a:gd name="connsiteX3" fmla="*/ 0 w 2041340"/>
                    <a:gd name="connsiteY3" fmla="*/ 423190 h 2005364"/>
                    <a:gd name="connsiteX0" fmla="*/ 0 w 2041340"/>
                    <a:gd name="connsiteY0" fmla="*/ 415048 h 1997222"/>
                    <a:gd name="connsiteX1" fmla="*/ 52883 w 2041340"/>
                    <a:gd name="connsiteY1" fmla="*/ 21829 h 1997222"/>
                    <a:gd name="connsiteX2" fmla="*/ 2041340 w 2041340"/>
                    <a:gd name="connsiteY2" fmla="*/ 1895505 h 1997222"/>
                    <a:gd name="connsiteX3" fmla="*/ 0 w 2041340"/>
                    <a:gd name="connsiteY3" fmla="*/ 415048 h 1997222"/>
                    <a:gd name="connsiteX0" fmla="*/ 0 w 2041340"/>
                    <a:gd name="connsiteY0" fmla="*/ 453538 h 2035712"/>
                    <a:gd name="connsiteX1" fmla="*/ 52883 w 2041340"/>
                    <a:gd name="connsiteY1" fmla="*/ 60319 h 2035712"/>
                    <a:gd name="connsiteX2" fmla="*/ 2041340 w 2041340"/>
                    <a:gd name="connsiteY2" fmla="*/ 1933995 h 2035712"/>
                    <a:gd name="connsiteX3" fmla="*/ 0 w 2041340"/>
                    <a:gd name="connsiteY3" fmla="*/ 453538 h 2035712"/>
                    <a:gd name="connsiteX0" fmla="*/ 0 w 2041340"/>
                    <a:gd name="connsiteY0" fmla="*/ 454666 h 2036840"/>
                    <a:gd name="connsiteX1" fmla="*/ 52883 w 2041340"/>
                    <a:gd name="connsiteY1" fmla="*/ 61447 h 2036840"/>
                    <a:gd name="connsiteX2" fmla="*/ 2041340 w 2041340"/>
                    <a:gd name="connsiteY2" fmla="*/ 1935123 h 2036840"/>
                    <a:gd name="connsiteX3" fmla="*/ 0 w 2041340"/>
                    <a:gd name="connsiteY3" fmla="*/ 454666 h 2036840"/>
                    <a:gd name="connsiteX0" fmla="*/ 0 w 2041340"/>
                    <a:gd name="connsiteY0" fmla="*/ 457554 h 2039728"/>
                    <a:gd name="connsiteX1" fmla="*/ 52883 w 2041340"/>
                    <a:gd name="connsiteY1" fmla="*/ 64335 h 2039728"/>
                    <a:gd name="connsiteX2" fmla="*/ 2041340 w 2041340"/>
                    <a:gd name="connsiteY2" fmla="*/ 1938011 h 2039728"/>
                    <a:gd name="connsiteX3" fmla="*/ 0 w 2041340"/>
                    <a:gd name="connsiteY3" fmla="*/ 457554 h 203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41340" h="2039728">
                      <a:moveTo>
                        <a:pt x="0" y="457554"/>
                      </a:moveTo>
                      <a:lnTo>
                        <a:pt x="52883" y="64335"/>
                      </a:lnTo>
                      <a:cubicBezTo>
                        <a:pt x="1541202" y="-412377"/>
                        <a:pt x="1175321" y="1915794"/>
                        <a:pt x="2041340" y="1938011"/>
                      </a:cubicBezTo>
                      <a:cubicBezTo>
                        <a:pt x="1941465" y="1908982"/>
                        <a:pt x="796561" y="2663726"/>
                        <a:pt x="0" y="457554"/>
                      </a:cubicBezTo>
                      <a:close/>
                    </a:path>
                  </a:pathLst>
                </a:custGeom>
                <a:solidFill>
                  <a:srgbClr val="45332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3875BA3C-8897-2A9E-7990-7747FC659A16}"/>
                    </a:ext>
                  </a:extLst>
                </p:cNvPr>
                <p:cNvSpPr/>
                <p:nvPr/>
              </p:nvSpPr>
              <p:spPr>
                <a:xfrm>
                  <a:off x="6732700" y="4251177"/>
                  <a:ext cx="1295400" cy="1314450"/>
                </a:xfrm>
                <a:custGeom>
                  <a:avLst/>
                  <a:gdLst>
                    <a:gd name="connsiteX0" fmla="*/ 0 w 1185585"/>
                    <a:gd name="connsiteY0" fmla="*/ 0 h 1680483"/>
                    <a:gd name="connsiteX1" fmla="*/ 1092200 w 1185585"/>
                    <a:gd name="connsiteY1" fmla="*/ 1536700 h 1680483"/>
                    <a:gd name="connsiteX2" fmla="*/ 1054100 w 1185585"/>
                    <a:gd name="connsiteY2" fmla="*/ 1524000 h 1680483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  <a:gd name="connsiteX0" fmla="*/ 0 w 1231900"/>
                    <a:gd name="connsiteY0" fmla="*/ 0 h 1377950"/>
                    <a:gd name="connsiteX1" fmla="*/ 1231900 w 1231900"/>
                    <a:gd name="connsiteY1" fmla="*/ 1377950 h 1377950"/>
                    <a:gd name="connsiteX0" fmla="*/ 0 w 1231900"/>
                    <a:gd name="connsiteY0" fmla="*/ 0 h 1377950"/>
                    <a:gd name="connsiteX1" fmla="*/ 1231900 w 1231900"/>
                    <a:gd name="connsiteY1" fmla="*/ 1377950 h 1377950"/>
                    <a:gd name="connsiteX0" fmla="*/ 0 w 1219200"/>
                    <a:gd name="connsiteY0" fmla="*/ 0 h 1403350"/>
                    <a:gd name="connsiteX1" fmla="*/ 1219200 w 1219200"/>
                    <a:gd name="connsiteY1" fmla="*/ 1403350 h 1403350"/>
                    <a:gd name="connsiteX0" fmla="*/ 0 w 1365250"/>
                    <a:gd name="connsiteY0" fmla="*/ 0 h 1276350"/>
                    <a:gd name="connsiteX1" fmla="*/ 1365250 w 1365250"/>
                    <a:gd name="connsiteY1" fmla="*/ 1276350 h 1276350"/>
                    <a:gd name="connsiteX0" fmla="*/ 0 w 1365250"/>
                    <a:gd name="connsiteY0" fmla="*/ 0 h 1276350"/>
                    <a:gd name="connsiteX1" fmla="*/ 1365250 w 1365250"/>
                    <a:gd name="connsiteY1" fmla="*/ 1276350 h 1276350"/>
                    <a:gd name="connsiteX0" fmla="*/ 0 w 1295400"/>
                    <a:gd name="connsiteY0" fmla="*/ 0 h 1314450"/>
                    <a:gd name="connsiteX1" fmla="*/ 1295400 w 1295400"/>
                    <a:gd name="connsiteY1" fmla="*/ 1314450 h 1314450"/>
                    <a:gd name="connsiteX0" fmla="*/ 0 w 1295400"/>
                    <a:gd name="connsiteY0" fmla="*/ 0 h 1314450"/>
                    <a:gd name="connsiteX1" fmla="*/ 1295400 w 1295400"/>
                    <a:gd name="connsiteY1" fmla="*/ 1314450 h 131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95400" h="1314450">
                      <a:moveTo>
                        <a:pt x="0" y="0"/>
                      </a:moveTo>
                      <a:cubicBezTo>
                        <a:pt x="275167" y="664633"/>
                        <a:pt x="467783" y="1107017"/>
                        <a:pt x="1295400" y="1314450"/>
                      </a:cubicBezTo>
                    </a:path>
                  </a:pathLst>
                </a:custGeom>
                <a:noFill/>
                <a:ln>
                  <a:solidFill>
                    <a:srgbClr val="4D423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F3323260-E55A-E546-89D0-48412B6D29DC}"/>
                    </a:ext>
                  </a:extLst>
                </p:cNvPr>
                <p:cNvSpPr/>
                <p:nvPr/>
              </p:nvSpPr>
              <p:spPr>
                <a:xfrm>
                  <a:off x="6866347" y="4145007"/>
                  <a:ext cx="1219200" cy="1403350"/>
                </a:xfrm>
                <a:custGeom>
                  <a:avLst/>
                  <a:gdLst>
                    <a:gd name="connsiteX0" fmla="*/ 0 w 1185585"/>
                    <a:gd name="connsiteY0" fmla="*/ 0 h 1680483"/>
                    <a:gd name="connsiteX1" fmla="*/ 1092200 w 1185585"/>
                    <a:gd name="connsiteY1" fmla="*/ 1536700 h 1680483"/>
                    <a:gd name="connsiteX2" fmla="*/ 1054100 w 1185585"/>
                    <a:gd name="connsiteY2" fmla="*/ 1524000 h 1680483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  <a:gd name="connsiteX0" fmla="*/ 0 w 1231900"/>
                    <a:gd name="connsiteY0" fmla="*/ 0 h 1377950"/>
                    <a:gd name="connsiteX1" fmla="*/ 1231900 w 1231900"/>
                    <a:gd name="connsiteY1" fmla="*/ 1377950 h 1377950"/>
                    <a:gd name="connsiteX0" fmla="*/ 0 w 1231900"/>
                    <a:gd name="connsiteY0" fmla="*/ 0 h 1377950"/>
                    <a:gd name="connsiteX1" fmla="*/ 1231900 w 1231900"/>
                    <a:gd name="connsiteY1" fmla="*/ 1377950 h 1377950"/>
                    <a:gd name="connsiteX0" fmla="*/ 0 w 1219200"/>
                    <a:gd name="connsiteY0" fmla="*/ 0 h 1403350"/>
                    <a:gd name="connsiteX1" fmla="*/ 1219200 w 1219200"/>
                    <a:gd name="connsiteY1" fmla="*/ 1403350 h 140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19200" h="1403350">
                      <a:moveTo>
                        <a:pt x="0" y="0"/>
                      </a:moveTo>
                      <a:cubicBezTo>
                        <a:pt x="433917" y="239183"/>
                        <a:pt x="391583" y="1195917"/>
                        <a:pt x="1219200" y="1403350"/>
                      </a:cubicBezTo>
                    </a:path>
                  </a:pathLst>
                </a:custGeom>
                <a:noFill/>
                <a:ln>
                  <a:solidFill>
                    <a:srgbClr val="4D423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9A8E89FC-3029-9E34-2A8B-ADD2368FEBE1}"/>
                    </a:ext>
                  </a:extLst>
                </p:cNvPr>
                <p:cNvSpPr/>
                <p:nvPr/>
              </p:nvSpPr>
              <p:spPr>
                <a:xfrm>
                  <a:off x="7099300" y="4025900"/>
                  <a:ext cx="1098550" cy="1517650"/>
                </a:xfrm>
                <a:custGeom>
                  <a:avLst/>
                  <a:gdLst>
                    <a:gd name="connsiteX0" fmla="*/ 0 w 1185585"/>
                    <a:gd name="connsiteY0" fmla="*/ 0 h 1680483"/>
                    <a:gd name="connsiteX1" fmla="*/ 1092200 w 1185585"/>
                    <a:gd name="connsiteY1" fmla="*/ 1536700 h 1680483"/>
                    <a:gd name="connsiteX2" fmla="*/ 1054100 w 1185585"/>
                    <a:gd name="connsiteY2" fmla="*/ 1524000 h 1680483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98550" h="1517650">
                      <a:moveTo>
                        <a:pt x="0" y="0"/>
                      </a:moveTo>
                      <a:cubicBezTo>
                        <a:pt x="433917" y="239183"/>
                        <a:pt x="321733" y="1297517"/>
                        <a:pt x="1098550" y="1517650"/>
                      </a:cubicBezTo>
                    </a:path>
                  </a:pathLst>
                </a:custGeom>
                <a:noFill/>
                <a:ln>
                  <a:solidFill>
                    <a:srgbClr val="4D423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236B539-B2D4-8A34-C832-20E979C9207F}"/>
                  </a:ext>
                </a:extLst>
              </p:cNvPr>
              <p:cNvGrpSpPr/>
              <p:nvPr/>
            </p:nvGrpSpPr>
            <p:grpSpPr>
              <a:xfrm>
                <a:off x="1363072" y="-1166711"/>
                <a:ext cx="1260815" cy="1746803"/>
                <a:chOff x="-789971" y="-151486"/>
                <a:chExt cx="1260815" cy="1746803"/>
              </a:xfrm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3F6D7DC5-D23C-FD22-87C0-62E47BF48935}"/>
                    </a:ext>
                  </a:extLst>
                </p:cNvPr>
                <p:cNvSpPr/>
                <p:nvPr/>
              </p:nvSpPr>
              <p:spPr>
                <a:xfrm rot="19851584">
                  <a:off x="-765592" y="-151486"/>
                  <a:ext cx="1236436" cy="1746803"/>
                </a:xfrm>
                <a:custGeom>
                  <a:avLst/>
                  <a:gdLst>
                    <a:gd name="connsiteX0" fmla="*/ 784098 w 1236436"/>
                    <a:gd name="connsiteY0" fmla="*/ 85797 h 1746803"/>
                    <a:gd name="connsiteX1" fmla="*/ 877572 w 1236436"/>
                    <a:gd name="connsiteY1" fmla="*/ 1589031 h 1746803"/>
                    <a:gd name="connsiteX2" fmla="*/ 803816 w 1236436"/>
                    <a:gd name="connsiteY2" fmla="*/ 1669823 h 1746803"/>
                    <a:gd name="connsiteX3" fmla="*/ 719515 w 1236436"/>
                    <a:gd name="connsiteY3" fmla="*/ 1696684 h 1746803"/>
                    <a:gd name="connsiteX4" fmla="*/ 338721 w 1236436"/>
                    <a:gd name="connsiteY4" fmla="*/ 1746803 h 1746803"/>
                    <a:gd name="connsiteX5" fmla="*/ 80647 w 1236436"/>
                    <a:gd name="connsiteY5" fmla="*/ 1724155 h 1746803"/>
                    <a:gd name="connsiteX6" fmla="*/ 6127 w 1236436"/>
                    <a:gd name="connsiteY6" fmla="*/ 1707474 h 1746803"/>
                    <a:gd name="connsiteX7" fmla="*/ 39799 w 1236436"/>
                    <a:gd name="connsiteY7" fmla="*/ 1668643 h 1746803"/>
                    <a:gd name="connsiteX8" fmla="*/ 277794 w 1236436"/>
                    <a:gd name="connsiteY8" fmla="*/ 1142291 h 1746803"/>
                    <a:gd name="connsiteX9" fmla="*/ 784098 w 1236436"/>
                    <a:gd name="connsiteY9" fmla="*/ 85797 h 1746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36436" h="1746803">
                      <a:moveTo>
                        <a:pt x="784098" y="85797"/>
                      </a:moveTo>
                      <a:cubicBezTo>
                        <a:pt x="1199525" y="288854"/>
                        <a:pt x="1507038" y="838724"/>
                        <a:pt x="877572" y="1589031"/>
                      </a:cubicBezTo>
                      <a:lnTo>
                        <a:pt x="803816" y="1669823"/>
                      </a:lnTo>
                      <a:lnTo>
                        <a:pt x="719515" y="1696684"/>
                      </a:lnTo>
                      <a:cubicBezTo>
                        <a:pt x="599222" y="1729257"/>
                        <a:pt x="471325" y="1746803"/>
                        <a:pt x="338721" y="1746803"/>
                      </a:cubicBezTo>
                      <a:cubicBezTo>
                        <a:pt x="250318" y="1746803"/>
                        <a:pt x="164007" y="1739005"/>
                        <a:pt x="80647" y="1724155"/>
                      </a:cubicBezTo>
                      <a:lnTo>
                        <a:pt x="6127" y="1707474"/>
                      </a:lnTo>
                      <a:lnTo>
                        <a:pt x="39799" y="1668643"/>
                      </a:lnTo>
                      <a:cubicBezTo>
                        <a:pt x="177725" y="1499527"/>
                        <a:pt x="270200" y="1328595"/>
                        <a:pt x="277794" y="1142291"/>
                      </a:cubicBezTo>
                      <a:cubicBezTo>
                        <a:pt x="-383917" y="104034"/>
                        <a:pt x="279650" y="-160771"/>
                        <a:pt x="784098" y="85797"/>
                      </a:cubicBezTo>
                      <a:close/>
                    </a:path>
                  </a:pathLst>
                </a:custGeom>
                <a:solidFill>
                  <a:srgbClr val="25728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63C5BB0E-81F3-D4CB-DFC3-9CB943276BF7}"/>
                    </a:ext>
                  </a:extLst>
                </p:cNvPr>
                <p:cNvSpPr/>
                <p:nvPr/>
              </p:nvSpPr>
              <p:spPr>
                <a:xfrm>
                  <a:off x="-789971" y="721915"/>
                  <a:ext cx="1001486" cy="290582"/>
                </a:xfrm>
                <a:custGeom>
                  <a:avLst/>
                  <a:gdLst>
                    <a:gd name="connsiteX0" fmla="*/ 0 w 1001486"/>
                    <a:gd name="connsiteY0" fmla="*/ 43543 h 290582"/>
                    <a:gd name="connsiteX1" fmla="*/ 406400 w 1001486"/>
                    <a:gd name="connsiteY1" fmla="*/ 290286 h 290582"/>
                    <a:gd name="connsiteX2" fmla="*/ 1001486 w 1001486"/>
                    <a:gd name="connsiteY2" fmla="*/ 0 h 290582"/>
                    <a:gd name="connsiteX3" fmla="*/ 1001486 w 1001486"/>
                    <a:gd name="connsiteY3" fmla="*/ 0 h 290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1486" h="290582">
                      <a:moveTo>
                        <a:pt x="0" y="43543"/>
                      </a:moveTo>
                      <a:cubicBezTo>
                        <a:pt x="119743" y="170543"/>
                        <a:pt x="239486" y="297543"/>
                        <a:pt x="406400" y="290286"/>
                      </a:cubicBezTo>
                      <a:cubicBezTo>
                        <a:pt x="573314" y="283029"/>
                        <a:pt x="1001486" y="0"/>
                        <a:pt x="1001486" y="0"/>
                      </a:cubicBezTo>
                      <a:lnTo>
                        <a:pt x="1001486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0AB7617-C77F-FB31-C0D6-C758508D8920}"/>
                  </a:ext>
                </a:extLst>
              </p:cNvPr>
              <p:cNvGrpSpPr/>
              <p:nvPr/>
            </p:nvGrpSpPr>
            <p:grpSpPr>
              <a:xfrm>
                <a:off x="737842" y="-598490"/>
                <a:ext cx="753774" cy="856403"/>
                <a:chOff x="699127" y="-644416"/>
                <a:chExt cx="753774" cy="856403"/>
              </a:xfrm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A912D175-EF2B-15C8-C030-CA509B04CCE7}"/>
                    </a:ext>
                  </a:extLst>
                </p:cNvPr>
                <p:cNvSpPr/>
                <p:nvPr/>
              </p:nvSpPr>
              <p:spPr>
                <a:xfrm rot="15096860" flipV="1">
                  <a:off x="881585" y="-359329"/>
                  <a:ext cx="527893" cy="614739"/>
                </a:xfrm>
                <a:custGeom>
                  <a:avLst/>
                  <a:gdLst>
                    <a:gd name="connsiteX0" fmla="*/ 390879 w 1134829"/>
                    <a:gd name="connsiteY0" fmla="*/ 1302 h 869793"/>
                    <a:gd name="connsiteX1" fmla="*/ 778827 w 1134829"/>
                    <a:gd name="connsiteY1" fmla="*/ 251547 h 869793"/>
                    <a:gd name="connsiteX2" fmla="*/ 773547 w 1134829"/>
                    <a:gd name="connsiteY2" fmla="*/ 263835 h 869793"/>
                    <a:gd name="connsiteX3" fmla="*/ 754820 w 1134829"/>
                    <a:gd name="connsiteY3" fmla="*/ 271299 h 869793"/>
                    <a:gd name="connsiteX4" fmla="*/ 727044 w 1134829"/>
                    <a:gd name="connsiteY4" fmla="*/ 299479 h 869793"/>
                    <a:gd name="connsiteX5" fmla="*/ 770277 w 1134829"/>
                    <a:gd name="connsiteY5" fmla="*/ 271445 h 869793"/>
                    <a:gd name="connsiteX6" fmla="*/ 773547 w 1134829"/>
                    <a:gd name="connsiteY6" fmla="*/ 263835 h 869793"/>
                    <a:gd name="connsiteX7" fmla="*/ 794230 w 1134829"/>
                    <a:gd name="connsiteY7" fmla="*/ 255591 h 869793"/>
                    <a:gd name="connsiteX8" fmla="*/ 727044 w 1134829"/>
                    <a:gd name="connsiteY8" fmla="*/ 488165 h 869793"/>
                    <a:gd name="connsiteX9" fmla="*/ 629090 w 1134829"/>
                    <a:gd name="connsiteY9" fmla="*/ 641040 h 869793"/>
                    <a:gd name="connsiteX10" fmla="*/ 623757 w 1134829"/>
                    <a:gd name="connsiteY10" fmla="*/ 623028 h 869793"/>
                    <a:gd name="connsiteX11" fmla="*/ 625444 w 1134829"/>
                    <a:gd name="connsiteY11" fmla="*/ 589764 h 869793"/>
                    <a:gd name="connsiteX12" fmla="*/ 622991 w 1134829"/>
                    <a:gd name="connsiteY12" fmla="*/ 620440 h 869793"/>
                    <a:gd name="connsiteX13" fmla="*/ 623757 w 1134829"/>
                    <a:gd name="connsiteY13" fmla="*/ 623028 h 869793"/>
                    <a:gd name="connsiteX14" fmla="*/ 622957 w 1134829"/>
                    <a:gd name="connsiteY14" fmla="*/ 638812 h 869793"/>
                    <a:gd name="connsiteX15" fmla="*/ 422244 w 1134829"/>
                    <a:gd name="connsiteY15" fmla="*/ 865535 h 869793"/>
                    <a:gd name="connsiteX16" fmla="*/ 422224 w 1134829"/>
                    <a:gd name="connsiteY16" fmla="*/ 869793 h 869793"/>
                    <a:gd name="connsiteX17" fmla="*/ 272253 w 1134829"/>
                    <a:gd name="connsiteY17" fmla="*/ 836949 h 869793"/>
                    <a:gd name="connsiteX18" fmla="*/ 5948 w 1134829"/>
                    <a:gd name="connsiteY18" fmla="*/ 710275 h 869793"/>
                    <a:gd name="connsiteX19" fmla="*/ 0 w 1134829"/>
                    <a:gd name="connsiteY19" fmla="*/ 705189 h 869793"/>
                    <a:gd name="connsiteX20" fmla="*/ 4291 w 1134829"/>
                    <a:gd name="connsiteY20" fmla="*/ 629545 h 869793"/>
                    <a:gd name="connsiteX21" fmla="*/ 390879 w 1134829"/>
                    <a:gd name="connsiteY21" fmla="*/ 1302 h 869793"/>
                    <a:gd name="connsiteX0" fmla="*/ 390879 w 1134829"/>
                    <a:gd name="connsiteY0" fmla="*/ 1302 h 878836"/>
                    <a:gd name="connsiteX1" fmla="*/ 778827 w 1134829"/>
                    <a:gd name="connsiteY1" fmla="*/ 251547 h 878836"/>
                    <a:gd name="connsiteX2" fmla="*/ 773547 w 1134829"/>
                    <a:gd name="connsiteY2" fmla="*/ 263835 h 878836"/>
                    <a:gd name="connsiteX3" fmla="*/ 754820 w 1134829"/>
                    <a:gd name="connsiteY3" fmla="*/ 271299 h 878836"/>
                    <a:gd name="connsiteX4" fmla="*/ 727044 w 1134829"/>
                    <a:gd name="connsiteY4" fmla="*/ 299479 h 878836"/>
                    <a:gd name="connsiteX5" fmla="*/ 770277 w 1134829"/>
                    <a:gd name="connsiteY5" fmla="*/ 271445 h 878836"/>
                    <a:gd name="connsiteX6" fmla="*/ 773547 w 1134829"/>
                    <a:gd name="connsiteY6" fmla="*/ 263835 h 878836"/>
                    <a:gd name="connsiteX7" fmla="*/ 794230 w 1134829"/>
                    <a:gd name="connsiteY7" fmla="*/ 255591 h 878836"/>
                    <a:gd name="connsiteX8" fmla="*/ 727044 w 1134829"/>
                    <a:gd name="connsiteY8" fmla="*/ 488165 h 878836"/>
                    <a:gd name="connsiteX9" fmla="*/ 629090 w 1134829"/>
                    <a:gd name="connsiteY9" fmla="*/ 641040 h 878836"/>
                    <a:gd name="connsiteX10" fmla="*/ 623757 w 1134829"/>
                    <a:gd name="connsiteY10" fmla="*/ 623028 h 878836"/>
                    <a:gd name="connsiteX11" fmla="*/ 625444 w 1134829"/>
                    <a:gd name="connsiteY11" fmla="*/ 589764 h 878836"/>
                    <a:gd name="connsiteX12" fmla="*/ 622991 w 1134829"/>
                    <a:gd name="connsiteY12" fmla="*/ 620440 h 878836"/>
                    <a:gd name="connsiteX13" fmla="*/ 623757 w 1134829"/>
                    <a:gd name="connsiteY13" fmla="*/ 623028 h 878836"/>
                    <a:gd name="connsiteX14" fmla="*/ 622957 w 1134829"/>
                    <a:gd name="connsiteY14" fmla="*/ 638812 h 878836"/>
                    <a:gd name="connsiteX15" fmla="*/ 422244 w 1134829"/>
                    <a:gd name="connsiteY15" fmla="*/ 865535 h 878836"/>
                    <a:gd name="connsiteX16" fmla="*/ 272253 w 1134829"/>
                    <a:gd name="connsiteY16" fmla="*/ 836949 h 878836"/>
                    <a:gd name="connsiteX17" fmla="*/ 5948 w 1134829"/>
                    <a:gd name="connsiteY17" fmla="*/ 710275 h 878836"/>
                    <a:gd name="connsiteX18" fmla="*/ 0 w 1134829"/>
                    <a:gd name="connsiteY18" fmla="*/ 705189 h 878836"/>
                    <a:gd name="connsiteX19" fmla="*/ 4291 w 1134829"/>
                    <a:gd name="connsiteY19" fmla="*/ 629545 h 878836"/>
                    <a:gd name="connsiteX20" fmla="*/ 390879 w 1134829"/>
                    <a:gd name="connsiteY20" fmla="*/ 1302 h 878836"/>
                    <a:gd name="connsiteX0" fmla="*/ 390879 w 1134829"/>
                    <a:gd name="connsiteY0" fmla="*/ 1302 h 866250"/>
                    <a:gd name="connsiteX1" fmla="*/ 778827 w 1134829"/>
                    <a:gd name="connsiteY1" fmla="*/ 251547 h 866250"/>
                    <a:gd name="connsiteX2" fmla="*/ 773547 w 1134829"/>
                    <a:gd name="connsiteY2" fmla="*/ 263835 h 866250"/>
                    <a:gd name="connsiteX3" fmla="*/ 754820 w 1134829"/>
                    <a:gd name="connsiteY3" fmla="*/ 271299 h 866250"/>
                    <a:gd name="connsiteX4" fmla="*/ 727044 w 1134829"/>
                    <a:gd name="connsiteY4" fmla="*/ 299479 h 866250"/>
                    <a:gd name="connsiteX5" fmla="*/ 770277 w 1134829"/>
                    <a:gd name="connsiteY5" fmla="*/ 271445 h 866250"/>
                    <a:gd name="connsiteX6" fmla="*/ 773547 w 1134829"/>
                    <a:gd name="connsiteY6" fmla="*/ 263835 h 866250"/>
                    <a:gd name="connsiteX7" fmla="*/ 794230 w 1134829"/>
                    <a:gd name="connsiteY7" fmla="*/ 255591 h 866250"/>
                    <a:gd name="connsiteX8" fmla="*/ 727044 w 1134829"/>
                    <a:gd name="connsiteY8" fmla="*/ 488165 h 866250"/>
                    <a:gd name="connsiteX9" fmla="*/ 629090 w 1134829"/>
                    <a:gd name="connsiteY9" fmla="*/ 641040 h 866250"/>
                    <a:gd name="connsiteX10" fmla="*/ 623757 w 1134829"/>
                    <a:gd name="connsiteY10" fmla="*/ 623028 h 866250"/>
                    <a:gd name="connsiteX11" fmla="*/ 625444 w 1134829"/>
                    <a:gd name="connsiteY11" fmla="*/ 589764 h 866250"/>
                    <a:gd name="connsiteX12" fmla="*/ 622991 w 1134829"/>
                    <a:gd name="connsiteY12" fmla="*/ 620440 h 866250"/>
                    <a:gd name="connsiteX13" fmla="*/ 623757 w 1134829"/>
                    <a:gd name="connsiteY13" fmla="*/ 623028 h 866250"/>
                    <a:gd name="connsiteX14" fmla="*/ 622957 w 1134829"/>
                    <a:gd name="connsiteY14" fmla="*/ 638812 h 866250"/>
                    <a:gd name="connsiteX15" fmla="*/ 422244 w 1134829"/>
                    <a:gd name="connsiteY15" fmla="*/ 865535 h 866250"/>
                    <a:gd name="connsiteX16" fmla="*/ 5948 w 1134829"/>
                    <a:gd name="connsiteY16" fmla="*/ 710275 h 866250"/>
                    <a:gd name="connsiteX17" fmla="*/ 0 w 1134829"/>
                    <a:gd name="connsiteY17" fmla="*/ 705189 h 866250"/>
                    <a:gd name="connsiteX18" fmla="*/ 4291 w 1134829"/>
                    <a:gd name="connsiteY18" fmla="*/ 629545 h 866250"/>
                    <a:gd name="connsiteX19" fmla="*/ 390879 w 1134829"/>
                    <a:gd name="connsiteY19" fmla="*/ 1302 h 866250"/>
                    <a:gd name="connsiteX0" fmla="*/ 390879 w 1134829"/>
                    <a:gd name="connsiteY0" fmla="*/ 1302 h 866250"/>
                    <a:gd name="connsiteX1" fmla="*/ 778827 w 1134829"/>
                    <a:gd name="connsiteY1" fmla="*/ 251547 h 866250"/>
                    <a:gd name="connsiteX2" fmla="*/ 773547 w 1134829"/>
                    <a:gd name="connsiteY2" fmla="*/ 263835 h 866250"/>
                    <a:gd name="connsiteX3" fmla="*/ 754820 w 1134829"/>
                    <a:gd name="connsiteY3" fmla="*/ 271299 h 866250"/>
                    <a:gd name="connsiteX4" fmla="*/ 727044 w 1134829"/>
                    <a:gd name="connsiteY4" fmla="*/ 299479 h 866250"/>
                    <a:gd name="connsiteX5" fmla="*/ 770277 w 1134829"/>
                    <a:gd name="connsiteY5" fmla="*/ 271445 h 866250"/>
                    <a:gd name="connsiteX6" fmla="*/ 773547 w 1134829"/>
                    <a:gd name="connsiteY6" fmla="*/ 263835 h 866250"/>
                    <a:gd name="connsiteX7" fmla="*/ 794230 w 1134829"/>
                    <a:gd name="connsiteY7" fmla="*/ 255591 h 866250"/>
                    <a:gd name="connsiteX8" fmla="*/ 727044 w 1134829"/>
                    <a:gd name="connsiteY8" fmla="*/ 488165 h 866250"/>
                    <a:gd name="connsiteX9" fmla="*/ 629090 w 1134829"/>
                    <a:gd name="connsiteY9" fmla="*/ 641040 h 866250"/>
                    <a:gd name="connsiteX10" fmla="*/ 623757 w 1134829"/>
                    <a:gd name="connsiteY10" fmla="*/ 623028 h 866250"/>
                    <a:gd name="connsiteX11" fmla="*/ 625444 w 1134829"/>
                    <a:gd name="connsiteY11" fmla="*/ 589764 h 866250"/>
                    <a:gd name="connsiteX12" fmla="*/ 622991 w 1134829"/>
                    <a:gd name="connsiteY12" fmla="*/ 620440 h 866250"/>
                    <a:gd name="connsiteX13" fmla="*/ 623757 w 1134829"/>
                    <a:gd name="connsiteY13" fmla="*/ 623028 h 866250"/>
                    <a:gd name="connsiteX14" fmla="*/ 622957 w 1134829"/>
                    <a:gd name="connsiteY14" fmla="*/ 638812 h 866250"/>
                    <a:gd name="connsiteX15" fmla="*/ 422244 w 1134829"/>
                    <a:gd name="connsiteY15" fmla="*/ 865535 h 866250"/>
                    <a:gd name="connsiteX16" fmla="*/ 5948 w 1134829"/>
                    <a:gd name="connsiteY16" fmla="*/ 710275 h 866250"/>
                    <a:gd name="connsiteX17" fmla="*/ 0 w 1134829"/>
                    <a:gd name="connsiteY17" fmla="*/ 705189 h 866250"/>
                    <a:gd name="connsiteX18" fmla="*/ 390879 w 1134829"/>
                    <a:gd name="connsiteY18" fmla="*/ 1302 h 866250"/>
                    <a:gd name="connsiteX0" fmla="*/ 0 w 1134829"/>
                    <a:gd name="connsiteY0" fmla="*/ 454368 h 615429"/>
                    <a:gd name="connsiteX1" fmla="*/ 778827 w 1134829"/>
                    <a:gd name="connsiteY1" fmla="*/ 726 h 615429"/>
                    <a:gd name="connsiteX2" fmla="*/ 773547 w 1134829"/>
                    <a:gd name="connsiteY2" fmla="*/ 13014 h 615429"/>
                    <a:gd name="connsiteX3" fmla="*/ 754820 w 1134829"/>
                    <a:gd name="connsiteY3" fmla="*/ 20478 h 615429"/>
                    <a:gd name="connsiteX4" fmla="*/ 727044 w 1134829"/>
                    <a:gd name="connsiteY4" fmla="*/ 48658 h 615429"/>
                    <a:gd name="connsiteX5" fmla="*/ 770277 w 1134829"/>
                    <a:gd name="connsiteY5" fmla="*/ 20624 h 615429"/>
                    <a:gd name="connsiteX6" fmla="*/ 773547 w 1134829"/>
                    <a:gd name="connsiteY6" fmla="*/ 13014 h 615429"/>
                    <a:gd name="connsiteX7" fmla="*/ 794230 w 1134829"/>
                    <a:gd name="connsiteY7" fmla="*/ 4770 h 615429"/>
                    <a:gd name="connsiteX8" fmla="*/ 727044 w 1134829"/>
                    <a:gd name="connsiteY8" fmla="*/ 237344 h 615429"/>
                    <a:gd name="connsiteX9" fmla="*/ 629090 w 1134829"/>
                    <a:gd name="connsiteY9" fmla="*/ 390219 h 615429"/>
                    <a:gd name="connsiteX10" fmla="*/ 623757 w 1134829"/>
                    <a:gd name="connsiteY10" fmla="*/ 372207 h 615429"/>
                    <a:gd name="connsiteX11" fmla="*/ 625444 w 1134829"/>
                    <a:gd name="connsiteY11" fmla="*/ 338943 h 615429"/>
                    <a:gd name="connsiteX12" fmla="*/ 622991 w 1134829"/>
                    <a:gd name="connsiteY12" fmla="*/ 369619 h 615429"/>
                    <a:gd name="connsiteX13" fmla="*/ 623757 w 1134829"/>
                    <a:gd name="connsiteY13" fmla="*/ 372207 h 615429"/>
                    <a:gd name="connsiteX14" fmla="*/ 622957 w 1134829"/>
                    <a:gd name="connsiteY14" fmla="*/ 387991 h 615429"/>
                    <a:gd name="connsiteX15" fmla="*/ 422244 w 1134829"/>
                    <a:gd name="connsiteY15" fmla="*/ 614714 h 615429"/>
                    <a:gd name="connsiteX16" fmla="*/ 5948 w 1134829"/>
                    <a:gd name="connsiteY16" fmla="*/ 459454 h 615429"/>
                    <a:gd name="connsiteX17" fmla="*/ 0 w 1134829"/>
                    <a:gd name="connsiteY17" fmla="*/ 454368 h 615429"/>
                    <a:gd name="connsiteX0" fmla="*/ 0 w 812641"/>
                    <a:gd name="connsiteY0" fmla="*/ 453642 h 614703"/>
                    <a:gd name="connsiteX1" fmla="*/ 778827 w 812641"/>
                    <a:gd name="connsiteY1" fmla="*/ 0 h 614703"/>
                    <a:gd name="connsiteX2" fmla="*/ 773547 w 812641"/>
                    <a:gd name="connsiteY2" fmla="*/ 12288 h 614703"/>
                    <a:gd name="connsiteX3" fmla="*/ 754820 w 812641"/>
                    <a:gd name="connsiteY3" fmla="*/ 19752 h 614703"/>
                    <a:gd name="connsiteX4" fmla="*/ 727044 w 812641"/>
                    <a:gd name="connsiteY4" fmla="*/ 47932 h 614703"/>
                    <a:gd name="connsiteX5" fmla="*/ 770277 w 812641"/>
                    <a:gd name="connsiteY5" fmla="*/ 19898 h 614703"/>
                    <a:gd name="connsiteX6" fmla="*/ 773547 w 812641"/>
                    <a:gd name="connsiteY6" fmla="*/ 12288 h 614703"/>
                    <a:gd name="connsiteX7" fmla="*/ 727044 w 812641"/>
                    <a:gd name="connsiteY7" fmla="*/ 236618 h 614703"/>
                    <a:gd name="connsiteX8" fmla="*/ 629090 w 812641"/>
                    <a:gd name="connsiteY8" fmla="*/ 389493 h 614703"/>
                    <a:gd name="connsiteX9" fmla="*/ 623757 w 812641"/>
                    <a:gd name="connsiteY9" fmla="*/ 371481 h 614703"/>
                    <a:gd name="connsiteX10" fmla="*/ 625444 w 812641"/>
                    <a:gd name="connsiteY10" fmla="*/ 338217 h 614703"/>
                    <a:gd name="connsiteX11" fmla="*/ 622991 w 812641"/>
                    <a:gd name="connsiteY11" fmla="*/ 368893 h 614703"/>
                    <a:gd name="connsiteX12" fmla="*/ 623757 w 812641"/>
                    <a:gd name="connsiteY12" fmla="*/ 371481 h 614703"/>
                    <a:gd name="connsiteX13" fmla="*/ 622957 w 812641"/>
                    <a:gd name="connsiteY13" fmla="*/ 387265 h 614703"/>
                    <a:gd name="connsiteX14" fmla="*/ 422244 w 812641"/>
                    <a:gd name="connsiteY14" fmla="*/ 613988 h 614703"/>
                    <a:gd name="connsiteX15" fmla="*/ 5948 w 812641"/>
                    <a:gd name="connsiteY15" fmla="*/ 458728 h 614703"/>
                    <a:gd name="connsiteX16" fmla="*/ 0 w 812641"/>
                    <a:gd name="connsiteY16" fmla="*/ 453642 h 614703"/>
                    <a:gd name="connsiteX0" fmla="*/ 0 w 812641"/>
                    <a:gd name="connsiteY0" fmla="*/ 453642 h 614703"/>
                    <a:gd name="connsiteX1" fmla="*/ 778827 w 812641"/>
                    <a:gd name="connsiteY1" fmla="*/ 0 h 614703"/>
                    <a:gd name="connsiteX2" fmla="*/ 773547 w 812641"/>
                    <a:gd name="connsiteY2" fmla="*/ 12288 h 614703"/>
                    <a:gd name="connsiteX3" fmla="*/ 754820 w 812641"/>
                    <a:gd name="connsiteY3" fmla="*/ 19752 h 614703"/>
                    <a:gd name="connsiteX4" fmla="*/ 727044 w 812641"/>
                    <a:gd name="connsiteY4" fmla="*/ 47932 h 614703"/>
                    <a:gd name="connsiteX5" fmla="*/ 770277 w 812641"/>
                    <a:gd name="connsiteY5" fmla="*/ 19898 h 614703"/>
                    <a:gd name="connsiteX6" fmla="*/ 727044 w 812641"/>
                    <a:gd name="connsiteY6" fmla="*/ 236618 h 614703"/>
                    <a:gd name="connsiteX7" fmla="*/ 629090 w 812641"/>
                    <a:gd name="connsiteY7" fmla="*/ 389493 h 614703"/>
                    <a:gd name="connsiteX8" fmla="*/ 623757 w 812641"/>
                    <a:gd name="connsiteY8" fmla="*/ 371481 h 614703"/>
                    <a:gd name="connsiteX9" fmla="*/ 625444 w 812641"/>
                    <a:gd name="connsiteY9" fmla="*/ 338217 h 614703"/>
                    <a:gd name="connsiteX10" fmla="*/ 622991 w 812641"/>
                    <a:gd name="connsiteY10" fmla="*/ 368893 h 614703"/>
                    <a:gd name="connsiteX11" fmla="*/ 623757 w 812641"/>
                    <a:gd name="connsiteY11" fmla="*/ 371481 h 614703"/>
                    <a:gd name="connsiteX12" fmla="*/ 622957 w 812641"/>
                    <a:gd name="connsiteY12" fmla="*/ 387265 h 614703"/>
                    <a:gd name="connsiteX13" fmla="*/ 422244 w 812641"/>
                    <a:gd name="connsiteY13" fmla="*/ 613988 h 614703"/>
                    <a:gd name="connsiteX14" fmla="*/ 5948 w 812641"/>
                    <a:gd name="connsiteY14" fmla="*/ 458728 h 614703"/>
                    <a:gd name="connsiteX15" fmla="*/ 0 w 812641"/>
                    <a:gd name="connsiteY15" fmla="*/ 453642 h 614703"/>
                    <a:gd name="connsiteX0" fmla="*/ 0 w 778827"/>
                    <a:gd name="connsiteY0" fmla="*/ 453642 h 614703"/>
                    <a:gd name="connsiteX1" fmla="*/ 778827 w 778827"/>
                    <a:gd name="connsiteY1" fmla="*/ 0 h 614703"/>
                    <a:gd name="connsiteX2" fmla="*/ 773547 w 778827"/>
                    <a:gd name="connsiteY2" fmla="*/ 12288 h 614703"/>
                    <a:gd name="connsiteX3" fmla="*/ 754820 w 778827"/>
                    <a:gd name="connsiteY3" fmla="*/ 19752 h 614703"/>
                    <a:gd name="connsiteX4" fmla="*/ 727044 w 778827"/>
                    <a:gd name="connsiteY4" fmla="*/ 47932 h 614703"/>
                    <a:gd name="connsiteX5" fmla="*/ 727044 w 778827"/>
                    <a:gd name="connsiteY5" fmla="*/ 236618 h 614703"/>
                    <a:gd name="connsiteX6" fmla="*/ 629090 w 778827"/>
                    <a:gd name="connsiteY6" fmla="*/ 389493 h 614703"/>
                    <a:gd name="connsiteX7" fmla="*/ 623757 w 778827"/>
                    <a:gd name="connsiteY7" fmla="*/ 371481 h 614703"/>
                    <a:gd name="connsiteX8" fmla="*/ 625444 w 778827"/>
                    <a:gd name="connsiteY8" fmla="*/ 338217 h 614703"/>
                    <a:gd name="connsiteX9" fmla="*/ 622991 w 778827"/>
                    <a:gd name="connsiteY9" fmla="*/ 368893 h 614703"/>
                    <a:gd name="connsiteX10" fmla="*/ 623757 w 778827"/>
                    <a:gd name="connsiteY10" fmla="*/ 371481 h 614703"/>
                    <a:gd name="connsiteX11" fmla="*/ 622957 w 778827"/>
                    <a:gd name="connsiteY11" fmla="*/ 387265 h 614703"/>
                    <a:gd name="connsiteX12" fmla="*/ 422244 w 778827"/>
                    <a:gd name="connsiteY12" fmla="*/ 613988 h 614703"/>
                    <a:gd name="connsiteX13" fmla="*/ 5948 w 778827"/>
                    <a:gd name="connsiteY13" fmla="*/ 458728 h 614703"/>
                    <a:gd name="connsiteX14" fmla="*/ 0 w 778827"/>
                    <a:gd name="connsiteY14" fmla="*/ 453642 h 614703"/>
                    <a:gd name="connsiteX0" fmla="*/ 0 w 778827"/>
                    <a:gd name="connsiteY0" fmla="*/ 453642 h 614703"/>
                    <a:gd name="connsiteX1" fmla="*/ 778827 w 778827"/>
                    <a:gd name="connsiteY1" fmla="*/ 0 h 614703"/>
                    <a:gd name="connsiteX2" fmla="*/ 773547 w 778827"/>
                    <a:gd name="connsiteY2" fmla="*/ 12288 h 614703"/>
                    <a:gd name="connsiteX3" fmla="*/ 754820 w 778827"/>
                    <a:gd name="connsiteY3" fmla="*/ 19752 h 614703"/>
                    <a:gd name="connsiteX4" fmla="*/ 727044 w 778827"/>
                    <a:gd name="connsiteY4" fmla="*/ 236618 h 614703"/>
                    <a:gd name="connsiteX5" fmla="*/ 629090 w 778827"/>
                    <a:gd name="connsiteY5" fmla="*/ 389493 h 614703"/>
                    <a:gd name="connsiteX6" fmla="*/ 623757 w 778827"/>
                    <a:gd name="connsiteY6" fmla="*/ 371481 h 614703"/>
                    <a:gd name="connsiteX7" fmla="*/ 625444 w 778827"/>
                    <a:gd name="connsiteY7" fmla="*/ 338217 h 614703"/>
                    <a:gd name="connsiteX8" fmla="*/ 622991 w 778827"/>
                    <a:gd name="connsiteY8" fmla="*/ 368893 h 614703"/>
                    <a:gd name="connsiteX9" fmla="*/ 623757 w 778827"/>
                    <a:gd name="connsiteY9" fmla="*/ 371481 h 614703"/>
                    <a:gd name="connsiteX10" fmla="*/ 622957 w 778827"/>
                    <a:gd name="connsiteY10" fmla="*/ 387265 h 614703"/>
                    <a:gd name="connsiteX11" fmla="*/ 422244 w 778827"/>
                    <a:gd name="connsiteY11" fmla="*/ 613988 h 614703"/>
                    <a:gd name="connsiteX12" fmla="*/ 5948 w 778827"/>
                    <a:gd name="connsiteY12" fmla="*/ 458728 h 614703"/>
                    <a:gd name="connsiteX13" fmla="*/ 0 w 778827"/>
                    <a:gd name="connsiteY13" fmla="*/ 453642 h 614703"/>
                    <a:gd name="connsiteX0" fmla="*/ 0 w 778827"/>
                    <a:gd name="connsiteY0" fmla="*/ 453642 h 614703"/>
                    <a:gd name="connsiteX1" fmla="*/ 778827 w 778827"/>
                    <a:gd name="connsiteY1" fmla="*/ 0 h 614703"/>
                    <a:gd name="connsiteX2" fmla="*/ 773547 w 778827"/>
                    <a:gd name="connsiteY2" fmla="*/ 12288 h 614703"/>
                    <a:gd name="connsiteX3" fmla="*/ 727044 w 778827"/>
                    <a:gd name="connsiteY3" fmla="*/ 236618 h 614703"/>
                    <a:gd name="connsiteX4" fmla="*/ 629090 w 778827"/>
                    <a:gd name="connsiteY4" fmla="*/ 389493 h 614703"/>
                    <a:gd name="connsiteX5" fmla="*/ 623757 w 778827"/>
                    <a:gd name="connsiteY5" fmla="*/ 371481 h 614703"/>
                    <a:gd name="connsiteX6" fmla="*/ 625444 w 778827"/>
                    <a:gd name="connsiteY6" fmla="*/ 338217 h 614703"/>
                    <a:gd name="connsiteX7" fmla="*/ 622991 w 778827"/>
                    <a:gd name="connsiteY7" fmla="*/ 368893 h 614703"/>
                    <a:gd name="connsiteX8" fmla="*/ 623757 w 778827"/>
                    <a:gd name="connsiteY8" fmla="*/ 371481 h 614703"/>
                    <a:gd name="connsiteX9" fmla="*/ 622957 w 778827"/>
                    <a:gd name="connsiteY9" fmla="*/ 387265 h 614703"/>
                    <a:gd name="connsiteX10" fmla="*/ 422244 w 778827"/>
                    <a:gd name="connsiteY10" fmla="*/ 613988 h 614703"/>
                    <a:gd name="connsiteX11" fmla="*/ 5948 w 778827"/>
                    <a:gd name="connsiteY11" fmla="*/ 458728 h 614703"/>
                    <a:gd name="connsiteX12" fmla="*/ 0 w 778827"/>
                    <a:gd name="connsiteY12" fmla="*/ 453642 h 614703"/>
                    <a:gd name="connsiteX0" fmla="*/ 0 w 778827"/>
                    <a:gd name="connsiteY0" fmla="*/ 453642 h 614703"/>
                    <a:gd name="connsiteX1" fmla="*/ 778827 w 778827"/>
                    <a:gd name="connsiteY1" fmla="*/ 0 h 614703"/>
                    <a:gd name="connsiteX2" fmla="*/ 727044 w 778827"/>
                    <a:gd name="connsiteY2" fmla="*/ 236618 h 614703"/>
                    <a:gd name="connsiteX3" fmla="*/ 629090 w 778827"/>
                    <a:gd name="connsiteY3" fmla="*/ 389493 h 614703"/>
                    <a:gd name="connsiteX4" fmla="*/ 623757 w 778827"/>
                    <a:gd name="connsiteY4" fmla="*/ 371481 h 614703"/>
                    <a:gd name="connsiteX5" fmla="*/ 625444 w 778827"/>
                    <a:gd name="connsiteY5" fmla="*/ 338217 h 614703"/>
                    <a:gd name="connsiteX6" fmla="*/ 622991 w 778827"/>
                    <a:gd name="connsiteY6" fmla="*/ 368893 h 614703"/>
                    <a:gd name="connsiteX7" fmla="*/ 623757 w 778827"/>
                    <a:gd name="connsiteY7" fmla="*/ 371481 h 614703"/>
                    <a:gd name="connsiteX8" fmla="*/ 622957 w 778827"/>
                    <a:gd name="connsiteY8" fmla="*/ 387265 h 614703"/>
                    <a:gd name="connsiteX9" fmla="*/ 422244 w 778827"/>
                    <a:gd name="connsiteY9" fmla="*/ 613988 h 614703"/>
                    <a:gd name="connsiteX10" fmla="*/ 5948 w 778827"/>
                    <a:gd name="connsiteY10" fmla="*/ 458728 h 614703"/>
                    <a:gd name="connsiteX11" fmla="*/ 0 w 778827"/>
                    <a:gd name="connsiteY11" fmla="*/ 453642 h 614703"/>
                    <a:gd name="connsiteX0" fmla="*/ 0 w 727044"/>
                    <a:gd name="connsiteY0" fmla="*/ 217024 h 378085"/>
                    <a:gd name="connsiteX1" fmla="*/ 727044 w 727044"/>
                    <a:gd name="connsiteY1" fmla="*/ 0 h 378085"/>
                    <a:gd name="connsiteX2" fmla="*/ 629090 w 727044"/>
                    <a:gd name="connsiteY2" fmla="*/ 152875 h 378085"/>
                    <a:gd name="connsiteX3" fmla="*/ 623757 w 727044"/>
                    <a:gd name="connsiteY3" fmla="*/ 134863 h 378085"/>
                    <a:gd name="connsiteX4" fmla="*/ 625444 w 727044"/>
                    <a:gd name="connsiteY4" fmla="*/ 101599 h 378085"/>
                    <a:gd name="connsiteX5" fmla="*/ 622991 w 727044"/>
                    <a:gd name="connsiteY5" fmla="*/ 132275 h 378085"/>
                    <a:gd name="connsiteX6" fmla="*/ 623757 w 727044"/>
                    <a:gd name="connsiteY6" fmla="*/ 134863 h 378085"/>
                    <a:gd name="connsiteX7" fmla="*/ 622957 w 727044"/>
                    <a:gd name="connsiteY7" fmla="*/ 150647 h 378085"/>
                    <a:gd name="connsiteX8" fmla="*/ 422244 w 727044"/>
                    <a:gd name="connsiteY8" fmla="*/ 377370 h 378085"/>
                    <a:gd name="connsiteX9" fmla="*/ 5948 w 727044"/>
                    <a:gd name="connsiteY9" fmla="*/ 222110 h 378085"/>
                    <a:gd name="connsiteX10" fmla="*/ 0 w 727044"/>
                    <a:gd name="connsiteY10" fmla="*/ 217024 h 378085"/>
                    <a:gd name="connsiteX0" fmla="*/ 0 w 721096"/>
                    <a:gd name="connsiteY0" fmla="*/ 222110 h 378085"/>
                    <a:gd name="connsiteX1" fmla="*/ 721096 w 721096"/>
                    <a:gd name="connsiteY1" fmla="*/ 0 h 378085"/>
                    <a:gd name="connsiteX2" fmla="*/ 623142 w 721096"/>
                    <a:gd name="connsiteY2" fmla="*/ 152875 h 378085"/>
                    <a:gd name="connsiteX3" fmla="*/ 617809 w 721096"/>
                    <a:gd name="connsiteY3" fmla="*/ 134863 h 378085"/>
                    <a:gd name="connsiteX4" fmla="*/ 619496 w 721096"/>
                    <a:gd name="connsiteY4" fmla="*/ 101599 h 378085"/>
                    <a:gd name="connsiteX5" fmla="*/ 617043 w 721096"/>
                    <a:gd name="connsiteY5" fmla="*/ 132275 h 378085"/>
                    <a:gd name="connsiteX6" fmla="*/ 617809 w 721096"/>
                    <a:gd name="connsiteY6" fmla="*/ 134863 h 378085"/>
                    <a:gd name="connsiteX7" fmla="*/ 617009 w 721096"/>
                    <a:gd name="connsiteY7" fmla="*/ 150647 h 378085"/>
                    <a:gd name="connsiteX8" fmla="*/ 416296 w 721096"/>
                    <a:gd name="connsiteY8" fmla="*/ 377370 h 378085"/>
                    <a:gd name="connsiteX9" fmla="*/ 0 w 721096"/>
                    <a:gd name="connsiteY9" fmla="*/ 222110 h 378085"/>
                    <a:gd name="connsiteX0" fmla="*/ 415 w 721511"/>
                    <a:gd name="connsiteY0" fmla="*/ 222110 h 226854"/>
                    <a:gd name="connsiteX1" fmla="*/ 721511 w 721511"/>
                    <a:gd name="connsiteY1" fmla="*/ 0 h 226854"/>
                    <a:gd name="connsiteX2" fmla="*/ 623557 w 721511"/>
                    <a:gd name="connsiteY2" fmla="*/ 152875 h 226854"/>
                    <a:gd name="connsiteX3" fmla="*/ 618224 w 721511"/>
                    <a:gd name="connsiteY3" fmla="*/ 134863 h 226854"/>
                    <a:gd name="connsiteX4" fmla="*/ 619911 w 721511"/>
                    <a:gd name="connsiteY4" fmla="*/ 101599 h 226854"/>
                    <a:gd name="connsiteX5" fmla="*/ 617458 w 721511"/>
                    <a:gd name="connsiteY5" fmla="*/ 132275 h 226854"/>
                    <a:gd name="connsiteX6" fmla="*/ 618224 w 721511"/>
                    <a:gd name="connsiteY6" fmla="*/ 134863 h 226854"/>
                    <a:gd name="connsiteX7" fmla="*/ 617424 w 721511"/>
                    <a:gd name="connsiteY7" fmla="*/ 150647 h 226854"/>
                    <a:gd name="connsiteX8" fmla="*/ 415 w 721511"/>
                    <a:gd name="connsiteY8" fmla="*/ 222110 h 226854"/>
                    <a:gd name="connsiteX0" fmla="*/ 218 w 104319"/>
                    <a:gd name="connsiteY0" fmla="*/ 150647 h 167834"/>
                    <a:gd name="connsiteX1" fmla="*/ 104305 w 104319"/>
                    <a:gd name="connsiteY1" fmla="*/ 0 h 167834"/>
                    <a:gd name="connsiteX2" fmla="*/ 6351 w 104319"/>
                    <a:gd name="connsiteY2" fmla="*/ 152875 h 167834"/>
                    <a:gd name="connsiteX3" fmla="*/ 1018 w 104319"/>
                    <a:gd name="connsiteY3" fmla="*/ 134863 h 167834"/>
                    <a:gd name="connsiteX4" fmla="*/ 2705 w 104319"/>
                    <a:gd name="connsiteY4" fmla="*/ 101599 h 167834"/>
                    <a:gd name="connsiteX5" fmla="*/ 252 w 104319"/>
                    <a:gd name="connsiteY5" fmla="*/ 132275 h 167834"/>
                    <a:gd name="connsiteX6" fmla="*/ 1018 w 104319"/>
                    <a:gd name="connsiteY6" fmla="*/ 134863 h 167834"/>
                    <a:gd name="connsiteX7" fmla="*/ 218 w 104319"/>
                    <a:gd name="connsiteY7" fmla="*/ 150647 h 167834"/>
                    <a:gd name="connsiteX0" fmla="*/ 0 w 104101"/>
                    <a:gd name="connsiteY0" fmla="*/ 150647 h 167834"/>
                    <a:gd name="connsiteX1" fmla="*/ 104087 w 104101"/>
                    <a:gd name="connsiteY1" fmla="*/ 0 h 167834"/>
                    <a:gd name="connsiteX2" fmla="*/ 6133 w 104101"/>
                    <a:gd name="connsiteY2" fmla="*/ 152875 h 167834"/>
                    <a:gd name="connsiteX3" fmla="*/ 800 w 104101"/>
                    <a:gd name="connsiteY3" fmla="*/ 134863 h 167834"/>
                    <a:gd name="connsiteX4" fmla="*/ 34 w 104101"/>
                    <a:gd name="connsiteY4" fmla="*/ 132275 h 167834"/>
                    <a:gd name="connsiteX5" fmla="*/ 800 w 104101"/>
                    <a:gd name="connsiteY5" fmla="*/ 134863 h 167834"/>
                    <a:gd name="connsiteX6" fmla="*/ 0 w 104101"/>
                    <a:gd name="connsiteY6" fmla="*/ 150647 h 167834"/>
                    <a:gd name="connsiteX0" fmla="*/ 0 w 104101"/>
                    <a:gd name="connsiteY0" fmla="*/ 150647 h 167834"/>
                    <a:gd name="connsiteX1" fmla="*/ 104087 w 104101"/>
                    <a:gd name="connsiteY1" fmla="*/ 0 h 167834"/>
                    <a:gd name="connsiteX2" fmla="*/ 6133 w 104101"/>
                    <a:gd name="connsiteY2" fmla="*/ 152875 h 167834"/>
                    <a:gd name="connsiteX3" fmla="*/ 800 w 104101"/>
                    <a:gd name="connsiteY3" fmla="*/ 134863 h 167834"/>
                    <a:gd name="connsiteX4" fmla="*/ 34 w 104101"/>
                    <a:gd name="connsiteY4" fmla="*/ 132275 h 167834"/>
                    <a:gd name="connsiteX5" fmla="*/ 0 w 104101"/>
                    <a:gd name="connsiteY5" fmla="*/ 150647 h 167834"/>
                    <a:gd name="connsiteX0" fmla="*/ 0 w 104067"/>
                    <a:gd name="connsiteY0" fmla="*/ 132351 h 168068"/>
                    <a:gd name="connsiteX1" fmla="*/ 104053 w 104067"/>
                    <a:gd name="connsiteY1" fmla="*/ 76 h 168068"/>
                    <a:gd name="connsiteX2" fmla="*/ 6099 w 104067"/>
                    <a:gd name="connsiteY2" fmla="*/ 152951 h 168068"/>
                    <a:gd name="connsiteX3" fmla="*/ 766 w 104067"/>
                    <a:gd name="connsiteY3" fmla="*/ 134939 h 168068"/>
                    <a:gd name="connsiteX4" fmla="*/ 0 w 104067"/>
                    <a:gd name="connsiteY4" fmla="*/ 132351 h 168068"/>
                    <a:gd name="connsiteX0" fmla="*/ 18665 w 122732"/>
                    <a:gd name="connsiteY0" fmla="*/ 132341 h 168058"/>
                    <a:gd name="connsiteX1" fmla="*/ 122718 w 122732"/>
                    <a:gd name="connsiteY1" fmla="*/ 66 h 168058"/>
                    <a:gd name="connsiteX2" fmla="*/ 24764 w 122732"/>
                    <a:gd name="connsiteY2" fmla="*/ 152941 h 168058"/>
                    <a:gd name="connsiteX3" fmla="*/ 19431 w 122732"/>
                    <a:gd name="connsiteY3" fmla="*/ 134929 h 168058"/>
                    <a:gd name="connsiteX4" fmla="*/ 18665 w 122732"/>
                    <a:gd name="connsiteY4" fmla="*/ 132341 h 168058"/>
                    <a:gd name="connsiteX0" fmla="*/ 20006 w 124083"/>
                    <a:gd name="connsiteY0" fmla="*/ 139418 h 175130"/>
                    <a:gd name="connsiteX1" fmla="*/ 124059 w 124083"/>
                    <a:gd name="connsiteY1" fmla="*/ 7143 h 175130"/>
                    <a:gd name="connsiteX2" fmla="*/ 26105 w 124083"/>
                    <a:gd name="connsiteY2" fmla="*/ 160018 h 175130"/>
                    <a:gd name="connsiteX3" fmla="*/ 20772 w 124083"/>
                    <a:gd name="connsiteY3" fmla="*/ 142006 h 175130"/>
                    <a:gd name="connsiteX4" fmla="*/ 20006 w 124083"/>
                    <a:gd name="connsiteY4" fmla="*/ 139418 h 175130"/>
                    <a:gd name="connsiteX0" fmla="*/ 29753 w 133944"/>
                    <a:gd name="connsiteY0" fmla="*/ 139418 h 175033"/>
                    <a:gd name="connsiteX1" fmla="*/ 133806 w 133944"/>
                    <a:gd name="connsiteY1" fmla="*/ 7143 h 175033"/>
                    <a:gd name="connsiteX2" fmla="*/ 35852 w 133944"/>
                    <a:gd name="connsiteY2" fmla="*/ 160018 h 175033"/>
                    <a:gd name="connsiteX3" fmla="*/ 30519 w 133944"/>
                    <a:gd name="connsiteY3" fmla="*/ 142006 h 175033"/>
                    <a:gd name="connsiteX4" fmla="*/ 29753 w 133944"/>
                    <a:gd name="connsiteY4" fmla="*/ 139418 h 175033"/>
                    <a:gd name="connsiteX0" fmla="*/ 25562 w 129672"/>
                    <a:gd name="connsiteY0" fmla="*/ 157067 h 192758"/>
                    <a:gd name="connsiteX1" fmla="*/ 129615 w 129672"/>
                    <a:gd name="connsiteY1" fmla="*/ 24792 h 192758"/>
                    <a:gd name="connsiteX2" fmla="*/ 31661 w 129672"/>
                    <a:gd name="connsiteY2" fmla="*/ 177667 h 192758"/>
                    <a:gd name="connsiteX3" fmla="*/ 26328 w 129672"/>
                    <a:gd name="connsiteY3" fmla="*/ 159655 h 192758"/>
                    <a:gd name="connsiteX4" fmla="*/ 25562 w 129672"/>
                    <a:gd name="connsiteY4" fmla="*/ 157067 h 192758"/>
                    <a:gd name="connsiteX0" fmla="*/ 20635 w 124691"/>
                    <a:gd name="connsiteY0" fmla="*/ 187469 h 223192"/>
                    <a:gd name="connsiteX1" fmla="*/ 124688 w 124691"/>
                    <a:gd name="connsiteY1" fmla="*/ 55194 h 223192"/>
                    <a:gd name="connsiteX2" fmla="*/ 26734 w 124691"/>
                    <a:gd name="connsiteY2" fmla="*/ 208069 h 223192"/>
                    <a:gd name="connsiteX3" fmla="*/ 21401 w 124691"/>
                    <a:gd name="connsiteY3" fmla="*/ 190057 h 223192"/>
                    <a:gd name="connsiteX4" fmla="*/ 20635 w 124691"/>
                    <a:gd name="connsiteY4" fmla="*/ 187469 h 223192"/>
                    <a:gd name="connsiteX0" fmla="*/ 17805 w 122309"/>
                    <a:gd name="connsiteY0" fmla="*/ 216016 h 251741"/>
                    <a:gd name="connsiteX1" fmla="*/ 121858 w 122309"/>
                    <a:gd name="connsiteY1" fmla="*/ 83741 h 251741"/>
                    <a:gd name="connsiteX2" fmla="*/ 23904 w 122309"/>
                    <a:gd name="connsiteY2" fmla="*/ 236616 h 251741"/>
                    <a:gd name="connsiteX3" fmla="*/ 18571 w 122309"/>
                    <a:gd name="connsiteY3" fmla="*/ 218604 h 251741"/>
                    <a:gd name="connsiteX4" fmla="*/ 17805 w 122309"/>
                    <a:gd name="connsiteY4" fmla="*/ 216016 h 251741"/>
                    <a:gd name="connsiteX0" fmla="*/ 16352 w 142243"/>
                    <a:gd name="connsiteY0" fmla="*/ 190068 h 227711"/>
                    <a:gd name="connsiteX1" fmla="*/ 141837 w 142243"/>
                    <a:gd name="connsiteY1" fmla="*/ 88749 h 227711"/>
                    <a:gd name="connsiteX2" fmla="*/ 22451 w 142243"/>
                    <a:gd name="connsiteY2" fmla="*/ 210668 h 227711"/>
                    <a:gd name="connsiteX3" fmla="*/ 17118 w 142243"/>
                    <a:gd name="connsiteY3" fmla="*/ 192656 h 227711"/>
                    <a:gd name="connsiteX4" fmla="*/ 16352 w 142243"/>
                    <a:gd name="connsiteY4" fmla="*/ 190068 h 227711"/>
                    <a:gd name="connsiteX0" fmla="*/ 16501 w 140016"/>
                    <a:gd name="connsiteY0" fmla="*/ 149530 h 191555"/>
                    <a:gd name="connsiteX1" fmla="*/ 139605 w 140016"/>
                    <a:gd name="connsiteY1" fmla="*/ 98218 h 191555"/>
                    <a:gd name="connsiteX2" fmla="*/ 22600 w 140016"/>
                    <a:gd name="connsiteY2" fmla="*/ 170130 h 191555"/>
                    <a:gd name="connsiteX3" fmla="*/ 17267 w 140016"/>
                    <a:gd name="connsiteY3" fmla="*/ 152118 h 191555"/>
                    <a:gd name="connsiteX4" fmla="*/ 16501 w 140016"/>
                    <a:gd name="connsiteY4" fmla="*/ 149530 h 191555"/>
                    <a:gd name="connsiteX0" fmla="*/ 14992 w 164656"/>
                    <a:gd name="connsiteY0" fmla="*/ 194021 h 231338"/>
                    <a:gd name="connsiteX1" fmla="*/ 164290 w 164656"/>
                    <a:gd name="connsiteY1" fmla="*/ 87940 h 231338"/>
                    <a:gd name="connsiteX2" fmla="*/ 21091 w 164656"/>
                    <a:gd name="connsiteY2" fmla="*/ 214621 h 231338"/>
                    <a:gd name="connsiteX3" fmla="*/ 15758 w 164656"/>
                    <a:gd name="connsiteY3" fmla="*/ 196609 h 231338"/>
                    <a:gd name="connsiteX4" fmla="*/ 14992 w 164656"/>
                    <a:gd name="connsiteY4" fmla="*/ 194021 h 231338"/>
                    <a:gd name="connsiteX0" fmla="*/ 15558 w 164856"/>
                    <a:gd name="connsiteY0" fmla="*/ 106083 h 108671"/>
                    <a:gd name="connsiteX1" fmla="*/ 164856 w 164856"/>
                    <a:gd name="connsiteY1" fmla="*/ 2 h 108671"/>
                    <a:gd name="connsiteX2" fmla="*/ 16324 w 164856"/>
                    <a:gd name="connsiteY2" fmla="*/ 108671 h 108671"/>
                    <a:gd name="connsiteX3" fmla="*/ 15558 w 164856"/>
                    <a:gd name="connsiteY3" fmla="*/ 106083 h 108671"/>
                    <a:gd name="connsiteX0" fmla="*/ 16317 w 165615"/>
                    <a:gd name="connsiteY0" fmla="*/ 110223 h 112811"/>
                    <a:gd name="connsiteX1" fmla="*/ 165615 w 165615"/>
                    <a:gd name="connsiteY1" fmla="*/ 4142 h 112811"/>
                    <a:gd name="connsiteX2" fmla="*/ 17083 w 165615"/>
                    <a:gd name="connsiteY2" fmla="*/ 112811 h 112811"/>
                    <a:gd name="connsiteX3" fmla="*/ 16317 w 165615"/>
                    <a:gd name="connsiteY3" fmla="*/ 110223 h 112811"/>
                    <a:gd name="connsiteX0" fmla="*/ 16317 w 165615"/>
                    <a:gd name="connsiteY0" fmla="*/ 110223 h 152548"/>
                    <a:gd name="connsiteX1" fmla="*/ 165615 w 165615"/>
                    <a:gd name="connsiteY1" fmla="*/ 4142 h 152548"/>
                    <a:gd name="connsiteX2" fmla="*/ 17083 w 165615"/>
                    <a:gd name="connsiteY2" fmla="*/ 112811 h 152548"/>
                    <a:gd name="connsiteX3" fmla="*/ 16317 w 165615"/>
                    <a:gd name="connsiteY3" fmla="*/ 110223 h 152548"/>
                    <a:gd name="connsiteX0" fmla="*/ 16045 w 170106"/>
                    <a:gd name="connsiteY0" fmla="*/ 130263 h 169932"/>
                    <a:gd name="connsiteX1" fmla="*/ 170106 w 170106"/>
                    <a:gd name="connsiteY1" fmla="*/ 369 h 169932"/>
                    <a:gd name="connsiteX2" fmla="*/ 16811 w 170106"/>
                    <a:gd name="connsiteY2" fmla="*/ 132851 h 169932"/>
                    <a:gd name="connsiteX3" fmla="*/ 16045 w 170106"/>
                    <a:gd name="connsiteY3" fmla="*/ 130263 h 169932"/>
                    <a:gd name="connsiteX0" fmla="*/ 14853 w 191827"/>
                    <a:gd name="connsiteY0" fmla="*/ 113934 h 155685"/>
                    <a:gd name="connsiteX1" fmla="*/ 191827 w 191827"/>
                    <a:gd name="connsiteY1" fmla="*/ 2975 h 155685"/>
                    <a:gd name="connsiteX2" fmla="*/ 15619 w 191827"/>
                    <a:gd name="connsiteY2" fmla="*/ 116522 h 155685"/>
                    <a:gd name="connsiteX3" fmla="*/ 14853 w 191827"/>
                    <a:gd name="connsiteY3" fmla="*/ 113934 h 155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827" h="155685">
                      <a:moveTo>
                        <a:pt x="14853" y="113934"/>
                      </a:moveTo>
                      <a:cubicBezTo>
                        <a:pt x="-63183" y="-27606"/>
                        <a:pt x="191699" y="2544"/>
                        <a:pt x="191827" y="2975"/>
                      </a:cubicBezTo>
                      <a:cubicBezTo>
                        <a:pt x="191955" y="3406"/>
                        <a:pt x="11927" y="248861"/>
                        <a:pt x="15619" y="116522"/>
                      </a:cubicBezTo>
                      <a:lnTo>
                        <a:pt x="14853" y="113934"/>
                      </a:lnTo>
                      <a:close/>
                    </a:path>
                  </a:pathLst>
                </a:custGeom>
                <a:solidFill>
                  <a:srgbClr val="FA551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871">
                  <a:extLst>
                    <a:ext uri="{FF2B5EF4-FFF2-40B4-BE49-F238E27FC236}">
                      <a16:creationId xmlns:a16="http://schemas.microsoft.com/office/drawing/2014/main" id="{2C33377C-9985-FE71-0B33-B0A8A92EA4BC}"/>
                    </a:ext>
                  </a:extLst>
                </p:cNvPr>
                <p:cNvSpPr/>
                <p:nvPr/>
              </p:nvSpPr>
              <p:spPr>
                <a:xfrm>
                  <a:off x="699127" y="-644416"/>
                  <a:ext cx="751950" cy="653641"/>
                </a:xfrm>
                <a:custGeom>
                  <a:avLst/>
                  <a:gdLst>
                    <a:gd name="connsiteX0" fmla="*/ 0 w 382033"/>
                    <a:gd name="connsiteY0" fmla="*/ 0 h 139291"/>
                    <a:gd name="connsiteX1" fmla="*/ 382033 w 382033"/>
                    <a:gd name="connsiteY1" fmla="*/ 0 h 139291"/>
                    <a:gd name="connsiteX2" fmla="*/ 382033 w 382033"/>
                    <a:gd name="connsiteY2" fmla="*/ 139291 h 139291"/>
                    <a:gd name="connsiteX3" fmla="*/ 0 w 382033"/>
                    <a:gd name="connsiteY3" fmla="*/ 139291 h 139291"/>
                    <a:gd name="connsiteX4" fmla="*/ 0 w 382033"/>
                    <a:gd name="connsiteY4" fmla="*/ 0 h 139291"/>
                    <a:gd name="connsiteX0" fmla="*/ 295275 w 677308"/>
                    <a:gd name="connsiteY0" fmla="*/ 0 h 263116"/>
                    <a:gd name="connsiteX1" fmla="*/ 677308 w 677308"/>
                    <a:gd name="connsiteY1" fmla="*/ 0 h 263116"/>
                    <a:gd name="connsiteX2" fmla="*/ 677308 w 677308"/>
                    <a:gd name="connsiteY2" fmla="*/ 139291 h 263116"/>
                    <a:gd name="connsiteX3" fmla="*/ 0 w 677308"/>
                    <a:gd name="connsiteY3" fmla="*/ 263116 h 263116"/>
                    <a:gd name="connsiteX4" fmla="*/ 295275 w 677308"/>
                    <a:gd name="connsiteY4" fmla="*/ 0 h 263116"/>
                    <a:gd name="connsiteX0" fmla="*/ 457200 w 677308"/>
                    <a:gd name="connsiteY0" fmla="*/ 0 h 653641"/>
                    <a:gd name="connsiteX1" fmla="*/ 677308 w 677308"/>
                    <a:gd name="connsiteY1" fmla="*/ 390525 h 653641"/>
                    <a:gd name="connsiteX2" fmla="*/ 677308 w 677308"/>
                    <a:gd name="connsiteY2" fmla="*/ 529816 h 653641"/>
                    <a:gd name="connsiteX3" fmla="*/ 0 w 677308"/>
                    <a:gd name="connsiteY3" fmla="*/ 653641 h 653641"/>
                    <a:gd name="connsiteX4" fmla="*/ 457200 w 677308"/>
                    <a:gd name="connsiteY4" fmla="*/ 0 h 653641"/>
                    <a:gd name="connsiteX0" fmla="*/ 457200 w 677308"/>
                    <a:gd name="connsiteY0" fmla="*/ 0 h 653641"/>
                    <a:gd name="connsiteX1" fmla="*/ 677308 w 677308"/>
                    <a:gd name="connsiteY1" fmla="*/ 390525 h 653641"/>
                    <a:gd name="connsiteX2" fmla="*/ 677308 w 677308"/>
                    <a:gd name="connsiteY2" fmla="*/ 529816 h 653641"/>
                    <a:gd name="connsiteX3" fmla="*/ 0 w 677308"/>
                    <a:gd name="connsiteY3" fmla="*/ 653641 h 653641"/>
                    <a:gd name="connsiteX4" fmla="*/ 457200 w 677308"/>
                    <a:gd name="connsiteY4" fmla="*/ 0 h 653641"/>
                    <a:gd name="connsiteX0" fmla="*/ 457200 w 677308"/>
                    <a:gd name="connsiteY0" fmla="*/ 0 h 653641"/>
                    <a:gd name="connsiteX1" fmla="*/ 677308 w 677308"/>
                    <a:gd name="connsiteY1" fmla="*/ 390525 h 653641"/>
                    <a:gd name="connsiteX2" fmla="*/ 677308 w 677308"/>
                    <a:gd name="connsiteY2" fmla="*/ 529816 h 653641"/>
                    <a:gd name="connsiteX3" fmla="*/ 0 w 677308"/>
                    <a:gd name="connsiteY3" fmla="*/ 653641 h 653641"/>
                    <a:gd name="connsiteX4" fmla="*/ 457200 w 677308"/>
                    <a:gd name="connsiteY4" fmla="*/ 0 h 653641"/>
                    <a:gd name="connsiteX0" fmla="*/ 457200 w 677308"/>
                    <a:gd name="connsiteY0" fmla="*/ 0 h 653641"/>
                    <a:gd name="connsiteX1" fmla="*/ 677308 w 677308"/>
                    <a:gd name="connsiteY1" fmla="*/ 529816 h 653641"/>
                    <a:gd name="connsiteX2" fmla="*/ 0 w 677308"/>
                    <a:gd name="connsiteY2" fmla="*/ 653641 h 653641"/>
                    <a:gd name="connsiteX3" fmla="*/ 457200 w 677308"/>
                    <a:gd name="connsiteY3" fmla="*/ 0 h 653641"/>
                    <a:gd name="connsiteX0" fmla="*/ 457200 w 743983"/>
                    <a:gd name="connsiteY0" fmla="*/ 0 h 653641"/>
                    <a:gd name="connsiteX1" fmla="*/ 743983 w 743983"/>
                    <a:gd name="connsiteY1" fmla="*/ 444091 h 653641"/>
                    <a:gd name="connsiteX2" fmla="*/ 0 w 743983"/>
                    <a:gd name="connsiteY2" fmla="*/ 653641 h 653641"/>
                    <a:gd name="connsiteX3" fmla="*/ 457200 w 743983"/>
                    <a:gd name="connsiteY3" fmla="*/ 0 h 653641"/>
                    <a:gd name="connsiteX0" fmla="*/ 457200 w 745155"/>
                    <a:gd name="connsiteY0" fmla="*/ 0 h 653641"/>
                    <a:gd name="connsiteX1" fmla="*/ 743983 w 745155"/>
                    <a:gd name="connsiteY1" fmla="*/ 444091 h 653641"/>
                    <a:gd name="connsiteX2" fmla="*/ 0 w 745155"/>
                    <a:gd name="connsiteY2" fmla="*/ 653641 h 653641"/>
                    <a:gd name="connsiteX3" fmla="*/ 457200 w 745155"/>
                    <a:gd name="connsiteY3" fmla="*/ 0 h 653641"/>
                    <a:gd name="connsiteX0" fmla="*/ 457200 w 745155"/>
                    <a:gd name="connsiteY0" fmla="*/ 0 h 653641"/>
                    <a:gd name="connsiteX1" fmla="*/ 743983 w 745155"/>
                    <a:gd name="connsiteY1" fmla="*/ 444091 h 653641"/>
                    <a:gd name="connsiteX2" fmla="*/ 0 w 745155"/>
                    <a:gd name="connsiteY2" fmla="*/ 653641 h 653641"/>
                    <a:gd name="connsiteX3" fmla="*/ 457200 w 745155"/>
                    <a:gd name="connsiteY3" fmla="*/ 0 h 653641"/>
                    <a:gd name="connsiteX0" fmla="*/ 457200 w 750119"/>
                    <a:gd name="connsiteY0" fmla="*/ 0 h 653641"/>
                    <a:gd name="connsiteX1" fmla="*/ 743983 w 750119"/>
                    <a:gd name="connsiteY1" fmla="*/ 444091 h 653641"/>
                    <a:gd name="connsiteX2" fmla="*/ 0 w 750119"/>
                    <a:gd name="connsiteY2" fmla="*/ 653641 h 653641"/>
                    <a:gd name="connsiteX3" fmla="*/ 457200 w 750119"/>
                    <a:gd name="connsiteY3" fmla="*/ 0 h 653641"/>
                    <a:gd name="connsiteX0" fmla="*/ 457200 w 752672"/>
                    <a:gd name="connsiteY0" fmla="*/ 0 h 653641"/>
                    <a:gd name="connsiteX1" fmla="*/ 743983 w 752672"/>
                    <a:gd name="connsiteY1" fmla="*/ 444091 h 653641"/>
                    <a:gd name="connsiteX2" fmla="*/ 0 w 752672"/>
                    <a:gd name="connsiteY2" fmla="*/ 653641 h 653641"/>
                    <a:gd name="connsiteX3" fmla="*/ 457200 w 752672"/>
                    <a:gd name="connsiteY3" fmla="*/ 0 h 653641"/>
                    <a:gd name="connsiteX0" fmla="*/ 457200 w 751950"/>
                    <a:gd name="connsiteY0" fmla="*/ 0 h 653641"/>
                    <a:gd name="connsiteX1" fmla="*/ 743983 w 751950"/>
                    <a:gd name="connsiteY1" fmla="*/ 444091 h 653641"/>
                    <a:gd name="connsiteX2" fmla="*/ 0 w 751950"/>
                    <a:gd name="connsiteY2" fmla="*/ 653641 h 653641"/>
                    <a:gd name="connsiteX3" fmla="*/ 457200 w 751950"/>
                    <a:gd name="connsiteY3" fmla="*/ 0 h 653641"/>
                    <a:gd name="connsiteX0" fmla="*/ 457200 w 751950"/>
                    <a:gd name="connsiteY0" fmla="*/ 0 h 653641"/>
                    <a:gd name="connsiteX1" fmla="*/ 743983 w 751950"/>
                    <a:gd name="connsiteY1" fmla="*/ 444091 h 653641"/>
                    <a:gd name="connsiteX2" fmla="*/ 0 w 751950"/>
                    <a:gd name="connsiteY2" fmla="*/ 653641 h 653641"/>
                    <a:gd name="connsiteX3" fmla="*/ 457200 w 751950"/>
                    <a:gd name="connsiteY3" fmla="*/ 0 h 653641"/>
                    <a:gd name="connsiteX0" fmla="*/ 457200 w 751950"/>
                    <a:gd name="connsiteY0" fmla="*/ 0 h 653641"/>
                    <a:gd name="connsiteX1" fmla="*/ 743983 w 751950"/>
                    <a:gd name="connsiteY1" fmla="*/ 444091 h 653641"/>
                    <a:gd name="connsiteX2" fmla="*/ 0 w 751950"/>
                    <a:gd name="connsiteY2" fmla="*/ 653641 h 653641"/>
                    <a:gd name="connsiteX3" fmla="*/ 457200 w 751950"/>
                    <a:gd name="connsiteY3" fmla="*/ 0 h 653641"/>
                    <a:gd name="connsiteX0" fmla="*/ 457200 w 751950"/>
                    <a:gd name="connsiteY0" fmla="*/ 0 h 653641"/>
                    <a:gd name="connsiteX1" fmla="*/ 743983 w 751950"/>
                    <a:gd name="connsiteY1" fmla="*/ 444091 h 653641"/>
                    <a:gd name="connsiteX2" fmla="*/ 0 w 751950"/>
                    <a:gd name="connsiteY2" fmla="*/ 653641 h 653641"/>
                    <a:gd name="connsiteX3" fmla="*/ 457200 w 751950"/>
                    <a:gd name="connsiteY3" fmla="*/ 0 h 653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51950" h="653641">
                      <a:moveTo>
                        <a:pt x="457200" y="0"/>
                      </a:moveTo>
                      <a:cubicBezTo>
                        <a:pt x="619469" y="176605"/>
                        <a:pt x="791264" y="134136"/>
                        <a:pt x="743983" y="444091"/>
                      </a:cubicBezTo>
                      <a:cubicBezTo>
                        <a:pt x="534089" y="637766"/>
                        <a:pt x="67019" y="459966"/>
                        <a:pt x="0" y="653641"/>
                      </a:cubicBezTo>
                      <a:cubicBezTo>
                        <a:pt x="47625" y="426236"/>
                        <a:pt x="-9525" y="275030"/>
                        <a:pt x="457200" y="0"/>
                      </a:cubicBezTo>
                      <a:close/>
                    </a:path>
                  </a:pathLst>
                </a:custGeom>
                <a:solidFill>
                  <a:srgbClr val="FDE24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56BC2FD9-DB58-3D5D-FADA-B7D0AF2130BF}"/>
                    </a:ext>
                  </a:extLst>
                </p:cNvPr>
                <p:cNvSpPr/>
                <p:nvPr/>
              </p:nvSpPr>
              <p:spPr>
                <a:xfrm>
                  <a:off x="723899" y="-285750"/>
                  <a:ext cx="695325" cy="219075"/>
                </a:xfrm>
                <a:custGeom>
                  <a:avLst/>
                  <a:gdLst>
                    <a:gd name="connsiteX0" fmla="*/ 0 w 647700"/>
                    <a:gd name="connsiteY0" fmla="*/ 238125 h 238125"/>
                    <a:gd name="connsiteX1" fmla="*/ 647700 w 647700"/>
                    <a:gd name="connsiteY1" fmla="*/ 0 h 238125"/>
                    <a:gd name="connsiteX2" fmla="*/ 647700 w 647700"/>
                    <a:gd name="connsiteY2" fmla="*/ 0 h 238125"/>
                    <a:gd name="connsiteX0" fmla="*/ 0 w 695325"/>
                    <a:gd name="connsiteY0" fmla="*/ 219075 h 219075"/>
                    <a:gd name="connsiteX1" fmla="*/ 695325 w 695325"/>
                    <a:gd name="connsiteY1" fmla="*/ 0 h 219075"/>
                    <a:gd name="connsiteX2" fmla="*/ 695325 w 695325"/>
                    <a:gd name="connsiteY2" fmla="*/ 0 h 219075"/>
                    <a:gd name="connsiteX0" fmla="*/ 0 w 695325"/>
                    <a:gd name="connsiteY0" fmla="*/ 219075 h 219075"/>
                    <a:gd name="connsiteX1" fmla="*/ 695325 w 695325"/>
                    <a:gd name="connsiteY1" fmla="*/ 0 h 219075"/>
                    <a:gd name="connsiteX2" fmla="*/ 695325 w 695325"/>
                    <a:gd name="connsiteY2" fmla="*/ 0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95325" h="219075">
                      <a:moveTo>
                        <a:pt x="0" y="219075"/>
                      </a:moveTo>
                      <a:cubicBezTo>
                        <a:pt x="250825" y="-15875"/>
                        <a:pt x="463550" y="73025"/>
                        <a:pt x="695325" y="0"/>
                      </a:cubicBezTo>
                      <a:lnTo>
                        <a:pt x="69532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7779291-A418-25BD-691F-F630C75212F0}"/>
                  </a:ext>
                </a:extLst>
              </p:cNvPr>
              <p:cNvGrpSpPr/>
              <p:nvPr/>
            </p:nvGrpSpPr>
            <p:grpSpPr>
              <a:xfrm>
                <a:off x="3286125" y="3981815"/>
                <a:ext cx="1499313" cy="3473761"/>
                <a:chOff x="3286125" y="3981815"/>
                <a:chExt cx="1499313" cy="3473761"/>
              </a:xfrm>
            </p:grpSpPr>
            <p:sp>
              <p:nvSpPr>
                <p:cNvPr id="32" name="Rectangle 850">
                  <a:extLst>
                    <a:ext uri="{FF2B5EF4-FFF2-40B4-BE49-F238E27FC236}">
                      <a16:creationId xmlns:a16="http://schemas.microsoft.com/office/drawing/2014/main" id="{F6248650-5A7E-0B78-FA08-DEDC3C68A436}"/>
                    </a:ext>
                  </a:extLst>
                </p:cNvPr>
                <p:cNvSpPr/>
                <p:nvPr/>
              </p:nvSpPr>
              <p:spPr>
                <a:xfrm>
                  <a:off x="3286125" y="5326422"/>
                  <a:ext cx="1404927" cy="2129154"/>
                </a:xfrm>
                <a:custGeom>
                  <a:avLst/>
                  <a:gdLst>
                    <a:gd name="connsiteX0" fmla="*/ 0 w 200327"/>
                    <a:gd name="connsiteY0" fmla="*/ 0 h 281302"/>
                    <a:gd name="connsiteX1" fmla="*/ 200327 w 200327"/>
                    <a:gd name="connsiteY1" fmla="*/ 0 h 281302"/>
                    <a:gd name="connsiteX2" fmla="*/ 200327 w 200327"/>
                    <a:gd name="connsiteY2" fmla="*/ 281302 h 281302"/>
                    <a:gd name="connsiteX3" fmla="*/ 0 w 200327"/>
                    <a:gd name="connsiteY3" fmla="*/ 281302 h 281302"/>
                    <a:gd name="connsiteX4" fmla="*/ 0 w 200327"/>
                    <a:gd name="connsiteY4" fmla="*/ 0 h 281302"/>
                    <a:gd name="connsiteX0" fmla="*/ 304800 w 505127"/>
                    <a:gd name="connsiteY0" fmla="*/ 0 h 1529077"/>
                    <a:gd name="connsiteX1" fmla="*/ 505127 w 505127"/>
                    <a:gd name="connsiteY1" fmla="*/ 0 h 1529077"/>
                    <a:gd name="connsiteX2" fmla="*/ 505127 w 505127"/>
                    <a:gd name="connsiteY2" fmla="*/ 281302 h 1529077"/>
                    <a:gd name="connsiteX3" fmla="*/ 0 w 505127"/>
                    <a:gd name="connsiteY3" fmla="*/ 1529077 h 1529077"/>
                    <a:gd name="connsiteX4" fmla="*/ 304800 w 505127"/>
                    <a:gd name="connsiteY4" fmla="*/ 0 h 1529077"/>
                    <a:gd name="connsiteX0" fmla="*/ 304800 w 505127"/>
                    <a:gd name="connsiteY0" fmla="*/ 0 h 1529077"/>
                    <a:gd name="connsiteX1" fmla="*/ 505127 w 505127"/>
                    <a:gd name="connsiteY1" fmla="*/ 0 h 1529077"/>
                    <a:gd name="connsiteX2" fmla="*/ 305102 w 505127"/>
                    <a:gd name="connsiteY2" fmla="*/ 1433827 h 1529077"/>
                    <a:gd name="connsiteX3" fmla="*/ 0 w 505127"/>
                    <a:gd name="connsiteY3" fmla="*/ 1529077 h 1529077"/>
                    <a:gd name="connsiteX4" fmla="*/ 304800 w 505127"/>
                    <a:gd name="connsiteY4" fmla="*/ 0 h 1529077"/>
                    <a:gd name="connsiteX0" fmla="*/ 304800 w 686102"/>
                    <a:gd name="connsiteY0" fmla="*/ 9525 h 1538602"/>
                    <a:gd name="connsiteX1" fmla="*/ 686102 w 686102"/>
                    <a:gd name="connsiteY1" fmla="*/ 0 h 1538602"/>
                    <a:gd name="connsiteX2" fmla="*/ 305102 w 686102"/>
                    <a:gd name="connsiteY2" fmla="*/ 1443352 h 1538602"/>
                    <a:gd name="connsiteX3" fmla="*/ 0 w 686102"/>
                    <a:gd name="connsiteY3" fmla="*/ 1538602 h 1538602"/>
                    <a:gd name="connsiteX4" fmla="*/ 304800 w 686102"/>
                    <a:gd name="connsiteY4" fmla="*/ 9525 h 1538602"/>
                    <a:gd name="connsiteX0" fmla="*/ 476250 w 686102"/>
                    <a:gd name="connsiteY0" fmla="*/ 47625 h 1538602"/>
                    <a:gd name="connsiteX1" fmla="*/ 686102 w 686102"/>
                    <a:gd name="connsiteY1" fmla="*/ 0 h 1538602"/>
                    <a:gd name="connsiteX2" fmla="*/ 305102 w 686102"/>
                    <a:gd name="connsiteY2" fmla="*/ 1443352 h 1538602"/>
                    <a:gd name="connsiteX3" fmla="*/ 0 w 686102"/>
                    <a:gd name="connsiteY3" fmla="*/ 1538602 h 1538602"/>
                    <a:gd name="connsiteX4" fmla="*/ 476250 w 686102"/>
                    <a:gd name="connsiteY4" fmla="*/ 47625 h 1538602"/>
                    <a:gd name="connsiteX0" fmla="*/ 690250 w 900102"/>
                    <a:gd name="connsiteY0" fmla="*/ 47625 h 2026879"/>
                    <a:gd name="connsiteX1" fmla="*/ 900102 w 900102"/>
                    <a:gd name="connsiteY1" fmla="*/ 0 h 2026879"/>
                    <a:gd name="connsiteX2" fmla="*/ 519102 w 900102"/>
                    <a:gd name="connsiteY2" fmla="*/ 1443352 h 2026879"/>
                    <a:gd name="connsiteX3" fmla="*/ 0 w 900102"/>
                    <a:gd name="connsiteY3" fmla="*/ 2026879 h 2026879"/>
                    <a:gd name="connsiteX4" fmla="*/ 214000 w 900102"/>
                    <a:gd name="connsiteY4" fmla="*/ 1538602 h 2026879"/>
                    <a:gd name="connsiteX5" fmla="*/ 690250 w 900102"/>
                    <a:gd name="connsiteY5" fmla="*/ 47625 h 2026879"/>
                    <a:gd name="connsiteX0" fmla="*/ 1198100 w 1407952"/>
                    <a:gd name="connsiteY0" fmla="*/ 47625 h 2026879"/>
                    <a:gd name="connsiteX1" fmla="*/ 1407952 w 1407952"/>
                    <a:gd name="connsiteY1" fmla="*/ 0 h 2026879"/>
                    <a:gd name="connsiteX2" fmla="*/ 1026952 w 1407952"/>
                    <a:gd name="connsiteY2" fmla="*/ 1443352 h 2026879"/>
                    <a:gd name="connsiteX3" fmla="*/ 507850 w 1407952"/>
                    <a:gd name="connsiteY3" fmla="*/ 2026879 h 2026879"/>
                    <a:gd name="connsiteX4" fmla="*/ 3025 w 1407952"/>
                    <a:gd name="connsiteY4" fmla="*/ 1674454 h 2026879"/>
                    <a:gd name="connsiteX5" fmla="*/ 721850 w 1407952"/>
                    <a:gd name="connsiteY5" fmla="*/ 1538602 h 2026879"/>
                    <a:gd name="connsiteX6" fmla="*/ 1198100 w 1407952"/>
                    <a:gd name="connsiteY6" fmla="*/ 47625 h 2026879"/>
                    <a:gd name="connsiteX0" fmla="*/ 1200741 w 1410593"/>
                    <a:gd name="connsiteY0" fmla="*/ 47625 h 2035598"/>
                    <a:gd name="connsiteX1" fmla="*/ 1410593 w 1410593"/>
                    <a:gd name="connsiteY1" fmla="*/ 0 h 2035598"/>
                    <a:gd name="connsiteX2" fmla="*/ 1029593 w 1410593"/>
                    <a:gd name="connsiteY2" fmla="*/ 1443352 h 2035598"/>
                    <a:gd name="connsiteX3" fmla="*/ 510491 w 1410593"/>
                    <a:gd name="connsiteY3" fmla="*/ 2026879 h 2035598"/>
                    <a:gd name="connsiteX4" fmla="*/ 577166 w 1410593"/>
                    <a:gd name="connsiteY4" fmla="*/ 1645879 h 2035598"/>
                    <a:gd name="connsiteX5" fmla="*/ 5666 w 1410593"/>
                    <a:gd name="connsiteY5" fmla="*/ 1674454 h 2035598"/>
                    <a:gd name="connsiteX6" fmla="*/ 724491 w 1410593"/>
                    <a:gd name="connsiteY6" fmla="*/ 1538602 h 2035598"/>
                    <a:gd name="connsiteX7" fmla="*/ 1200741 w 1410593"/>
                    <a:gd name="connsiteY7" fmla="*/ 47625 h 2035598"/>
                    <a:gd name="connsiteX0" fmla="*/ 1200741 w 1410593"/>
                    <a:gd name="connsiteY0" fmla="*/ 47625 h 2035598"/>
                    <a:gd name="connsiteX1" fmla="*/ 1410593 w 1410593"/>
                    <a:gd name="connsiteY1" fmla="*/ 0 h 2035598"/>
                    <a:gd name="connsiteX2" fmla="*/ 1029593 w 1410593"/>
                    <a:gd name="connsiteY2" fmla="*/ 1443352 h 2035598"/>
                    <a:gd name="connsiteX3" fmla="*/ 1355042 w 1410593"/>
                    <a:gd name="connsiteY3" fmla="*/ 1760178 h 2035598"/>
                    <a:gd name="connsiteX4" fmla="*/ 510491 w 1410593"/>
                    <a:gd name="connsiteY4" fmla="*/ 2026879 h 2035598"/>
                    <a:gd name="connsiteX5" fmla="*/ 577166 w 1410593"/>
                    <a:gd name="connsiteY5" fmla="*/ 1645879 h 2035598"/>
                    <a:gd name="connsiteX6" fmla="*/ 5666 w 1410593"/>
                    <a:gd name="connsiteY6" fmla="*/ 1674454 h 2035598"/>
                    <a:gd name="connsiteX7" fmla="*/ 724491 w 1410593"/>
                    <a:gd name="connsiteY7" fmla="*/ 1538602 h 2035598"/>
                    <a:gd name="connsiteX8" fmla="*/ 1200741 w 1410593"/>
                    <a:gd name="connsiteY8" fmla="*/ 47625 h 2035598"/>
                    <a:gd name="connsiteX0" fmla="*/ 1200741 w 1410593"/>
                    <a:gd name="connsiteY0" fmla="*/ 47625 h 2129314"/>
                    <a:gd name="connsiteX1" fmla="*/ 1410593 w 1410593"/>
                    <a:gd name="connsiteY1" fmla="*/ 0 h 2129314"/>
                    <a:gd name="connsiteX2" fmla="*/ 1029593 w 1410593"/>
                    <a:gd name="connsiteY2" fmla="*/ 1443352 h 2129314"/>
                    <a:gd name="connsiteX3" fmla="*/ 1355042 w 1410593"/>
                    <a:gd name="connsiteY3" fmla="*/ 1760178 h 2129314"/>
                    <a:gd name="connsiteX4" fmla="*/ 370791 w 1410593"/>
                    <a:gd name="connsiteY4" fmla="*/ 2122129 h 2129314"/>
                    <a:gd name="connsiteX5" fmla="*/ 577166 w 1410593"/>
                    <a:gd name="connsiteY5" fmla="*/ 1645879 h 2129314"/>
                    <a:gd name="connsiteX6" fmla="*/ 5666 w 1410593"/>
                    <a:gd name="connsiteY6" fmla="*/ 1674454 h 2129314"/>
                    <a:gd name="connsiteX7" fmla="*/ 724491 w 1410593"/>
                    <a:gd name="connsiteY7" fmla="*/ 1538602 h 2129314"/>
                    <a:gd name="connsiteX8" fmla="*/ 1200741 w 1410593"/>
                    <a:gd name="connsiteY8" fmla="*/ 47625 h 2129314"/>
                    <a:gd name="connsiteX0" fmla="*/ 1200014 w 1409866"/>
                    <a:gd name="connsiteY0" fmla="*/ 47625 h 2129399"/>
                    <a:gd name="connsiteX1" fmla="*/ 1409866 w 1409866"/>
                    <a:gd name="connsiteY1" fmla="*/ 0 h 2129399"/>
                    <a:gd name="connsiteX2" fmla="*/ 1028866 w 1409866"/>
                    <a:gd name="connsiteY2" fmla="*/ 1443352 h 2129399"/>
                    <a:gd name="connsiteX3" fmla="*/ 1354315 w 1409866"/>
                    <a:gd name="connsiteY3" fmla="*/ 1760178 h 2129399"/>
                    <a:gd name="connsiteX4" fmla="*/ 370064 w 1409866"/>
                    <a:gd name="connsiteY4" fmla="*/ 2122129 h 2129399"/>
                    <a:gd name="connsiteX5" fmla="*/ 665339 w 1409866"/>
                    <a:gd name="connsiteY5" fmla="*/ 1652229 h 2129399"/>
                    <a:gd name="connsiteX6" fmla="*/ 4939 w 1409866"/>
                    <a:gd name="connsiteY6" fmla="*/ 1674454 h 2129399"/>
                    <a:gd name="connsiteX7" fmla="*/ 723764 w 1409866"/>
                    <a:gd name="connsiteY7" fmla="*/ 1538602 h 2129399"/>
                    <a:gd name="connsiteX8" fmla="*/ 1200014 w 1409866"/>
                    <a:gd name="connsiteY8" fmla="*/ 47625 h 2129399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74430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74430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74430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744304 h 2129154"/>
                    <a:gd name="connsiteX7" fmla="*/ 723764 w 1409866"/>
                    <a:gd name="connsiteY7" fmla="*/ 1506852 h 2129154"/>
                    <a:gd name="connsiteX8" fmla="*/ 1200014 w 1409866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50625 w 1404927"/>
                    <a:gd name="connsiteY0" fmla="*/ 349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50625 w 1404927"/>
                    <a:gd name="connsiteY8" fmla="*/ 34925 h 2129154"/>
                    <a:gd name="connsiteX0" fmla="*/ 1150625 w 1404927"/>
                    <a:gd name="connsiteY0" fmla="*/ 349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50625 w 1404927"/>
                    <a:gd name="connsiteY8" fmla="*/ 34925 h 2129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4927" h="2129154">
                      <a:moveTo>
                        <a:pt x="1150625" y="34925"/>
                      </a:moveTo>
                      <a:lnTo>
                        <a:pt x="1404927" y="0"/>
                      </a:lnTo>
                      <a:cubicBezTo>
                        <a:pt x="1277927" y="481117"/>
                        <a:pt x="1017577" y="1032085"/>
                        <a:pt x="1023927" y="1443352"/>
                      </a:cubicBezTo>
                      <a:cubicBezTo>
                        <a:pt x="1215752" y="1537748"/>
                        <a:pt x="1366043" y="1701024"/>
                        <a:pt x="1349376" y="1760178"/>
                      </a:cubicBezTo>
                      <a:cubicBezTo>
                        <a:pt x="1288259" y="1800282"/>
                        <a:pt x="956204" y="1262762"/>
                        <a:pt x="365125" y="2122129"/>
                      </a:cubicBezTo>
                      <a:cubicBezTo>
                        <a:pt x="246858" y="2193984"/>
                        <a:pt x="490537" y="1691916"/>
                        <a:pt x="660400" y="1652229"/>
                      </a:cubicBezTo>
                      <a:cubicBezTo>
                        <a:pt x="557213" y="1644292"/>
                        <a:pt x="97683" y="1673283"/>
                        <a:pt x="0" y="1744304"/>
                      </a:cubicBezTo>
                      <a:cubicBezTo>
                        <a:pt x="163408" y="1466187"/>
                        <a:pt x="574467" y="1499219"/>
                        <a:pt x="718825" y="1506852"/>
                      </a:cubicBezTo>
                      <a:cubicBezTo>
                        <a:pt x="877575" y="1210943"/>
                        <a:pt x="1029975" y="553084"/>
                        <a:pt x="1150625" y="34925"/>
                      </a:cubicBezTo>
                      <a:close/>
                    </a:path>
                  </a:pathLst>
                </a:custGeom>
                <a:solidFill>
                  <a:srgbClr val="7E909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849">
                  <a:extLst>
                    <a:ext uri="{FF2B5EF4-FFF2-40B4-BE49-F238E27FC236}">
                      <a16:creationId xmlns:a16="http://schemas.microsoft.com/office/drawing/2014/main" id="{A3CAA450-2B08-2ABC-74E8-B15CDBFA9D50}"/>
                    </a:ext>
                  </a:extLst>
                </p:cNvPr>
                <p:cNvSpPr/>
                <p:nvPr/>
              </p:nvSpPr>
              <p:spPr>
                <a:xfrm>
                  <a:off x="3932776" y="3981815"/>
                  <a:ext cx="852662" cy="1684033"/>
                </a:xfrm>
                <a:custGeom>
                  <a:avLst/>
                  <a:gdLst>
                    <a:gd name="connsiteX0" fmla="*/ 0 w 832319"/>
                    <a:gd name="connsiteY0" fmla="*/ 0 h 490233"/>
                    <a:gd name="connsiteX1" fmla="*/ 832319 w 832319"/>
                    <a:gd name="connsiteY1" fmla="*/ 0 h 490233"/>
                    <a:gd name="connsiteX2" fmla="*/ 832319 w 832319"/>
                    <a:gd name="connsiteY2" fmla="*/ 490233 h 490233"/>
                    <a:gd name="connsiteX3" fmla="*/ 0 w 832319"/>
                    <a:gd name="connsiteY3" fmla="*/ 490233 h 490233"/>
                    <a:gd name="connsiteX4" fmla="*/ 0 w 832319"/>
                    <a:gd name="connsiteY4" fmla="*/ 0 h 490233"/>
                    <a:gd name="connsiteX0" fmla="*/ 0 w 832319"/>
                    <a:gd name="connsiteY0" fmla="*/ 0 h 1671333"/>
                    <a:gd name="connsiteX1" fmla="*/ 832319 w 832319"/>
                    <a:gd name="connsiteY1" fmla="*/ 0 h 1671333"/>
                    <a:gd name="connsiteX2" fmla="*/ 527519 w 832319"/>
                    <a:gd name="connsiteY2" fmla="*/ 1671333 h 1671333"/>
                    <a:gd name="connsiteX3" fmla="*/ 0 w 832319"/>
                    <a:gd name="connsiteY3" fmla="*/ 490233 h 1671333"/>
                    <a:gd name="connsiteX4" fmla="*/ 0 w 832319"/>
                    <a:gd name="connsiteY4" fmla="*/ 0 h 1671333"/>
                    <a:gd name="connsiteX0" fmla="*/ 0 w 919404"/>
                    <a:gd name="connsiteY0" fmla="*/ 0 h 1671333"/>
                    <a:gd name="connsiteX1" fmla="*/ 832319 w 919404"/>
                    <a:gd name="connsiteY1" fmla="*/ 0 h 1671333"/>
                    <a:gd name="connsiteX2" fmla="*/ 527519 w 919404"/>
                    <a:gd name="connsiteY2" fmla="*/ 1671333 h 1671333"/>
                    <a:gd name="connsiteX3" fmla="*/ 0 w 919404"/>
                    <a:gd name="connsiteY3" fmla="*/ 490233 h 1671333"/>
                    <a:gd name="connsiteX4" fmla="*/ 0 w 919404"/>
                    <a:gd name="connsiteY4" fmla="*/ 0 h 1671333"/>
                    <a:gd name="connsiteX0" fmla="*/ 330200 w 919404"/>
                    <a:gd name="connsiteY0" fmla="*/ 0 h 1684033"/>
                    <a:gd name="connsiteX1" fmla="*/ 832319 w 919404"/>
                    <a:gd name="connsiteY1" fmla="*/ 12700 h 1684033"/>
                    <a:gd name="connsiteX2" fmla="*/ 527519 w 919404"/>
                    <a:gd name="connsiteY2" fmla="*/ 1684033 h 1684033"/>
                    <a:gd name="connsiteX3" fmla="*/ 0 w 919404"/>
                    <a:gd name="connsiteY3" fmla="*/ 502933 h 1684033"/>
                    <a:gd name="connsiteX4" fmla="*/ 330200 w 919404"/>
                    <a:gd name="connsiteY4" fmla="*/ 0 h 1684033"/>
                    <a:gd name="connsiteX0" fmla="*/ 0 w 589204"/>
                    <a:gd name="connsiteY0" fmla="*/ 0 h 1684033"/>
                    <a:gd name="connsiteX1" fmla="*/ 502119 w 589204"/>
                    <a:gd name="connsiteY1" fmla="*/ 12700 h 1684033"/>
                    <a:gd name="connsiteX2" fmla="*/ 197319 w 589204"/>
                    <a:gd name="connsiteY2" fmla="*/ 1684033 h 1684033"/>
                    <a:gd name="connsiteX3" fmla="*/ 0 w 589204"/>
                    <a:gd name="connsiteY3" fmla="*/ 0 h 1684033"/>
                    <a:gd name="connsiteX0" fmla="*/ 156087 w 745291"/>
                    <a:gd name="connsiteY0" fmla="*/ 0 h 1684033"/>
                    <a:gd name="connsiteX1" fmla="*/ 658206 w 745291"/>
                    <a:gd name="connsiteY1" fmla="*/ 12700 h 1684033"/>
                    <a:gd name="connsiteX2" fmla="*/ 353406 w 745291"/>
                    <a:gd name="connsiteY2" fmla="*/ 1684033 h 1684033"/>
                    <a:gd name="connsiteX3" fmla="*/ 156087 w 745291"/>
                    <a:gd name="connsiteY3" fmla="*/ 0 h 1684033"/>
                    <a:gd name="connsiteX0" fmla="*/ 263458 w 852662"/>
                    <a:gd name="connsiteY0" fmla="*/ 0 h 1684033"/>
                    <a:gd name="connsiteX1" fmla="*/ 765577 w 852662"/>
                    <a:gd name="connsiteY1" fmla="*/ 12700 h 1684033"/>
                    <a:gd name="connsiteX2" fmla="*/ 460777 w 852662"/>
                    <a:gd name="connsiteY2" fmla="*/ 1684033 h 1684033"/>
                    <a:gd name="connsiteX3" fmla="*/ 263458 w 852662"/>
                    <a:gd name="connsiteY3" fmla="*/ 0 h 1684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52662" h="1684033">
                      <a:moveTo>
                        <a:pt x="263458" y="0"/>
                      </a:moveTo>
                      <a:lnTo>
                        <a:pt x="765577" y="12700"/>
                      </a:lnTo>
                      <a:cubicBezTo>
                        <a:pt x="663977" y="569811"/>
                        <a:pt x="1184677" y="1647622"/>
                        <a:pt x="460777" y="1684033"/>
                      </a:cubicBezTo>
                      <a:cubicBezTo>
                        <a:pt x="-239996" y="754389"/>
                        <a:pt x="-969" y="53344"/>
                        <a:pt x="263458" y="0"/>
                      </a:cubicBezTo>
                      <a:close/>
                    </a:path>
                  </a:pathLst>
                </a:custGeom>
                <a:solidFill>
                  <a:srgbClr val="45332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3AF2774-3B63-E7E1-1A3B-1C081DD38AC4}"/>
                  </a:ext>
                </a:extLst>
              </p:cNvPr>
              <p:cNvGrpSpPr/>
              <p:nvPr/>
            </p:nvGrpSpPr>
            <p:grpSpPr>
              <a:xfrm>
                <a:off x="3030639" y="1539422"/>
                <a:ext cx="4054665" cy="3351939"/>
                <a:chOff x="3030639" y="1539422"/>
                <a:chExt cx="4054665" cy="3351939"/>
              </a:xfrm>
              <a:solidFill>
                <a:srgbClr val="4F433A"/>
              </a:solidFill>
            </p:grpSpPr>
            <p:sp>
              <p:nvSpPr>
                <p:cNvPr id="28" name="Oval 847">
                  <a:extLst>
                    <a:ext uri="{FF2B5EF4-FFF2-40B4-BE49-F238E27FC236}">
                      <a16:creationId xmlns:a16="http://schemas.microsoft.com/office/drawing/2014/main" id="{EEBAA743-FC5A-61FE-0436-905889D0111E}"/>
                    </a:ext>
                  </a:extLst>
                </p:cNvPr>
                <p:cNvSpPr/>
                <p:nvPr/>
              </p:nvSpPr>
              <p:spPr>
                <a:xfrm>
                  <a:off x="3030639" y="1539422"/>
                  <a:ext cx="4054665" cy="3351939"/>
                </a:xfrm>
                <a:custGeom>
                  <a:avLst/>
                  <a:gdLst>
                    <a:gd name="connsiteX0" fmla="*/ 0 w 2890595"/>
                    <a:gd name="connsiteY0" fmla="*/ 1175700 h 2351399"/>
                    <a:gd name="connsiteX1" fmla="*/ 1445298 w 2890595"/>
                    <a:gd name="connsiteY1" fmla="*/ 0 h 2351399"/>
                    <a:gd name="connsiteX2" fmla="*/ 2890596 w 2890595"/>
                    <a:gd name="connsiteY2" fmla="*/ 1175700 h 2351399"/>
                    <a:gd name="connsiteX3" fmla="*/ 1445298 w 2890595"/>
                    <a:gd name="connsiteY3" fmla="*/ 2351400 h 2351399"/>
                    <a:gd name="connsiteX4" fmla="*/ 0 w 2890595"/>
                    <a:gd name="connsiteY4" fmla="*/ 1175700 h 2351399"/>
                    <a:gd name="connsiteX0" fmla="*/ 234569 w 3125165"/>
                    <a:gd name="connsiteY0" fmla="*/ 1185105 h 2360805"/>
                    <a:gd name="connsiteX1" fmla="*/ 147225 w 3125165"/>
                    <a:gd name="connsiteY1" fmla="*/ 661583 h 2360805"/>
                    <a:gd name="connsiteX2" fmla="*/ 1679867 w 3125165"/>
                    <a:gd name="connsiteY2" fmla="*/ 9405 h 2360805"/>
                    <a:gd name="connsiteX3" fmla="*/ 3125165 w 3125165"/>
                    <a:gd name="connsiteY3" fmla="*/ 1185105 h 2360805"/>
                    <a:gd name="connsiteX4" fmla="*/ 1679867 w 3125165"/>
                    <a:gd name="connsiteY4" fmla="*/ 2360805 h 2360805"/>
                    <a:gd name="connsiteX5" fmla="*/ 234569 w 3125165"/>
                    <a:gd name="connsiteY5" fmla="*/ 1185105 h 2360805"/>
                    <a:gd name="connsiteX0" fmla="*/ 1532642 w 2977940"/>
                    <a:gd name="connsiteY0" fmla="*/ 2360805 h 2369119"/>
                    <a:gd name="connsiteX1" fmla="*/ 0 w 2977940"/>
                    <a:gd name="connsiteY1" fmla="*/ 661583 h 2369119"/>
                    <a:gd name="connsiteX2" fmla="*/ 1532642 w 2977940"/>
                    <a:gd name="connsiteY2" fmla="*/ 9405 h 2369119"/>
                    <a:gd name="connsiteX3" fmla="*/ 2977940 w 2977940"/>
                    <a:gd name="connsiteY3" fmla="*/ 1185105 h 2369119"/>
                    <a:gd name="connsiteX4" fmla="*/ 1532642 w 2977940"/>
                    <a:gd name="connsiteY4" fmla="*/ 2360805 h 2369119"/>
                    <a:gd name="connsiteX0" fmla="*/ 1532642 w 3499728"/>
                    <a:gd name="connsiteY0" fmla="*/ 2360805 h 2760483"/>
                    <a:gd name="connsiteX1" fmla="*/ 0 w 3499728"/>
                    <a:gd name="connsiteY1" fmla="*/ 661583 h 2760483"/>
                    <a:gd name="connsiteX2" fmla="*/ 1532642 w 3499728"/>
                    <a:gd name="connsiteY2" fmla="*/ 9405 h 2760483"/>
                    <a:gd name="connsiteX3" fmla="*/ 2977940 w 3499728"/>
                    <a:gd name="connsiteY3" fmla="*/ 1185105 h 2760483"/>
                    <a:gd name="connsiteX4" fmla="*/ 3439885 w 3499728"/>
                    <a:gd name="connsiteY4" fmla="*/ 2679068 h 2760483"/>
                    <a:gd name="connsiteX5" fmla="*/ 1532642 w 3499728"/>
                    <a:gd name="connsiteY5" fmla="*/ 2360805 h 2760483"/>
                    <a:gd name="connsiteX0" fmla="*/ 3439885 w 3599013"/>
                    <a:gd name="connsiteY0" fmla="*/ 2679068 h 2683443"/>
                    <a:gd name="connsiteX1" fmla="*/ 0 w 3599013"/>
                    <a:gd name="connsiteY1" fmla="*/ 661583 h 2683443"/>
                    <a:gd name="connsiteX2" fmla="*/ 1532642 w 3599013"/>
                    <a:gd name="connsiteY2" fmla="*/ 9405 h 2683443"/>
                    <a:gd name="connsiteX3" fmla="*/ 2977940 w 3599013"/>
                    <a:gd name="connsiteY3" fmla="*/ 1185105 h 2683443"/>
                    <a:gd name="connsiteX4" fmla="*/ 3439885 w 3599013"/>
                    <a:gd name="connsiteY4" fmla="*/ 2679068 h 2683443"/>
                    <a:gd name="connsiteX0" fmla="*/ 3465834 w 3624962"/>
                    <a:gd name="connsiteY0" fmla="*/ 2679068 h 2834116"/>
                    <a:gd name="connsiteX1" fmla="*/ 25949 w 3624962"/>
                    <a:gd name="connsiteY1" fmla="*/ 661583 h 2834116"/>
                    <a:gd name="connsiteX2" fmla="*/ 1558591 w 3624962"/>
                    <a:gd name="connsiteY2" fmla="*/ 9405 h 2834116"/>
                    <a:gd name="connsiteX3" fmla="*/ 3003889 w 3624962"/>
                    <a:gd name="connsiteY3" fmla="*/ 1185105 h 2834116"/>
                    <a:gd name="connsiteX4" fmla="*/ 3465834 w 3624962"/>
                    <a:gd name="connsiteY4" fmla="*/ 2679068 h 2834116"/>
                    <a:gd name="connsiteX0" fmla="*/ 3465124 w 3583311"/>
                    <a:gd name="connsiteY0" fmla="*/ 2679068 h 3027120"/>
                    <a:gd name="connsiteX1" fmla="*/ 25239 w 3583311"/>
                    <a:gd name="connsiteY1" fmla="*/ 661583 h 3027120"/>
                    <a:gd name="connsiteX2" fmla="*/ 1557881 w 3583311"/>
                    <a:gd name="connsiteY2" fmla="*/ 9405 h 3027120"/>
                    <a:gd name="connsiteX3" fmla="*/ 3003179 w 3583311"/>
                    <a:gd name="connsiteY3" fmla="*/ 1185105 h 3027120"/>
                    <a:gd name="connsiteX4" fmla="*/ 3465124 w 3583311"/>
                    <a:gd name="connsiteY4" fmla="*/ 2679068 h 3027120"/>
                    <a:gd name="connsiteX0" fmla="*/ 3465124 w 3492686"/>
                    <a:gd name="connsiteY0" fmla="*/ 2679068 h 3027120"/>
                    <a:gd name="connsiteX1" fmla="*/ 25239 w 3492686"/>
                    <a:gd name="connsiteY1" fmla="*/ 661583 h 3027120"/>
                    <a:gd name="connsiteX2" fmla="*/ 1557881 w 3492686"/>
                    <a:gd name="connsiteY2" fmla="*/ 9405 h 3027120"/>
                    <a:gd name="connsiteX3" fmla="*/ 3465124 w 3492686"/>
                    <a:gd name="connsiteY3" fmla="*/ 2679068 h 3027120"/>
                    <a:gd name="connsiteX0" fmla="*/ 3439885 w 3647686"/>
                    <a:gd name="connsiteY0" fmla="*/ 2679068 h 3045025"/>
                    <a:gd name="connsiteX1" fmla="*/ 3207657 w 3647686"/>
                    <a:gd name="connsiteY1" fmla="*/ 2809696 h 3045025"/>
                    <a:gd name="connsiteX2" fmla="*/ 0 w 3647686"/>
                    <a:gd name="connsiteY2" fmla="*/ 661583 h 3045025"/>
                    <a:gd name="connsiteX3" fmla="*/ 1532642 w 3647686"/>
                    <a:gd name="connsiteY3" fmla="*/ 9405 h 3045025"/>
                    <a:gd name="connsiteX4" fmla="*/ 3439885 w 3647686"/>
                    <a:gd name="connsiteY4" fmla="*/ 2679068 h 3045025"/>
                    <a:gd name="connsiteX0" fmla="*/ 1532642 w 3238572"/>
                    <a:gd name="connsiteY0" fmla="*/ 9405 h 2809696"/>
                    <a:gd name="connsiteX1" fmla="*/ 3207657 w 3238572"/>
                    <a:gd name="connsiteY1" fmla="*/ 2809696 h 2809696"/>
                    <a:gd name="connsiteX2" fmla="*/ 0 w 3238572"/>
                    <a:gd name="connsiteY2" fmla="*/ 661583 h 2809696"/>
                    <a:gd name="connsiteX3" fmla="*/ 1532642 w 3238572"/>
                    <a:gd name="connsiteY3" fmla="*/ 9405 h 2809696"/>
                    <a:gd name="connsiteX0" fmla="*/ 1532642 w 3481775"/>
                    <a:gd name="connsiteY0" fmla="*/ 83818 h 2782509"/>
                    <a:gd name="connsiteX1" fmla="*/ 3454399 w 3481775"/>
                    <a:gd name="connsiteY1" fmla="*/ 2782509 h 2782509"/>
                    <a:gd name="connsiteX2" fmla="*/ 0 w 3481775"/>
                    <a:gd name="connsiteY2" fmla="*/ 735996 h 2782509"/>
                    <a:gd name="connsiteX3" fmla="*/ 1532642 w 3481775"/>
                    <a:gd name="connsiteY3" fmla="*/ 83818 h 2782509"/>
                    <a:gd name="connsiteX0" fmla="*/ 1532642 w 3481775"/>
                    <a:gd name="connsiteY0" fmla="*/ 83818 h 3160317"/>
                    <a:gd name="connsiteX1" fmla="*/ 3454399 w 3481775"/>
                    <a:gd name="connsiteY1" fmla="*/ 2782509 h 3160317"/>
                    <a:gd name="connsiteX2" fmla="*/ 0 w 3481775"/>
                    <a:gd name="connsiteY2" fmla="*/ 735996 h 3160317"/>
                    <a:gd name="connsiteX3" fmla="*/ 1532642 w 3481775"/>
                    <a:gd name="connsiteY3" fmla="*/ 83818 h 3160317"/>
                    <a:gd name="connsiteX0" fmla="*/ 1779385 w 3729139"/>
                    <a:gd name="connsiteY0" fmla="*/ 172649 h 3212509"/>
                    <a:gd name="connsiteX1" fmla="*/ 3701142 w 3729139"/>
                    <a:gd name="connsiteY1" fmla="*/ 2871340 h 3212509"/>
                    <a:gd name="connsiteX2" fmla="*/ 0 w 3729139"/>
                    <a:gd name="connsiteY2" fmla="*/ 389398 h 3212509"/>
                    <a:gd name="connsiteX3" fmla="*/ 1779385 w 3729139"/>
                    <a:gd name="connsiteY3" fmla="*/ 172649 h 3212509"/>
                    <a:gd name="connsiteX0" fmla="*/ 1912860 w 3862614"/>
                    <a:gd name="connsiteY0" fmla="*/ 172649 h 3248761"/>
                    <a:gd name="connsiteX1" fmla="*/ 3834617 w 3862614"/>
                    <a:gd name="connsiteY1" fmla="*/ 2871340 h 3248761"/>
                    <a:gd name="connsiteX2" fmla="*/ 133475 w 3862614"/>
                    <a:gd name="connsiteY2" fmla="*/ 389398 h 3248761"/>
                    <a:gd name="connsiteX3" fmla="*/ 1912860 w 3862614"/>
                    <a:gd name="connsiteY3" fmla="*/ 172649 h 3248761"/>
                    <a:gd name="connsiteX0" fmla="*/ 133475 w 3834617"/>
                    <a:gd name="connsiteY0" fmla="*/ 0 h 2859363"/>
                    <a:gd name="connsiteX1" fmla="*/ 3834617 w 3834617"/>
                    <a:gd name="connsiteY1" fmla="*/ 2481942 h 2859363"/>
                    <a:gd name="connsiteX2" fmla="*/ 133475 w 3834617"/>
                    <a:gd name="connsiteY2" fmla="*/ 0 h 2859363"/>
                    <a:gd name="connsiteX0" fmla="*/ 133475 w 3834617"/>
                    <a:gd name="connsiteY0" fmla="*/ 434970 h 3294333"/>
                    <a:gd name="connsiteX1" fmla="*/ 3834617 w 3834617"/>
                    <a:gd name="connsiteY1" fmla="*/ 2916912 h 3294333"/>
                    <a:gd name="connsiteX2" fmla="*/ 133475 w 3834617"/>
                    <a:gd name="connsiteY2" fmla="*/ 434970 h 3294333"/>
                    <a:gd name="connsiteX0" fmla="*/ 133475 w 4046939"/>
                    <a:gd name="connsiteY0" fmla="*/ 461007 h 3320370"/>
                    <a:gd name="connsiteX1" fmla="*/ 3834617 w 4046939"/>
                    <a:gd name="connsiteY1" fmla="*/ 2942949 h 3320370"/>
                    <a:gd name="connsiteX2" fmla="*/ 133475 w 4046939"/>
                    <a:gd name="connsiteY2" fmla="*/ 461007 h 3320370"/>
                    <a:gd name="connsiteX0" fmla="*/ 133475 w 4043083"/>
                    <a:gd name="connsiteY0" fmla="*/ 416303 h 3275666"/>
                    <a:gd name="connsiteX1" fmla="*/ 3834617 w 4043083"/>
                    <a:gd name="connsiteY1" fmla="*/ 2898245 h 3275666"/>
                    <a:gd name="connsiteX2" fmla="*/ 133475 w 4043083"/>
                    <a:gd name="connsiteY2" fmla="*/ 416303 h 3275666"/>
                    <a:gd name="connsiteX0" fmla="*/ 133475 w 4041827"/>
                    <a:gd name="connsiteY0" fmla="*/ 483587 h 3342950"/>
                    <a:gd name="connsiteX1" fmla="*/ 3834617 w 4041827"/>
                    <a:gd name="connsiteY1" fmla="*/ 2965529 h 3342950"/>
                    <a:gd name="connsiteX2" fmla="*/ 133475 w 4041827"/>
                    <a:gd name="connsiteY2" fmla="*/ 483587 h 3342950"/>
                    <a:gd name="connsiteX0" fmla="*/ 133475 w 4054665"/>
                    <a:gd name="connsiteY0" fmla="*/ 492576 h 3351939"/>
                    <a:gd name="connsiteX1" fmla="*/ 3834617 w 4054665"/>
                    <a:gd name="connsiteY1" fmla="*/ 2974518 h 3351939"/>
                    <a:gd name="connsiteX2" fmla="*/ 133475 w 4054665"/>
                    <a:gd name="connsiteY2" fmla="*/ 492576 h 335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54665" h="3351939">
                      <a:moveTo>
                        <a:pt x="133475" y="492576"/>
                      </a:moveTo>
                      <a:cubicBezTo>
                        <a:pt x="1236562" y="-1162053"/>
                        <a:pt x="4995760" y="1784347"/>
                        <a:pt x="3834617" y="2974518"/>
                      </a:cubicBezTo>
                      <a:cubicBezTo>
                        <a:pt x="1359932" y="4394499"/>
                        <a:pt x="-528365" y="1416491"/>
                        <a:pt x="133475" y="49257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309F19A-FAA1-98C7-AB13-71247AE3DF96}"/>
                    </a:ext>
                  </a:extLst>
                </p:cNvPr>
                <p:cNvSpPr/>
                <p:nvPr/>
              </p:nvSpPr>
              <p:spPr>
                <a:xfrm>
                  <a:off x="5372100" y="2743200"/>
                  <a:ext cx="1557338" cy="1714500"/>
                </a:xfrm>
                <a:custGeom>
                  <a:avLst/>
                  <a:gdLst>
                    <a:gd name="connsiteX0" fmla="*/ 0 w 1557338"/>
                    <a:gd name="connsiteY0" fmla="*/ 0 h 1714500"/>
                    <a:gd name="connsiteX1" fmla="*/ 228600 w 1557338"/>
                    <a:gd name="connsiteY1" fmla="*/ 428625 h 1714500"/>
                    <a:gd name="connsiteX2" fmla="*/ 971550 w 1557338"/>
                    <a:gd name="connsiteY2" fmla="*/ 857250 h 1714500"/>
                    <a:gd name="connsiteX3" fmla="*/ 1314450 w 1557338"/>
                    <a:gd name="connsiteY3" fmla="*/ 1271588 h 1714500"/>
                    <a:gd name="connsiteX4" fmla="*/ 1557338 w 1557338"/>
                    <a:gd name="connsiteY4" fmla="*/ 1714500 h 1714500"/>
                    <a:gd name="connsiteX5" fmla="*/ 1557338 w 1557338"/>
                    <a:gd name="connsiteY5" fmla="*/ 1714500 h 1714500"/>
                    <a:gd name="connsiteX0" fmla="*/ 0 w 1557338"/>
                    <a:gd name="connsiteY0" fmla="*/ 0 h 1714500"/>
                    <a:gd name="connsiteX1" fmla="*/ 971550 w 1557338"/>
                    <a:gd name="connsiteY1" fmla="*/ 857250 h 1714500"/>
                    <a:gd name="connsiteX2" fmla="*/ 1314450 w 1557338"/>
                    <a:gd name="connsiteY2" fmla="*/ 1271588 h 1714500"/>
                    <a:gd name="connsiteX3" fmla="*/ 1557338 w 1557338"/>
                    <a:gd name="connsiteY3" fmla="*/ 1714500 h 1714500"/>
                    <a:gd name="connsiteX4" fmla="*/ 1557338 w 1557338"/>
                    <a:gd name="connsiteY4" fmla="*/ 1714500 h 1714500"/>
                    <a:gd name="connsiteX0" fmla="*/ 0 w 1557338"/>
                    <a:gd name="connsiteY0" fmla="*/ 0 h 1714500"/>
                    <a:gd name="connsiteX1" fmla="*/ 1314450 w 1557338"/>
                    <a:gd name="connsiteY1" fmla="*/ 1271588 h 1714500"/>
                    <a:gd name="connsiteX2" fmla="*/ 1557338 w 1557338"/>
                    <a:gd name="connsiteY2" fmla="*/ 1714500 h 1714500"/>
                    <a:gd name="connsiteX3" fmla="*/ 1557338 w 1557338"/>
                    <a:gd name="connsiteY3" fmla="*/ 1714500 h 1714500"/>
                    <a:gd name="connsiteX0" fmla="*/ 0 w 1557338"/>
                    <a:gd name="connsiteY0" fmla="*/ 0 h 1714500"/>
                    <a:gd name="connsiteX1" fmla="*/ 1557338 w 1557338"/>
                    <a:gd name="connsiteY1" fmla="*/ 1714500 h 1714500"/>
                    <a:gd name="connsiteX2" fmla="*/ 1557338 w 1557338"/>
                    <a:gd name="connsiteY2" fmla="*/ 1714500 h 1714500"/>
                    <a:gd name="connsiteX0" fmla="*/ 0 w 1557338"/>
                    <a:gd name="connsiteY0" fmla="*/ 0 h 1714500"/>
                    <a:gd name="connsiteX1" fmla="*/ 1557338 w 1557338"/>
                    <a:gd name="connsiteY1" fmla="*/ 1714500 h 1714500"/>
                    <a:gd name="connsiteX2" fmla="*/ 1557338 w 1557338"/>
                    <a:gd name="connsiteY2" fmla="*/ 1714500 h 1714500"/>
                    <a:gd name="connsiteX0" fmla="*/ 0 w 1557338"/>
                    <a:gd name="connsiteY0" fmla="*/ 0 h 1714500"/>
                    <a:gd name="connsiteX1" fmla="*/ 1557338 w 1557338"/>
                    <a:gd name="connsiteY1" fmla="*/ 1714500 h 1714500"/>
                    <a:gd name="connsiteX2" fmla="*/ 1557338 w 1557338"/>
                    <a:gd name="connsiteY2" fmla="*/ 1714500 h 1714500"/>
                    <a:gd name="connsiteX0" fmla="*/ 0 w 1557338"/>
                    <a:gd name="connsiteY0" fmla="*/ 0 h 1714500"/>
                    <a:gd name="connsiteX1" fmla="*/ 1557338 w 1557338"/>
                    <a:gd name="connsiteY1" fmla="*/ 1714500 h 1714500"/>
                    <a:gd name="connsiteX2" fmla="*/ 1557338 w 1557338"/>
                    <a:gd name="connsiteY2" fmla="*/ 1714500 h 1714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57338" h="1714500">
                      <a:moveTo>
                        <a:pt x="0" y="0"/>
                      </a:moveTo>
                      <a:cubicBezTo>
                        <a:pt x="219075" y="500062"/>
                        <a:pt x="1323975" y="871537"/>
                        <a:pt x="1557338" y="1714500"/>
                      </a:cubicBezTo>
                      <a:lnTo>
                        <a:pt x="1557338" y="171450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089BF6E1-547B-C77C-C7D3-181C127833F4}"/>
                    </a:ext>
                  </a:extLst>
                </p:cNvPr>
                <p:cNvSpPr/>
                <p:nvPr/>
              </p:nvSpPr>
              <p:spPr>
                <a:xfrm>
                  <a:off x="4514850" y="2928938"/>
                  <a:ext cx="2300288" cy="1628775"/>
                </a:xfrm>
                <a:custGeom>
                  <a:avLst/>
                  <a:gdLst>
                    <a:gd name="connsiteX0" fmla="*/ 0 w 2303881"/>
                    <a:gd name="connsiteY0" fmla="*/ 0 h 1629461"/>
                    <a:gd name="connsiteX1" fmla="*/ 528638 w 2303881"/>
                    <a:gd name="connsiteY1" fmla="*/ 842962 h 1629461"/>
                    <a:gd name="connsiteX2" fmla="*/ 2057400 w 2303881"/>
                    <a:gd name="connsiteY2" fmla="*/ 1514475 h 1629461"/>
                    <a:gd name="connsiteX3" fmla="*/ 2300288 w 2303881"/>
                    <a:gd name="connsiteY3" fmla="*/ 1628775 h 1629461"/>
                    <a:gd name="connsiteX4" fmla="*/ 2300288 w 2303881"/>
                    <a:gd name="connsiteY4" fmla="*/ 1628775 h 1629461"/>
                    <a:gd name="connsiteX0" fmla="*/ 0 w 2303881"/>
                    <a:gd name="connsiteY0" fmla="*/ 0 h 1629461"/>
                    <a:gd name="connsiteX1" fmla="*/ 2057400 w 2303881"/>
                    <a:gd name="connsiteY1" fmla="*/ 1514475 h 1629461"/>
                    <a:gd name="connsiteX2" fmla="*/ 2300288 w 2303881"/>
                    <a:gd name="connsiteY2" fmla="*/ 1628775 h 1629461"/>
                    <a:gd name="connsiteX3" fmla="*/ 2300288 w 2303881"/>
                    <a:gd name="connsiteY3" fmla="*/ 1628775 h 1629461"/>
                    <a:gd name="connsiteX0" fmla="*/ 0 w 2300288"/>
                    <a:gd name="connsiteY0" fmla="*/ 0 h 1628775"/>
                    <a:gd name="connsiteX1" fmla="*/ 2300288 w 2300288"/>
                    <a:gd name="connsiteY1" fmla="*/ 1628775 h 1628775"/>
                    <a:gd name="connsiteX2" fmla="*/ 2300288 w 2300288"/>
                    <a:gd name="connsiteY2" fmla="*/ 1628775 h 1628775"/>
                    <a:gd name="connsiteX0" fmla="*/ 0 w 2300288"/>
                    <a:gd name="connsiteY0" fmla="*/ 0 h 1628775"/>
                    <a:gd name="connsiteX1" fmla="*/ 2300288 w 2300288"/>
                    <a:gd name="connsiteY1" fmla="*/ 1628775 h 1628775"/>
                    <a:gd name="connsiteX2" fmla="*/ 2300288 w 2300288"/>
                    <a:gd name="connsiteY2" fmla="*/ 1628775 h 1628775"/>
                    <a:gd name="connsiteX0" fmla="*/ 0 w 2300288"/>
                    <a:gd name="connsiteY0" fmla="*/ 0 h 1628775"/>
                    <a:gd name="connsiteX1" fmla="*/ 2300288 w 2300288"/>
                    <a:gd name="connsiteY1" fmla="*/ 1628775 h 1628775"/>
                    <a:gd name="connsiteX2" fmla="*/ 2300288 w 2300288"/>
                    <a:gd name="connsiteY2" fmla="*/ 1628775 h 1628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00288" h="1628775">
                      <a:moveTo>
                        <a:pt x="0" y="0"/>
                      </a:moveTo>
                      <a:cubicBezTo>
                        <a:pt x="538163" y="1214438"/>
                        <a:pt x="1533525" y="1500187"/>
                        <a:pt x="2300288" y="1628775"/>
                      </a:cubicBezTo>
                      <a:lnTo>
                        <a:pt x="2300288" y="1628775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6A0440CF-768E-D66C-4318-3342A5955F5F}"/>
                    </a:ext>
                  </a:extLst>
                </p:cNvPr>
                <p:cNvSpPr/>
                <p:nvPr/>
              </p:nvSpPr>
              <p:spPr>
                <a:xfrm>
                  <a:off x="3743325" y="3071813"/>
                  <a:ext cx="2143125" cy="1800225"/>
                </a:xfrm>
                <a:custGeom>
                  <a:avLst/>
                  <a:gdLst>
                    <a:gd name="connsiteX0" fmla="*/ 0 w 2143125"/>
                    <a:gd name="connsiteY0" fmla="*/ 0 h 1800225"/>
                    <a:gd name="connsiteX1" fmla="*/ 657225 w 2143125"/>
                    <a:gd name="connsiteY1" fmla="*/ 1071562 h 1800225"/>
                    <a:gd name="connsiteX2" fmla="*/ 1585913 w 2143125"/>
                    <a:gd name="connsiteY2" fmla="*/ 1528762 h 1800225"/>
                    <a:gd name="connsiteX3" fmla="*/ 2143125 w 2143125"/>
                    <a:gd name="connsiteY3" fmla="*/ 1800225 h 1800225"/>
                    <a:gd name="connsiteX4" fmla="*/ 2143125 w 2143125"/>
                    <a:gd name="connsiteY4" fmla="*/ 1800225 h 1800225"/>
                    <a:gd name="connsiteX0" fmla="*/ 0 w 2143125"/>
                    <a:gd name="connsiteY0" fmla="*/ 0 h 1800225"/>
                    <a:gd name="connsiteX1" fmla="*/ 1585913 w 2143125"/>
                    <a:gd name="connsiteY1" fmla="*/ 1528762 h 1800225"/>
                    <a:gd name="connsiteX2" fmla="*/ 2143125 w 2143125"/>
                    <a:gd name="connsiteY2" fmla="*/ 1800225 h 1800225"/>
                    <a:gd name="connsiteX3" fmla="*/ 2143125 w 2143125"/>
                    <a:gd name="connsiteY3" fmla="*/ 1800225 h 1800225"/>
                    <a:gd name="connsiteX0" fmla="*/ 0 w 2143125"/>
                    <a:gd name="connsiteY0" fmla="*/ 0 h 1800225"/>
                    <a:gd name="connsiteX1" fmla="*/ 2143125 w 2143125"/>
                    <a:gd name="connsiteY1" fmla="*/ 1800225 h 1800225"/>
                    <a:gd name="connsiteX2" fmla="*/ 2143125 w 2143125"/>
                    <a:gd name="connsiteY2" fmla="*/ 1800225 h 1800225"/>
                    <a:gd name="connsiteX0" fmla="*/ 0 w 2143125"/>
                    <a:gd name="connsiteY0" fmla="*/ 0 h 1800225"/>
                    <a:gd name="connsiteX1" fmla="*/ 2143125 w 2143125"/>
                    <a:gd name="connsiteY1" fmla="*/ 1800225 h 1800225"/>
                    <a:gd name="connsiteX2" fmla="*/ 2143125 w 2143125"/>
                    <a:gd name="connsiteY2" fmla="*/ 1800225 h 1800225"/>
                    <a:gd name="connsiteX0" fmla="*/ 0 w 2143125"/>
                    <a:gd name="connsiteY0" fmla="*/ 0 h 1800225"/>
                    <a:gd name="connsiteX1" fmla="*/ 2143125 w 2143125"/>
                    <a:gd name="connsiteY1" fmla="*/ 1800225 h 1800225"/>
                    <a:gd name="connsiteX2" fmla="*/ 2143125 w 2143125"/>
                    <a:gd name="connsiteY2" fmla="*/ 1800225 h 1800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43125" h="1800225">
                      <a:moveTo>
                        <a:pt x="0" y="0"/>
                      </a:moveTo>
                      <a:cubicBezTo>
                        <a:pt x="428625" y="1185863"/>
                        <a:pt x="1343025" y="1457325"/>
                        <a:pt x="2143125" y="1800225"/>
                      </a:cubicBezTo>
                      <a:lnTo>
                        <a:pt x="2143125" y="1800225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16E25D3-18A7-EF5E-5619-F4EAF914D122}"/>
                  </a:ext>
                </a:extLst>
              </p:cNvPr>
              <p:cNvSpPr/>
              <p:nvPr/>
            </p:nvSpPr>
            <p:spPr>
              <a:xfrm>
                <a:off x="1586011" y="-738802"/>
                <a:ext cx="378288" cy="3968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84AF4BB-8315-301F-B86B-9AFC1050D572}"/>
                  </a:ext>
                </a:extLst>
              </p:cNvPr>
              <p:cNvSpPr/>
              <p:nvPr/>
            </p:nvSpPr>
            <p:spPr>
              <a:xfrm>
                <a:off x="1648407" y="-643008"/>
                <a:ext cx="173653" cy="182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AC05489-0749-D64D-9009-CCF595B7B8D6}"/>
                </a:ext>
              </a:extLst>
            </p:cNvPr>
            <p:cNvGrpSpPr/>
            <p:nvPr/>
          </p:nvGrpSpPr>
          <p:grpSpPr>
            <a:xfrm>
              <a:off x="1552282" y="540454"/>
              <a:ext cx="5749291" cy="4834906"/>
              <a:chOff x="1552282" y="540454"/>
              <a:chExt cx="5749291" cy="4834906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C2BF0C8-3B70-CE73-A195-CC2783859B0F}"/>
                  </a:ext>
                </a:extLst>
              </p:cNvPr>
              <p:cNvSpPr/>
              <p:nvPr/>
            </p:nvSpPr>
            <p:spPr>
              <a:xfrm>
                <a:off x="1994993" y="74274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A45E9DA-F260-B247-ECA9-4C9A233BCDEC}"/>
                  </a:ext>
                </a:extLst>
              </p:cNvPr>
              <p:cNvSpPr/>
              <p:nvPr/>
            </p:nvSpPr>
            <p:spPr>
              <a:xfrm>
                <a:off x="2181983" y="64310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E47DF73-59A0-D1E9-94F8-D3C175AC8724}"/>
                  </a:ext>
                </a:extLst>
              </p:cNvPr>
              <p:cNvSpPr/>
              <p:nvPr/>
            </p:nvSpPr>
            <p:spPr>
              <a:xfrm>
                <a:off x="2376090" y="54045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0B3A09B0-8BD9-640C-0258-17CF30673993}"/>
                  </a:ext>
                </a:extLst>
              </p:cNvPr>
              <p:cNvSpPr/>
              <p:nvPr/>
            </p:nvSpPr>
            <p:spPr>
              <a:xfrm>
                <a:off x="2451179" y="825808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072CDBB-E438-2462-6B8F-1000E6B58B3E}"/>
                  </a:ext>
                </a:extLst>
              </p:cNvPr>
              <p:cNvSpPr/>
              <p:nvPr/>
            </p:nvSpPr>
            <p:spPr>
              <a:xfrm>
                <a:off x="2564744" y="1128562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028D065-B88F-FD3C-75C9-4C02C6662C51}"/>
                  </a:ext>
                </a:extLst>
              </p:cNvPr>
              <p:cNvSpPr/>
              <p:nvPr/>
            </p:nvSpPr>
            <p:spPr>
              <a:xfrm>
                <a:off x="2756340" y="130402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C98F314-4837-8B50-9FBF-BFE932B755CA}"/>
                  </a:ext>
                </a:extLst>
              </p:cNvPr>
              <p:cNvSpPr/>
              <p:nvPr/>
            </p:nvSpPr>
            <p:spPr>
              <a:xfrm>
                <a:off x="2885018" y="1515742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DAB60FB-47F7-8462-E19F-19588CC87251}"/>
                  </a:ext>
                </a:extLst>
              </p:cNvPr>
              <p:cNvSpPr/>
              <p:nvPr/>
            </p:nvSpPr>
            <p:spPr>
              <a:xfrm>
                <a:off x="3172560" y="161247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5B9341B-4A29-D23A-2973-B83E31DFA023}"/>
                  </a:ext>
                </a:extLst>
              </p:cNvPr>
              <p:cNvSpPr/>
              <p:nvPr/>
            </p:nvSpPr>
            <p:spPr>
              <a:xfrm>
                <a:off x="2961163" y="172604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AE8131B5-CAA7-DFF3-1F4A-41AB79E7AC7C}"/>
                  </a:ext>
                </a:extLst>
              </p:cNvPr>
              <p:cNvSpPr/>
              <p:nvPr/>
            </p:nvSpPr>
            <p:spPr>
              <a:xfrm>
                <a:off x="2698643" y="1515742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D4B6CC8-10E7-6E6F-B554-B62EE07FD181}"/>
                  </a:ext>
                </a:extLst>
              </p:cNvPr>
              <p:cNvSpPr/>
              <p:nvPr/>
            </p:nvSpPr>
            <p:spPr>
              <a:xfrm>
                <a:off x="2507961" y="1343976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AEA21FF-6361-DA0E-8D6B-AFF74CE2A028}"/>
                  </a:ext>
                </a:extLst>
              </p:cNvPr>
              <p:cNvSpPr/>
              <p:nvPr/>
            </p:nvSpPr>
            <p:spPr>
              <a:xfrm>
                <a:off x="2394396" y="1058622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CCE04951-F2DE-DD00-3686-0026A3BE4233}"/>
                  </a:ext>
                </a:extLst>
              </p:cNvPr>
              <p:cNvSpPr/>
              <p:nvPr/>
            </p:nvSpPr>
            <p:spPr>
              <a:xfrm>
                <a:off x="2295548" y="811960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CC75162-7E95-0FA8-CFF0-EDCD96946590}"/>
                  </a:ext>
                </a:extLst>
              </p:cNvPr>
              <p:cNvSpPr/>
              <p:nvPr/>
            </p:nvSpPr>
            <p:spPr>
              <a:xfrm>
                <a:off x="2104168" y="907743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EF489249-A6D6-2344-74EF-7E9B81A5E20D}"/>
                  </a:ext>
                </a:extLst>
              </p:cNvPr>
              <p:cNvSpPr/>
              <p:nvPr/>
            </p:nvSpPr>
            <p:spPr>
              <a:xfrm>
                <a:off x="1914422" y="92552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528C647D-B1B3-479F-B201-43BB72BA7DA2}"/>
                  </a:ext>
                </a:extLst>
              </p:cNvPr>
              <p:cNvSpPr/>
              <p:nvPr/>
            </p:nvSpPr>
            <p:spPr>
              <a:xfrm>
                <a:off x="1802893" y="1174058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9FF4A4A-CEAD-7A7C-A47F-C6A75F7970CC}"/>
                  </a:ext>
                </a:extLst>
              </p:cNvPr>
              <p:cNvSpPr/>
              <p:nvPr/>
            </p:nvSpPr>
            <p:spPr>
              <a:xfrm>
                <a:off x="1765277" y="1324397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4394938-03E1-2B69-54E1-BFA68ECB6E5D}"/>
                  </a:ext>
                </a:extLst>
              </p:cNvPr>
              <p:cNvSpPr/>
              <p:nvPr/>
            </p:nvSpPr>
            <p:spPr>
              <a:xfrm>
                <a:off x="1974292" y="115016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30179C10-9335-4351-F94C-8A8EFF055B94}"/>
                  </a:ext>
                </a:extLst>
              </p:cNvPr>
              <p:cNvSpPr/>
              <p:nvPr/>
            </p:nvSpPr>
            <p:spPr>
              <a:xfrm>
                <a:off x="2225182" y="107600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0BD1209-8A97-22D0-F521-ECE8E92AEDBD}"/>
                  </a:ext>
                </a:extLst>
              </p:cNvPr>
              <p:cNvSpPr/>
              <p:nvPr/>
            </p:nvSpPr>
            <p:spPr>
              <a:xfrm>
                <a:off x="2150713" y="1287193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10D986EE-339B-7DC1-F25C-57D5F2848DF1}"/>
                  </a:ext>
                </a:extLst>
              </p:cNvPr>
              <p:cNvSpPr/>
              <p:nvPr/>
            </p:nvSpPr>
            <p:spPr>
              <a:xfrm>
                <a:off x="2322112" y="1230410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419E3D16-E58F-D29D-0B47-C4B8392B1A81}"/>
                  </a:ext>
                </a:extLst>
              </p:cNvPr>
              <p:cNvSpPr/>
              <p:nvPr/>
            </p:nvSpPr>
            <p:spPr>
              <a:xfrm>
                <a:off x="1983964" y="138117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7F1E0D6-AA33-AA0B-400C-67426D3423D1}"/>
                  </a:ext>
                </a:extLst>
              </p:cNvPr>
              <p:cNvSpPr/>
              <p:nvPr/>
            </p:nvSpPr>
            <p:spPr>
              <a:xfrm>
                <a:off x="1678302" y="155216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72E474D7-108A-261A-3FB9-C1B01AAD43DD}"/>
                  </a:ext>
                </a:extLst>
              </p:cNvPr>
              <p:cNvSpPr/>
              <p:nvPr/>
            </p:nvSpPr>
            <p:spPr>
              <a:xfrm>
                <a:off x="1926130" y="1629307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C62D635-0093-F0F7-D6A4-C1B862857BEB}"/>
                  </a:ext>
                </a:extLst>
              </p:cNvPr>
              <p:cNvSpPr/>
              <p:nvPr/>
            </p:nvSpPr>
            <p:spPr>
              <a:xfrm>
                <a:off x="2209892" y="1514957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A02C0260-BF32-EC55-F38E-FDB8CA9E6D9A}"/>
                  </a:ext>
                </a:extLst>
              </p:cNvPr>
              <p:cNvSpPr/>
              <p:nvPr/>
            </p:nvSpPr>
            <p:spPr>
              <a:xfrm>
                <a:off x="2497061" y="1589948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E1CE933A-D239-BCC1-42F2-3FD63E080542}"/>
                  </a:ext>
                </a:extLst>
              </p:cNvPr>
              <p:cNvSpPr/>
              <p:nvPr/>
            </p:nvSpPr>
            <p:spPr>
              <a:xfrm>
                <a:off x="2136902" y="176092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DAA822CE-89E1-F393-7347-0D182E940D74}"/>
                  </a:ext>
                </a:extLst>
              </p:cNvPr>
              <p:cNvSpPr/>
              <p:nvPr/>
            </p:nvSpPr>
            <p:spPr>
              <a:xfrm>
                <a:off x="1813330" y="1781393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EF99156B-13FF-F950-9044-71109152E57E}"/>
                  </a:ext>
                </a:extLst>
              </p:cNvPr>
              <p:cNvSpPr/>
              <p:nvPr/>
            </p:nvSpPr>
            <p:spPr>
              <a:xfrm>
                <a:off x="1621519" y="176092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5B953025-3288-7C4B-67D4-AF2A25138091}"/>
                  </a:ext>
                </a:extLst>
              </p:cNvPr>
              <p:cNvSpPr/>
              <p:nvPr/>
            </p:nvSpPr>
            <p:spPr>
              <a:xfrm>
                <a:off x="2003280" y="187527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183A81BC-5DE6-F3AE-5A61-62480BD56679}"/>
                  </a:ext>
                </a:extLst>
              </p:cNvPr>
              <p:cNvSpPr/>
              <p:nvPr/>
            </p:nvSpPr>
            <p:spPr>
              <a:xfrm>
                <a:off x="2421984" y="1800443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4168A2F2-804B-F26E-0B2D-BEABE2059BB2}"/>
                  </a:ext>
                </a:extLst>
              </p:cNvPr>
              <p:cNvSpPr/>
              <p:nvPr/>
            </p:nvSpPr>
            <p:spPr>
              <a:xfrm>
                <a:off x="2688773" y="176092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41BBDA56-5455-F576-985B-FFC178563B46}"/>
                  </a:ext>
                </a:extLst>
              </p:cNvPr>
              <p:cNvSpPr/>
              <p:nvPr/>
            </p:nvSpPr>
            <p:spPr>
              <a:xfrm>
                <a:off x="1609065" y="1932536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45577233-1EE4-7D33-810B-FD81D67D7B1F}"/>
                  </a:ext>
                </a:extLst>
              </p:cNvPr>
              <p:cNvSpPr/>
              <p:nvPr/>
            </p:nvSpPr>
            <p:spPr>
              <a:xfrm>
                <a:off x="1591624" y="2217083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243DF050-11B6-F095-2A51-7AB5A3247EBB}"/>
                  </a:ext>
                </a:extLst>
              </p:cNvPr>
              <p:cNvSpPr/>
              <p:nvPr/>
            </p:nvSpPr>
            <p:spPr>
              <a:xfrm>
                <a:off x="1552282" y="276580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8D471591-3B5E-82F8-4512-476F03ADC4FE}"/>
                  </a:ext>
                </a:extLst>
              </p:cNvPr>
              <p:cNvSpPr/>
              <p:nvPr/>
            </p:nvSpPr>
            <p:spPr>
              <a:xfrm>
                <a:off x="1705189" y="3034552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1042B7EF-D160-0BFF-5C54-C7708623E245}"/>
                  </a:ext>
                </a:extLst>
              </p:cNvPr>
              <p:cNvSpPr/>
              <p:nvPr/>
            </p:nvSpPr>
            <p:spPr>
              <a:xfrm>
                <a:off x="1552282" y="246305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775DFB8D-A962-9FE6-7058-B157988FAE42}"/>
                  </a:ext>
                </a:extLst>
              </p:cNvPr>
              <p:cNvSpPr/>
              <p:nvPr/>
            </p:nvSpPr>
            <p:spPr>
              <a:xfrm>
                <a:off x="1876458" y="332172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D616F018-E35D-52FB-F1CC-8A45344D74AF}"/>
                  </a:ext>
                </a:extLst>
              </p:cNvPr>
              <p:cNvSpPr/>
              <p:nvPr/>
            </p:nvSpPr>
            <p:spPr>
              <a:xfrm>
                <a:off x="2068418" y="354751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F4E6E02B-306A-6686-AC92-20EFE6357102}"/>
                  </a:ext>
                </a:extLst>
              </p:cNvPr>
              <p:cNvSpPr/>
              <p:nvPr/>
            </p:nvSpPr>
            <p:spPr>
              <a:xfrm>
                <a:off x="2354992" y="383571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9047685D-C0BF-C8A4-2631-E5FD26468984}"/>
                  </a:ext>
                </a:extLst>
              </p:cNvPr>
              <p:cNvSpPr/>
              <p:nvPr/>
            </p:nvSpPr>
            <p:spPr>
              <a:xfrm>
                <a:off x="2641379" y="402512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0CE18B4B-646B-6729-71D8-84601C233717}"/>
                  </a:ext>
                </a:extLst>
              </p:cNvPr>
              <p:cNvSpPr/>
              <p:nvPr/>
            </p:nvSpPr>
            <p:spPr>
              <a:xfrm>
                <a:off x="2984130" y="415764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2BE7DC2C-733F-5FB7-D2A2-1A901279D6D8}"/>
                  </a:ext>
                </a:extLst>
              </p:cNvPr>
              <p:cNvSpPr/>
              <p:nvPr/>
            </p:nvSpPr>
            <p:spPr>
              <a:xfrm>
                <a:off x="3251352" y="431019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17593B7E-9510-06F7-EB01-2D6DF83D1A52}"/>
                  </a:ext>
                </a:extLst>
              </p:cNvPr>
              <p:cNvSpPr/>
              <p:nvPr/>
            </p:nvSpPr>
            <p:spPr>
              <a:xfrm>
                <a:off x="3577327" y="4443882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C0A8B206-A2E4-F2E0-9F43-D1924CEC960E}"/>
                  </a:ext>
                </a:extLst>
              </p:cNvPr>
              <p:cNvSpPr/>
              <p:nvPr/>
            </p:nvSpPr>
            <p:spPr>
              <a:xfrm>
                <a:off x="3422033" y="469086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CE5F5252-1DD3-3C13-1965-77F50812601A}"/>
                  </a:ext>
                </a:extLst>
              </p:cNvPr>
              <p:cNvSpPr/>
              <p:nvPr/>
            </p:nvSpPr>
            <p:spPr>
              <a:xfrm>
                <a:off x="3746401" y="482383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DC2433A4-81E7-5648-29E2-862F3FBC15C7}"/>
                  </a:ext>
                </a:extLst>
              </p:cNvPr>
              <p:cNvSpPr/>
              <p:nvPr/>
            </p:nvSpPr>
            <p:spPr>
              <a:xfrm>
                <a:off x="3594564" y="497465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D5496A66-527F-D666-B5DC-02575BEBCB3D}"/>
                  </a:ext>
                </a:extLst>
              </p:cNvPr>
              <p:cNvSpPr/>
              <p:nvPr/>
            </p:nvSpPr>
            <p:spPr>
              <a:xfrm>
                <a:off x="1914422" y="261389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0EAF7E14-080B-6AFC-E5A1-43B32D5337AE}"/>
                  </a:ext>
                </a:extLst>
              </p:cNvPr>
              <p:cNvSpPr/>
              <p:nvPr/>
            </p:nvSpPr>
            <p:spPr>
              <a:xfrm>
                <a:off x="1914422" y="225220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FA95CD55-36B2-E114-B908-51DCC0A21FE4}"/>
                  </a:ext>
                </a:extLst>
              </p:cNvPr>
              <p:cNvSpPr/>
              <p:nvPr/>
            </p:nvSpPr>
            <p:spPr>
              <a:xfrm>
                <a:off x="2218482" y="2428648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8EFACFCB-8243-E698-27B0-15A541D13177}"/>
                  </a:ext>
                </a:extLst>
              </p:cNvPr>
              <p:cNvSpPr/>
              <p:nvPr/>
            </p:nvSpPr>
            <p:spPr>
              <a:xfrm>
                <a:off x="2256288" y="2143496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2F49184E-C742-1444-50F3-C315FF38EEE1}"/>
                  </a:ext>
                </a:extLst>
              </p:cNvPr>
              <p:cNvSpPr/>
              <p:nvPr/>
            </p:nvSpPr>
            <p:spPr>
              <a:xfrm>
                <a:off x="2717970" y="231659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9A992A6B-E236-82B0-16E2-4D1118388BF8}"/>
                  </a:ext>
                </a:extLst>
              </p:cNvPr>
              <p:cNvSpPr/>
              <p:nvPr/>
            </p:nvSpPr>
            <p:spPr>
              <a:xfrm>
                <a:off x="2602364" y="1991740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94C3CA08-490C-1195-E577-4DE805B19579}"/>
                  </a:ext>
                </a:extLst>
              </p:cNvPr>
              <p:cNvSpPr/>
              <p:nvPr/>
            </p:nvSpPr>
            <p:spPr>
              <a:xfrm>
                <a:off x="2104168" y="2962620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25687E36-3C8D-441F-B183-1BC11E506D0F}"/>
                  </a:ext>
                </a:extLst>
              </p:cNvPr>
              <p:cNvSpPr/>
              <p:nvPr/>
            </p:nvSpPr>
            <p:spPr>
              <a:xfrm>
                <a:off x="2485113" y="3319272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2E2A7B18-897D-5D07-2C3C-9270652593B1}"/>
                  </a:ext>
                </a:extLst>
              </p:cNvPr>
              <p:cNvSpPr/>
              <p:nvPr/>
            </p:nvSpPr>
            <p:spPr>
              <a:xfrm>
                <a:off x="2541895" y="283893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095C12A7-7492-9676-C944-E250B1428EA2}"/>
                  </a:ext>
                </a:extLst>
              </p:cNvPr>
              <p:cNvSpPr/>
              <p:nvPr/>
            </p:nvSpPr>
            <p:spPr>
              <a:xfrm>
                <a:off x="2961162" y="3148117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88105DE2-A68D-3B2D-CE74-C11C112EDFF4}"/>
                  </a:ext>
                </a:extLst>
              </p:cNvPr>
              <p:cNvSpPr/>
              <p:nvPr/>
            </p:nvSpPr>
            <p:spPr>
              <a:xfrm>
                <a:off x="2998071" y="364532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BC19EB4A-747D-0F08-BBCF-BE59AEA64599}"/>
                  </a:ext>
                </a:extLst>
              </p:cNvPr>
              <p:cNvSpPr/>
              <p:nvPr/>
            </p:nvSpPr>
            <p:spPr>
              <a:xfrm>
                <a:off x="3433725" y="391366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1A85390D-3840-E676-84B8-89A0D636FB8C}"/>
                  </a:ext>
                </a:extLst>
              </p:cNvPr>
              <p:cNvSpPr/>
              <p:nvPr/>
            </p:nvSpPr>
            <p:spPr>
              <a:xfrm>
                <a:off x="4025077" y="450066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72919A12-D74D-B09C-3E48-B06EB9603136}"/>
                  </a:ext>
                </a:extLst>
              </p:cNvPr>
              <p:cNvSpPr/>
              <p:nvPr/>
            </p:nvSpPr>
            <p:spPr>
              <a:xfrm>
                <a:off x="4385113" y="480581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5A55A3A2-BF70-EE4B-1ABA-463F61B64616}"/>
                  </a:ext>
                </a:extLst>
              </p:cNvPr>
              <p:cNvSpPr/>
              <p:nvPr/>
            </p:nvSpPr>
            <p:spPr>
              <a:xfrm>
                <a:off x="4179431" y="4958130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7995C167-2CDC-A5E5-2070-646C4455CA32}"/>
                  </a:ext>
                </a:extLst>
              </p:cNvPr>
              <p:cNvSpPr/>
              <p:nvPr/>
            </p:nvSpPr>
            <p:spPr>
              <a:xfrm>
                <a:off x="4442909" y="526179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051F2BCE-0331-508D-141F-72712F4E86CD}"/>
                  </a:ext>
                </a:extLst>
              </p:cNvPr>
              <p:cNvSpPr/>
              <p:nvPr/>
            </p:nvSpPr>
            <p:spPr>
              <a:xfrm>
                <a:off x="3824122" y="261389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CA6D5AFB-36FD-C014-78AA-E1A207772095}"/>
                  </a:ext>
                </a:extLst>
              </p:cNvPr>
              <p:cNvSpPr/>
              <p:nvPr/>
            </p:nvSpPr>
            <p:spPr>
              <a:xfrm>
                <a:off x="3359621" y="246147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B48BC0D8-90BF-F115-E526-AC06BD7C4280}"/>
                  </a:ext>
                </a:extLst>
              </p:cNvPr>
              <p:cNvSpPr/>
              <p:nvPr/>
            </p:nvSpPr>
            <p:spPr>
              <a:xfrm>
                <a:off x="4273448" y="1757666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B6756DBF-B341-6C63-CBD7-4329429CC853}"/>
                  </a:ext>
                </a:extLst>
              </p:cNvPr>
              <p:cNvSpPr/>
              <p:nvPr/>
            </p:nvSpPr>
            <p:spPr>
              <a:xfrm>
                <a:off x="4807026" y="187123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7AD6E3E1-EAA1-0821-B37E-E4A499D3C3F8}"/>
                  </a:ext>
                </a:extLst>
              </p:cNvPr>
              <p:cNvSpPr/>
              <p:nvPr/>
            </p:nvSpPr>
            <p:spPr>
              <a:xfrm>
                <a:off x="5551429" y="215756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C844FEC2-1C5F-7C3A-B0B0-C45AEB753ABE}"/>
                  </a:ext>
                </a:extLst>
              </p:cNvPr>
              <p:cNvSpPr/>
              <p:nvPr/>
            </p:nvSpPr>
            <p:spPr>
              <a:xfrm>
                <a:off x="6093986" y="2597116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97354A31-2C57-5DCD-934A-E76CCC647D95}"/>
                  </a:ext>
                </a:extLst>
              </p:cNvPr>
              <p:cNvSpPr/>
              <p:nvPr/>
            </p:nvSpPr>
            <p:spPr>
              <a:xfrm>
                <a:off x="6473112" y="307228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875EA3F9-C2CF-FBCE-71D1-42A45D1C46DB}"/>
                  </a:ext>
                </a:extLst>
              </p:cNvPr>
              <p:cNvSpPr/>
              <p:nvPr/>
            </p:nvSpPr>
            <p:spPr>
              <a:xfrm>
                <a:off x="6722723" y="358702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27267CDF-8C1F-3B64-9C3A-148AF44ADB2E}"/>
                  </a:ext>
                </a:extLst>
              </p:cNvPr>
              <p:cNvSpPr/>
              <p:nvPr/>
            </p:nvSpPr>
            <p:spPr>
              <a:xfrm>
                <a:off x="4637028" y="2538507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68DA4570-91E4-FD30-5814-0E9CAD9FDB15}"/>
                  </a:ext>
                </a:extLst>
              </p:cNvPr>
              <p:cNvSpPr/>
              <p:nvPr/>
            </p:nvSpPr>
            <p:spPr>
              <a:xfrm>
                <a:off x="3911791" y="2063577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79F96488-8245-4820-0ECA-6D3CED5C37F9}"/>
                  </a:ext>
                </a:extLst>
              </p:cNvPr>
              <p:cNvSpPr/>
              <p:nvPr/>
            </p:nvSpPr>
            <p:spPr>
              <a:xfrm>
                <a:off x="4122060" y="309296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284E75CA-493B-663B-2D54-27F247256521}"/>
                  </a:ext>
                </a:extLst>
              </p:cNvPr>
              <p:cNvSpPr/>
              <p:nvPr/>
            </p:nvSpPr>
            <p:spPr>
              <a:xfrm>
                <a:off x="5226952" y="309133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0F180E10-D8CB-9B01-B8CB-DA013E68E44A}"/>
                  </a:ext>
                </a:extLst>
              </p:cNvPr>
              <p:cNvSpPr/>
              <p:nvPr/>
            </p:nvSpPr>
            <p:spPr>
              <a:xfrm>
                <a:off x="4484657" y="362936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9BF3E322-A645-9694-DA57-6C02319DF028}"/>
                  </a:ext>
                </a:extLst>
              </p:cNvPr>
              <p:cNvSpPr/>
              <p:nvPr/>
            </p:nvSpPr>
            <p:spPr>
              <a:xfrm>
                <a:off x="3474826" y="3306713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71F29D3C-6AC6-13EA-DF06-99F6975D2C17}"/>
                  </a:ext>
                </a:extLst>
              </p:cNvPr>
              <p:cNvSpPr/>
              <p:nvPr/>
            </p:nvSpPr>
            <p:spPr>
              <a:xfrm>
                <a:off x="4234308" y="423102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0E599E10-9AFE-EF81-ACBB-81C4F6886241}"/>
                  </a:ext>
                </a:extLst>
              </p:cNvPr>
              <p:cNvSpPr/>
              <p:nvPr/>
            </p:nvSpPr>
            <p:spPr>
              <a:xfrm>
                <a:off x="5091976" y="419663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5385EA34-0C4D-C98E-83F0-6268A3E8F0B0}"/>
                  </a:ext>
                </a:extLst>
              </p:cNvPr>
              <p:cNvSpPr/>
              <p:nvPr/>
            </p:nvSpPr>
            <p:spPr>
              <a:xfrm>
                <a:off x="5892356" y="3742930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070B4BC3-618A-0C41-CBA2-62B1D15EFBC9}"/>
                  </a:ext>
                </a:extLst>
              </p:cNvPr>
              <p:cNvSpPr/>
              <p:nvPr/>
            </p:nvSpPr>
            <p:spPr>
              <a:xfrm>
                <a:off x="5719599" y="4521843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F584F986-4245-07E4-8BAC-3E536F54F309}"/>
                  </a:ext>
                </a:extLst>
              </p:cNvPr>
              <p:cNvSpPr/>
              <p:nvPr/>
            </p:nvSpPr>
            <p:spPr>
              <a:xfrm>
                <a:off x="6462670" y="415764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3F7D0DBE-E24E-8140-8334-ADFF2BEDACC4}"/>
                  </a:ext>
                </a:extLst>
              </p:cNvPr>
              <p:cNvSpPr/>
              <p:nvPr/>
            </p:nvSpPr>
            <p:spPr>
              <a:xfrm>
                <a:off x="7188008" y="442376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BC05621F-FE93-1CA7-BA28-8E6ED57E3F2F}"/>
                  </a:ext>
                </a:extLst>
              </p:cNvPr>
              <p:cNvSpPr/>
              <p:nvPr/>
            </p:nvSpPr>
            <p:spPr>
              <a:xfrm>
                <a:off x="7035668" y="4747647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D94E9716-111D-0B36-19FA-CA8A90928BA2}"/>
                  </a:ext>
                </a:extLst>
              </p:cNvPr>
              <p:cNvSpPr/>
              <p:nvPr/>
            </p:nvSpPr>
            <p:spPr>
              <a:xfrm>
                <a:off x="6674053" y="472869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05FB04BD-0E00-04B2-E3BC-AD96F5BF2F56}"/>
                  </a:ext>
                </a:extLst>
              </p:cNvPr>
              <p:cNvSpPr/>
              <p:nvPr/>
            </p:nvSpPr>
            <p:spPr>
              <a:xfrm>
                <a:off x="7092450" y="5225423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8ABA80AE-0A05-5442-F450-D32756353124}"/>
                  </a:ext>
                </a:extLst>
              </p:cNvPr>
              <p:cNvSpPr/>
              <p:nvPr/>
            </p:nvSpPr>
            <p:spPr>
              <a:xfrm>
                <a:off x="7188008" y="402512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947D2B9-BB86-D604-BD25-F956D0153D36}"/>
              </a:ext>
            </a:extLst>
          </p:cNvPr>
          <p:cNvGrpSpPr/>
          <p:nvPr/>
        </p:nvGrpSpPr>
        <p:grpSpPr>
          <a:xfrm>
            <a:off x="8057491" y="1291049"/>
            <a:ext cx="3734863" cy="2167377"/>
            <a:chOff x="1189392" y="435271"/>
            <a:chExt cx="9482589" cy="550283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5D9C0B1-62F2-2524-9A25-6CF6136F69FC}"/>
                </a:ext>
              </a:extLst>
            </p:cNvPr>
            <p:cNvGrpSpPr/>
            <p:nvPr/>
          </p:nvGrpSpPr>
          <p:grpSpPr>
            <a:xfrm>
              <a:off x="5397736" y="435271"/>
              <a:ext cx="5274245" cy="3413895"/>
              <a:chOff x="4974655" y="298794"/>
              <a:chExt cx="5274245" cy="3413895"/>
            </a:xfrm>
          </p:grpSpPr>
          <p:sp>
            <p:nvSpPr>
              <p:cNvPr id="38" name="Rectangle 7">
                <a:extLst>
                  <a:ext uri="{FF2B5EF4-FFF2-40B4-BE49-F238E27FC236}">
                    <a16:creationId xmlns:a16="http://schemas.microsoft.com/office/drawing/2014/main" id="{ACDDD7A9-6049-B63C-28DF-5483C73B0C26}"/>
                  </a:ext>
                </a:extLst>
              </p:cNvPr>
              <p:cNvSpPr/>
              <p:nvPr/>
            </p:nvSpPr>
            <p:spPr>
              <a:xfrm>
                <a:off x="9017418" y="3520711"/>
                <a:ext cx="175260" cy="191978"/>
              </a:xfrm>
              <a:custGeom>
                <a:avLst/>
                <a:gdLst>
                  <a:gd name="connsiteX0" fmla="*/ 0 w 152400"/>
                  <a:gd name="connsiteY0" fmla="*/ 0 h 177800"/>
                  <a:gd name="connsiteX1" fmla="*/ 152400 w 152400"/>
                  <a:gd name="connsiteY1" fmla="*/ 0 h 177800"/>
                  <a:gd name="connsiteX2" fmla="*/ 152400 w 152400"/>
                  <a:gd name="connsiteY2" fmla="*/ 177800 h 177800"/>
                  <a:gd name="connsiteX3" fmla="*/ 0 w 152400"/>
                  <a:gd name="connsiteY3" fmla="*/ 177800 h 177800"/>
                  <a:gd name="connsiteX4" fmla="*/ 0 w 152400"/>
                  <a:gd name="connsiteY4" fmla="*/ 0 h 177800"/>
                  <a:gd name="connsiteX0" fmla="*/ 0 w 152400"/>
                  <a:gd name="connsiteY0" fmla="*/ 0 h 177800"/>
                  <a:gd name="connsiteX1" fmla="*/ 152400 w 152400"/>
                  <a:gd name="connsiteY1" fmla="*/ 0 h 177800"/>
                  <a:gd name="connsiteX2" fmla="*/ 152400 w 152400"/>
                  <a:gd name="connsiteY2" fmla="*/ 177800 h 177800"/>
                  <a:gd name="connsiteX3" fmla="*/ 76200 w 152400"/>
                  <a:gd name="connsiteY3" fmla="*/ 144463 h 177800"/>
                  <a:gd name="connsiteX4" fmla="*/ 0 w 152400"/>
                  <a:gd name="connsiteY4" fmla="*/ 177800 h 177800"/>
                  <a:gd name="connsiteX5" fmla="*/ 0 w 152400"/>
                  <a:gd name="connsiteY5" fmla="*/ 0 h 177800"/>
                  <a:gd name="connsiteX0" fmla="*/ 0 w 160020"/>
                  <a:gd name="connsiteY0" fmla="*/ 0 h 177800"/>
                  <a:gd name="connsiteX1" fmla="*/ 152400 w 160020"/>
                  <a:gd name="connsiteY1" fmla="*/ 0 h 177800"/>
                  <a:gd name="connsiteX2" fmla="*/ 160020 w 160020"/>
                  <a:gd name="connsiteY2" fmla="*/ 132080 h 177800"/>
                  <a:gd name="connsiteX3" fmla="*/ 76200 w 160020"/>
                  <a:gd name="connsiteY3" fmla="*/ 144463 h 177800"/>
                  <a:gd name="connsiteX4" fmla="*/ 0 w 160020"/>
                  <a:gd name="connsiteY4" fmla="*/ 177800 h 177800"/>
                  <a:gd name="connsiteX5" fmla="*/ 0 w 160020"/>
                  <a:gd name="connsiteY5" fmla="*/ 0 h 177800"/>
                  <a:gd name="connsiteX0" fmla="*/ 0 w 160020"/>
                  <a:gd name="connsiteY0" fmla="*/ 30480 h 208280"/>
                  <a:gd name="connsiteX1" fmla="*/ 121920 w 160020"/>
                  <a:gd name="connsiteY1" fmla="*/ 0 h 208280"/>
                  <a:gd name="connsiteX2" fmla="*/ 160020 w 160020"/>
                  <a:gd name="connsiteY2" fmla="*/ 162560 h 208280"/>
                  <a:gd name="connsiteX3" fmla="*/ 76200 w 160020"/>
                  <a:gd name="connsiteY3" fmla="*/ 174943 h 208280"/>
                  <a:gd name="connsiteX4" fmla="*/ 0 w 160020"/>
                  <a:gd name="connsiteY4" fmla="*/ 208280 h 208280"/>
                  <a:gd name="connsiteX5" fmla="*/ 0 w 160020"/>
                  <a:gd name="connsiteY5" fmla="*/ 30480 h 208280"/>
                  <a:gd name="connsiteX0" fmla="*/ 0 w 160020"/>
                  <a:gd name="connsiteY0" fmla="*/ 30480 h 215388"/>
                  <a:gd name="connsiteX1" fmla="*/ 121920 w 160020"/>
                  <a:gd name="connsiteY1" fmla="*/ 0 h 215388"/>
                  <a:gd name="connsiteX2" fmla="*/ 160020 w 160020"/>
                  <a:gd name="connsiteY2" fmla="*/ 162560 h 215388"/>
                  <a:gd name="connsiteX3" fmla="*/ 0 w 160020"/>
                  <a:gd name="connsiteY3" fmla="*/ 208280 h 215388"/>
                  <a:gd name="connsiteX4" fmla="*/ 0 w 160020"/>
                  <a:gd name="connsiteY4" fmla="*/ 30480 h 215388"/>
                  <a:gd name="connsiteX0" fmla="*/ 0 w 137160"/>
                  <a:gd name="connsiteY0" fmla="*/ 30480 h 215388"/>
                  <a:gd name="connsiteX1" fmla="*/ 121920 w 137160"/>
                  <a:gd name="connsiteY1" fmla="*/ 0 h 215388"/>
                  <a:gd name="connsiteX2" fmla="*/ 137160 w 137160"/>
                  <a:gd name="connsiteY2" fmla="*/ 162560 h 215388"/>
                  <a:gd name="connsiteX3" fmla="*/ 0 w 137160"/>
                  <a:gd name="connsiteY3" fmla="*/ 208280 h 215388"/>
                  <a:gd name="connsiteX4" fmla="*/ 0 w 137160"/>
                  <a:gd name="connsiteY4" fmla="*/ 30480 h 215388"/>
                  <a:gd name="connsiteX0" fmla="*/ 38100 w 175260"/>
                  <a:gd name="connsiteY0" fmla="*/ 30480 h 191978"/>
                  <a:gd name="connsiteX1" fmla="*/ 160020 w 175260"/>
                  <a:gd name="connsiteY1" fmla="*/ 0 h 191978"/>
                  <a:gd name="connsiteX2" fmla="*/ 175260 w 175260"/>
                  <a:gd name="connsiteY2" fmla="*/ 162560 h 191978"/>
                  <a:gd name="connsiteX3" fmla="*/ 0 w 175260"/>
                  <a:gd name="connsiteY3" fmla="*/ 177800 h 191978"/>
                  <a:gd name="connsiteX4" fmla="*/ 38100 w 175260"/>
                  <a:gd name="connsiteY4" fmla="*/ 30480 h 191978"/>
                  <a:gd name="connsiteX0" fmla="*/ 7620 w 175260"/>
                  <a:gd name="connsiteY0" fmla="*/ 22860 h 191978"/>
                  <a:gd name="connsiteX1" fmla="*/ 160020 w 175260"/>
                  <a:gd name="connsiteY1" fmla="*/ 0 h 191978"/>
                  <a:gd name="connsiteX2" fmla="*/ 175260 w 175260"/>
                  <a:gd name="connsiteY2" fmla="*/ 162560 h 191978"/>
                  <a:gd name="connsiteX3" fmla="*/ 0 w 175260"/>
                  <a:gd name="connsiteY3" fmla="*/ 177800 h 191978"/>
                  <a:gd name="connsiteX4" fmla="*/ 7620 w 175260"/>
                  <a:gd name="connsiteY4" fmla="*/ 22860 h 191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260" h="191978">
                    <a:moveTo>
                      <a:pt x="7620" y="22860"/>
                    </a:moveTo>
                    <a:lnTo>
                      <a:pt x="160020" y="0"/>
                    </a:lnTo>
                    <a:lnTo>
                      <a:pt x="175260" y="162560"/>
                    </a:lnTo>
                    <a:cubicBezTo>
                      <a:pt x="154940" y="197273"/>
                      <a:pt x="26670" y="199813"/>
                      <a:pt x="0" y="177800"/>
                    </a:cubicBezTo>
                    <a:lnTo>
                      <a:pt x="7620" y="22860"/>
                    </a:lnTo>
                    <a:close/>
                  </a:path>
                </a:pathLst>
              </a:custGeom>
              <a:solidFill>
                <a:srgbClr val="462D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7">
                <a:extLst>
                  <a:ext uri="{FF2B5EF4-FFF2-40B4-BE49-F238E27FC236}">
                    <a16:creationId xmlns:a16="http://schemas.microsoft.com/office/drawing/2014/main" id="{785E3937-6EA1-D4EB-AFE0-10B8057634C2}"/>
                  </a:ext>
                </a:extLst>
              </p:cNvPr>
              <p:cNvSpPr/>
              <p:nvPr/>
            </p:nvSpPr>
            <p:spPr>
              <a:xfrm>
                <a:off x="9977755" y="3032445"/>
                <a:ext cx="175260" cy="191978"/>
              </a:xfrm>
              <a:custGeom>
                <a:avLst/>
                <a:gdLst>
                  <a:gd name="connsiteX0" fmla="*/ 0 w 152400"/>
                  <a:gd name="connsiteY0" fmla="*/ 0 h 177800"/>
                  <a:gd name="connsiteX1" fmla="*/ 152400 w 152400"/>
                  <a:gd name="connsiteY1" fmla="*/ 0 h 177800"/>
                  <a:gd name="connsiteX2" fmla="*/ 152400 w 152400"/>
                  <a:gd name="connsiteY2" fmla="*/ 177800 h 177800"/>
                  <a:gd name="connsiteX3" fmla="*/ 0 w 152400"/>
                  <a:gd name="connsiteY3" fmla="*/ 177800 h 177800"/>
                  <a:gd name="connsiteX4" fmla="*/ 0 w 152400"/>
                  <a:gd name="connsiteY4" fmla="*/ 0 h 177800"/>
                  <a:gd name="connsiteX0" fmla="*/ 0 w 152400"/>
                  <a:gd name="connsiteY0" fmla="*/ 0 h 177800"/>
                  <a:gd name="connsiteX1" fmla="*/ 152400 w 152400"/>
                  <a:gd name="connsiteY1" fmla="*/ 0 h 177800"/>
                  <a:gd name="connsiteX2" fmla="*/ 152400 w 152400"/>
                  <a:gd name="connsiteY2" fmla="*/ 177800 h 177800"/>
                  <a:gd name="connsiteX3" fmla="*/ 76200 w 152400"/>
                  <a:gd name="connsiteY3" fmla="*/ 144463 h 177800"/>
                  <a:gd name="connsiteX4" fmla="*/ 0 w 152400"/>
                  <a:gd name="connsiteY4" fmla="*/ 177800 h 177800"/>
                  <a:gd name="connsiteX5" fmla="*/ 0 w 152400"/>
                  <a:gd name="connsiteY5" fmla="*/ 0 h 177800"/>
                  <a:gd name="connsiteX0" fmla="*/ 0 w 160020"/>
                  <a:gd name="connsiteY0" fmla="*/ 0 h 177800"/>
                  <a:gd name="connsiteX1" fmla="*/ 152400 w 160020"/>
                  <a:gd name="connsiteY1" fmla="*/ 0 h 177800"/>
                  <a:gd name="connsiteX2" fmla="*/ 160020 w 160020"/>
                  <a:gd name="connsiteY2" fmla="*/ 132080 h 177800"/>
                  <a:gd name="connsiteX3" fmla="*/ 76200 w 160020"/>
                  <a:gd name="connsiteY3" fmla="*/ 144463 h 177800"/>
                  <a:gd name="connsiteX4" fmla="*/ 0 w 160020"/>
                  <a:gd name="connsiteY4" fmla="*/ 177800 h 177800"/>
                  <a:gd name="connsiteX5" fmla="*/ 0 w 160020"/>
                  <a:gd name="connsiteY5" fmla="*/ 0 h 177800"/>
                  <a:gd name="connsiteX0" fmla="*/ 0 w 160020"/>
                  <a:gd name="connsiteY0" fmla="*/ 30480 h 208280"/>
                  <a:gd name="connsiteX1" fmla="*/ 121920 w 160020"/>
                  <a:gd name="connsiteY1" fmla="*/ 0 h 208280"/>
                  <a:gd name="connsiteX2" fmla="*/ 160020 w 160020"/>
                  <a:gd name="connsiteY2" fmla="*/ 162560 h 208280"/>
                  <a:gd name="connsiteX3" fmla="*/ 76200 w 160020"/>
                  <a:gd name="connsiteY3" fmla="*/ 174943 h 208280"/>
                  <a:gd name="connsiteX4" fmla="*/ 0 w 160020"/>
                  <a:gd name="connsiteY4" fmla="*/ 208280 h 208280"/>
                  <a:gd name="connsiteX5" fmla="*/ 0 w 160020"/>
                  <a:gd name="connsiteY5" fmla="*/ 30480 h 208280"/>
                  <a:gd name="connsiteX0" fmla="*/ 0 w 160020"/>
                  <a:gd name="connsiteY0" fmla="*/ 30480 h 215388"/>
                  <a:gd name="connsiteX1" fmla="*/ 121920 w 160020"/>
                  <a:gd name="connsiteY1" fmla="*/ 0 h 215388"/>
                  <a:gd name="connsiteX2" fmla="*/ 160020 w 160020"/>
                  <a:gd name="connsiteY2" fmla="*/ 162560 h 215388"/>
                  <a:gd name="connsiteX3" fmla="*/ 0 w 160020"/>
                  <a:gd name="connsiteY3" fmla="*/ 208280 h 215388"/>
                  <a:gd name="connsiteX4" fmla="*/ 0 w 160020"/>
                  <a:gd name="connsiteY4" fmla="*/ 30480 h 215388"/>
                  <a:gd name="connsiteX0" fmla="*/ 0 w 137160"/>
                  <a:gd name="connsiteY0" fmla="*/ 30480 h 215388"/>
                  <a:gd name="connsiteX1" fmla="*/ 121920 w 137160"/>
                  <a:gd name="connsiteY1" fmla="*/ 0 h 215388"/>
                  <a:gd name="connsiteX2" fmla="*/ 137160 w 137160"/>
                  <a:gd name="connsiteY2" fmla="*/ 162560 h 215388"/>
                  <a:gd name="connsiteX3" fmla="*/ 0 w 137160"/>
                  <a:gd name="connsiteY3" fmla="*/ 208280 h 215388"/>
                  <a:gd name="connsiteX4" fmla="*/ 0 w 137160"/>
                  <a:gd name="connsiteY4" fmla="*/ 30480 h 215388"/>
                  <a:gd name="connsiteX0" fmla="*/ 38100 w 175260"/>
                  <a:gd name="connsiteY0" fmla="*/ 30480 h 191978"/>
                  <a:gd name="connsiteX1" fmla="*/ 160020 w 175260"/>
                  <a:gd name="connsiteY1" fmla="*/ 0 h 191978"/>
                  <a:gd name="connsiteX2" fmla="*/ 175260 w 175260"/>
                  <a:gd name="connsiteY2" fmla="*/ 162560 h 191978"/>
                  <a:gd name="connsiteX3" fmla="*/ 0 w 175260"/>
                  <a:gd name="connsiteY3" fmla="*/ 177800 h 191978"/>
                  <a:gd name="connsiteX4" fmla="*/ 38100 w 175260"/>
                  <a:gd name="connsiteY4" fmla="*/ 30480 h 191978"/>
                  <a:gd name="connsiteX0" fmla="*/ 7620 w 175260"/>
                  <a:gd name="connsiteY0" fmla="*/ 22860 h 191978"/>
                  <a:gd name="connsiteX1" fmla="*/ 160020 w 175260"/>
                  <a:gd name="connsiteY1" fmla="*/ 0 h 191978"/>
                  <a:gd name="connsiteX2" fmla="*/ 175260 w 175260"/>
                  <a:gd name="connsiteY2" fmla="*/ 162560 h 191978"/>
                  <a:gd name="connsiteX3" fmla="*/ 0 w 175260"/>
                  <a:gd name="connsiteY3" fmla="*/ 177800 h 191978"/>
                  <a:gd name="connsiteX4" fmla="*/ 7620 w 175260"/>
                  <a:gd name="connsiteY4" fmla="*/ 22860 h 191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260" h="191978">
                    <a:moveTo>
                      <a:pt x="7620" y="22860"/>
                    </a:moveTo>
                    <a:lnTo>
                      <a:pt x="160020" y="0"/>
                    </a:lnTo>
                    <a:lnTo>
                      <a:pt x="175260" y="162560"/>
                    </a:lnTo>
                    <a:cubicBezTo>
                      <a:pt x="154940" y="197273"/>
                      <a:pt x="26670" y="199813"/>
                      <a:pt x="0" y="177800"/>
                    </a:cubicBezTo>
                    <a:lnTo>
                      <a:pt x="7620" y="22860"/>
                    </a:lnTo>
                    <a:close/>
                  </a:path>
                </a:pathLst>
              </a:custGeom>
              <a:solidFill>
                <a:srgbClr val="462D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Isosceles Triangle 5">
                <a:extLst>
                  <a:ext uri="{FF2B5EF4-FFF2-40B4-BE49-F238E27FC236}">
                    <a16:creationId xmlns:a16="http://schemas.microsoft.com/office/drawing/2014/main" id="{B938B0D0-F0A0-43BB-C93E-68EE6A29C8DD}"/>
                  </a:ext>
                </a:extLst>
              </p:cNvPr>
              <p:cNvSpPr/>
              <p:nvPr/>
            </p:nvSpPr>
            <p:spPr>
              <a:xfrm>
                <a:off x="4974655" y="647212"/>
                <a:ext cx="3924300" cy="3026261"/>
              </a:xfrm>
              <a:custGeom>
                <a:avLst/>
                <a:gdLst>
                  <a:gd name="connsiteX0" fmla="*/ 0 w 2578100"/>
                  <a:gd name="connsiteY0" fmla="*/ 2947987 h 2947987"/>
                  <a:gd name="connsiteX1" fmla="*/ 1289050 w 2578100"/>
                  <a:gd name="connsiteY1" fmla="*/ 0 h 2947987"/>
                  <a:gd name="connsiteX2" fmla="*/ 2578100 w 2578100"/>
                  <a:gd name="connsiteY2" fmla="*/ 2947987 h 2947987"/>
                  <a:gd name="connsiteX3" fmla="*/ 0 w 2578100"/>
                  <a:gd name="connsiteY3" fmla="*/ 2947987 h 2947987"/>
                  <a:gd name="connsiteX0" fmla="*/ 0 w 4064000"/>
                  <a:gd name="connsiteY0" fmla="*/ 2287587 h 2947987"/>
                  <a:gd name="connsiteX1" fmla="*/ 2774950 w 4064000"/>
                  <a:gd name="connsiteY1" fmla="*/ 0 h 2947987"/>
                  <a:gd name="connsiteX2" fmla="*/ 4064000 w 4064000"/>
                  <a:gd name="connsiteY2" fmla="*/ 2947987 h 2947987"/>
                  <a:gd name="connsiteX3" fmla="*/ 0 w 4064000"/>
                  <a:gd name="connsiteY3" fmla="*/ 2287587 h 2947987"/>
                  <a:gd name="connsiteX0" fmla="*/ 0 w 4064000"/>
                  <a:gd name="connsiteY0" fmla="*/ 2338387 h 2998787"/>
                  <a:gd name="connsiteX1" fmla="*/ 1631950 w 4064000"/>
                  <a:gd name="connsiteY1" fmla="*/ 0 h 2998787"/>
                  <a:gd name="connsiteX2" fmla="*/ 4064000 w 4064000"/>
                  <a:gd name="connsiteY2" fmla="*/ 2998787 h 2998787"/>
                  <a:gd name="connsiteX3" fmla="*/ 0 w 4064000"/>
                  <a:gd name="connsiteY3" fmla="*/ 2338387 h 2998787"/>
                  <a:gd name="connsiteX0" fmla="*/ 0 w 4064000"/>
                  <a:gd name="connsiteY0" fmla="*/ 2338387 h 2998787"/>
                  <a:gd name="connsiteX1" fmla="*/ 1631950 w 4064000"/>
                  <a:gd name="connsiteY1" fmla="*/ 0 h 2998787"/>
                  <a:gd name="connsiteX2" fmla="*/ 4064000 w 4064000"/>
                  <a:gd name="connsiteY2" fmla="*/ 2998787 h 2998787"/>
                  <a:gd name="connsiteX3" fmla="*/ 0 w 4064000"/>
                  <a:gd name="connsiteY3" fmla="*/ 2338387 h 2998787"/>
                  <a:gd name="connsiteX0" fmla="*/ 0 w 4064000"/>
                  <a:gd name="connsiteY0" fmla="*/ 2340461 h 3000861"/>
                  <a:gd name="connsiteX1" fmla="*/ 1631950 w 4064000"/>
                  <a:gd name="connsiteY1" fmla="*/ 2074 h 3000861"/>
                  <a:gd name="connsiteX2" fmla="*/ 4064000 w 4064000"/>
                  <a:gd name="connsiteY2" fmla="*/ 3000861 h 3000861"/>
                  <a:gd name="connsiteX3" fmla="*/ 0 w 4064000"/>
                  <a:gd name="connsiteY3" fmla="*/ 2340461 h 3000861"/>
                  <a:gd name="connsiteX0" fmla="*/ 0 w 3873500"/>
                  <a:gd name="connsiteY0" fmla="*/ 2340461 h 3051661"/>
                  <a:gd name="connsiteX1" fmla="*/ 1631950 w 3873500"/>
                  <a:gd name="connsiteY1" fmla="*/ 2074 h 3051661"/>
                  <a:gd name="connsiteX2" fmla="*/ 3873500 w 3873500"/>
                  <a:gd name="connsiteY2" fmla="*/ 3051661 h 3051661"/>
                  <a:gd name="connsiteX3" fmla="*/ 0 w 3873500"/>
                  <a:gd name="connsiteY3" fmla="*/ 2340461 h 3051661"/>
                  <a:gd name="connsiteX0" fmla="*/ 0 w 3924300"/>
                  <a:gd name="connsiteY0" fmla="*/ 2340461 h 3026261"/>
                  <a:gd name="connsiteX1" fmla="*/ 1631950 w 3924300"/>
                  <a:gd name="connsiteY1" fmla="*/ 2074 h 3026261"/>
                  <a:gd name="connsiteX2" fmla="*/ 3924300 w 3924300"/>
                  <a:gd name="connsiteY2" fmla="*/ 3026261 h 3026261"/>
                  <a:gd name="connsiteX3" fmla="*/ 0 w 3924300"/>
                  <a:gd name="connsiteY3" fmla="*/ 2340461 h 3026261"/>
                  <a:gd name="connsiteX0" fmla="*/ 0 w 3924300"/>
                  <a:gd name="connsiteY0" fmla="*/ 2340461 h 3026261"/>
                  <a:gd name="connsiteX1" fmla="*/ 1631950 w 3924300"/>
                  <a:gd name="connsiteY1" fmla="*/ 2074 h 3026261"/>
                  <a:gd name="connsiteX2" fmla="*/ 3898900 w 3924300"/>
                  <a:gd name="connsiteY2" fmla="*/ 2162661 h 3026261"/>
                  <a:gd name="connsiteX3" fmla="*/ 3924300 w 3924300"/>
                  <a:gd name="connsiteY3" fmla="*/ 3026261 h 3026261"/>
                  <a:gd name="connsiteX4" fmla="*/ 0 w 3924300"/>
                  <a:gd name="connsiteY4" fmla="*/ 2340461 h 3026261"/>
                  <a:gd name="connsiteX0" fmla="*/ 0 w 3924300"/>
                  <a:gd name="connsiteY0" fmla="*/ 2340461 h 3026261"/>
                  <a:gd name="connsiteX1" fmla="*/ 1631950 w 3924300"/>
                  <a:gd name="connsiteY1" fmla="*/ 2074 h 3026261"/>
                  <a:gd name="connsiteX2" fmla="*/ 3898900 w 3924300"/>
                  <a:gd name="connsiteY2" fmla="*/ 2162661 h 3026261"/>
                  <a:gd name="connsiteX3" fmla="*/ 3924300 w 3924300"/>
                  <a:gd name="connsiteY3" fmla="*/ 3026261 h 3026261"/>
                  <a:gd name="connsiteX4" fmla="*/ 0 w 3924300"/>
                  <a:gd name="connsiteY4" fmla="*/ 2340461 h 302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4300" h="3026261">
                    <a:moveTo>
                      <a:pt x="0" y="2340461"/>
                    </a:moveTo>
                    <a:cubicBezTo>
                      <a:pt x="35983" y="1141899"/>
                      <a:pt x="948267" y="-56664"/>
                      <a:pt x="1631950" y="2074"/>
                    </a:cubicBezTo>
                    <a:cubicBezTo>
                      <a:pt x="2036233" y="324336"/>
                      <a:pt x="3253317" y="1306999"/>
                      <a:pt x="3898900" y="2162661"/>
                    </a:cubicBezTo>
                    <a:lnTo>
                      <a:pt x="3924300" y="3026261"/>
                    </a:lnTo>
                    <a:lnTo>
                      <a:pt x="0" y="2340461"/>
                    </a:lnTo>
                    <a:close/>
                  </a:path>
                </a:pathLst>
              </a:custGeom>
              <a:solidFill>
                <a:srgbClr val="E573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6">
                <a:extLst>
                  <a:ext uri="{FF2B5EF4-FFF2-40B4-BE49-F238E27FC236}">
                    <a16:creationId xmlns:a16="http://schemas.microsoft.com/office/drawing/2014/main" id="{3F931488-8571-B4B9-433E-8DF8E2932A9C}"/>
                  </a:ext>
                </a:extLst>
              </p:cNvPr>
              <p:cNvSpPr/>
              <p:nvPr/>
            </p:nvSpPr>
            <p:spPr>
              <a:xfrm>
                <a:off x="8839200" y="2133600"/>
                <a:ext cx="1400737" cy="1539873"/>
              </a:xfrm>
              <a:custGeom>
                <a:avLst/>
                <a:gdLst>
                  <a:gd name="connsiteX0" fmla="*/ 0 w 1311837"/>
                  <a:gd name="connsiteY0" fmla="*/ 0 h 257173"/>
                  <a:gd name="connsiteX1" fmla="*/ 1311837 w 1311837"/>
                  <a:gd name="connsiteY1" fmla="*/ 0 h 257173"/>
                  <a:gd name="connsiteX2" fmla="*/ 1311837 w 1311837"/>
                  <a:gd name="connsiteY2" fmla="*/ 257173 h 257173"/>
                  <a:gd name="connsiteX3" fmla="*/ 0 w 1311837"/>
                  <a:gd name="connsiteY3" fmla="*/ 257173 h 257173"/>
                  <a:gd name="connsiteX4" fmla="*/ 0 w 1311837"/>
                  <a:gd name="connsiteY4" fmla="*/ 0 h 257173"/>
                  <a:gd name="connsiteX0" fmla="*/ 12700 w 1324537"/>
                  <a:gd name="connsiteY0" fmla="*/ 0 h 1108073"/>
                  <a:gd name="connsiteX1" fmla="*/ 1324537 w 1324537"/>
                  <a:gd name="connsiteY1" fmla="*/ 0 h 1108073"/>
                  <a:gd name="connsiteX2" fmla="*/ 1324537 w 1324537"/>
                  <a:gd name="connsiteY2" fmla="*/ 257173 h 1108073"/>
                  <a:gd name="connsiteX3" fmla="*/ 0 w 1324537"/>
                  <a:gd name="connsiteY3" fmla="*/ 1108073 h 1108073"/>
                  <a:gd name="connsiteX4" fmla="*/ 12700 w 1324537"/>
                  <a:gd name="connsiteY4" fmla="*/ 0 h 1108073"/>
                  <a:gd name="connsiteX0" fmla="*/ 0 w 1362637"/>
                  <a:gd name="connsiteY0" fmla="*/ 0 h 1108073"/>
                  <a:gd name="connsiteX1" fmla="*/ 1362637 w 1362637"/>
                  <a:gd name="connsiteY1" fmla="*/ 0 h 1108073"/>
                  <a:gd name="connsiteX2" fmla="*/ 1362637 w 1362637"/>
                  <a:gd name="connsiteY2" fmla="*/ 257173 h 1108073"/>
                  <a:gd name="connsiteX3" fmla="*/ 38100 w 1362637"/>
                  <a:gd name="connsiteY3" fmla="*/ 1108073 h 1108073"/>
                  <a:gd name="connsiteX4" fmla="*/ 0 w 1362637"/>
                  <a:gd name="connsiteY4" fmla="*/ 0 h 1108073"/>
                  <a:gd name="connsiteX0" fmla="*/ 0 w 1362637"/>
                  <a:gd name="connsiteY0" fmla="*/ 0 h 1108073"/>
                  <a:gd name="connsiteX1" fmla="*/ 1362637 w 1362637"/>
                  <a:gd name="connsiteY1" fmla="*/ 0 h 1108073"/>
                  <a:gd name="connsiteX2" fmla="*/ 1362637 w 1362637"/>
                  <a:gd name="connsiteY2" fmla="*/ 257173 h 1108073"/>
                  <a:gd name="connsiteX3" fmla="*/ 215900 w 1362637"/>
                  <a:gd name="connsiteY3" fmla="*/ 1016000 h 1108073"/>
                  <a:gd name="connsiteX4" fmla="*/ 38100 w 1362637"/>
                  <a:gd name="connsiteY4" fmla="*/ 1108073 h 1108073"/>
                  <a:gd name="connsiteX5" fmla="*/ 0 w 1362637"/>
                  <a:gd name="connsiteY5" fmla="*/ 0 h 1108073"/>
                  <a:gd name="connsiteX0" fmla="*/ 0 w 1375337"/>
                  <a:gd name="connsiteY0" fmla="*/ 431800 h 1539873"/>
                  <a:gd name="connsiteX1" fmla="*/ 1375337 w 1375337"/>
                  <a:gd name="connsiteY1" fmla="*/ 0 h 1539873"/>
                  <a:gd name="connsiteX2" fmla="*/ 1362637 w 1375337"/>
                  <a:gd name="connsiteY2" fmla="*/ 688973 h 1539873"/>
                  <a:gd name="connsiteX3" fmla="*/ 215900 w 1375337"/>
                  <a:gd name="connsiteY3" fmla="*/ 1447800 h 1539873"/>
                  <a:gd name="connsiteX4" fmla="*/ 38100 w 1375337"/>
                  <a:gd name="connsiteY4" fmla="*/ 1539873 h 1539873"/>
                  <a:gd name="connsiteX5" fmla="*/ 0 w 1375337"/>
                  <a:gd name="connsiteY5" fmla="*/ 431800 h 1539873"/>
                  <a:gd name="connsiteX0" fmla="*/ 0 w 1400737"/>
                  <a:gd name="connsiteY0" fmla="*/ 431800 h 1539873"/>
                  <a:gd name="connsiteX1" fmla="*/ 1375337 w 1400737"/>
                  <a:gd name="connsiteY1" fmla="*/ 0 h 1539873"/>
                  <a:gd name="connsiteX2" fmla="*/ 1400737 w 1400737"/>
                  <a:gd name="connsiteY2" fmla="*/ 879473 h 1539873"/>
                  <a:gd name="connsiteX3" fmla="*/ 215900 w 1400737"/>
                  <a:gd name="connsiteY3" fmla="*/ 1447800 h 1539873"/>
                  <a:gd name="connsiteX4" fmla="*/ 38100 w 1400737"/>
                  <a:gd name="connsiteY4" fmla="*/ 1539873 h 1539873"/>
                  <a:gd name="connsiteX5" fmla="*/ 0 w 1400737"/>
                  <a:gd name="connsiteY5" fmla="*/ 431800 h 1539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0737" h="1539873">
                    <a:moveTo>
                      <a:pt x="0" y="431800"/>
                    </a:moveTo>
                    <a:lnTo>
                      <a:pt x="1375337" y="0"/>
                    </a:lnTo>
                    <a:lnTo>
                      <a:pt x="1400737" y="879473"/>
                    </a:lnTo>
                    <a:cubicBezTo>
                      <a:pt x="1022725" y="1119715"/>
                      <a:pt x="593912" y="1207558"/>
                      <a:pt x="215900" y="1447800"/>
                    </a:cubicBezTo>
                    <a:lnTo>
                      <a:pt x="38100" y="1539873"/>
                    </a:lnTo>
                    <a:lnTo>
                      <a:pt x="0" y="431800"/>
                    </a:lnTo>
                    <a:close/>
                  </a:path>
                </a:pathLst>
              </a:custGeom>
              <a:solidFill>
                <a:srgbClr val="E573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37BEC6D-B166-DCE9-A3FF-0CECA7B600FB}"/>
                  </a:ext>
                </a:extLst>
              </p:cNvPr>
              <p:cNvGrpSpPr/>
              <p:nvPr/>
            </p:nvGrpSpPr>
            <p:grpSpPr>
              <a:xfrm>
                <a:off x="4974655" y="663085"/>
                <a:ext cx="3924300" cy="3026261"/>
                <a:chOff x="1478842" y="742690"/>
                <a:chExt cx="3924300" cy="3026261"/>
              </a:xfrm>
            </p:grpSpPr>
            <p:sp>
              <p:nvSpPr>
                <p:cNvPr id="44" name="Isosceles Triangle 5">
                  <a:extLst>
                    <a:ext uri="{FF2B5EF4-FFF2-40B4-BE49-F238E27FC236}">
                      <a16:creationId xmlns:a16="http://schemas.microsoft.com/office/drawing/2014/main" id="{16A371BB-3AD3-518F-6AC4-AA3D38406F02}"/>
                    </a:ext>
                  </a:extLst>
                </p:cNvPr>
                <p:cNvSpPr/>
                <p:nvPr/>
              </p:nvSpPr>
              <p:spPr>
                <a:xfrm>
                  <a:off x="1478842" y="742690"/>
                  <a:ext cx="3924300" cy="3026261"/>
                </a:xfrm>
                <a:custGeom>
                  <a:avLst/>
                  <a:gdLst>
                    <a:gd name="connsiteX0" fmla="*/ 0 w 2578100"/>
                    <a:gd name="connsiteY0" fmla="*/ 2947987 h 2947987"/>
                    <a:gd name="connsiteX1" fmla="*/ 1289050 w 2578100"/>
                    <a:gd name="connsiteY1" fmla="*/ 0 h 2947987"/>
                    <a:gd name="connsiteX2" fmla="*/ 2578100 w 2578100"/>
                    <a:gd name="connsiteY2" fmla="*/ 2947987 h 2947987"/>
                    <a:gd name="connsiteX3" fmla="*/ 0 w 2578100"/>
                    <a:gd name="connsiteY3" fmla="*/ 2947987 h 2947987"/>
                    <a:gd name="connsiteX0" fmla="*/ 0 w 4064000"/>
                    <a:gd name="connsiteY0" fmla="*/ 2287587 h 2947987"/>
                    <a:gd name="connsiteX1" fmla="*/ 2774950 w 4064000"/>
                    <a:gd name="connsiteY1" fmla="*/ 0 h 2947987"/>
                    <a:gd name="connsiteX2" fmla="*/ 4064000 w 4064000"/>
                    <a:gd name="connsiteY2" fmla="*/ 2947987 h 2947987"/>
                    <a:gd name="connsiteX3" fmla="*/ 0 w 4064000"/>
                    <a:gd name="connsiteY3" fmla="*/ 2287587 h 2947987"/>
                    <a:gd name="connsiteX0" fmla="*/ 0 w 4064000"/>
                    <a:gd name="connsiteY0" fmla="*/ 2338387 h 2998787"/>
                    <a:gd name="connsiteX1" fmla="*/ 1631950 w 4064000"/>
                    <a:gd name="connsiteY1" fmla="*/ 0 h 2998787"/>
                    <a:gd name="connsiteX2" fmla="*/ 4064000 w 4064000"/>
                    <a:gd name="connsiteY2" fmla="*/ 2998787 h 2998787"/>
                    <a:gd name="connsiteX3" fmla="*/ 0 w 4064000"/>
                    <a:gd name="connsiteY3" fmla="*/ 2338387 h 2998787"/>
                    <a:gd name="connsiteX0" fmla="*/ 0 w 4064000"/>
                    <a:gd name="connsiteY0" fmla="*/ 2338387 h 2998787"/>
                    <a:gd name="connsiteX1" fmla="*/ 1631950 w 4064000"/>
                    <a:gd name="connsiteY1" fmla="*/ 0 h 2998787"/>
                    <a:gd name="connsiteX2" fmla="*/ 4064000 w 4064000"/>
                    <a:gd name="connsiteY2" fmla="*/ 2998787 h 2998787"/>
                    <a:gd name="connsiteX3" fmla="*/ 0 w 4064000"/>
                    <a:gd name="connsiteY3" fmla="*/ 2338387 h 2998787"/>
                    <a:gd name="connsiteX0" fmla="*/ 0 w 4064000"/>
                    <a:gd name="connsiteY0" fmla="*/ 2340461 h 3000861"/>
                    <a:gd name="connsiteX1" fmla="*/ 1631950 w 4064000"/>
                    <a:gd name="connsiteY1" fmla="*/ 2074 h 3000861"/>
                    <a:gd name="connsiteX2" fmla="*/ 4064000 w 4064000"/>
                    <a:gd name="connsiteY2" fmla="*/ 3000861 h 3000861"/>
                    <a:gd name="connsiteX3" fmla="*/ 0 w 4064000"/>
                    <a:gd name="connsiteY3" fmla="*/ 2340461 h 3000861"/>
                    <a:gd name="connsiteX0" fmla="*/ 0 w 3873500"/>
                    <a:gd name="connsiteY0" fmla="*/ 2340461 h 3051661"/>
                    <a:gd name="connsiteX1" fmla="*/ 1631950 w 3873500"/>
                    <a:gd name="connsiteY1" fmla="*/ 2074 h 3051661"/>
                    <a:gd name="connsiteX2" fmla="*/ 3873500 w 3873500"/>
                    <a:gd name="connsiteY2" fmla="*/ 3051661 h 3051661"/>
                    <a:gd name="connsiteX3" fmla="*/ 0 w 3873500"/>
                    <a:gd name="connsiteY3" fmla="*/ 2340461 h 3051661"/>
                    <a:gd name="connsiteX0" fmla="*/ 0 w 3924300"/>
                    <a:gd name="connsiteY0" fmla="*/ 2340461 h 3026261"/>
                    <a:gd name="connsiteX1" fmla="*/ 1631950 w 3924300"/>
                    <a:gd name="connsiteY1" fmla="*/ 2074 h 3026261"/>
                    <a:gd name="connsiteX2" fmla="*/ 3924300 w 3924300"/>
                    <a:gd name="connsiteY2" fmla="*/ 3026261 h 3026261"/>
                    <a:gd name="connsiteX3" fmla="*/ 0 w 3924300"/>
                    <a:gd name="connsiteY3" fmla="*/ 2340461 h 3026261"/>
                    <a:gd name="connsiteX0" fmla="*/ 0 w 3924300"/>
                    <a:gd name="connsiteY0" fmla="*/ 2340461 h 3026261"/>
                    <a:gd name="connsiteX1" fmla="*/ 1631950 w 3924300"/>
                    <a:gd name="connsiteY1" fmla="*/ 2074 h 3026261"/>
                    <a:gd name="connsiteX2" fmla="*/ 3898900 w 3924300"/>
                    <a:gd name="connsiteY2" fmla="*/ 2162661 h 3026261"/>
                    <a:gd name="connsiteX3" fmla="*/ 3924300 w 3924300"/>
                    <a:gd name="connsiteY3" fmla="*/ 3026261 h 3026261"/>
                    <a:gd name="connsiteX4" fmla="*/ 0 w 3924300"/>
                    <a:gd name="connsiteY4" fmla="*/ 2340461 h 3026261"/>
                    <a:gd name="connsiteX0" fmla="*/ 0 w 3924300"/>
                    <a:gd name="connsiteY0" fmla="*/ 2340461 h 3026261"/>
                    <a:gd name="connsiteX1" fmla="*/ 1631950 w 3924300"/>
                    <a:gd name="connsiteY1" fmla="*/ 2074 h 3026261"/>
                    <a:gd name="connsiteX2" fmla="*/ 3898900 w 3924300"/>
                    <a:gd name="connsiteY2" fmla="*/ 2162661 h 3026261"/>
                    <a:gd name="connsiteX3" fmla="*/ 3924300 w 3924300"/>
                    <a:gd name="connsiteY3" fmla="*/ 3026261 h 3026261"/>
                    <a:gd name="connsiteX4" fmla="*/ 0 w 3924300"/>
                    <a:gd name="connsiteY4" fmla="*/ 2340461 h 3026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24300" h="3026261">
                      <a:moveTo>
                        <a:pt x="0" y="2340461"/>
                      </a:moveTo>
                      <a:cubicBezTo>
                        <a:pt x="35983" y="1141899"/>
                        <a:pt x="948267" y="-56664"/>
                        <a:pt x="1631950" y="2074"/>
                      </a:cubicBezTo>
                      <a:cubicBezTo>
                        <a:pt x="2036233" y="324336"/>
                        <a:pt x="3253317" y="1306999"/>
                        <a:pt x="3898900" y="2162661"/>
                      </a:cubicBezTo>
                      <a:lnTo>
                        <a:pt x="3924300" y="3026261"/>
                      </a:lnTo>
                      <a:lnTo>
                        <a:pt x="0" y="2340461"/>
                      </a:lnTo>
                      <a:close/>
                    </a:path>
                  </a:pathLst>
                </a:custGeom>
                <a:solidFill>
                  <a:srgbClr val="E573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: Top Corners Rounded 9">
                  <a:extLst>
                    <a:ext uri="{FF2B5EF4-FFF2-40B4-BE49-F238E27FC236}">
                      <a16:creationId xmlns:a16="http://schemas.microsoft.com/office/drawing/2014/main" id="{6AEFFEA6-F3D1-59D7-3E67-973E1028D29A}"/>
                    </a:ext>
                  </a:extLst>
                </p:cNvPr>
                <p:cNvSpPr/>
                <p:nvPr/>
              </p:nvSpPr>
              <p:spPr>
                <a:xfrm>
                  <a:off x="2465723" y="2184400"/>
                  <a:ext cx="1141077" cy="1282700"/>
                </a:xfrm>
                <a:custGeom>
                  <a:avLst/>
                  <a:gdLst>
                    <a:gd name="connsiteX0" fmla="*/ 551836 w 1139263"/>
                    <a:gd name="connsiteY0" fmla="*/ 0 h 1244600"/>
                    <a:gd name="connsiteX1" fmla="*/ 587427 w 1139263"/>
                    <a:gd name="connsiteY1" fmla="*/ 0 h 1244600"/>
                    <a:gd name="connsiteX2" fmla="*/ 1139263 w 1139263"/>
                    <a:gd name="connsiteY2" fmla="*/ 551836 h 1244600"/>
                    <a:gd name="connsiteX3" fmla="*/ 1139263 w 1139263"/>
                    <a:gd name="connsiteY3" fmla="*/ 1244600 h 1244600"/>
                    <a:gd name="connsiteX4" fmla="*/ 1139263 w 1139263"/>
                    <a:gd name="connsiteY4" fmla="*/ 1244600 h 1244600"/>
                    <a:gd name="connsiteX5" fmla="*/ 0 w 1139263"/>
                    <a:gd name="connsiteY5" fmla="*/ 1244600 h 1244600"/>
                    <a:gd name="connsiteX6" fmla="*/ 0 w 1139263"/>
                    <a:gd name="connsiteY6" fmla="*/ 1244600 h 1244600"/>
                    <a:gd name="connsiteX7" fmla="*/ 0 w 1139263"/>
                    <a:gd name="connsiteY7" fmla="*/ 551836 h 1244600"/>
                    <a:gd name="connsiteX8" fmla="*/ 551836 w 1139263"/>
                    <a:gd name="connsiteY8" fmla="*/ 0 h 1244600"/>
                    <a:gd name="connsiteX0" fmla="*/ 566350 w 1153777"/>
                    <a:gd name="connsiteY0" fmla="*/ 0 h 1244600"/>
                    <a:gd name="connsiteX1" fmla="*/ 601941 w 1153777"/>
                    <a:gd name="connsiteY1" fmla="*/ 0 h 1244600"/>
                    <a:gd name="connsiteX2" fmla="*/ 1153777 w 1153777"/>
                    <a:gd name="connsiteY2" fmla="*/ 551836 h 1244600"/>
                    <a:gd name="connsiteX3" fmla="*/ 1153777 w 1153777"/>
                    <a:gd name="connsiteY3" fmla="*/ 1244600 h 1244600"/>
                    <a:gd name="connsiteX4" fmla="*/ 1153777 w 1153777"/>
                    <a:gd name="connsiteY4" fmla="*/ 1244600 h 1244600"/>
                    <a:gd name="connsiteX5" fmla="*/ 14514 w 1153777"/>
                    <a:gd name="connsiteY5" fmla="*/ 1244600 h 1244600"/>
                    <a:gd name="connsiteX6" fmla="*/ 0 w 1153777"/>
                    <a:gd name="connsiteY6" fmla="*/ 1084943 h 1244600"/>
                    <a:gd name="connsiteX7" fmla="*/ 14514 w 1153777"/>
                    <a:gd name="connsiteY7" fmla="*/ 551836 h 1244600"/>
                    <a:gd name="connsiteX8" fmla="*/ 566350 w 1153777"/>
                    <a:gd name="connsiteY8" fmla="*/ 0 h 1244600"/>
                    <a:gd name="connsiteX0" fmla="*/ 566350 w 1153777"/>
                    <a:gd name="connsiteY0" fmla="*/ 0 h 1244600"/>
                    <a:gd name="connsiteX1" fmla="*/ 601941 w 1153777"/>
                    <a:gd name="connsiteY1" fmla="*/ 0 h 1244600"/>
                    <a:gd name="connsiteX2" fmla="*/ 1153777 w 1153777"/>
                    <a:gd name="connsiteY2" fmla="*/ 551836 h 1244600"/>
                    <a:gd name="connsiteX3" fmla="*/ 1153777 w 1153777"/>
                    <a:gd name="connsiteY3" fmla="*/ 1244600 h 1244600"/>
                    <a:gd name="connsiteX4" fmla="*/ 1153777 w 1153777"/>
                    <a:gd name="connsiteY4" fmla="*/ 1244600 h 1244600"/>
                    <a:gd name="connsiteX5" fmla="*/ 0 w 1153777"/>
                    <a:gd name="connsiteY5" fmla="*/ 1084943 h 1244600"/>
                    <a:gd name="connsiteX6" fmla="*/ 14514 w 1153777"/>
                    <a:gd name="connsiteY6" fmla="*/ 551836 h 1244600"/>
                    <a:gd name="connsiteX7" fmla="*/ 566350 w 1153777"/>
                    <a:gd name="connsiteY7" fmla="*/ 0 h 1244600"/>
                    <a:gd name="connsiteX0" fmla="*/ 566350 w 1153777"/>
                    <a:gd name="connsiteY0" fmla="*/ 0 h 1282700"/>
                    <a:gd name="connsiteX1" fmla="*/ 601941 w 1153777"/>
                    <a:gd name="connsiteY1" fmla="*/ 0 h 1282700"/>
                    <a:gd name="connsiteX2" fmla="*/ 1153777 w 1153777"/>
                    <a:gd name="connsiteY2" fmla="*/ 551836 h 1282700"/>
                    <a:gd name="connsiteX3" fmla="*/ 1153777 w 1153777"/>
                    <a:gd name="connsiteY3" fmla="*/ 1244600 h 1282700"/>
                    <a:gd name="connsiteX4" fmla="*/ 1153777 w 1153777"/>
                    <a:gd name="connsiteY4" fmla="*/ 1282700 h 1282700"/>
                    <a:gd name="connsiteX5" fmla="*/ 0 w 1153777"/>
                    <a:gd name="connsiteY5" fmla="*/ 1084943 h 1282700"/>
                    <a:gd name="connsiteX6" fmla="*/ 14514 w 1153777"/>
                    <a:gd name="connsiteY6" fmla="*/ 551836 h 1282700"/>
                    <a:gd name="connsiteX7" fmla="*/ 566350 w 1153777"/>
                    <a:gd name="connsiteY7" fmla="*/ 0 h 1282700"/>
                    <a:gd name="connsiteX0" fmla="*/ 553650 w 1141077"/>
                    <a:gd name="connsiteY0" fmla="*/ 0 h 1282700"/>
                    <a:gd name="connsiteX1" fmla="*/ 589241 w 1141077"/>
                    <a:gd name="connsiteY1" fmla="*/ 0 h 1282700"/>
                    <a:gd name="connsiteX2" fmla="*/ 1141077 w 1141077"/>
                    <a:gd name="connsiteY2" fmla="*/ 551836 h 1282700"/>
                    <a:gd name="connsiteX3" fmla="*/ 1141077 w 1141077"/>
                    <a:gd name="connsiteY3" fmla="*/ 1244600 h 1282700"/>
                    <a:gd name="connsiteX4" fmla="*/ 1141077 w 1141077"/>
                    <a:gd name="connsiteY4" fmla="*/ 1282700 h 1282700"/>
                    <a:gd name="connsiteX5" fmla="*/ 0 w 1141077"/>
                    <a:gd name="connsiteY5" fmla="*/ 1072243 h 1282700"/>
                    <a:gd name="connsiteX6" fmla="*/ 1814 w 1141077"/>
                    <a:gd name="connsiteY6" fmla="*/ 551836 h 1282700"/>
                    <a:gd name="connsiteX7" fmla="*/ 553650 w 1141077"/>
                    <a:gd name="connsiteY7" fmla="*/ 0 h 128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41077" h="1282700">
                      <a:moveTo>
                        <a:pt x="553650" y="0"/>
                      </a:moveTo>
                      <a:lnTo>
                        <a:pt x="589241" y="0"/>
                      </a:lnTo>
                      <a:cubicBezTo>
                        <a:pt x="894012" y="0"/>
                        <a:pt x="1141077" y="247065"/>
                        <a:pt x="1141077" y="551836"/>
                      </a:cubicBezTo>
                      <a:lnTo>
                        <a:pt x="1141077" y="1244600"/>
                      </a:lnTo>
                      <a:lnTo>
                        <a:pt x="1141077" y="1282700"/>
                      </a:lnTo>
                      <a:lnTo>
                        <a:pt x="0" y="1072243"/>
                      </a:lnTo>
                      <a:cubicBezTo>
                        <a:pt x="0" y="841322"/>
                        <a:pt x="1814" y="782757"/>
                        <a:pt x="1814" y="551836"/>
                      </a:cubicBezTo>
                      <a:cubicBezTo>
                        <a:pt x="1814" y="247065"/>
                        <a:pt x="248879" y="0"/>
                        <a:pt x="553650" y="0"/>
                      </a:cubicBezTo>
                      <a:close/>
                    </a:path>
                  </a:pathLst>
                </a:custGeom>
                <a:solidFill>
                  <a:srgbClr val="A047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Rectangle 4">
                <a:extLst>
                  <a:ext uri="{FF2B5EF4-FFF2-40B4-BE49-F238E27FC236}">
                    <a16:creationId xmlns:a16="http://schemas.microsoft.com/office/drawing/2014/main" id="{3B8C9414-6F81-982F-24BB-13D4EEAD25A2}"/>
                  </a:ext>
                </a:extLst>
              </p:cNvPr>
              <p:cNvSpPr/>
              <p:nvPr/>
            </p:nvSpPr>
            <p:spPr>
              <a:xfrm>
                <a:off x="6137837" y="298794"/>
                <a:ext cx="4111063" cy="2523779"/>
              </a:xfrm>
              <a:custGeom>
                <a:avLst/>
                <a:gdLst>
                  <a:gd name="connsiteX0" fmla="*/ 0 w 1435100"/>
                  <a:gd name="connsiteY0" fmla="*/ 0 h 254000"/>
                  <a:gd name="connsiteX1" fmla="*/ 1435100 w 1435100"/>
                  <a:gd name="connsiteY1" fmla="*/ 0 h 254000"/>
                  <a:gd name="connsiteX2" fmla="*/ 1435100 w 1435100"/>
                  <a:gd name="connsiteY2" fmla="*/ 254000 h 254000"/>
                  <a:gd name="connsiteX3" fmla="*/ 0 w 1435100"/>
                  <a:gd name="connsiteY3" fmla="*/ 254000 h 254000"/>
                  <a:gd name="connsiteX4" fmla="*/ 0 w 1435100"/>
                  <a:gd name="connsiteY4" fmla="*/ 0 h 254000"/>
                  <a:gd name="connsiteX0" fmla="*/ 0 w 3556000"/>
                  <a:gd name="connsiteY0" fmla="*/ 0 h 1790700"/>
                  <a:gd name="connsiteX1" fmla="*/ 1435100 w 3556000"/>
                  <a:gd name="connsiteY1" fmla="*/ 0 h 1790700"/>
                  <a:gd name="connsiteX2" fmla="*/ 3556000 w 3556000"/>
                  <a:gd name="connsiteY2" fmla="*/ 1790700 h 1790700"/>
                  <a:gd name="connsiteX3" fmla="*/ 0 w 3556000"/>
                  <a:gd name="connsiteY3" fmla="*/ 254000 h 1790700"/>
                  <a:gd name="connsiteX4" fmla="*/ 0 w 3556000"/>
                  <a:gd name="connsiteY4" fmla="*/ 0 h 1790700"/>
                  <a:gd name="connsiteX0" fmla="*/ 0 w 3556000"/>
                  <a:gd name="connsiteY0" fmla="*/ 0 h 2489200"/>
                  <a:gd name="connsiteX1" fmla="*/ 1435100 w 3556000"/>
                  <a:gd name="connsiteY1" fmla="*/ 0 h 2489200"/>
                  <a:gd name="connsiteX2" fmla="*/ 3556000 w 3556000"/>
                  <a:gd name="connsiteY2" fmla="*/ 1790700 h 2489200"/>
                  <a:gd name="connsiteX3" fmla="*/ 2260600 w 3556000"/>
                  <a:gd name="connsiteY3" fmla="*/ 2489200 h 2489200"/>
                  <a:gd name="connsiteX4" fmla="*/ 0 w 3556000"/>
                  <a:gd name="connsiteY4" fmla="*/ 0 h 2489200"/>
                  <a:gd name="connsiteX0" fmla="*/ 0 w 3556000"/>
                  <a:gd name="connsiteY0" fmla="*/ 0 h 2489200"/>
                  <a:gd name="connsiteX1" fmla="*/ 1435100 w 3556000"/>
                  <a:gd name="connsiteY1" fmla="*/ 0 h 2489200"/>
                  <a:gd name="connsiteX2" fmla="*/ 3556000 w 3556000"/>
                  <a:gd name="connsiteY2" fmla="*/ 1905000 h 2489200"/>
                  <a:gd name="connsiteX3" fmla="*/ 2260600 w 3556000"/>
                  <a:gd name="connsiteY3" fmla="*/ 2489200 h 2489200"/>
                  <a:gd name="connsiteX4" fmla="*/ 0 w 3556000"/>
                  <a:gd name="connsiteY4" fmla="*/ 0 h 2489200"/>
                  <a:gd name="connsiteX0" fmla="*/ 0 w 3556000"/>
                  <a:gd name="connsiteY0" fmla="*/ 9525 h 2498725"/>
                  <a:gd name="connsiteX1" fmla="*/ 1625600 w 3556000"/>
                  <a:gd name="connsiteY1" fmla="*/ 0 h 2498725"/>
                  <a:gd name="connsiteX2" fmla="*/ 3556000 w 3556000"/>
                  <a:gd name="connsiteY2" fmla="*/ 1914525 h 2498725"/>
                  <a:gd name="connsiteX3" fmla="*/ 2260600 w 3556000"/>
                  <a:gd name="connsiteY3" fmla="*/ 2498725 h 2498725"/>
                  <a:gd name="connsiteX4" fmla="*/ 0 w 3556000"/>
                  <a:gd name="connsiteY4" fmla="*/ 9525 h 2498725"/>
                  <a:gd name="connsiteX0" fmla="*/ 0 w 3556000"/>
                  <a:gd name="connsiteY0" fmla="*/ 9525 h 2498725"/>
                  <a:gd name="connsiteX1" fmla="*/ 1625600 w 3556000"/>
                  <a:gd name="connsiteY1" fmla="*/ 0 h 2498725"/>
                  <a:gd name="connsiteX2" fmla="*/ 3508375 w 3556000"/>
                  <a:gd name="connsiteY2" fmla="*/ 1771651 h 2498725"/>
                  <a:gd name="connsiteX3" fmla="*/ 3556000 w 3556000"/>
                  <a:gd name="connsiteY3" fmla="*/ 1914525 h 2498725"/>
                  <a:gd name="connsiteX4" fmla="*/ 2260600 w 3556000"/>
                  <a:gd name="connsiteY4" fmla="*/ 2498725 h 2498725"/>
                  <a:gd name="connsiteX5" fmla="*/ 0 w 3556000"/>
                  <a:gd name="connsiteY5" fmla="*/ 9525 h 2498725"/>
                  <a:gd name="connsiteX0" fmla="*/ 0 w 3556000"/>
                  <a:gd name="connsiteY0" fmla="*/ 9525 h 2489200"/>
                  <a:gd name="connsiteX1" fmla="*/ 1625600 w 3556000"/>
                  <a:gd name="connsiteY1" fmla="*/ 0 h 2489200"/>
                  <a:gd name="connsiteX2" fmla="*/ 3508375 w 3556000"/>
                  <a:gd name="connsiteY2" fmla="*/ 1771651 h 2489200"/>
                  <a:gd name="connsiteX3" fmla="*/ 3556000 w 3556000"/>
                  <a:gd name="connsiteY3" fmla="*/ 1914525 h 2489200"/>
                  <a:gd name="connsiteX4" fmla="*/ 2193925 w 3556000"/>
                  <a:gd name="connsiteY4" fmla="*/ 2489200 h 2489200"/>
                  <a:gd name="connsiteX5" fmla="*/ 0 w 3556000"/>
                  <a:gd name="connsiteY5" fmla="*/ 9525 h 2489200"/>
                  <a:gd name="connsiteX0" fmla="*/ 0 w 3613150"/>
                  <a:gd name="connsiteY0" fmla="*/ 342900 h 2489200"/>
                  <a:gd name="connsiteX1" fmla="*/ 1682750 w 3613150"/>
                  <a:gd name="connsiteY1" fmla="*/ 0 h 2489200"/>
                  <a:gd name="connsiteX2" fmla="*/ 3565525 w 3613150"/>
                  <a:gd name="connsiteY2" fmla="*/ 1771651 h 2489200"/>
                  <a:gd name="connsiteX3" fmla="*/ 3613150 w 3613150"/>
                  <a:gd name="connsiteY3" fmla="*/ 1914525 h 2489200"/>
                  <a:gd name="connsiteX4" fmla="*/ 2251075 w 3613150"/>
                  <a:gd name="connsiteY4" fmla="*/ 2489200 h 2489200"/>
                  <a:gd name="connsiteX5" fmla="*/ 0 w 3613150"/>
                  <a:gd name="connsiteY5" fmla="*/ 342900 h 2489200"/>
                  <a:gd name="connsiteX0" fmla="*/ 0 w 3584575"/>
                  <a:gd name="connsiteY0" fmla="*/ 295275 h 2489200"/>
                  <a:gd name="connsiteX1" fmla="*/ 1654175 w 3584575"/>
                  <a:gd name="connsiteY1" fmla="*/ 0 h 2489200"/>
                  <a:gd name="connsiteX2" fmla="*/ 3536950 w 3584575"/>
                  <a:gd name="connsiteY2" fmla="*/ 1771651 h 2489200"/>
                  <a:gd name="connsiteX3" fmla="*/ 3584575 w 3584575"/>
                  <a:gd name="connsiteY3" fmla="*/ 1914525 h 2489200"/>
                  <a:gd name="connsiteX4" fmla="*/ 2222500 w 3584575"/>
                  <a:gd name="connsiteY4" fmla="*/ 2489200 h 2489200"/>
                  <a:gd name="connsiteX5" fmla="*/ 0 w 3584575"/>
                  <a:gd name="connsiteY5" fmla="*/ 295275 h 2489200"/>
                  <a:gd name="connsiteX0" fmla="*/ 0 w 3641725"/>
                  <a:gd name="connsiteY0" fmla="*/ 333375 h 2489200"/>
                  <a:gd name="connsiteX1" fmla="*/ 1711325 w 3641725"/>
                  <a:gd name="connsiteY1" fmla="*/ 0 h 2489200"/>
                  <a:gd name="connsiteX2" fmla="*/ 3594100 w 3641725"/>
                  <a:gd name="connsiteY2" fmla="*/ 1771651 h 2489200"/>
                  <a:gd name="connsiteX3" fmla="*/ 3641725 w 3641725"/>
                  <a:gd name="connsiteY3" fmla="*/ 1914525 h 2489200"/>
                  <a:gd name="connsiteX4" fmla="*/ 2279650 w 3641725"/>
                  <a:gd name="connsiteY4" fmla="*/ 2489200 h 2489200"/>
                  <a:gd name="connsiteX5" fmla="*/ 0 w 3641725"/>
                  <a:gd name="connsiteY5" fmla="*/ 333375 h 2489200"/>
                  <a:gd name="connsiteX0" fmla="*/ 469338 w 4111063"/>
                  <a:gd name="connsiteY0" fmla="*/ 333375 h 2489200"/>
                  <a:gd name="connsiteX1" fmla="*/ 5788 w 4111063"/>
                  <a:gd name="connsiteY1" fmla="*/ 438151 h 2489200"/>
                  <a:gd name="connsiteX2" fmla="*/ 2180663 w 4111063"/>
                  <a:gd name="connsiteY2" fmla="*/ 0 h 2489200"/>
                  <a:gd name="connsiteX3" fmla="*/ 4063438 w 4111063"/>
                  <a:gd name="connsiteY3" fmla="*/ 1771651 h 2489200"/>
                  <a:gd name="connsiteX4" fmla="*/ 4111063 w 4111063"/>
                  <a:gd name="connsiteY4" fmla="*/ 1914525 h 2489200"/>
                  <a:gd name="connsiteX5" fmla="*/ 2748988 w 4111063"/>
                  <a:gd name="connsiteY5" fmla="*/ 2489200 h 2489200"/>
                  <a:gd name="connsiteX6" fmla="*/ 469338 w 4111063"/>
                  <a:gd name="connsiteY6" fmla="*/ 333375 h 2489200"/>
                  <a:gd name="connsiteX0" fmla="*/ 469338 w 4111063"/>
                  <a:gd name="connsiteY0" fmla="*/ 333375 h 2489200"/>
                  <a:gd name="connsiteX1" fmla="*/ 5788 w 4111063"/>
                  <a:gd name="connsiteY1" fmla="*/ 438151 h 2489200"/>
                  <a:gd name="connsiteX2" fmla="*/ 2180663 w 4111063"/>
                  <a:gd name="connsiteY2" fmla="*/ 0 h 2489200"/>
                  <a:gd name="connsiteX3" fmla="*/ 4063438 w 4111063"/>
                  <a:gd name="connsiteY3" fmla="*/ 1771651 h 2489200"/>
                  <a:gd name="connsiteX4" fmla="*/ 4111063 w 4111063"/>
                  <a:gd name="connsiteY4" fmla="*/ 1914525 h 2489200"/>
                  <a:gd name="connsiteX5" fmla="*/ 2748988 w 4111063"/>
                  <a:gd name="connsiteY5" fmla="*/ 2489200 h 2489200"/>
                  <a:gd name="connsiteX6" fmla="*/ 469338 w 4111063"/>
                  <a:gd name="connsiteY6" fmla="*/ 333375 h 2489200"/>
                  <a:gd name="connsiteX0" fmla="*/ 469338 w 4111063"/>
                  <a:gd name="connsiteY0" fmla="*/ 339792 h 2495617"/>
                  <a:gd name="connsiteX1" fmla="*/ 5788 w 4111063"/>
                  <a:gd name="connsiteY1" fmla="*/ 444568 h 2495617"/>
                  <a:gd name="connsiteX2" fmla="*/ 2180663 w 4111063"/>
                  <a:gd name="connsiteY2" fmla="*/ 6417 h 2495617"/>
                  <a:gd name="connsiteX3" fmla="*/ 4063438 w 4111063"/>
                  <a:gd name="connsiteY3" fmla="*/ 1778068 h 2495617"/>
                  <a:gd name="connsiteX4" fmla="*/ 4111063 w 4111063"/>
                  <a:gd name="connsiteY4" fmla="*/ 1920942 h 2495617"/>
                  <a:gd name="connsiteX5" fmla="*/ 2748988 w 4111063"/>
                  <a:gd name="connsiteY5" fmla="*/ 2495617 h 2495617"/>
                  <a:gd name="connsiteX6" fmla="*/ 469338 w 4111063"/>
                  <a:gd name="connsiteY6" fmla="*/ 339792 h 2495617"/>
                  <a:gd name="connsiteX0" fmla="*/ 469338 w 4111063"/>
                  <a:gd name="connsiteY0" fmla="*/ 488695 h 2644520"/>
                  <a:gd name="connsiteX1" fmla="*/ 5788 w 4111063"/>
                  <a:gd name="connsiteY1" fmla="*/ 593471 h 2644520"/>
                  <a:gd name="connsiteX2" fmla="*/ 1625038 w 4111063"/>
                  <a:gd name="connsiteY2" fmla="*/ 136272 h 2644520"/>
                  <a:gd name="connsiteX3" fmla="*/ 2180663 w 4111063"/>
                  <a:gd name="connsiteY3" fmla="*/ 155320 h 2644520"/>
                  <a:gd name="connsiteX4" fmla="*/ 4063438 w 4111063"/>
                  <a:gd name="connsiteY4" fmla="*/ 1926971 h 2644520"/>
                  <a:gd name="connsiteX5" fmla="*/ 4111063 w 4111063"/>
                  <a:gd name="connsiteY5" fmla="*/ 2069845 h 2644520"/>
                  <a:gd name="connsiteX6" fmla="*/ 2748988 w 4111063"/>
                  <a:gd name="connsiteY6" fmla="*/ 2644520 h 2644520"/>
                  <a:gd name="connsiteX7" fmla="*/ 469338 w 4111063"/>
                  <a:gd name="connsiteY7" fmla="*/ 488695 h 2644520"/>
                  <a:gd name="connsiteX0" fmla="*/ 469338 w 4111063"/>
                  <a:gd name="connsiteY0" fmla="*/ 488695 h 2644520"/>
                  <a:gd name="connsiteX1" fmla="*/ 5788 w 4111063"/>
                  <a:gd name="connsiteY1" fmla="*/ 593471 h 2644520"/>
                  <a:gd name="connsiteX2" fmla="*/ 1625038 w 4111063"/>
                  <a:gd name="connsiteY2" fmla="*/ 136272 h 2644520"/>
                  <a:gd name="connsiteX3" fmla="*/ 2180663 w 4111063"/>
                  <a:gd name="connsiteY3" fmla="*/ 155320 h 2644520"/>
                  <a:gd name="connsiteX4" fmla="*/ 4063438 w 4111063"/>
                  <a:gd name="connsiteY4" fmla="*/ 1926971 h 2644520"/>
                  <a:gd name="connsiteX5" fmla="*/ 4111063 w 4111063"/>
                  <a:gd name="connsiteY5" fmla="*/ 2069845 h 2644520"/>
                  <a:gd name="connsiteX6" fmla="*/ 2748988 w 4111063"/>
                  <a:gd name="connsiteY6" fmla="*/ 2644520 h 2644520"/>
                  <a:gd name="connsiteX7" fmla="*/ 469338 w 4111063"/>
                  <a:gd name="connsiteY7" fmla="*/ 488695 h 2644520"/>
                  <a:gd name="connsiteX0" fmla="*/ 469338 w 4111063"/>
                  <a:gd name="connsiteY0" fmla="*/ 388108 h 2543933"/>
                  <a:gd name="connsiteX1" fmla="*/ 5788 w 4111063"/>
                  <a:gd name="connsiteY1" fmla="*/ 492884 h 2543933"/>
                  <a:gd name="connsiteX2" fmla="*/ 1625038 w 4111063"/>
                  <a:gd name="connsiteY2" fmla="*/ 35685 h 2543933"/>
                  <a:gd name="connsiteX3" fmla="*/ 2180663 w 4111063"/>
                  <a:gd name="connsiteY3" fmla="*/ 54733 h 2543933"/>
                  <a:gd name="connsiteX4" fmla="*/ 4063438 w 4111063"/>
                  <a:gd name="connsiteY4" fmla="*/ 1826384 h 2543933"/>
                  <a:gd name="connsiteX5" fmla="*/ 4111063 w 4111063"/>
                  <a:gd name="connsiteY5" fmla="*/ 1969258 h 2543933"/>
                  <a:gd name="connsiteX6" fmla="*/ 2748988 w 4111063"/>
                  <a:gd name="connsiteY6" fmla="*/ 2543933 h 2543933"/>
                  <a:gd name="connsiteX7" fmla="*/ 469338 w 4111063"/>
                  <a:gd name="connsiteY7" fmla="*/ 388108 h 2543933"/>
                  <a:gd name="connsiteX0" fmla="*/ 469338 w 4111063"/>
                  <a:gd name="connsiteY0" fmla="*/ 367954 h 2523779"/>
                  <a:gd name="connsiteX1" fmla="*/ 5788 w 4111063"/>
                  <a:gd name="connsiteY1" fmla="*/ 472730 h 2523779"/>
                  <a:gd name="connsiteX2" fmla="*/ 1625038 w 4111063"/>
                  <a:gd name="connsiteY2" fmla="*/ 15531 h 2523779"/>
                  <a:gd name="connsiteX3" fmla="*/ 2180663 w 4111063"/>
                  <a:gd name="connsiteY3" fmla="*/ 34579 h 2523779"/>
                  <a:gd name="connsiteX4" fmla="*/ 4063438 w 4111063"/>
                  <a:gd name="connsiteY4" fmla="*/ 1806230 h 2523779"/>
                  <a:gd name="connsiteX5" fmla="*/ 4111063 w 4111063"/>
                  <a:gd name="connsiteY5" fmla="*/ 1949104 h 2523779"/>
                  <a:gd name="connsiteX6" fmla="*/ 2748988 w 4111063"/>
                  <a:gd name="connsiteY6" fmla="*/ 2523779 h 2523779"/>
                  <a:gd name="connsiteX7" fmla="*/ 469338 w 4111063"/>
                  <a:gd name="connsiteY7" fmla="*/ 367954 h 2523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11063" h="2523779">
                    <a:moveTo>
                      <a:pt x="469338" y="367954"/>
                    </a:moveTo>
                    <a:cubicBezTo>
                      <a:pt x="540246" y="348904"/>
                      <a:pt x="-65120" y="491780"/>
                      <a:pt x="5788" y="472730"/>
                    </a:cubicBezTo>
                    <a:cubicBezTo>
                      <a:pt x="161892" y="217143"/>
                      <a:pt x="1262559" y="88556"/>
                      <a:pt x="1625038" y="15531"/>
                    </a:cubicBezTo>
                    <a:cubicBezTo>
                      <a:pt x="1926557" y="-11774"/>
                      <a:pt x="2038741" y="-1616"/>
                      <a:pt x="2180663" y="34579"/>
                    </a:cubicBezTo>
                    <a:cubicBezTo>
                      <a:pt x="2776505" y="625129"/>
                      <a:pt x="3467596" y="1215680"/>
                      <a:pt x="4063438" y="1806230"/>
                    </a:cubicBezTo>
                    <a:lnTo>
                      <a:pt x="4111063" y="1949104"/>
                    </a:lnTo>
                    <a:lnTo>
                      <a:pt x="2748988" y="2523779"/>
                    </a:lnTo>
                    <a:lnTo>
                      <a:pt x="469338" y="367954"/>
                    </a:lnTo>
                    <a:close/>
                  </a:path>
                </a:pathLst>
              </a:custGeom>
              <a:solidFill>
                <a:srgbClr val="A3C2C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14">
              <a:extLst>
                <a:ext uri="{FF2B5EF4-FFF2-40B4-BE49-F238E27FC236}">
                  <a16:creationId xmlns:a16="http://schemas.microsoft.com/office/drawing/2014/main" id="{C5E569DA-880B-9101-93FB-EC9044444723}"/>
                </a:ext>
              </a:extLst>
            </p:cNvPr>
            <p:cNvSpPr/>
            <p:nvPr/>
          </p:nvSpPr>
          <p:spPr>
            <a:xfrm>
              <a:off x="1404156" y="2956072"/>
              <a:ext cx="4207593" cy="1660550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3091543"/>
                <a:gd name="connsiteY0" fmla="*/ 1001486 h 1915886"/>
                <a:gd name="connsiteX1" fmla="*/ 3091543 w 3091543"/>
                <a:gd name="connsiteY1" fmla="*/ 0 h 1915886"/>
                <a:gd name="connsiteX2" fmla="*/ 914400 w 3091543"/>
                <a:gd name="connsiteY2" fmla="*/ 1915886 h 1915886"/>
                <a:gd name="connsiteX3" fmla="*/ 0 w 3091543"/>
                <a:gd name="connsiteY3" fmla="*/ 1915886 h 1915886"/>
                <a:gd name="connsiteX4" fmla="*/ 0 w 3091543"/>
                <a:gd name="connsiteY4" fmla="*/ 1001486 h 1915886"/>
                <a:gd name="connsiteX0" fmla="*/ 0 w 3236685"/>
                <a:gd name="connsiteY0" fmla="*/ 1001486 h 1915886"/>
                <a:gd name="connsiteX1" fmla="*/ 3091543 w 3236685"/>
                <a:gd name="connsiteY1" fmla="*/ 0 h 1915886"/>
                <a:gd name="connsiteX2" fmla="*/ 3236685 w 3236685"/>
                <a:gd name="connsiteY2" fmla="*/ 72572 h 1915886"/>
                <a:gd name="connsiteX3" fmla="*/ 0 w 3236685"/>
                <a:gd name="connsiteY3" fmla="*/ 1915886 h 1915886"/>
                <a:gd name="connsiteX4" fmla="*/ 0 w 3236685"/>
                <a:gd name="connsiteY4" fmla="*/ 1001486 h 1915886"/>
                <a:gd name="connsiteX0" fmla="*/ 0 w 3236685"/>
                <a:gd name="connsiteY0" fmla="*/ 1001486 h 1915886"/>
                <a:gd name="connsiteX1" fmla="*/ 3091543 w 3236685"/>
                <a:gd name="connsiteY1" fmla="*/ 0 h 1915886"/>
                <a:gd name="connsiteX2" fmla="*/ 3236685 w 3236685"/>
                <a:gd name="connsiteY2" fmla="*/ 72572 h 1915886"/>
                <a:gd name="connsiteX3" fmla="*/ 3187786 w 3236685"/>
                <a:gd name="connsiteY3" fmla="*/ 163286 h 1915886"/>
                <a:gd name="connsiteX4" fmla="*/ 0 w 3236685"/>
                <a:gd name="connsiteY4" fmla="*/ 1915886 h 1915886"/>
                <a:gd name="connsiteX5" fmla="*/ 0 w 3236685"/>
                <a:gd name="connsiteY5" fmla="*/ 1001486 h 1915886"/>
                <a:gd name="connsiteX0" fmla="*/ 0 w 3236685"/>
                <a:gd name="connsiteY0" fmla="*/ 1049111 h 1915886"/>
                <a:gd name="connsiteX1" fmla="*/ 3091543 w 3236685"/>
                <a:gd name="connsiteY1" fmla="*/ 0 h 1915886"/>
                <a:gd name="connsiteX2" fmla="*/ 3236685 w 3236685"/>
                <a:gd name="connsiteY2" fmla="*/ 72572 h 1915886"/>
                <a:gd name="connsiteX3" fmla="*/ 3187786 w 3236685"/>
                <a:gd name="connsiteY3" fmla="*/ 163286 h 1915886"/>
                <a:gd name="connsiteX4" fmla="*/ 0 w 3236685"/>
                <a:gd name="connsiteY4" fmla="*/ 1915886 h 1915886"/>
                <a:gd name="connsiteX5" fmla="*/ 0 w 3236685"/>
                <a:gd name="connsiteY5" fmla="*/ 1049111 h 1915886"/>
                <a:gd name="connsiteX0" fmla="*/ 0 w 3236685"/>
                <a:gd name="connsiteY0" fmla="*/ 1049111 h 1144361"/>
                <a:gd name="connsiteX1" fmla="*/ 3091543 w 3236685"/>
                <a:gd name="connsiteY1" fmla="*/ 0 h 1144361"/>
                <a:gd name="connsiteX2" fmla="*/ 3236685 w 3236685"/>
                <a:gd name="connsiteY2" fmla="*/ 72572 h 1144361"/>
                <a:gd name="connsiteX3" fmla="*/ 3187786 w 3236685"/>
                <a:gd name="connsiteY3" fmla="*/ 163286 h 1144361"/>
                <a:gd name="connsiteX4" fmla="*/ 57150 w 3236685"/>
                <a:gd name="connsiteY4" fmla="*/ 1144361 h 1144361"/>
                <a:gd name="connsiteX5" fmla="*/ 0 w 3236685"/>
                <a:gd name="connsiteY5" fmla="*/ 1049111 h 1144361"/>
                <a:gd name="connsiteX0" fmla="*/ 0 w 3236685"/>
                <a:gd name="connsiteY0" fmla="*/ 1049111 h 1230087"/>
                <a:gd name="connsiteX1" fmla="*/ 3091543 w 3236685"/>
                <a:gd name="connsiteY1" fmla="*/ 0 h 1230087"/>
                <a:gd name="connsiteX2" fmla="*/ 3236685 w 3236685"/>
                <a:gd name="connsiteY2" fmla="*/ 72572 h 1230087"/>
                <a:gd name="connsiteX3" fmla="*/ 3187786 w 3236685"/>
                <a:gd name="connsiteY3" fmla="*/ 163286 h 1230087"/>
                <a:gd name="connsiteX4" fmla="*/ 130261 w 3236685"/>
                <a:gd name="connsiteY4" fmla="*/ 1230087 h 1230087"/>
                <a:gd name="connsiteX5" fmla="*/ 57150 w 3236685"/>
                <a:gd name="connsiteY5" fmla="*/ 1144361 h 1230087"/>
                <a:gd name="connsiteX6" fmla="*/ 0 w 3236685"/>
                <a:gd name="connsiteY6" fmla="*/ 1049111 h 1230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6685" h="1230087">
                  <a:moveTo>
                    <a:pt x="0" y="1049111"/>
                  </a:moveTo>
                  <a:lnTo>
                    <a:pt x="3091543" y="0"/>
                  </a:lnTo>
                  <a:lnTo>
                    <a:pt x="3236685" y="72572"/>
                  </a:lnTo>
                  <a:cubicBezTo>
                    <a:pt x="3194985" y="90110"/>
                    <a:pt x="3229486" y="145748"/>
                    <a:pt x="3187786" y="163286"/>
                  </a:cubicBezTo>
                  <a:cubicBezTo>
                    <a:pt x="2178136" y="471261"/>
                    <a:pt x="1139911" y="922112"/>
                    <a:pt x="130261" y="1230087"/>
                  </a:cubicBezTo>
                  <a:lnTo>
                    <a:pt x="57150" y="1144361"/>
                  </a:lnTo>
                  <a:lnTo>
                    <a:pt x="0" y="1049111"/>
                  </a:lnTo>
                  <a:close/>
                </a:path>
              </a:pathLst>
            </a:custGeom>
            <a:solidFill>
              <a:srgbClr val="FED5A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4303CEB-83D6-5A5E-CDA2-09FF41C0F54D}"/>
                </a:ext>
              </a:extLst>
            </p:cNvPr>
            <p:cNvGrpSpPr/>
            <p:nvPr/>
          </p:nvGrpSpPr>
          <p:grpSpPr>
            <a:xfrm>
              <a:off x="1694055" y="927724"/>
              <a:ext cx="7326073" cy="4534392"/>
              <a:chOff x="1270974" y="791247"/>
              <a:chExt cx="7326073" cy="4534392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ABFEFDF-59AF-DCD6-7392-6DD4FEC9C0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121" y="1582543"/>
                <a:ext cx="3170476" cy="10183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E62BB86-38AC-50F0-CBBA-69CC2948B1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4053" y="1887107"/>
                <a:ext cx="3185548" cy="10832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53E9388-C5D2-9139-7993-9183204F5A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8417" y="2167181"/>
                <a:ext cx="3057022" cy="11407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F53071-C6D9-B225-A46E-5E92B997B8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6192" y="2465378"/>
                <a:ext cx="2971339" cy="12239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75F77B7-1F98-47F8-8822-569F58604A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87257" y="2774754"/>
                <a:ext cx="3018049" cy="1342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CBF1C1F-F15B-D5FB-8DD9-43A7CD645D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5011" y="3411212"/>
                <a:ext cx="2992036" cy="15151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FA63CBA-FC0B-1B4F-CCAD-53865B7458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4128" y="3088383"/>
                <a:ext cx="3001408" cy="1444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090C167-9D3B-D9E8-CF7F-6EC52A7447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2997" y="974403"/>
                <a:ext cx="3086196" cy="7644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7D39A69-2304-B74B-6C7A-DF35AC132E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70029" y="1278967"/>
                <a:ext cx="3116168" cy="8723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FC19316-8DE7-A580-AA00-B076FE3B7CEF}"/>
                  </a:ext>
                </a:extLst>
              </p:cNvPr>
              <p:cNvCxnSpPr/>
              <p:nvPr/>
            </p:nvCxnSpPr>
            <p:spPr>
              <a:xfrm>
                <a:off x="3770029" y="1278967"/>
                <a:ext cx="2630771" cy="3873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1BAA3C35-1CF1-49E3-66C6-12F07958E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4265" y="1140560"/>
                <a:ext cx="2599915" cy="37583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C57242E-1C7B-5B33-CE5F-0CE9C020B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080" y="1072374"/>
                <a:ext cx="2435977" cy="36058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C6E7D51-3717-5F68-57F2-6886E0C71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5070" y="954975"/>
                <a:ext cx="2350680" cy="34286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765D578-FCE0-4D54-930B-78AAD2F1D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1947" y="841888"/>
                <a:ext cx="2262803" cy="33269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CF87A21-2BE6-9E7F-7133-73408F6696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113" y="791247"/>
                <a:ext cx="2177699" cy="31568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3724A0B-DFD2-2039-F47D-E19504AB6128}"/>
                  </a:ext>
                </a:extLst>
              </p:cNvPr>
              <p:cNvCxnSpPr/>
              <p:nvPr/>
            </p:nvCxnSpPr>
            <p:spPr>
              <a:xfrm flipH="1">
                <a:off x="1573782" y="3249072"/>
                <a:ext cx="170394" cy="13075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E582D98-3A6B-8F89-4BA5-6780B662DA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72692" y="2570638"/>
                <a:ext cx="210705" cy="21584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5A5F6BD-7EA0-6EBA-6A63-986C3F76CF0B}"/>
                  </a:ext>
                </a:extLst>
              </p:cNvPr>
              <p:cNvCxnSpPr>
                <a:cxnSpLocks/>
                <a:stCxn id="105" idx="6"/>
              </p:cNvCxnSpPr>
              <p:nvPr/>
            </p:nvCxnSpPr>
            <p:spPr>
              <a:xfrm flipH="1">
                <a:off x="2623131" y="1720170"/>
                <a:ext cx="314154" cy="31787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27C3537-1790-B8E6-3221-DAF8907204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47660" y="2369659"/>
                <a:ext cx="295965" cy="26962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3A828DB-A68D-CFC2-DA35-AE47014BFD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1910" y="3128434"/>
                <a:ext cx="158953" cy="20478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DBE71F6-FD3E-C20C-EFFA-DDFB944B83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0917" y="3902489"/>
                <a:ext cx="103446" cy="14231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7C883B4E-6B0D-4B36-C653-689EC77134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48411" y="2556521"/>
                <a:ext cx="1436671" cy="3187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68D82D02-44DF-E167-C9C9-91664F1434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58678" y="2131109"/>
                <a:ext cx="865420" cy="201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CD79C3A4-BA7E-D23A-D0A5-6B39F98BD2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50721" y="3047297"/>
                <a:ext cx="2226622" cy="5208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891B088C-D792-CC99-ADCD-6494839419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33639" y="3450354"/>
                <a:ext cx="2922877" cy="748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2BEBA2FA-0652-B1E1-BB0E-098BDE4A00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0974" y="3942654"/>
                <a:ext cx="3777590" cy="999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6FA5F75-9450-EC3D-502D-449C1E6578E8}"/>
                </a:ext>
              </a:extLst>
            </p:cNvPr>
            <p:cNvSpPr/>
            <p:nvPr/>
          </p:nvSpPr>
          <p:spPr>
            <a:xfrm>
              <a:off x="3317567" y="807406"/>
              <a:ext cx="6134100" cy="5106987"/>
            </a:xfrm>
            <a:custGeom>
              <a:avLst/>
              <a:gdLst>
                <a:gd name="connsiteX0" fmla="*/ 3670300 w 6134100"/>
                <a:gd name="connsiteY0" fmla="*/ 0 h 5106987"/>
                <a:gd name="connsiteX1" fmla="*/ 6108700 w 6134100"/>
                <a:gd name="connsiteY1" fmla="*/ 2840037 h 5106987"/>
                <a:gd name="connsiteX2" fmla="*/ 6134100 w 6134100"/>
                <a:gd name="connsiteY2" fmla="*/ 2979737 h 5106987"/>
                <a:gd name="connsiteX3" fmla="*/ 2654300 w 6134100"/>
                <a:gd name="connsiteY3" fmla="*/ 5106987 h 5106987"/>
                <a:gd name="connsiteX4" fmla="*/ 2667000 w 6134100"/>
                <a:gd name="connsiteY4" fmla="*/ 4840287 h 5106987"/>
                <a:gd name="connsiteX5" fmla="*/ 0 w 6134100"/>
                <a:gd name="connsiteY5" fmla="*/ 723900 h 5106987"/>
                <a:gd name="connsiteX6" fmla="*/ 3670300 w 6134100"/>
                <a:gd name="connsiteY6" fmla="*/ 0 h 5106987"/>
                <a:gd name="connsiteX7" fmla="*/ 3499893 w 6134100"/>
                <a:gd name="connsiteY7" fmla="*/ 205247 h 5106987"/>
                <a:gd name="connsiteX8" fmla="*/ 472502 w 6134100"/>
                <a:gd name="connsiteY8" fmla="*/ 774041 h 5106987"/>
                <a:gd name="connsiteX9" fmla="*/ 3051034 w 6134100"/>
                <a:gd name="connsiteY9" fmla="*/ 4598986 h 5106987"/>
                <a:gd name="connsiteX10" fmla="*/ 5861122 w 6134100"/>
                <a:gd name="connsiteY10" fmla="*/ 2989214 h 5106987"/>
                <a:gd name="connsiteX11" fmla="*/ 3499893 w 6134100"/>
                <a:gd name="connsiteY11" fmla="*/ 205247 h 510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34100" h="5106987">
                  <a:moveTo>
                    <a:pt x="3670300" y="0"/>
                  </a:moveTo>
                  <a:lnTo>
                    <a:pt x="6108700" y="2840037"/>
                  </a:lnTo>
                  <a:lnTo>
                    <a:pt x="6134100" y="2979737"/>
                  </a:lnTo>
                  <a:lnTo>
                    <a:pt x="2654300" y="5106987"/>
                  </a:lnTo>
                  <a:cubicBezTo>
                    <a:pt x="2595033" y="5026554"/>
                    <a:pt x="2726267" y="4920720"/>
                    <a:pt x="2667000" y="4840287"/>
                  </a:cubicBezTo>
                  <a:lnTo>
                    <a:pt x="0" y="723900"/>
                  </a:lnTo>
                  <a:lnTo>
                    <a:pt x="3670300" y="0"/>
                  </a:lnTo>
                  <a:close/>
                  <a:moveTo>
                    <a:pt x="3499893" y="205247"/>
                  </a:moveTo>
                  <a:lnTo>
                    <a:pt x="472502" y="774041"/>
                  </a:lnTo>
                  <a:cubicBezTo>
                    <a:pt x="842804" y="1470477"/>
                    <a:pt x="2736376" y="3971808"/>
                    <a:pt x="3051034" y="4598986"/>
                  </a:cubicBezTo>
                  <a:lnTo>
                    <a:pt x="5861122" y="2989214"/>
                  </a:lnTo>
                  <a:lnTo>
                    <a:pt x="3499893" y="205247"/>
                  </a:lnTo>
                  <a:close/>
                </a:path>
              </a:pathLst>
            </a:custGeom>
            <a:solidFill>
              <a:srgbClr val="FED5A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198E8D4-6DE9-3367-32FF-98B2068FB701}"/>
                </a:ext>
              </a:extLst>
            </p:cNvPr>
            <p:cNvSpPr/>
            <p:nvPr/>
          </p:nvSpPr>
          <p:spPr>
            <a:xfrm>
              <a:off x="1189392" y="1537560"/>
              <a:ext cx="4838700" cy="4400550"/>
            </a:xfrm>
            <a:custGeom>
              <a:avLst/>
              <a:gdLst>
                <a:gd name="connsiteX0" fmla="*/ 2133600 w 4838700"/>
                <a:gd name="connsiteY0" fmla="*/ 0 h 4400550"/>
                <a:gd name="connsiteX1" fmla="*/ 4806950 w 4838700"/>
                <a:gd name="connsiteY1" fmla="*/ 4103687 h 4400550"/>
                <a:gd name="connsiteX2" fmla="*/ 4838700 w 4838700"/>
                <a:gd name="connsiteY2" fmla="*/ 4400550 h 4400550"/>
                <a:gd name="connsiteX3" fmla="*/ 0 w 4838700"/>
                <a:gd name="connsiteY3" fmla="*/ 3143250 h 4400550"/>
                <a:gd name="connsiteX4" fmla="*/ 19050 w 4838700"/>
                <a:gd name="connsiteY4" fmla="*/ 2909887 h 4400550"/>
                <a:gd name="connsiteX5" fmla="*/ 2133600 w 4838700"/>
                <a:gd name="connsiteY5" fmla="*/ 0 h 4400550"/>
                <a:gd name="connsiteX6" fmla="*/ 2170974 w 4838700"/>
                <a:gd name="connsiteY6" fmla="*/ 319087 h 4400550"/>
                <a:gd name="connsiteX7" fmla="*/ 326554 w 4838700"/>
                <a:gd name="connsiteY7" fmla="*/ 2939580 h 4400550"/>
                <a:gd name="connsiteX8" fmla="*/ 4448518 w 4838700"/>
                <a:gd name="connsiteY8" fmla="*/ 4055197 h 4400550"/>
                <a:gd name="connsiteX9" fmla="*/ 2170974 w 4838700"/>
                <a:gd name="connsiteY9" fmla="*/ 319087 h 440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38700" h="4400550">
                  <a:moveTo>
                    <a:pt x="2133600" y="0"/>
                  </a:moveTo>
                  <a:cubicBezTo>
                    <a:pt x="2969683" y="1359429"/>
                    <a:pt x="3970867" y="2744258"/>
                    <a:pt x="4806950" y="4103687"/>
                  </a:cubicBezTo>
                  <a:lnTo>
                    <a:pt x="4838700" y="4400550"/>
                  </a:lnTo>
                  <a:lnTo>
                    <a:pt x="0" y="3143250"/>
                  </a:lnTo>
                  <a:cubicBezTo>
                    <a:pt x="31750" y="3095096"/>
                    <a:pt x="-12700" y="2958041"/>
                    <a:pt x="19050" y="2909887"/>
                  </a:cubicBezTo>
                  <a:lnTo>
                    <a:pt x="2133600" y="0"/>
                  </a:lnTo>
                  <a:close/>
                  <a:moveTo>
                    <a:pt x="2170974" y="319087"/>
                  </a:moveTo>
                  <a:lnTo>
                    <a:pt x="326554" y="2939580"/>
                  </a:lnTo>
                  <a:lnTo>
                    <a:pt x="4448518" y="4055197"/>
                  </a:lnTo>
                  <a:cubicBezTo>
                    <a:pt x="3771969" y="2893264"/>
                    <a:pt x="2847522" y="1481020"/>
                    <a:pt x="2170974" y="319087"/>
                  </a:cubicBezTo>
                  <a:close/>
                </a:path>
              </a:pathLst>
            </a:custGeom>
            <a:solidFill>
              <a:srgbClr val="FED5A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14A514B2-7D29-E39F-3795-44133C38F22C}"/>
              </a:ext>
            </a:extLst>
          </p:cNvPr>
          <p:cNvGrpSpPr/>
          <p:nvPr/>
        </p:nvGrpSpPr>
        <p:grpSpPr>
          <a:xfrm flipH="1">
            <a:off x="9317248" y="2342850"/>
            <a:ext cx="2706933" cy="4327642"/>
            <a:chOff x="3498201" y="-114600"/>
            <a:chExt cx="4205792" cy="6723907"/>
          </a:xfrm>
        </p:grpSpPr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1E6AA6FA-F902-97F6-074C-F82BE8E66952}"/>
                </a:ext>
              </a:extLst>
            </p:cNvPr>
            <p:cNvGrpSpPr/>
            <p:nvPr/>
          </p:nvGrpSpPr>
          <p:grpSpPr>
            <a:xfrm>
              <a:off x="3498201" y="-114600"/>
              <a:ext cx="4205792" cy="6723907"/>
              <a:chOff x="3498201" y="-114600"/>
              <a:chExt cx="4205792" cy="6723907"/>
            </a:xfrm>
          </p:grpSpPr>
          <p:sp>
            <p:nvSpPr>
              <p:cNvPr id="459" name="Rectangle 593">
                <a:extLst>
                  <a:ext uri="{FF2B5EF4-FFF2-40B4-BE49-F238E27FC236}">
                    <a16:creationId xmlns:a16="http://schemas.microsoft.com/office/drawing/2014/main" id="{9DF831EC-11F6-6564-7C75-84061EE647B2}"/>
                  </a:ext>
                </a:extLst>
              </p:cNvPr>
              <p:cNvSpPr/>
              <p:nvPr/>
            </p:nvSpPr>
            <p:spPr>
              <a:xfrm>
                <a:off x="6754099" y="-114600"/>
                <a:ext cx="410459" cy="349503"/>
              </a:xfrm>
              <a:custGeom>
                <a:avLst/>
                <a:gdLst>
                  <a:gd name="connsiteX0" fmla="*/ 0 w 277409"/>
                  <a:gd name="connsiteY0" fmla="*/ 0 h 241798"/>
                  <a:gd name="connsiteX1" fmla="*/ 277409 w 277409"/>
                  <a:gd name="connsiteY1" fmla="*/ 0 h 241798"/>
                  <a:gd name="connsiteX2" fmla="*/ 277409 w 277409"/>
                  <a:gd name="connsiteY2" fmla="*/ 241798 h 241798"/>
                  <a:gd name="connsiteX3" fmla="*/ 0 w 277409"/>
                  <a:gd name="connsiteY3" fmla="*/ 241798 h 241798"/>
                  <a:gd name="connsiteX4" fmla="*/ 0 w 277409"/>
                  <a:gd name="connsiteY4" fmla="*/ 0 h 241798"/>
                  <a:gd name="connsiteX0" fmla="*/ 0 w 325034"/>
                  <a:gd name="connsiteY0" fmla="*/ 128588 h 241798"/>
                  <a:gd name="connsiteX1" fmla="*/ 325034 w 325034"/>
                  <a:gd name="connsiteY1" fmla="*/ 0 h 241798"/>
                  <a:gd name="connsiteX2" fmla="*/ 325034 w 325034"/>
                  <a:gd name="connsiteY2" fmla="*/ 241798 h 241798"/>
                  <a:gd name="connsiteX3" fmla="*/ 47625 w 325034"/>
                  <a:gd name="connsiteY3" fmla="*/ 241798 h 241798"/>
                  <a:gd name="connsiteX4" fmla="*/ 0 w 325034"/>
                  <a:gd name="connsiteY4" fmla="*/ 128588 h 241798"/>
                  <a:gd name="connsiteX0" fmla="*/ 73135 w 398169"/>
                  <a:gd name="connsiteY0" fmla="*/ 240914 h 354124"/>
                  <a:gd name="connsiteX1" fmla="*/ 398169 w 398169"/>
                  <a:gd name="connsiteY1" fmla="*/ 112326 h 354124"/>
                  <a:gd name="connsiteX2" fmla="*/ 398169 w 398169"/>
                  <a:gd name="connsiteY2" fmla="*/ 354124 h 354124"/>
                  <a:gd name="connsiteX3" fmla="*/ 120760 w 398169"/>
                  <a:gd name="connsiteY3" fmla="*/ 354124 h 354124"/>
                  <a:gd name="connsiteX4" fmla="*/ 73135 w 398169"/>
                  <a:gd name="connsiteY4" fmla="*/ 240914 h 354124"/>
                  <a:gd name="connsiteX0" fmla="*/ 23856 w 348890"/>
                  <a:gd name="connsiteY0" fmla="*/ 138567 h 251777"/>
                  <a:gd name="connsiteX1" fmla="*/ 29804 w 348890"/>
                  <a:gd name="connsiteY1" fmla="*/ 55223 h 251777"/>
                  <a:gd name="connsiteX2" fmla="*/ 348890 w 348890"/>
                  <a:gd name="connsiteY2" fmla="*/ 9979 h 251777"/>
                  <a:gd name="connsiteX3" fmla="*/ 348890 w 348890"/>
                  <a:gd name="connsiteY3" fmla="*/ 251777 h 251777"/>
                  <a:gd name="connsiteX4" fmla="*/ 71481 w 348890"/>
                  <a:gd name="connsiteY4" fmla="*/ 251777 h 251777"/>
                  <a:gd name="connsiteX5" fmla="*/ 23856 w 348890"/>
                  <a:gd name="connsiteY5" fmla="*/ 138567 h 251777"/>
                  <a:gd name="connsiteX0" fmla="*/ 68461 w 393495"/>
                  <a:gd name="connsiteY0" fmla="*/ 232162 h 345372"/>
                  <a:gd name="connsiteX1" fmla="*/ 74409 w 393495"/>
                  <a:gd name="connsiteY1" fmla="*/ 148818 h 345372"/>
                  <a:gd name="connsiteX2" fmla="*/ 393495 w 393495"/>
                  <a:gd name="connsiteY2" fmla="*/ 103574 h 345372"/>
                  <a:gd name="connsiteX3" fmla="*/ 393495 w 393495"/>
                  <a:gd name="connsiteY3" fmla="*/ 345372 h 345372"/>
                  <a:gd name="connsiteX4" fmla="*/ 116086 w 393495"/>
                  <a:gd name="connsiteY4" fmla="*/ 345372 h 345372"/>
                  <a:gd name="connsiteX5" fmla="*/ 68461 w 393495"/>
                  <a:gd name="connsiteY5" fmla="*/ 232162 h 345372"/>
                  <a:gd name="connsiteX0" fmla="*/ 66301 w 412766"/>
                  <a:gd name="connsiteY0" fmla="*/ 212701 h 325911"/>
                  <a:gd name="connsiteX1" fmla="*/ 72249 w 412766"/>
                  <a:gd name="connsiteY1" fmla="*/ 129357 h 325911"/>
                  <a:gd name="connsiteX2" fmla="*/ 412766 w 412766"/>
                  <a:gd name="connsiteY2" fmla="*/ 148407 h 325911"/>
                  <a:gd name="connsiteX3" fmla="*/ 391335 w 412766"/>
                  <a:gd name="connsiteY3" fmla="*/ 325911 h 325911"/>
                  <a:gd name="connsiteX4" fmla="*/ 113926 w 412766"/>
                  <a:gd name="connsiteY4" fmla="*/ 325911 h 325911"/>
                  <a:gd name="connsiteX5" fmla="*/ 66301 w 412766"/>
                  <a:gd name="connsiteY5" fmla="*/ 212701 h 325911"/>
                  <a:gd name="connsiteX0" fmla="*/ 63994 w 410459"/>
                  <a:gd name="connsiteY0" fmla="*/ 236293 h 349503"/>
                  <a:gd name="connsiteX1" fmla="*/ 69942 w 410459"/>
                  <a:gd name="connsiteY1" fmla="*/ 152949 h 349503"/>
                  <a:gd name="connsiteX2" fmla="*/ 410459 w 410459"/>
                  <a:gd name="connsiteY2" fmla="*/ 171999 h 349503"/>
                  <a:gd name="connsiteX3" fmla="*/ 389028 w 410459"/>
                  <a:gd name="connsiteY3" fmla="*/ 349503 h 349503"/>
                  <a:gd name="connsiteX4" fmla="*/ 111619 w 410459"/>
                  <a:gd name="connsiteY4" fmla="*/ 349503 h 349503"/>
                  <a:gd name="connsiteX5" fmla="*/ 63994 w 410459"/>
                  <a:gd name="connsiteY5" fmla="*/ 236293 h 349503"/>
                  <a:gd name="connsiteX0" fmla="*/ 73519 w 410459"/>
                  <a:gd name="connsiteY0" fmla="*/ 295824 h 349503"/>
                  <a:gd name="connsiteX1" fmla="*/ 69942 w 410459"/>
                  <a:gd name="connsiteY1" fmla="*/ 152949 h 349503"/>
                  <a:gd name="connsiteX2" fmla="*/ 410459 w 410459"/>
                  <a:gd name="connsiteY2" fmla="*/ 171999 h 349503"/>
                  <a:gd name="connsiteX3" fmla="*/ 389028 w 410459"/>
                  <a:gd name="connsiteY3" fmla="*/ 349503 h 349503"/>
                  <a:gd name="connsiteX4" fmla="*/ 111619 w 410459"/>
                  <a:gd name="connsiteY4" fmla="*/ 349503 h 349503"/>
                  <a:gd name="connsiteX5" fmla="*/ 73519 w 410459"/>
                  <a:gd name="connsiteY5" fmla="*/ 295824 h 349503"/>
                  <a:gd name="connsiteX0" fmla="*/ 73519 w 410459"/>
                  <a:gd name="connsiteY0" fmla="*/ 295824 h 349503"/>
                  <a:gd name="connsiteX1" fmla="*/ 69942 w 410459"/>
                  <a:gd name="connsiteY1" fmla="*/ 152949 h 349503"/>
                  <a:gd name="connsiteX2" fmla="*/ 410459 w 410459"/>
                  <a:gd name="connsiteY2" fmla="*/ 171999 h 349503"/>
                  <a:gd name="connsiteX3" fmla="*/ 389028 w 410459"/>
                  <a:gd name="connsiteY3" fmla="*/ 349503 h 349503"/>
                  <a:gd name="connsiteX4" fmla="*/ 111619 w 410459"/>
                  <a:gd name="connsiteY4" fmla="*/ 349503 h 349503"/>
                  <a:gd name="connsiteX5" fmla="*/ 73519 w 410459"/>
                  <a:gd name="connsiteY5" fmla="*/ 295824 h 349503"/>
                  <a:gd name="connsiteX0" fmla="*/ 73519 w 410459"/>
                  <a:gd name="connsiteY0" fmla="*/ 295824 h 349503"/>
                  <a:gd name="connsiteX1" fmla="*/ 69942 w 410459"/>
                  <a:gd name="connsiteY1" fmla="*/ 152949 h 349503"/>
                  <a:gd name="connsiteX2" fmla="*/ 410459 w 410459"/>
                  <a:gd name="connsiteY2" fmla="*/ 171999 h 349503"/>
                  <a:gd name="connsiteX3" fmla="*/ 389028 w 410459"/>
                  <a:gd name="connsiteY3" fmla="*/ 349503 h 349503"/>
                  <a:gd name="connsiteX4" fmla="*/ 73519 w 410459"/>
                  <a:gd name="connsiteY4" fmla="*/ 295824 h 349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459" h="349503">
                    <a:moveTo>
                      <a:pt x="73519" y="295824"/>
                    </a:moveTo>
                    <a:cubicBezTo>
                      <a:pt x="58635" y="263065"/>
                      <a:pt x="34820" y="193430"/>
                      <a:pt x="69942" y="152949"/>
                    </a:cubicBezTo>
                    <a:cubicBezTo>
                      <a:pt x="-194973" y="-132801"/>
                      <a:pt x="375535" y="46371"/>
                      <a:pt x="410459" y="171999"/>
                    </a:cubicBezTo>
                    <a:lnTo>
                      <a:pt x="389028" y="349503"/>
                    </a:lnTo>
                    <a:lnTo>
                      <a:pt x="73519" y="295824"/>
                    </a:lnTo>
                    <a:close/>
                  </a:path>
                </a:pathLst>
              </a:custGeom>
              <a:solidFill>
                <a:srgbClr val="FA55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6BB5A0AA-1805-FDB4-BC45-EF3886711F94}"/>
                  </a:ext>
                </a:extLst>
              </p:cNvPr>
              <p:cNvSpPr/>
              <p:nvPr/>
            </p:nvSpPr>
            <p:spPr>
              <a:xfrm>
                <a:off x="5580081" y="5248644"/>
                <a:ext cx="911833" cy="998954"/>
              </a:xfrm>
              <a:custGeom>
                <a:avLst/>
                <a:gdLst>
                  <a:gd name="connsiteX0" fmla="*/ 0 w 911833"/>
                  <a:gd name="connsiteY0" fmla="*/ 0 h 998954"/>
                  <a:gd name="connsiteX1" fmla="*/ 911833 w 911833"/>
                  <a:gd name="connsiteY1" fmla="*/ 0 h 998954"/>
                  <a:gd name="connsiteX2" fmla="*/ 911833 w 911833"/>
                  <a:gd name="connsiteY2" fmla="*/ 296 h 998954"/>
                  <a:gd name="connsiteX3" fmla="*/ 831098 w 911833"/>
                  <a:gd name="connsiteY3" fmla="*/ 28811 h 998954"/>
                  <a:gd name="connsiteX4" fmla="*/ 453726 w 911833"/>
                  <a:gd name="connsiteY4" fmla="*/ 522297 h 998954"/>
                  <a:gd name="connsiteX5" fmla="*/ 831823 w 911833"/>
                  <a:gd name="connsiteY5" fmla="*/ 623533 h 998954"/>
                  <a:gd name="connsiteX6" fmla="*/ 595603 w 911833"/>
                  <a:gd name="connsiteY6" fmla="*/ 638773 h 998954"/>
                  <a:gd name="connsiteX7" fmla="*/ 831823 w 911833"/>
                  <a:gd name="connsiteY7" fmla="*/ 836893 h 998954"/>
                  <a:gd name="connsiteX8" fmla="*/ 466063 w 911833"/>
                  <a:gd name="connsiteY8" fmla="*/ 707352 h 998954"/>
                  <a:gd name="connsiteX9" fmla="*/ 610843 w 911833"/>
                  <a:gd name="connsiteY9" fmla="*/ 996912 h 998954"/>
                  <a:gd name="connsiteX10" fmla="*/ 367003 w 911833"/>
                  <a:gd name="connsiteY10" fmla="*/ 737832 h 998954"/>
                  <a:gd name="connsiteX11" fmla="*/ 138403 w 911833"/>
                  <a:gd name="connsiteY11" fmla="*/ 722594 h 998954"/>
                  <a:gd name="connsiteX12" fmla="*/ 344143 w 911833"/>
                  <a:gd name="connsiteY12" fmla="*/ 646392 h 998954"/>
                  <a:gd name="connsiteX13" fmla="*/ 3784 w 911833"/>
                  <a:gd name="connsiteY13" fmla="*/ 28811 h 998954"/>
                  <a:gd name="connsiteX14" fmla="*/ 0 w 911833"/>
                  <a:gd name="connsiteY14" fmla="*/ 30425 h 998954"/>
                  <a:gd name="connsiteX15" fmla="*/ 0 w 911833"/>
                  <a:gd name="connsiteY15" fmla="*/ 0 h 998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11833" h="998954">
                    <a:moveTo>
                      <a:pt x="0" y="0"/>
                    </a:moveTo>
                    <a:lnTo>
                      <a:pt x="911833" y="0"/>
                    </a:lnTo>
                    <a:lnTo>
                      <a:pt x="911833" y="296"/>
                    </a:lnTo>
                    <a:lnTo>
                      <a:pt x="831098" y="28811"/>
                    </a:lnTo>
                    <a:cubicBezTo>
                      <a:pt x="778725" y="123033"/>
                      <a:pt x="574679" y="527135"/>
                      <a:pt x="453726" y="522297"/>
                    </a:cubicBezTo>
                    <a:cubicBezTo>
                      <a:pt x="737057" y="547757"/>
                      <a:pt x="818337" y="604120"/>
                      <a:pt x="831823" y="623533"/>
                    </a:cubicBezTo>
                    <a:cubicBezTo>
                      <a:pt x="845309" y="642946"/>
                      <a:pt x="659103" y="628613"/>
                      <a:pt x="595603" y="638773"/>
                    </a:cubicBezTo>
                    <a:cubicBezTo>
                      <a:pt x="532103" y="648933"/>
                      <a:pt x="852143" y="825463"/>
                      <a:pt x="831823" y="836893"/>
                    </a:cubicBezTo>
                    <a:cubicBezTo>
                      <a:pt x="811503" y="848323"/>
                      <a:pt x="548613" y="756882"/>
                      <a:pt x="466063" y="707352"/>
                    </a:cubicBezTo>
                    <a:cubicBezTo>
                      <a:pt x="612113" y="825462"/>
                      <a:pt x="632433" y="970242"/>
                      <a:pt x="610843" y="996912"/>
                    </a:cubicBezTo>
                    <a:cubicBezTo>
                      <a:pt x="589253" y="1023582"/>
                      <a:pt x="434313" y="781012"/>
                      <a:pt x="367003" y="737832"/>
                    </a:cubicBezTo>
                    <a:cubicBezTo>
                      <a:pt x="299693" y="694652"/>
                      <a:pt x="180313" y="746724"/>
                      <a:pt x="138403" y="722594"/>
                    </a:cubicBezTo>
                    <a:cubicBezTo>
                      <a:pt x="100303" y="648933"/>
                      <a:pt x="351763" y="689573"/>
                      <a:pt x="344143" y="646392"/>
                    </a:cubicBezTo>
                    <a:cubicBezTo>
                      <a:pt x="322130" y="509112"/>
                      <a:pt x="33417" y="219431"/>
                      <a:pt x="3784" y="28811"/>
                    </a:cubicBezTo>
                    <a:lnTo>
                      <a:pt x="0" y="304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90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61" name="Rectangle 590">
                <a:extLst>
                  <a:ext uri="{FF2B5EF4-FFF2-40B4-BE49-F238E27FC236}">
                    <a16:creationId xmlns:a16="http://schemas.microsoft.com/office/drawing/2014/main" id="{9F8AB1EA-6DD6-7410-16B7-7F2E7160583F}"/>
                  </a:ext>
                </a:extLst>
              </p:cNvPr>
              <p:cNvSpPr/>
              <p:nvPr/>
            </p:nvSpPr>
            <p:spPr>
              <a:xfrm>
                <a:off x="3498201" y="-44411"/>
                <a:ext cx="3947488" cy="6653718"/>
              </a:xfrm>
              <a:custGeom>
                <a:avLst/>
                <a:gdLst>
                  <a:gd name="connsiteX0" fmla="*/ 0 w 1036046"/>
                  <a:gd name="connsiteY0" fmla="*/ 0 h 1380565"/>
                  <a:gd name="connsiteX1" fmla="*/ 1036046 w 1036046"/>
                  <a:gd name="connsiteY1" fmla="*/ 0 h 1380565"/>
                  <a:gd name="connsiteX2" fmla="*/ 1036046 w 1036046"/>
                  <a:gd name="connsiteY2" fmla="*/ 1380565 h 1380565"/>
                  <a:gd name="connsiteX3" fmla="*/ 0 w 1036046"/>
                  <a:gd name="connsiteY3" fmla="*/ 1380565 h 1380565"/>
                  <a:gd name="connsiteX4" fmla="*/ 0 w 1036046"/>
                  <a:gd name="connsiteY4" fmla="*/ 0 h 1380565"/>
                  <a:gd name="connsiteX0" fmla="*/ 0 w 1039164"/>
                  <a:gd name="connsiteY0" fmla="*/ 1566747 h 2947312"/>
                  <a:gd name="connsiteX1" fmla="*/ 1039164 w 1039164"/>
                  <a:gd name="connsiteY1" fmla="*/ 0 h 2947312"/>
                  <a:gd name="connsiteX2" fmla="*/ 1036046 w 1039164"/>
                  <a:gd name="connsiteY2" fmla="*/ 2947312 h 2947312"/>
                  <a:gd name="connsiteX3" fmla="*/ 0 w 1039164"/>
                  <a:gd name="connsiteY3" fmla="*/ 2947312 h 2947312"/>
                  <a:gd name="connsiteX4" fmla="*/ 0 w 1039164"/>
                  <a:gd name="connsiteY4" fmla="*/ 1566747 h 2947312"/>
                  <a:gd name="connsiteX0" fmla="*/ 0 w 1242364"/>
                  <a:gd name="connsiteY0" fmla="*/ 1842518 h 3223083"/>
                  <a:gd name="connsiteX1" fmla="*/ 1242364 w 1242364"/>
                  <a:gd name="connsiteY1" fmla="*/ 0 h 3223083"/>
                  <a:gd name="connsiteX2" fmla="*/ 1039164 w 1242364"/>
                  <a:gd name="connsiteY2" fmla="*/ 275771 h 3223083"/>
                  <a:gd name="connsiteX3" fmla="*/ 1036046 w 1242364"/>
                  <a:gd name="connsiteY3" fmla="*/ 3223083 h 3223083"/>
                  <a:gd name="connsiteX4" fmla="*/ 0 w 1242364"/>
                  <a:gd name="connsiteY4" fmla="*/ 3223083 h 3223083"/>
                  <a:gd name="connsiteX5" fmla="*/ 0 w 1242364"/>
                  <a:gd name="connsiteY5" fmla="*/ 1842518 h 3223083"/>
                  <a:gd name="connsiteX0" fmla="*/ 0 w 1410298"/>
                  <a:gd name="connsiteY0" fmla="*/ 2048949 h 3429514"/>
                  <a:gd name="connsiteX1" fmla="*/ 1343964 w 1410298"/>
                  <a:gd name="connsiteY1" fmla="*/ 104832 h 3429514"/>
                  <a:gd name="connsiteX2" fmla="*/ 1242364 w 1410298"/>
                  <a:gd name="connsiteY2" fmla="*/ 206431 h 3429514"/>
                  <a:gd name="connsiteX3" fmla="*/ 1039164 w 1410298"/>
                  <a:gd name="connsiteY3" fmla="*/ 482202 h 3429514"/>
                  <a:gd name="connsiteX4" fmla="*/ 1036046 w 1410298"/>
                  <a:gd name="connsiteY4" fmla="*/ 3429514 h 3429514"/>
                  <a:gd name="connsiteX5" fmla="*/ 0 w 1410298"/>
                  <a:gd name="connsiteY5" fmla="*/ 3429514 h 3429514"/>
                  <a:gd name="connsiteX6" fmla="*/ 0 w 1410298"/>
                  <a:gd name="connsiteY6" fmla="*/ 2048949 h 3429514"/>
                  <a:gd name="connsiteX0" fmla="*/ 0 w 1430933"/>
                  <a:gd name="connsiteY0" fmla="*/ 2229430 h 3609995"/>
                  <a:gd name="connsiteX1" fmla="*/ 1343964 w 1430933"/>
                  <a:gd name="connsiteY1" fmla="*/ 96627 h 3609995"/>
                  <a:gd name="connsiteX2" fmla="*/ 1343964 w 1430933"/>
                  <a:gd name="connsiteY2" fmla="*/ 285313 h 3609995"/>
                  <a:gd name="connsiteX3" fmla="*/ 1242364 w 1430933"/>
                  <a:gd name="connsiteY3" fmla="*/ 386912 h 3609995"/>
                  <a:gd name="connsiteX4" fmla="*/ 1039164 w 1430933"/>
                  <a:gd name="connsiteY4" fmla="*/ 662683 h 3609995"/>
                  <a:gd name="connsiteX5" fmla="*/ 1036046 w 1430933"/>
                  <a:gd name="connsiteY5" fmla="*/ 3609995 h 3609995"/>
                  <a:gd name="connsiteX6" fmla="*/ 0 w 1430933"/>
                  <a:gd name="connsiteY6" fmla="*/ 3609995 h 3609995"/>
                  <a:gd name="connsiteX7" fmla="*/ 0 w 1430933"/>
                  <a:gd name="connsiteY7" fmla="*/ 2229430 h 3609995"/>
                  <a:gd name="connsiteX0" fmla="*/ 0 w 1375953"/>
                  <a:gd name="connsiteY0" fmla="*/ 2153682 h 3534247"/>
                  <a:gd name="connsiteX1" fmla="*/ 661792 w 1375953"/>
                  <a:gd name="connsiteY1" fmla="*/ 1182023 h 3534247"/>
                  <a:gd name="connsiteX2" fmla="*/ 1343964 w 1375953"/>
                  <a:gd name="connsiteY2" fmla="*/ 20879 h 3534247"/>
                  <a:gd name="connsiteX3" fmla="*/ 1343964 w 1375953"/>
                  <a:gd name="connsiteY3" fmla="*/ 209565 h 3534247"/>
                  <a:gd name="connsiteX4" fmla="*/ 1242364 w 1375953"/>
                  <a:gd name="connsiteY4" fmla="*/ 311164 h 3534247"/>
                  <a:gd name="connsiteX5" fmla="*/ 1039164 w 1375953"/>
                  <a:gd name="connsiteY5" fmla="*/ 586935 h 3534247"/>
                  <a:gd name="connsiteX6" fmla="*/ 1036046 w 1375953"/>
                  <a:gd name="connsiteY6" fmla="*/ 3534247 h 3534247"/>
                  <a:gd name="connsiteX7" fmla="*/ 0 w 1375953"/>
                  <a:gd name="connsiteY7" fmla="*/ 3534247 h 3534247"/>
                  <a:gd name="connsiteX8" fmla="*/ 0 w 1375953"/>
                  <a:gd name="connsiteY8" fmla="*/ 2153682 h 3534247"/>
                  <a:gd name="connsiteX0" fmla="*/ 194551 w 1570504"/>
                  <a:gd name="connsiteY0" fmla="*/ 2153682 h 5362137"/>
                  <a:gd name="connsiteX1" fmla="*/ 856343 w 1570504"/>
                  <a:gd name="connsiteY1" fmla="*/ 1182023 h 5362137"/>
                  <a:gd name="connsiteX2" fmla="*/ 1538515 w 1570504"/>
                  <a:gd name="connsiteY2" fmla="*/ 20879 h 5362137"/>
                  <a:gd name="connsiteX3" fmla="*/ 1538515 w 1570504"/>
                  <a:gd name="connsiteY3" fmla="*/ 209565 h 5362137"/>
                  <a:gd name="connsiteX4" fmla="*/ 1436915 w 1570504"/>
                  <a:gd name="connsiteY4" fmla="*/ 311164 h 5362137"/>
                  <a:gd name="connsiteX5" fmla="*/ 1233715 w 1570504"/>
                  <a:gd name="connsiteY5" fmla="*/ 586935 h 5362137"/>
                  <a:gd name="connsiteX6" fmla="*/ 0 w 1570504"/>
                  <a:gd name="connsiteY6" fmla="*/ 5362137 h 5362137"/>
                  <a:gd name="connsiteX7" fmla="*/ 194551 w 1570504"/>
                  <a:gd name="connsiteY7" fmla="*/ 3534247 h 5362137"/>
                  <a:gd name="connsiteX8" fmla="*/ 194551 w 1570504"/>
                  <a:gd name="connsiteY8" fmla="*/ 2153682 h 5362137"/>
                  <a:gd name="connsiteX0" fmla="*/ 1021865 w 2397818"/>
                  <a:gd name="connsiteY0" fmla="*/ 2153682 h 5362137"/>
                  <a:gd name="connsiteX1" fmla="*/ 1683657 w 2397818"/>
                  <a:gd name="connsiteY1" fmla="*/ 1182023 h 5362137"/>
                  <a:gd name="connsiteX2" fmla="*/ 2365829 w 2397818"/>
                  <a:gd name="connsiteY2" fmla="*/ 20879 h 5362137"/>
                  <a:gd name="connsiteX3" fmla="*/ 2365829 w 2397818"/>
                  <a:gd name="connsiteY3" fmla="*/ 209565 h 5362137"/>
                  <a:gd name="connsiteX4" fmla="*/ 2264229 w 2397818"/>
                  <a:gd name="connsiteY4" fmla="*/ 311164 h 5362137"/>
                  <a:gd name="connsiteX5" fmla="*/ 2061029 w 2397818"/>
                  <a:gd name="connsiteY5" fmla="*/ 586935 h 5362137"/>
                  <a:gd name="connsiteX6" fmla="*/ 827314 w 2397818"/>
                  <a:gd name="connsiteY6" fmla="*/ 5362137 h 5362137"/>
                  <a:gd name="connsiteX7" fmla="*/ 0 w 2397818"/>
                  <a:gd name="connsiteY7" fmla="*/ 5362137 h 5362137"/>
                  <a:gd name="connsiteX8" fmla="*/ 1021865 w 2397818"/>
                  <a:gd name="connsiteY8" fmla="*/ 2153682 h 5362137"/>
                  <a:gd name="connsiteX0" fmla="*/ 1908185 w 3284138"/>
                  <a:gd name="connsiteY0" fmla="*/ 2153682 h 5435831"/>
                  <a:gd name="connsiteX1" fmla="*/ 2569977 w 3284138"/>
                  <a:gd name="connsiteY1" fmla="*/ 1182023 h 5435831"/>
                  <a:gd name="connsiteX2" fmla="*/ 3252149 w 3284138"/>
                  <a:gd name="connsiteY2" fmla="*/ 20879 h 5435831"/>
                  <a:gd name="connsiteX3" fmla="*/ 3252149 w 3284138"/>
                  <a:gd name="connsiteY3" fmla="*/ 209565 h 5435831"/>
                  <a:gd name="connsiteX4" fmla="*/ 3150549 w 3284138"/>
                  <a:gd name="connsiteY4" fmla="*/ 311164 h 5435831"/>
                  <a:gd name="connsiteX5" fmla="*/ 2947349 w 3284138"/>
                  <a:gd name="connsiteY5" fmla="*/ 586935 h 5435831"/>
                  <a:gd name="connsiteX6" fmla="*/ 1713634 w 3284138"/>
                  <a:gd name="connsiteY6" fmla="*/ 5362137 h 5435831"/>
                  <a:gd name="connsiteX7" fmla="*/ 886320 w 3284138"/>
                  <a:gd name="connsiteY7" fmla="*/ 5362137 h 5435831"/>
                  <a:gd name="connsiteX8" fmla="*/ 1908185 w 3284138"/>
                  <a:gd name="connsiteY8" fmla="*/ 2153682 h 5435831"/>
                  <a:gd name="connsiteX0" fmla="*/ 2502551 w 3878504"/>
                  <a:gd name="connsiteY0" fmla="*/ 2153682 h 5732038"/>
                  <a:gd name="connsiteX1" fmla="*/ 3164343 w 3878504"/>
                  <a:gd name="connsiteY1" fmla="*/ 1182023 h 5732038"/>
                  <a:gd name="connsiteX2" fmla="*/ 3846515 w 3878504"/>
                  <a:gd name="connsiteY2" fmla="*/ 20879 h 5732038"/>
                  <a:gd name="connsiteX3" fmla="*/ 3846515 w 3878504"/>
                  <a:gd name="connsiteY3" fmla="*/ 209565 h 5732038"/>
                  <a:gd name="connsiteX4" fmla="*/ 3744915 w 3878504"/>
                  <a:gd name="connsiteY4" fmla="*/ 311164 h 5732038"/>
                  <a:gd name="connsiteX5" fmla="*/ 3541715 w 3878504"/>
                  <a:gd name="connsiteY5" fmla="*/ 586935 h 5732038"/>
                  <a:gd name="connsiteX6" fmla="*/ 2308000 w 3878504"/>
                  <a:gd name="connsiteY6" fmla="*/ 5362137 h 5732038"/>
                  <a:gd name="connsiteX7" fmla="*/ 1480686 w 3878504"/>
                  <a:gd name="connsiteY7" fmla="*/ 5362137 h 5732038"/>
                  <a:gd name="connsiteX8" fmla="*/ 14743 w 3878504"/>
                  <a:gd name="connsiteY8" fmla="*/ 5536309 h 5732038"/>
                  <a:gd name="connsiteX9" fmla="*/ 2502551 w 3878504"/>
                  <a:gd name="connsiteY9" fmla="*/ 2153682 h 5732038"/>
                  <a:gd name="connsiteX0" fmla="*/ 2622344 w 3998297"/>
                  <a:gd name="connsiteY0" fmla="*/ 2153682 h 5732038"/>
                  <a:gd name="connsiteX1" fmla="*/ 3284136 w 3998297"/>
                  <a:gd name="connsiteY1" fmla="*/ 1182023 h 5732038"/>
                  <a:gd name="connsiteX2" fmla="*/ 3966308 w 3998297"/>
                  <a:gd name="connsiteY2" fmla="*/ 20879 h 5732038"/>
                  <a:gd name="connsiteX3" fmla="*/ 3966308 w 3998297"/>
                  <a:gd name="connsiteY3" fmla="*/ 209565 h 5732038"/>
                  <a:gd name="connsiteX4" fmla="*/ 3864708 w 3998297"/>
                  <a:gd name="connsiteY4" fmla="*/ 311164 h 5732038"/>
                  <a:gd name="connsiteX5" fmla="*/ 3661508 w 3998297"/>
                  <a:gd name="connsiteY5" fmla="*/ 586935 h 5732038"/>
                  <a:gd name="connsiteX6" fmla="*/ 2427793 w 3998297"/>
                  <a:gd name="connsiteY6" fmla="*/ 5362137 h 5732038"/>
                  <a:gd name="connsiteX7" fmla="*/ 1600479 w 3998297"/>
                  <a:gd name="connsiteY7" fmla="*/ 5362137 h 5732038"/>
                  <a:gd name="connsiteX8" fmla="*/ 134536 w 3998297"/>
                  <a:gd name="connsiteY8" fmla="*/ 5536309 h 5732038"/>
                  <a:gd name="connsiteX9" fmla="*/ 323222 w 3998297"/>
                  <a:gd name="connsiteY9" fmla="*/ 4926708 h 5732038"/>
                  <a:gd name="connsiteX10" fmla="*/ 2622344 w 3998297"/>
                  <a:gd name="connsiteY10" fmla="*/ 2153682 h 5732038"/>
                  <a:gd name="connsiteX0" fmla="*/ 2622344 w 3998297"/>
                  <a:gd name="connsiteY0" fmla="*/ 2153682 h 5732038"/>
                  <a:gd name="connsiteX1" fmla="*/ 3284136 w 3998297"/>
                  <a:gd name="connsiteY1" fmla="*/ 1182023 h 5732038"/>
                  <a:gd name="connsiteX2" fmla="*/ 3966308 w 3998297"/>
                  <a:gd name="connsiteY2" fmla="*/ 20879 h 5732038"/>
                  <a:gd name="connsiteX3" fmla="*/ 3966308 w 3998297"/>
                  <a:gd name="connsiteY3" fmla="*/ 209565 h 5732038"/>
                  <a:gd name="connsiteX4" fmla="*/ 3864708 w 3998297"/>
                  <a:gd name="connsiteY4" fmla="*/ 311164 h 5732038"/>
                  <a:gd name="connsiteX5" fmla="*/ 3661508 w 3998297"/>
                  <a:gd name="connsiteY5" fmla="*/ 586935 h 5732038"/>
                  <a:gd name="connsiteX6" fmla="*/ 2427793 w 3998297"/>
                  <a:gd name="connsiteY6" fmla="*/ 5362137 h 5732038"/>
                  <a:gd name="connsiteX7" fmla="*/ 1600479 w 3998297"/>
                  <a:gd name="connsiteY7" fmla="*/ 5362137 h 5732038"/>
                  <a:gd name="connsiteX8" fmla="*/ 134536 w 3998297"/>
                  <a:gd name="connsiteY8" fmla="*/ 5536309 h 5732038"/>
                  <a:gd name="connsiteX9" fmla="*/ 323222 w 3998297"/>
                  <a:gd name="connsiteY9" fmla="*/ 4926708 h 5732038"/>
                  <a:gd name="connsiteX10" fmla="*/ 2622344 w 3998297"/>
                  <a:gd name="connsiteY10" fmla="*/ 2153682 h 5732038"/>
                  <a:gd name="connsiteX0" fmla="*/ 323222 w 3998297"/>
                  <a:gd name="connsiteY0" fmla="*/ 4926708 h 5732038"/>
                  <a:gd name="connsiteX1" fmla="*/ 3284136 w 3998297"/>
                  <a:gd name="connsiteY1" fmla="*/ 1182023 h 5732038"/>
                  <a:gd name="connsiteX2" fmla="*/ 3966308 w 3998297"/>
                  <a:gd name="connsiteY2" fmla="*/ 20879 h 5732038"/>
                  <a:gd name="connsiteX3" fmla="*/ 3966308 w 3998297"/>
                  <a:gd name="connsiteY3" fmla="*/ 209565 h 5732038"/>
                  <a:gd name="connsiteX4" fmla="*/ 3864708 w 3998297"/>
                  <a:gd name="connsiteY4" fmla="*/ 311164 h 5732038"/>
                  <a:gd name="connsiteX5" fmla="*/ 3661508 w 3998297"/>
                  <a:gd name="connsiteY5" fmla="*/ 586935 h 5732038"/>
                  <a:gd name="connsiteX6" fmla="*/ 2427793 w 3998297"/>
                  <a:gd name="connsiteY6" fmla="*/ 5362137 h 5732038"/>
                  <a:gd name="connsiteX7" fmla="*/ 1600479 w 3998297"/>
                  <a:gd name="connsiteY7" fmla="*/ 5362137 h 5732038"/>
                  <a:gd name="connsiteX8" fmla="*/ 134536 w 3998297"/>
                  <a:gd name="connsiteY8" fmla="*/ 5536309 h 5732038"/>
                  <a:gd name="connsiteX9" fmla="*/ 323222 w 3998297"/>
                  <a:gd name="connsiteY9" fmla="*/ 4926708 h 5732038"/>
                  <a:gd name="connsiteX0" fmla="*/ 323222 w 3998297"/>
                  <a:gd name="connsiteY0" fmla="*/ 4926708 h 5732038"/>
                  <a:gd name="connsiteX1" fmla="*/ 3284136 w 3998297"/>
                  <a:gd name="connsiteY1" fmla="*/ 1182023 h 5732038"/>
                  <a:gd name="connsiteX2" fmla="*/ 3966308 w 3998297"/>
                  <a:gd name="connsiteY2" fmla="*/ 20879 h 5732038"/>
                  <a:gd name="connsiteX3" fmla="*/ 3966308 w 3998297"/>
                  <a:gd name="connsiteY3" fmla="*/ 209565 h 5732038"/>
                  <a:gd name="connsiteX4" fmla="*/ 3864708 w 3998297"/>
                  <a:gd name="connsiteY4" fmla="*/ 311164 h 5732038"/>
                  <a:gd name="connsiteX5" fmla="*/ 3661508 w 3998297"/>
                  <a:gd name="connsiteY5" fmla="*/ 586935 h 5732038"/>
                  <a:gd name="connsiteX6" fmla="*/ 2427793 w 3998297"/>
                  <a:gd name="connsiteY6" fmla="*/ 5362137 h 5732038"/>
                  <a:gd name="connsiteX7" fmla="*/ 1600479 w 3998297"/>
                  <a:gd name="connsiteY7" fmla="*/ 5362137 h 5732038"/>
                  <a:gd name="connsiteX8" fmla="*/ 134536 w 3998297"/>
                  <a:gd name="connsiteY8" fmla="*/ 5536309 h 5732038"/>
                  <a:gd name="connsiteX9" fmla="*/ 323222 w 3998297"/>
                  <a:gd name="connsiteY9" fmla="*/ 4926708 h 5732038"/>
                  <a:gd name="connsiteX0" fmla="*/ 323222 w 3998297"/>
                  <a:gd name="connsiteY0" fmla="*/ 4926708 h 5732038"/>
                  <a:gd name="connsiteX1" fmla="*/ 3284136 w 3998297"/>
                  <a:gd name="connsiteY1" fmla="*/ 1182023 h 5732038"/>
                  <a:gd name="connsiteX2" fmla="*/ 3966308 w 3998297"/>
                  <a:gd name="connsiteY2" fmla="*/ 20879 h 5732038"/>
                  <a:gd name="connsiteX3" fmla="*/ 3966308 w 3998297"/>
                  <a:gd name="connsiteY3" fmla="*/ 209565 h 5732038"/>
                  <a:gd name="connsiteX4" fmla="*/ 3864708 w 3998297"/>
                  <a:gd name="connsiteY4" fmla="*/ 311164 h 5732038"/>
                  <a:gd name="connsiteX5" fmla="*/ 3661508 w 3998297"/>
                  <a:gd name="connsiteY5" fmla="*/ 586935 h 5732038"/>
                  <a:gd name="connsiteX6" fmla="*/ 2427793 w 3998297"/>
                  <a:gd name="connsiteY6" fmla="*/ 5362137 h 5732038"/>
                  <a:gd name="connsiteX7" fmla="*/ 1600479 w 3998297"/>
                  <a:gd name="connsiteY7" fmla="*/ 5362137 h 5732038"/>
                  <a:gd name="connsiteX8" fmla="*/ 134536 w 3998297"/>
                  <a:gd name="connsiteY8" fmla="*/ 5536309 h 5732038"/>
                  <a:gd name="connsiteX9" fmla="*/ 323222 w 3998297"/>
                  <a:gd name="connsiteY9" fmla="*/ 4926708 h 5732038"/>
                  <a:gd name="connsiteX0" fmla="*/ 323222 w 3998297"/>
                  <a:gd name="connsiteY0" fmla="*/ 4926708 h 5732038"/>
                  <a:gd name="connsiteX1" fmla="*/ 3284136 w 3998297"/>
                  <a:gd name="connsiteY1" fmla="*/ 1182023 h 5732038"/>
                  <a:gd name="connsiteX2" fmla="*/ 3966308 w 3998297"/>
                  <a:gd name="connsiteY2" fmla="*/ 20879 h 5732038"/>
                  <a:gd name="connsiteX3" fmla="*/ 3966308 w 3998297"/>
                  <a:gd name="connsiteY3" fmla="*/ 209565 h 5732038"/>
                  <a:gd name="connsiteX4" fmla="*/ 3864708 w 3998297"/>
                  <a:gd name="connsiteY4" fmla="*/ 311164 h 5732038"/>
                  <a:gd name="connsiteX5" fmla="*/ 3661508 w 3998297"/>
                  <a:gd name="connsiteY5" fmla="*/ 586935 h 5732038"/>
                  <a:gd name="connsiteX6" fmla="*/ 2427793 w 3998297"/>
                  <a:gd name="connsiteY6" fmla="*/ 5362137 h 5732038"/>
                  <a:gd name="connsiteX7" fmla="*/ 1600479 w 3998297"/>
                  <a:gd name="connsiteY7" fmla="*/ 5362137 h 5732038"/>
                  <a:gd name="connsiteX8" fmla="*/ 134536 w 3998297"/>
                  <a:gd name="connsiteY8" fmla="*/ 5536309 h 5732038"/>
                  <a:gd name="connsiteX9" fmla="*/ 323222 w 3998297"/>
                  <a:gd name="connsiteY9" fmla="*/ 4926708 h 5732038"/>
                  <a:gd name="connsiteX0" fmla="*/ 323222 w 3998297"/>
                  <a:gd name="connsiteY0" fmla="*/ 4926708 h 5732038"/>
                  <a:gd name="connsiteX1" fmla="*/ 3284136 w 3998297"/>
                  <a:gd name="connsiteY1" fmla="*/ 1182023 h 5732038"/>
                  <a:gd name="connsiteX2" fmla="*/ 3966308 w 3998297"/>
                  <a:gd name="connsiteY2" fmla="*/ 20879 h 5732038"/>
                  <a:gd name="connsiteX3" fmla="*/ 3966308 w 3998297"/>
                  <a:gd name="connsiteY3" fmla="*/ 209565 h 5732038"/>
                  <a:gd name="connsiteX4" fmla="*/ 3864708 w 3998297"/>
                  <a:gd name="connsiteY4" fmla="*/ 311164 h 5732038"/>
                  <a:gd name="connsiteX5" fmla="*/ 3661508 w 3998297"/>
                  <a:gd name="connsiteY5" fmla="*/ 586935 h 5732038"/>
                  <a:gd name="connsiteX6" fmla="*/ 2427793 w 3998297"/>
                  <a:gd name="connsiteY6" fmla="*/ 5362137 h 5732038"/>
                  <a:gd name="connsiteX7" fmla="*/ 1600479 w 3998297"/>
                  <a:gd name="connsiteY7" fmla="*/ 5362137 h 5732038"/>
                  <a:gd name="connsiteX8" fmla="*/ 134536 w 3998297"/>
                  <a:gd name="connsiteY8" fmla="*/ 5536309 h 5732038"/>
                  <a:gd name="connsiteX9" fmla="*/ 323222 w 3998297"/>
                  <a:gd name="connsiteY9" fmla="*/ 4926708 h 5732038"/>
                  <a:gd name="connsiteX0" fmla="*/ 323222 w 3998297"/>
                  <a:gd name="connsiteY0" fmla="*/ 4926708 h 5732038"/>
                  <a:gd name="connsiteX1" fmla="*/ 3284136 w 3998297"/>
                  <a:gd name="connsiteY1" fmla="*/ 1182023 h 5732038"/>
                  <a:gd name="connsiteX2" fmla="*/ 3966308 w 3998297"/>
                  <a:gd name="connsiteY2" fmla="*/ 20879 h 5732038"/>
                  <a:gd name="connsiteX3" fmla="*/ 3966308 w 3998297"/>
                  <a:gd name="connsiteY3" fmla="*/ 209565 h 5732038"/>
                  <a:gd name="connsiteX4" fmla="*/ 3864708 w 3998297"/>
                  <a:gd name="connsiteY4" fmla="*/ 311164 h 5732038"/>
                  <a:gd name="connsiteX5" fmla="*/ 3661508 w 3998297"/>
                  <a:gd name="connsiteY5" fmla="*/ 586935 h 5732038"/>
                  <a:gd name="connsiteX6" fmla="*/ 2427793 w 3998297"/>
                  <a:gd name="connsiteY6" fmla="*/ 5362137 h 5732038"/>
                  <a:gd name="connsiteX7" fmla="*/ 1600479 w 3998297"/>
                  <a:gd name="connsiteY7" fmla="*/ 5362137 h 5732038"/>
                  <a:gd name="connsiteX8" fmla="*/ 134536 w 3998297"/>
                  <a:gd name="connsiteY8" fmla="*/ 5536309 h 5732038"/>
                  <a:gd name="connsiteX9" fmla="*/ 323222 w 3998297"/>
                  <a:gd name="connsiteY9" fmla="*/ 4926708 h 5732038"/>
                  <a:gd name="connsiteX0" fmla="*/ 323222 w 3998297"/>
                  <a:gd name="connsiteY0" fmla="*/ 5095499 h 5900829"/>
                  <a:gd name="connsiteX1" fmla="*/ 3284136 w 3998297"/>
                  <a:gd name="connsiteY1" fmla="*/ 1350814 h 5900829"/>
                  <a:gd name="connsiteX2" fmla="*/ 3966308 w 3998297"/>
                  <a:gd name="connsiteY2" fmla="*/ 189670 h 5900829"/>
                  <a:gd name="connsiteX3" fmla="*/ 3966308 w 3998297"/>
                  <a:gd name="connsiteY3" fmla="*/ 378356 h 5900829"/>
                  <a:gd name="connsiteX4" fmla="*/ 3864708 w 3998297"/>
                  <a:gd name="connsiteY4" fmla="*/ 479955 h 5900829"/>
                  <a:gd name="connsiteX5" fmla="*/ 3661508 w 3998297"/>
                  <a:gd name="connsiteY5" fmla="*/ 755726 h 5900829"/>
                  <a:gd name="connsiteX6" fmla="*/ 2427793 w 3998297"/>
                  <a:gd name="connsiteY6" fmla="*/ 5530928 h 5900829"/>
                  <a:gd name="connsiteX7" fmla="*/ 1600479 w 3998297"/>
                  <a:gd name="connsiteY7" fmla="*/ 5530928 h 5900829"/>
                  <a:gd name="connsiteX8" fmla="*/ 134536 w 3998297"/>
                  <a:gd name="connsiteY8" fmla="*/ 5705100 h 5900829"/>
                  <a:gd name="connsiteX9" fmla="*/ 323222 w 3998297"/>
                  <a:gd name="connsiteY9" fmla="*/ 5095499 h 5900829"/>
                  <a:gd name="connsiteX0" fmla="*/ 323222 w 4004415"/>
                  <a:gd name="connsiteY0" fmla="*/ 5095499 h 5900829"/>
                  <a:gd name="connsiteX1" fmla="*/ 3284136 w 4004415"/>
                  <a:gd name="connsiteY1" fmla="*/ 1350814 h 5900829"/>
                  <a:gd name="connsiteX2" fmla="*/ 3966308 w 4004415"/>
                  <a:gd name="connsiteY2" fmla="*/ 189670 h 5900829"/>
                  <a:gd name="connsiteX3" fmla="*/ 3966308 w 4004415"/>
                  <a:gd name="connsiteY3" fmla="*/ 378356 h 5900829"/>
                  <a:gd name="connsiteX4" fmla="*/ 3864708 w 4004415"/>
                  <a:gd name="connsiteY4" fmla="*/ 479955 h 5900829"/>
                  <a:gd name="connsiteX5" fmla="*/ 3661508 w 4004415"/>
                  <a:gd name="connsiteY5" fmla="*/ 755726 h 5900829"/>
                  <a:gd name="connsiteX6" fmla="*/ 2427793 w 4004415"/>
                  <a:gd name="connsiteY6" fmla="*/ 5530928 h 5900829"/>
                  <a:gd name="connsiteX7" fmla="*/ 1600479 w 4004415"/>
                  <a:gd name="connsiteY7" fmla="*/ 5530928 h 5900829"/>
                  <a:gd name="connsiteX8" fmla="*/ 134536 w 4004415"/>
                  <a:gd name="connsiteY8" fmla="*/ 5705100 h 5900829"/>
                  <a:gd name="connsiteX9" fmla="*/ 323222 w 4004415"/>
                  <a:gd name="connsiteY9" fmla="*/ 5095499 h 5900829"/>
                  <a:gd name="connsiteX0" fmla="*/ 323222 w 4023928"/>
                  <a:gd name="connsiteY0" fmla="*/ 5178202 h 5983532"/>
                  <a:gd name="connsiteX1" fmla="*/ 3284136 w 4023928"/>
                  <a:gd name="connsiteY1" fmla="*/ 1433517 h 5983532"/>
                  <a:gd name="connsiteX2" fmla="*/ 3966308 w 4023928"/>
                  <a:gd name="connsiteY2" fmla="*/ 272373 h 5983532"/>
                  <a:gd name="connsiteX3" fmla="*/ 3966308 w 4023928"/>
                  <a:gd name="connsiteY3" fmla="*/ 461059 h 5983532"/>
                  <a:gd name="connsiteX4" fmla="*/ 3864708 w 4023928"/>
                  <a:gd name="connsiteY4" fmla="*/ 562658 h 5983532"/>
                  <a:gd name="connsiteX5" fmla="*/ 3661508 w 4023928"/>
                  <a:gd name="connsiteY5" fmla="*/ 838429 h 5983532"/>
                  <a:gd name="connsiteX6" fmla="*/ 2427793 w 4023928"/>
                  <a:gd name="connsiteY6" fmla="*/ 5613631 h 5983532"/>
                  <a:gd name="connsiteX7" fmla="*/ 1600479 w 4023928"/>
                  <a:gd name="connsiteY7" fmla="*/ 5613631 h 5983532"/>
                  <a:gd name="connsiteX8" fmla="*/ 134536 w 4023928"/>
                  <a:gd name="connsiteY8" fmla="*/ 5787803 h 5983532"/>
                  <a:gd name="connsiteX9" fmla="*/ 323222 w 4023928"/>
                  <a:gd name="connsiteY9" fmla="*/ 5178202 h 5983532"/>
                  <a:gd name="connsiteX0" fmla="*/ 323222 w 4017903"/>
                  <a:gd name="connsiteY0" fmla="*/ 5219081 h 6024411"/>
                  <a:gd name="connsiteX1" fmla="*/ 3284136 w 4017903"/>
                  <a:gd name="connsiteY1" fmla="*/ 1474396 h 6024411"/>
                  <a:gd name="connsiteX2" fmla="*/ 3966308 w 4017903"/>
                  <a:gd name="connsiteY2" fmla="*/ 313252 h 6024411"/>
                  <a:gd name="connsiteX3" fmla="*/ 3966308 w 4017903"/>
                  <a:gd name="connsiteY3" fmla="*/ 501938 h 6024411"/>
                  <a:gd name="connsiteX4" fmla="*/ 3864708 w 4017903"/>
                  <a:gd name="connsiteY4" fmla="*/ 603537 h 6024411"/>
                  <a:gd name="connsiteX5" fmla="*/ 3661508 w 4017903"/>
                  <a:gd name="connsiteY5" fmla="*/ 879308 h 6024411"/>
                  <a:gd name="connsiteX6" fmla="*/ 2427793 w 4017903"/>
                  <a:gd name="connsiteY6" fmla="*/ 5654510 h 6024411"/>
                  <a:gd name="connsiteX7" fmla="*/ 1600479 w 4017903"/>
                  <a:gd name="connsiteY7" fmla="*/ 5654510 h 6024411"/>
                  <a:gd name="connsiteX8" fmla="*/ 134536 w 4017903"/>
                  <a:gd name="connsiteY8" fmla="*/ 5828682 h 6024411"/>
                  <a:gd name="connsiteX9" fmla="*/ 323222 w 4017903"/>
                  <a:gd name="connsiteY9" fmla="*/ 5219081 h 6024411"/>
                  <a:gd name="connsiteX0" fmla="*/ 323222 w 4097344"/>
                  <a:gd name="connsiteY0" fmla="*/ 5219081 h 6024411"/>
                  <a:gd name="connsiteX1" fmla="*/ 3284136 w 4097344"/>
                  <a:gd name="connsiteY1" fmla="*/ 1474396 h 6024411"/>
                  <a:gd name="connsiteX2" fmla="*/ 3966308 w 4097344"/>
                  <a:gd name="connsiteY2" fmla="*/ 313252 h 6024411"/>
                  <a:gd name="connsiteX3" fmla="*/ 3966308 w 4097344"/>
                  <a:gd name="connsiteY3" fmla="*/ 501938 h 6024411"/>
                  <a:gd name="connsiteX4" fmla="*/ 3864708 w 4097344"/>
                  <a:gd name="connsiteY4" fmla="*/ 603537 h 6024411"/>
                  <a:gd name="connsiteX5" fmla="*/ 3661508 w 4097344"/>
                  <a:gd name="connsiteY5" fmla="*/ 879308 h 6024411"/>
                  <a:gd name="connsiteX6" fmla="*/ 2427793 w 4097344"/>
                  <a:gd name="connsiteY6" fmla="*/ 5654510 h 6024411"/>
                  <a:gd name="connsiteX7" fmla="*/ 1600479 w 4097344"/>
                  <a:gd name="connsiteY7" fmla="*/ 5654510 h 6024411"/>
                  <a:gd name="connsiteX8" fmla="*/ 134536 w 4097344"/>
                  <a:gd name="connsiteY8" fmla="*/ 5828682 h 6024411"/>
                  <a:gd name="connsiteX9" fmla="*/ 323222 w 4097344"/>
                  <a:gd name="connsiteY9" fmla="*/ 5219081 h 6024411"/>
                  <a:gd name="connsiteX0" fmla="*/ 323222 w 4097344"/>
                  <a:gd name="connsiteY0" fmla="*/ 5219081 h 6024411"/>
                  <a:gd name="connsiteX1" fmla="*/ 3284136 w 4097344"/>
                  <a:gd name="connsiteY1" fmla="*/ 1474396 h 6024411"/>
                  <a:gd name="connsiteX2" fmla="*/ 3966308 w 4097344"/>
                  <a:gd name="connsiteY2" fmla="*/ 313252 h 6024411"/>
                  <a:gd name="connsiteX3" fmla="*/ 3966308 w 4097344"/>
                  <a:gd name="connsiteY3" fmla="*/ 501938 h 6024411"/>
                  <a:gd name="connsiteX4" fmla="*/ 3864708 w 4097344"/>
                  <a:gd name="connsiteY4" fmla="*/ 603537 h 6024411"/>
                  <a:gd name="connsiteX5" fmla="*/ 3661508 w 4097344"/>
                  <a:gd name="connsiteY5" fmla="*/ 879308 h 6024411"/>
                  <a:gd name="connsiteX6" fmla="*/ 2427793 w 4097344"/>
                  <a:gd name="connsiteY6" fmla="*/ 5654510 h 6024411"/>
                  <a:gd name="connsiteX7" fmla="*/ 1600479 w 4097344"/>
                  <a:gd name="connsiteY7" fmla="*/ 5654510 h 6024411"/>
                  <a:gd name="connsiteX8" fmla="*/ 134536 w 4097344"/>
                  <a:gd name="connsiteY8" fmla="*/ 5828682 h 6024411"/>
                  <a:gd name="connsiteX9" fmla="*/ 323222 w 4097344"/>
                  <a:gd name="connsiteY9" fmla="*/ 5219081 h 6024411"/>
                  <a:gd name="connsiteX0" fmla="*/ 323222 w 4374093"/>
                  <a:gd name="connsiteY0" fmla="*/ 5219081 h 6024411"/>
                  <a:gd name="connsiteX1" fmla="*/ 3284136 w 4374093"/>
                  <a:gd name="connsiteY1" fmla="*/ 1474396 h 6024411"/>
                  <a:gd name="connsiteX2" fmla="*/ 3966308 w 4374093"/>
                  <a:gd name="connsiteY2" fmla="*/ 313252 h 6024411"/>
                  <a:gd name="connsiteX3" fmla="*/ 3966308 w 4374093"/>
                  <a:gd name="connsiteY3" fmla="*/ 501938 h 6024411"/>
                  <a:gd name="connsiteX4" fmla="*/ 3864708 w 4374093"/>
                  <a:gd name="connsiteY4" fmla="*/ 603537 h 6024411"/>
                  <a:gd name="connsiteX5" fmla="*/ 3661508 w 4374093"/>
                  <a:gd name="connsiteY5" fmla="*/ 879308 h 6024411"/>
                  <a:gd name="connsiteX6" fmla="*/ 2427793 w 4374093"/>
                  <a:gd name="connsiteY6" fmla="*/ 5654510 h 6024411"/>
                  <a:gd name="connsiteX7" fmla="*/ 1600479 w 4374093"/>
                  <a:gd name="connsiteY7" fmla="*/ 5654510 h 6024411"/>
                  <a:gd name="connsiteX8" fmla="*/ 134536 w 4374093"/>
                  <a:gd name="connsiteY8" fmla="*/ 5828682 h 6024411"/>
                  <a:gd name="connsiteX9" fmla="*/ 323222 w 4374093"/>
                  <a:gd name="connsiteY9" fmla="*/ 5219081 h 6024411"/>
                  <a:gd name="connsiteX0" fmla="*/ 323222 w 4374093"/>
                  <a:gd name="connsiteY0" fmla="*/ 5219081 h 6024411"/>
                  <a:gd name="connsiteX1" fmla="*/ 3284136 w 4374093"/>
                  <a:gd name="connsiteY1" fmla="*/ 1474396 h 6024411"/>
                  <a:gd name="connsiteX2" fmla="*/ 3966308 w 4374093"/>
                  <a:gd name="connsiteY2" fmla="*/ 313252 h 6024411"/>
                  <a:gd name="connsiteX3" fmla="*/ 3966308 w 4374093"/>
                  <a:gd name="connsiteY3" fmla="*/ 501938 h 6024411"/>
                  <a:gd name="connsiteX4" fmla="*/ 3864708 w 4374093"/>
                  <a:gd name="connsiteY4" fmla="*/ 603537 h 6024411"/>
                  <a:gd name="connsiteX5" fmla="*/ 3661508 w 4374093"/>
                  <a:gd name="connsiteY5" fmla="*/ 879308 h 6024411"/>
                  <a:gd name="connsiteX6" fmla="*/ 2427793 w 4374093"/>
                  <a:gd name="connsiteY6" fmla="*/ 5654510 h 6024411"/>
                  <a:gd name="connsiteX7" fmla="*/ 1600479 w 4374093"/>
                  <a:gd name="connsiteY7" fmla="*/ 5654510 h 6024411"/>
                  <a:gd name="connsiteX8" fmla="*/ 134536 w 4374093"/>
                  <a:gd name="connsiteY8" fmla="*/ 5828682 h 6024411"/>
                  <a:gd name="connsiteX9" fmla="*/ 323222 w 4374093"/>
                  <a:gd name="connsiteY9" fmla="*/ 5219081 h 6024411"/>
                  <a:gd name="connsiteX0" fmla="*/ 323222 w 4374093"/>
                  <a:gd name="connsiteY0" fmla="*/ 5219081 h 6024411"/>
                  <a:gd name="connsiteX1" fmla="*/ 3284136 w 4374093"/>
                  <a:gd name="connsiteY1" fmla="*/ 1474396 h 6024411"/>
                  <a:gd name="connsiteX2" fmla="*/ 3966308 w 4374093"/>
                  <a:gd name="connsiteY2" fmla="*/ 313252 h 6024411"/>
                  <a:gd name="connsiteX3" fmla="*/ 3966308 w 4374093"/>
                  <a:gd name="connsiteY3" fmla="*/ 501938 h 6024411"/>
                  <a:gd name="connsiteX4" fmla="*/ 3864708 w 4374093"/>
                  <a:gd name="connsiteY4" fmla="*/ 603537 h 6024411"/>
                  <a:gd name="connsiteX5" fmla="*/ 3661508 w 4374093"/>
                  <a:gd name="connsiteY5" fmla="*/ 879308 h 6024411"/>
                  <a:gd name="connsiteX6" fmla="*/ 2427793 w 4374093"/>
                  <a:gd name="connsiteY6" fmla="*/ 5654510 h 6024411"/>
                  <a:gd name="connsiteX7" fmla="*/ 1600479 w 4374093"/>
                  <a:gd name="connsiteY7" fmla="*/ 5654510 h 6024411"/>
                  <a:gd name="connsiteX8" fmla="*/ 134536 w 4374093"/>
                  <a:gd name="connsiteY8" fmla="*/ 5828682 h 6024411"/>
                  <a:gd name="connsiteX9" fmla="*/ 323222 w 4374093"/>
                  <a:gd name="connsiteY9" fmla="*/ 5219081 h 6024411"/>
                  <a:gd name="connsiteX0" fmla="*/ 323222 w 4374093"/>
                  <a:gd name="connsiteY0" fmla="*/ 5219081 h 6024411"/>
                  <a:gd name="connsiteX1" fmla="*/ 3284136 w 4374093"/>
                  <a:gd name="connsiteY1" fmla="*/ 1474396 h 6024411"/>
                  <a:gd name="connsiteX2" fmla="*/ 3966308 w 4374093"/>
                  <a:gd name="connsiteY2" fmla="*/ 313252 h 6024411"/>
                  <a:gd name="connsiteX3" fmla="*/ 3966308 w 4374093"/>
                  <a:gd name="connsiteY3" fmla="*/ 501938 h 6024411"/>
                  <a:gd name="connsiteX4" fmla="*/ 3864708 w 4374093"/>
                  <a:gd name="connsiteY4" fmla="*/ 603537 h 6024411"/>
                  <a:gd name="connsiteX5" fmla="*/ 3661508 w 4374093"/>
                  <a:gd name="connsiteY5" fmla="*/ 879308 h 6024411"/>
                  <a:gd name="connsiteX6" fmla="*/ 2427793 w 4374093"/>
                  <a:gd name="connsiteY6" fmla="*/ 5654510 h 6024411"/>
                  <a:gd name="connsiteX7" fmla="*/ 1600479 w 4374093"/>
                  <a:gd name="connsiteY7" fmla="*/ 5654510 h 6024411"/>
                  <a:gd name="connsiteX8" fmla="*/ 134536 w 4374093"/>
                  <a:gd name="connsiteY8" fmla="*/ 5828682 h 6024411"/>
                  <a:gd name="connsiteX9" fmla="*/ 323222 w 4374093"/>
                  <a:gd name="connsiteY9" fmla="*/ 5219081 h 6024411"/>
                  <a:gd name="connsiteX0" fmla="*/ 323222 w 4374093"/>
                  <a:gd name="connsiteY0" fmla="*/ 5219081 h 6024411"/>
                  <a:gd name="connsiteX1" fmla="*/ 3284136 w 4374093"/>
                  <a:gd name="connsiteY1" fmla="*/ 1474396 h 6024411"/>
                  <a:gd name="connsiteX2" fmla="*/ 3966308 w 4374093"/>
                  <a:gd name="connsiteY2" fmla="*/ 313252 h 6024411"/>
                  <a:gd name="connsiteX3" fmla="*/ 3966308 w 4374093"/>
                  <a:gd name="connsiteY3" fmla="*/ 501938 h 6024411"/>
                  <a:gd name="connsiteX4" fmla="*/ 3864708 w 4374093"/>
                  <a:gd name="connsiteY4" fmla="*/ 603537 h 6024411"/>
                  <a:gd name="connsiteX5" fmla="*/ 3661508 w 4374093"/>
                  <a:gd name="connsiteY5" fmla="*/ 879308 h 6024411"/>
                  <a:gd name="connsiteX6" fmla="*/ 2427793 w 4374093"/>
                  <a:gd name="connsiteY6" fmla="*/ 5654510 h 6024411"/>
                  <a:gd name="connsiteX7" fmla="*/ 1600479 w 4374093"/>
                  <a:gd name="connsiteY7" fmla="*/ 5654510 h 6024411"/>
                  <a:gd name="connsiteX8" fmla="*/ 134536 w 4374093"/>
                  <a:gd name="connsiteY8" fmla="*/ 5828682 h 6024411"/>
                  <a:gd name="connsiteX9" fmla="*/ 323222 w 4374093"/>
                  <a:gd name="connsiteY9" fmla="*/ 5219081 h 6024411"/>
                  <a:gd name="connsiteX0" fmla="*/ 323222 w 4374093"/>
                  <a:gd name="connsiteY0" fmla="*/ 5219081 h 6024411"/>
                  <a:gd name="connsiteX1" fmla="*/ 3284136 w 4374093"/>
                  <a:gd name="connsiteY1" fmla="*/ 1474396 h 6024411"/>
                  <a:gd name="connsiteX2" fmla="*/ 3966308 w 4374093"/>
                  <a:gd name="connsiteY2" fmla="*/ 313252 h 6024411"/>
                  <a:gd name="connsiteX3" fmla="*/ 3966308 w 4374093"/>
                  <a:gd name="connsiteY3" fmla="*/ 501938 h 6024411"/>
                  <a:gd name="connsiteX4" fmla="*/ 3864708 w 4374093"/>
                  <a:gd name="connsiteY4" fmla="*/ 603537 h 6024411"/>
                  <a:gd name="connsiteX5" fmla="*/ 3661508 w 4374093"/>
                  <a:gd name="connsiteY5" fmla="*/ 879308 h 6024411"/>
                  <a:gd name="connsiteX6" fmla="*/ 2427793 w 4374093"/>
                  <a:gd name="connsiteY6" fmla="*/ 5654510 h 6024411"/>
                  <a:gd name="connsiteX7" fmla="*/ 1600479 w 4374093"/>
                  <a:gd name="connsiteY7" fmla="*/ 5654510 h 6024411"/>
                  <a:gd name="connsiteX8" fmla="*/ 134536 w 4374093"/>
                  <a:gd name="connsiteY8" fmla="*/ 5828682 h 6024411"/>
                  <a:gd name="connsiteX9" fmla="*/ 323222 w 4374093"/>
                  <a:gd name="connsiteY9" fmla="*/ 5219081 h 6024411"/>
                  <a:gd name="connsiteX0" fmla="*/ 323222 w 4374093"/>
                  <a:gd name="connsiteY0" fmla="*/ 5219081 h 6024411"/>
                  <a:gd name="connsiteX1" fmla="*/ 3284136 w 4374093"/>
                  <a:gd name="connsiteY1" fmla="*/ 1474396 h 6024411"/>
                  <a:gd name="connsiteX2" fmla="*/ 3966308 w 4374093"/>
                  <a:gd name="connsiteY2" fmla="*/ 313252 h 6024411"/>
                  <a:gd name="connsiteX3" fmla="*/ 3966308 w 4374093"/>
                  <a:gd name="connsiteY3" fmla="*/ 501938 h 6024411"/>
                  <a:gd name="connsiteX4" fmla="*/ 3864708 w 4374093"/>
                  <a:gd name="connsiteY4" fmla="*/ 603537 h 6024411"/>
                  <a:gd name="connsiteX5" fmla="*/ 3661508 w 4374093"/>
                  <a:gd name="connsiteY5" fmla="*/ 879308 h 6024411"/>
                  <a:gd name="connsiteX6" fmla="*/ 2427793 w 4374093"/>
                  <a:gd name="connsiteY6" fmla="*/ 5654510 h 6024411"/>
                  <a:gd name="connsiteX7" fmla="*/ 1600479 w 4374093"/>
                  <a:gd name="connsiteY7" fmla="*/ 5654510 h 6024411"/>
                  <a:gd name="connsiteX8" fmla="*/ 134536 w 4374093"/>
                  <a:gd name="connsiteY8" fmla="*/ 5828682 h 6024411"/>
                  <a:gd name="connsiteX9" fmla="*/ 323222 w 4374093"/>
                  <a:gd name="connsiteY9" fmla="*/ 5219081 h 6024411"/>
                  <a:gd name="connsiteX0" fmla="*/ 323222 w 4374093"/>
                  <a:gd name="connsiteY0" fmla="*/ 5205308 h 6010638"/>
                  <a:gd name="connsiteX1" fmla="*/ 3284136 w 4374093"/>
                  <a:gd name="connsiteY1" fmla="*/ 1460623 h 6010638"/>
                  <a:gd name="connsiteX2" fmla="*/ 3966308 w 4374093"/>
                  <a:gd name="connsiteY2" fmla="*/ 299479 h 6010638"/>
                  <a:gd name="connsiteX3" fmla="*/ 3966308 w 4374093"/>
                  <a:gd name="connsiteY3" fmla="*/ 488165 h 6010638"/>
                  <a:gd name="connsiteX4" fmla="*/ 3864708 w 4374093"/>
                  <a:gd name="connsiteY4" fmla="*/ 589764 h 6010638"/>
                  <a:gd name="connsiteX5" fmla="*/ 3661508 w 4374093"/>
                  <a:gd name="connsiteY5" fmla="*/ 865535 h 6010638"/>
                  <a:gd name="connsiteX6" fmla="*/ 2427793 w 4374093"/>
                  <a:gd name="connsiteY6" fmla="*/ 5640737 h 6010638"/>
                  <a:gd name="connsiteX7" fmla="*/ 1600479 w 4374093"/>
                  <a:gd name="connsiteY7" fmla="*/ 5640737 h 6010638"/>
                  <a:gd name="connsiteX8" fmla="*/ 134536 w 4374093"/>
                  <a:gd name="connsiteY8" fmla="*/ 5814909 h 6010638"/>
                  <a:gd name="connsiteX9" fmla="*/ 323222 w 4374093"/>
                  <a:gd name="connsiteY9" fmla="*/ 5205308 h 6010638"/>
                  <a:gd name="connsiteX0" fmla="*/ 323222 w 4374093"/>
                  <a:gd name="connsiteY0" fmla="*/ 5205308 h 6010638"/>
                  <a:gd name="connsiteX1" fmla="*/ 3284136 w 4374093"/>
                  <a:gd name="connsiteY1" fmla="*/ 1460623 h 6010638"/>
                  <a:gd name="connsiteX2" fmla="*/ 3966308 w 4374093"/>
                  <a:gd name="connsiteY2" fmla="*/ 299479 h 6010638"/>
                  <a:gd name="connsiteX3" fmla="*/ 3966308 w 4374093"/>
                  <a:gd name="connsiteY3" fmla="*/ 488165 h 6010638"/>
                  <a:gd name="connsiteX4" fmla="*/ 3864708 w 4374093"/>
                  <a:gd name="connsiteY4" fmla="*/ 589764 h 6010638"/>
                  <a:gd name="connsiteX5" fmla="*/ 3661508 w 4374093"/>
                  <a:gd name="connsiteY5" fmla="*/ 865535 h 6010638"/>
                  <a:gd name="connsiteX6" fmla="*/ 2427793 w 4374093"/>
                  <a:gd name="connsiteY6" fmla="*/ 5640737 h 6010638"/>
                  <a:gd name="connsiteX7" fmla="*/ 1600479 w 4374093"/>
                  <a:gd name="connsiteY7" fmla="*/ 5640737 h 6010638"/>
                  <a:gd name="connsiteX8" fmla="*/ 134536 w 4374093"/>
                  <a:gd name="connsiteY8" fmla="*/ 5814909 h 6010638"/>
                  <a:gd name="connsiteX9" fmla="*/ 323222 w 4374093"/>
                  <a:gd name="connsiteY9" fmla="*/ 5205308 h 6010638"/>
                  <a:gd name="connsiteX0" fmla="*/ 323222 w 4374093"/>
                  <a:gd name="connsiteY0" fmla="*/ 5205308 h 6010638"/>
                  <a:gd name="connsiteX1" fmla="*/ 3284136 w 4374093"/>
                  <a:gd name="connsiteY1" fmla="*/ 1460623 h 6010638"/>
                  <a:gd name="connsiteX2" fmla="*/ 3966308 w 4374093"/>
                  <a:gd name="connsiteY2" fmla="*/ 299479 h 6010638"/>
                  <a:gd name="connsiteX3" fmla="*/ 3966308 w 4374093"/>
                  <a:gd name="connsiteY3" fmla="*/ 488165 h 6010638"/>
                  <a:gd name="connsiteX4" fmla="*/ 3864708 w 4374093"/>
                  <a:gd name="connsiteY4" fmla="*/ 589764 h 6010638"/>
                  <a:gd name="connsiteX5" fmla="*/ 3661508 w 4374093"/>
                  <a:gd name="connsiteY5" fmla="*/ 865535 h 6010638"/>
                  <a:gd name="connsiteX6" fmla="*/ 2427793 w 4374093"/>
                  <a:gd name="connsiteY6" fmla="*/ 5640737 h 6010638"/>
                  <a:gd name="connsiteX7" fmla="*/ 1600479 w 4374093"/>
                  <a:gd name="connsiteY7" fmla="*/ 5640737 h 6010638"/>
                  <a:gd name="connsiteX8" fmla="*/ 134536 w 4374093"/>
                  <a:gd name="connsiteY8" fmla="*/ 5814909 h 6010638"/>
                  <a:gd name="connsiteX9" fmla="*/ 323222 w 4374093"/>
                  <a:gd name="connsiteY9" fmla="*/ 5205308 h 6010638"/>
                  <a:gd name="connsiteX0" fmla="*/ 323222 w 4374093"/>
                  <a:gd name="connsiteY0" fmla="*/ 5205308 h 6010638"/>
                  <a:gd name="connsiteX1" fmla="*/ 3284136 w 4374093"/>
                  <a:gd name="connsiteY1" fmla="*/ 1460623 h 6010638"/>
                  <a:gd name="connsiteX2" fmla="*/ 3966308 w 4374093"/>
                  <a:gd name="connsiteY2" fmla="*/ 299479 h 6010638"/>
                  <a:gd name="connsiteX3" fmla="*/ 3966308 w 4374093"/>
                  <a:gd name="connsiteY3" fmla="*/ 488165 h 6010638"/>
                  <a:gd name="connsiteX4" fmla="*/ 3864708 w 4374093"/>
                  <a:gd name="connsiteY4" fmla="*/ 589764 h 6010638"/>
                  <a:gd name="connsiteX5" fmla="*/ 3661508 w 4374093"/>
                  <a:gd name="connsiteY5" fmla="*/ 865535 h 6010638"/>
                  <a:gd name="connsiteX6" fmla="*/ 2427793 w 4374093"/>
                  <a:gd name="connsiteY6" fmla="*/ 5640737 h 6010638"/>
                  <a:gd name="connsiteX7" fmla="*/ 1600479 w 4374093"/>
                  <a:gd name="connsiteY7" fmla="*/ 5640737 h 6010638"/>
                  <a:gd name="connsiteX8" fmla="*/ 134536 w 4374093"/>
                  <a:gd name="connsiteY8" fmla="*/ 5814909 h 6010638"/>
                  <a:gd name="connsiteX9" fmla="*/ 323222 w 4374093"/>
                  <a:gd name="connsiteY9" fmla="*/ 5205308 h 6010638"/>
                  <a:gd name="connsiteX0" fmla="*/ 323222 w 4374093"/>
                  <a:gd name="connsiteY0" fmla="*/ 5205308 h 6010638"/>
                  <a:gd name="connsiteX1" fmla="*/ 3284136 w 4374093"/>
                  <a:gd name="connsiteY1" fmla="*/ 1460623 h 6010638"/>
                  <a:gd name="connsiteX2" fmla="*/ 3966308 w 4374093"/>
                  <a:gd name="connsiteY2" fmla="*/ 299479 h 6010638"/>
                  <a:gd name="connsiteX3" fmla="*/ 3966308 w 4374093"/>
                  <a:gd name="connsiteY3" fmla="*/ 488165 h 6010638"/>
                  <a:gd name="connsiteX4" fmla="*/ 3864708 w 4374093"/>
                  <a:gd name="connsiteY4" fmla="*/ 589764 h 6010638"/>
                  <a:gd name="connsiteX5" fmla="*/ 3661508 w 4374093"/>
                  <a:gd name="connsiteY5" fmla="*/ 865535 h 6010638"/>
                  <a:gd name="connsiteX6" fmla="*/ 3657879 w 4374093"/>
                  <a:gd name="connsiteY6" fmla="*/ 4782580 h 6010638"/>
                  <a:gd name="connsiteX7" fmla="*/ 2427793 w 4374093"/>
                  <a:gd name="connsiteY7" fmla="*/ 5640737 h 6010638"/>
                  <a:gd name="connsiteX8" fmla="*/ 1600479 w 4374093"/>
                  <a:gd name="connsiteY8" fmla="*/ 5640737 h 6010638"/>
                  <a:gd name="connsiteX9" fmla="*/ 134536 w 4374093"/>
                  <a:gd name="connsiteY9" fmla="*/ 5814909 h 6010638"/>
                  <a:gd name="connsiteX10" fmla="*/ 323222 w 4374093"/>
                  <a:gd name="connsiteY10" fmla="*/ 5205308 h 6010638"/>
                  <a:gd name="connsiteX0" fmla="*/ 323222 w 4374093"/>
                  <a:gd name="connsiteY0" fmla="*/ 5205308 h 6010638"/>
                  <a:gd name="connsiteX1" fmla="*/ 3284136 w 4374093"/>
                  <a:gd name="connsiteY1" fmla="*/ 1460623 h 6010638"/>
                  <a:gd name="connsiteX2" fmla="*/ 3966308 w 4374093"/>
                  <a:gd name="connsiteY2" fmla="*/ 299479 h 6010638"/>
                  <a:gd name="connsiteX3" fmla="*/ 3966308 w 4374093"/>
                  <a:gd name="connsiteY3" fmla="*/ 488165 h 6010638"/>
                  <a:gd name="connsiteX4" fmla="*/ 3864708 w 4374093"/>
                  <a:gd name="connsiteY4" fmla="*/ 589764 h 6010638"/>
                  <a:gd name="connsiteX5" fmla="*/ 3661508 w 4374093"/>
                  <a:gd name="connsiteY5" fmla="*/ 865535 h 6010638"/>
                  <a:gd name="connsiteX6" fmla="*/ 3657879 w 4374093"/>
                  <a:gd name="connsiteY6" fmla="*/ 4782580 h 6010638"/>
                  <a:gd name="connsiteX7" fmla="*/ 2427793 w 4374093"/>
                  <a:gd name="connsiteY7" fmla="*/ 5640737 h 6010638"/>
                  <a:gd name="connsiteX8" fmla="*/ 1600479 w 4374093"/>
                  <a:gd name="connsiteY8" fmla="*/ 5640737 h 6010638"/>
                  <a:gd name="connsiteX9" fmla="*/ 134536 w 4374093"/>
                  <a:gd name="connsiteY9" fmla="*/ 5814909 h 6010638"/>
                  <a:gd name="connsiteX10" fmla="*/ 323222 w 4374093"/>
                  <a:gd name="connsiteY10" fmla="*/ 5205308 h 6010638"/>
                  <a:gd name="connsiteX0" fmla="*/ 323222 w 4374093"/>
                  <a:gd name="connsiteY0" fmla="*/ 5205308 h 6010638"/>
                  <a:gd name="connsiteX1" fmla="*/ 3284136 w 4374093"/>
                  <a:gd name="connsiteY1" fmla="*/ 1460623 h 6010638"/>
                  <a:gd name="connsiteX2" fmla="*/ 3966308 w 4374093"/>
                  <a:gd name="connsiteY2" fmla="*/ 299479 h 6010638"/>
                  <a:gd name="connsiteX3" fmla="*/ 3966308 w 4374093"/>
                  <a:gd name="connsiteY3" fmla="*/ 488165 h 6010638"/>
                  <a:gd name="connsiteX4" fmla="*/ 3864708 w 4374093"/>
                  <a:gd name="connsiteY4" fmla="*/ 589764 h 6010638"/>
                  <a:gd name="connsiteX5" fmla="*/ 3661508 w 4374093"/>
                  <a:gd name="connsiteY5" fmla="*/ 865535 h 6010638"/>
                  <a:gd name="connsiteX6" fmla="*/ 3657879 w 4374093"/>
                  <a:gd name="connsiteY6" fmla="*/ 4782580 h 6010638"/>
                  <a:gd name="connsiteX7" fmla="*/ 2427793 w 4374093"/>
                  <a:gd name="connsiteY7" fmla="*/ 5640737 h 6010638"/>
                  <a:gd name="connsiteX8" fmla="*/ 1600479 w 4374093"/>
                  <a:gd name="connsiteY8" fmla="*/ 5640737 h 6010638"/>
                  <a:gd name="connsiteX9" fmla="*/ 134536 w 4374093"/>
                  <a:gd name="connsiteY9" fmla="*/ 5814909 h 6010638"/>
                  <a:gd name="connsiteX10" fmla="*/ 323222 w 4374093"/>
                  <a:gd name="connsiteY10" fmla="*/ 5205308 h 6010638"/>
                  <a:gd name="connsiteX0" fmla="*/ 323222 w 4374093"/>
                  <a:gd name="connsiteY0" fmla="*/ 5205308 h 6010638"/>
                  <a:gd name="connsiteX1" fmla="*/ 3284136 w 4374093"/>
                  <a:gd name="connsiteY1" fmla="*/ 1460623 h 6010638"/>
                  <a:gd name="connsiteX2" fmla="*/ 3966308 w 4374093"/>
                  <a:gd name="connsiteY2" fmla="*/ 299479 h 6010638"/>
                  <a:gd name="connsiteX3" fmla="*/ 3966308 w 4374093"/>
                  <a:gd name="connsiteY3" fmla="*/ 488165 h 6010638"/>
                  <a:gd name="connsiteX4" fmla="*/ 3864708 w 4374093"/>
                  <a:gd name="connsiteY4" fmla="*/ 589764 h 6010638"/>
                  <a:gd name="connsiteX5" fmla="*/ 3661508 w 4374093"/>
                  <a:gd name="connsiteY5" fmla="*/ 865535 h 6010638"/>
                  <a:gd name="connsiteX6" fmla="*/ 3657879 w 4374093"/>
                  <a:gd name="connsiteY6" fmla="*/ 4782580 h 6010638"/>
                  <a:gd name="connsiteX7" fmla="*/ 2427793 w 4374093"/>
                  <a:gd name="connsiteY7" fmla="*/ 5640737 h 6010638"/>
                  <a:gd name="connsiteX8" fmla="*/ 1600479 w 4374093"/>
                  <a:gd name="connsiteY8" fmla="*/ 5640737 h 6010638"/>
                  <a:gd name="connsiteX9" fmla="*/ 134536 w 4374093"/>
                  <a:gd name="connsiteY9" fmla="*/ 5814909 h 6010638"/>
                  <a:gd name="connsiteX10" fmla="*/ 323222 w 4374093"/>
                  <a:gd name="connsiteY10" fmla="*/ 5205308 h 6010638"/>
                  <a:gd name="connsiteX0" fmla="*/ 323222 w 4374093"/>
                  <a:gd name="connsiteY0" fmla="*/ 5205308 h 6039877"/>
                  <a:gd name="connsiteX1" fmla="*/ 3284136 w 4374093"/>
                  <a:gd name="connsiteY1" fmla="*/ 1460623 h 6039877"/>
                  <a:gd name="connsiteX2" fmla="*/ 3966308 w 4374093"/>
                  <a:gd name="connsiteY2" fmla="*/ 299479 h 6039877"/>
                  <a:gd name="connsiteX3" fmla="*/ 3966308 w 4374093"/>
                  <a:gd name="connsiteY3" fmla="*/ 488165 h 6039877"/>
                  <a:gd name="connsiteX4" fmla="*/ 3864708 w 4374093"/>
                  <a:gd name="connsiteY4" fmla="*/ 589764 h 6039877"/>
                  <a:gd name="connsiteX5" fmla="*/ 3661508 w 4374093"/>
                  <a:gd name="connsiteY5" fmla="*/ 865535 h 6039877"/>
                  <a:gd name="connsiteX6" fmla="*/ 3657879 w 4374093"/>
                  <a:gd name="connsiteY6" fmla="*/ 4782580 h 6039877"/>
                  <a:gd name="connsiteX7" fmla="*/ 2427793 w 4374093"/>
                  <a:gd name="connsiteY7" fmla="*/ 5640737 h 6039877"/>
                  <a:gd name="connsiteX8" fmla="*/ 1600479 w 4374093"/>
                  <a:gd name="connsiteY8" fmla="*/ 5640737 h 6039877"/>
                  <a:gd name="connsiteX9" fmla="*/ 134536 w 4374093"/>
                  <a:gd name="connsiteY9" fmla="*/ 5814909 h 6039877"/>
                  <a:gd name="connsiteX10" fmla="*/ 323222 w 4374093"/>
                  <a:gd name="connsiteY10" fmla="*/ 5205308 h 6039877"/>
                  <a:gd name="connsiteX0" fmla="*/ 330890 w 4381761"/>
                  <a:gd name="connsiteY0" fmla="*/ 5205308 h 6089805"/>
                  <a:gd name="connsiteX1" fmla="*/ 3291804 w 4381761"/>
                  <a:gd name="connsiteY1" fmla="*/ 1460623 h 6089805"/>
                  <a:gd name="connsiteX2" fmla="*/ 3973976 w 4381761"/>
                  <a:gd name="connsiteY2" fmla="*/ 299479 h 6089805"/>
                  <a:gd name="connsiteX3" fmla="*/ 3973976 w 4381761"/>
                  <a:gd name="connsiteY3" fmla="*/ 488165 h 6089805"/>
                  <a:gd name="connsiteX4" fmla="*/ 3872376 w 4381761"/>
                  <a:gd name="connsiteY4" fmla="*/ 589764 h 6089805"/>
                  <a:gd name="connsiteX5" fmla="*/ 3669176 w 4381761"/>
                  <a:gd name="connsiteY5" fmla="*/ 865535 h 6089805"/>
                  <a:gd name="connsiteX6" fmla="*/ 3665547 w 4381761"/>
                  <a:gd name="connsiteY6" fmla="*/ 4782580 h 6089805"/>
                  <a:gd name="connsiteX7" fmla="*/ 2435461 w 4381761"/>
                  <a:gd name="connsiteY7" fmla="*/ 5640737 h 6089805"/>
                  <a:gd name="connsiteX8" fmla="*/ 1608147 w 4381761"/>
                  <a:gd name="connsiteY8" fmla="*/ 5640737 h 6089805"/>
                  <a:gd name="connsiteX9" fmla="*/ 129504 w 4381761"/>
                  <a:gd name="connsiteY9" fmla="*/ 5878409 h 6089805"/>
                  <a:gd name="connsiteX10" fmla="*/ 330890 w 4381761"/>
                  <a:gd name="connsiteY10" fmla="*/ 5205308 h 6089805"/>
                  <a:gd name="connsiteX0" fmla="*/ 216105 w 4266976"/>
                  <a:gd name="connsiteY0" fmla="*/ 5205308 h 6089805"/>
                  <a:gd name="connsiteX1" fmla="*/ 3177019 w 4266976"/>
                  <a:gd name="connsiteY1" fmla="*/ 1460623 h 6089805"/>
                  <a:gd name="connsiteX2" fmla="*/ 3859191 w 4266976"/>
                  <a:gd name="connsiteY2" fmla="*/ 299479 h 6089805"/>
                  <a:gd name="connsiteX3" fmla="*/ 3859191 w 4266976"/>
                  <a:gd name="connsiteY3" fmla="*/ 488165 h 6089805"/>
                  <a:gd name="connsiteX4" fmla="*/ 3757591 w 4266976"/>
                  <a:gd name="connsiteY4" fmla="*/ 589764 h 6089805"/>
                  <a:gd name="connsiteX5" fmla="*/ 3554391 w 4266976"/>
                  <a:gd name="connsiteY5" fmla="*/ 865535 h 6089805"/>
                  <a:gd name="connsiteX6" fmla="*/ 3550762 w 4266976"/>
                  <a:gd name="connsiteY6" fmla="*/ 4782580 h 6089805"/>
                  <a:gd name="connsiteX7" fmla="*/ 2320676 w 4266976"/>
                  <a:gd name="connsiteY7" fmla="*/ 5640737 h 6089805"/>
                  <a:gd name="connsiteX8" fmla="*/ 1493362 w 4266976"/>
                  <a:gd name="connsiteY8" fmla="*/ 5640737 h 6089805"/>
                  <a:gd name="connsiteX9" fmla="*/ 14719 w 4266976"/>
                  <a:gd name="connsiteY9" fmla="*/ 5878409 h 6089805"/>
                  <a:gd name="connsiteX10" fmla="*/ 216105 w 4266976"/>
                  <a:gd name="connsiteY10" fmla="*/ 5205308 h 6089805"/>
                  <a:gd name="connsiteX0" fmla="*/ 216005 w 4266876"/>
                  <a:gd name="connsiteY0" fmla="*/ 5205308 h 6089805"/>
                  <a:gd name="connsiteX1" fmla="*/ 3176919 w 4266876"/>
                  <a:gd name="connsiteY1" fmla="*/ 1460623 h 6089805"/>
                  <a:gd name="connsiteX2" fmla="*/ 3859091 w 4266876"/>
                  <a:gd name="connsiteY2" fmla="*/ 299479 h 6089805"/>
                  <a:gd name="connsiteX3" fmla="*/ 3859091 w 4266876"/>
                  <a:gd name="connsiteY3" fmla="*/ 488165 h 6089805"/>
                  <a:gd name="connsiteX4" fmla="*/ 3757491 w 4266876"/>
                  <a:gd name="connsiteY4" fmla="*/ 589764 h 6089805"/>
                  <a:gd name="connsiteX5" fmla="*/ 3554291 w 4266876"/>
                  <a:gd name="connsiteY5" fmla="*/ 865535 h 6089805"/>
                  <a:gd name="connsiteX6" fmla="*/ 3550662 w 4266876"/>
                  <a:gd name="connsiteY6" fmla="*/ 4782580 h 6089805"/>
                  <a:gd name="connsiteX7" fmla="*/ 2320576 w 4266876"/>
                  <a:gd name="connsiteY7" fmla="*/ 5640737 h 6089805"/>
                  <a:gd name="connsiteX8" fmla="*/ 1493262 w 4266876"/>
                  <a:gd name="connsiteY8" fmla="*/ 5640737 h 6089805"/>
                  <a:gd name="connsiteX9" fmla="*/ 14619 w 4266876"/>
                  <a:gd name="connsiteY9" fmla="*/ 5878409 h 6089805"/>
                  <a:gd name="connsiteX10" fmla="*/ 216005 w 4266876"/>
                  <a:gd name="connsiteY10" fmla="*/ 5205308 h 6089805"/>
                  <a:gd name="connsiteX0" fmla="*/ 202320 w 4253191"/>
                  <a:gd name="connsiteY0" fmla="*/ 5205308 h 5905431"/>
                  <a:gd name="connsiteX1" fmla="*/ 3163234 w 4253191"/>
                  <a:gd name="connsiteY1" fmla="*/ 1460623 h 5905431"/>
                  <a:gd name="connsiteX2" fmla="*/ 3845406 w 4253191"/>
                  <a:gd name="connsiteY2" fmla="*/ 299479 h 5905431"/>
                  <a:gd name="connsiteX3" fmla="*/ 3845406 w 4253191"/>
                  <a:gd name="connsiteY3" fmla="*/ 488165 h 5905431"/>
                  <a:gd name="connsiteX4" fmla="*/ 3743806 w 4253191"/>
                  <a:gd name="connsiteY4" fmla="*/ 589764 h 5905431"/>
                  <a:gd name="connsiteX5" fmla="*/ 3540606 w 4253191"/>
                  <a:gd name="connsiteY5" fmla="*/ 865535 h 5905431"/>
                  <a:gd name="connsiteX6" fmla="*/ 3536977 w 4253191"/>
                  <a:gd name="connsiteY6" fmla="*/ 4782580 h 5905431"/>
                  <a:gd name="connsiteX7" fmla="*/ 2306891 w 4253191"/>
                  <a:gd name="connsiteY7" fmla="*/ 5640737 h 5905431"/>
                  <a:gd name="connsiteX8" fmla="*/ 1479577 w 4253191"/>
                  <a:gd name="connsiteY8" fmla="*/ 5640737 h 5905431"/>
                  <a:gd name="connsiteX9" fmla="*/ 934 w 4253191"/>
                  <a:gd name="connsiteY9" fmla="*/ 5878409 h 5905431"/>
                  <a:gd name="connsiteX10" fmla="*/ 202320 w 4253191"/>
                  <a:gd name="connsiteY10" fmla="*/ 5205308 h 5905431"/>
                  <a:gd name="connsiteX0" fmla="*/ 202320 w 4253191"/>
                  <a:gd name="connsiteY0" fmla="*/ 5205308 h 6134257"/>
                  <a:gd name="connsiteX1" fmla="*/ 3163234 w 4253191"/>
                  <a:gd name="connsiteY1" fmla="*/ 1460623 h 6134257"/>
                  <a:gd name="connsiteX2" fmla="*/ 3845406 w 4253191"/>
                  <a:gd name="connsiteY2" fmla="*/ 299479 h 6134257"/>
                  <a:gd name="connsiteX3" fmla="*/ 3845406 w 4253191"/>
                  <a:gd name="connsiteY3" fmla="*/ 488165 h 6134257"/>
                  <a:gd name="connsiteX4" fmla="*/ 3743806 w 4253191"/>
                  <a:gd name="connsiteY4" fmla="*/ 589764 h 6134257"/>
                  <a:gd name="connsiteX5" fmla="*/ 3540606 w 4253191"/>
                  <a:gd name="connsiteY5" fmla="*/ 865535 h 6134257"/>
                  <a:gd name="connsiteX6" fmla="*/ 3536977 w 4253191"/>
                  <a:gd name="connsiteY6" fmla="*/ 4782580 h 6134257"/>
                  <a:gd name="connsiteX7" fmla="*/ 2306891 w 4253191"/>
                  <a:gd name="connsiteY7" fmla="*/ 5640737 h 6134257"/>
                  <a:gd name="connsiteX8" fmla="*/ 1929519 w 4253191"/>
                  <a:gd name="connsiteY8" fmla="*/ 6134223 h 6134257"/>
                  <a:gd name="connsiteX9" fmla="*/ 1479577 w 4253191"/>
                  <a:gd name="connsiteY9" fmla="*/ 5640737 h 6134257"/>
                  <a:gd name="connsiteX10" fmla="*/ 934 w 4253191"/>
                  <a:gd name="connsiteY10" fmla="*/ 5878409 h 6134257"/>
                  <a:gd name="connsiteX11" fmla="*/ 202320 w 4253191"/>
                  <a:gd name="connsiteY11" fmla="*/ 5205308 h 6134257"/>
                  <a:gd name="connsiteX0" fmla="*/ 202320 w 4253191"/>
                  <a:gd name="connsiteY0" fmla="*/ 5205308 h 6267870"/>
                  <a:gd name="connsiteX1" fmla="*/ 3163234 w 4253191"/>
                  <a:gd name="connsiteY1" fmla="*/ 1460623 h 6267870"/>
                  <a:gd name="connsiteX2" fmla="*/ 3845406 w 4253191"/>
                  <a:gd name="connsiteY2" fmla="*/ 299479 h 6267870"/>
                  <a:gd name="connsiteX3" fmla="*/ 3845406 w 4253191"/>
                  <a:gd name="connsiteY3" fmla="*/ 488165 h 6267870"/>
                  <a:gd name="connsiteX4" fmla="*/ 3743806 w 4253191"/>
                  <a:gd name="connsiteY4" fmla="*/ 589764 h 6267870"/>
                  <a:gd name="connsiteX5" fmla="*/ 3540606 w 4253191"/>
                  <a:gd name="connsiteY5" fmla="*/ 865535 h 6267870"/>
                  <a:gd name="connsiteX6" fmla="*/ 3536977 w 4253191"/>
                  <a:gd name="connsiteY6" fmla="*/ 4782580 h 6267870"/>
                  <a:gd name="connsiteX7" fmla="*/ 2306891 w 4253191"/>
                  <a:gd name="connsiteY7" fmla="*/ 5640737 h 6267870"/>
                  <a:gd name="connsiteX8" fmla="*/ 1929519 w 4253191"/>
                  <a:gd name="connsiteY8" fmla="*/ 6134223 h 6267870"/>
                  <a:gd name="connsiteX9" fmla="*/ 1835176 w 4253191"/>
                  <a:gd name="connsiteY9" fmla="*/ 6265940 h 6267870"/>
                  <a:gd name="connsiteX10" fmla="*/ 1479577 w 4253191"/>
                  <a:gd name="connsiteY10" fmla="*/ 5640737 h 6267870"/>
                  <a:gd name="connsiteX11" fmla="*/ 934 w 4253191"/>
                  <a:gd name="connsiteY11" fmla="*/ 5878409 h 6267870"/>
                  <a:gd name="connsiteX12" fmla="*/ 202320 w 4253191"/>
                  <a:gd name="connsiteY12" fmla="*/ 5205308 h 6267870"/>
                  <a:gd name="connsiteX0" fmla="*/ 202320 w 4253191"/>
                  <a:gd name="connsiteY0" fmla="*/ 5205308 h 6306971"/>
                  <a:gd name="connsiteX1" fmla="*/ 3163234 w 4253191"/>
                  <a:gd name="connsiteY1" fmla="*/ 1460623 h 6306971"/>
                  <a:gd name="connsiteX2" fmla="*/ 3845406 w 4253191"/>
                  <a:gd name="connsiteY2" fmla="*/ 299479 h 6306971"/>
                  <a:gd name="connsiteX3" fmla="*/ 3845406 w 4253191"/>
                  <a:gd name="connsiteY3" fmla="*/ 488165 h 6306971"/>
                  <a:gd name="connsiteX4" fmla="*/ 3743806 w 4253191"/>
                  <a:gd name="connsiteY4" fmla="*/ 589764 h 6306971"/>
                  <a:gd name="connsiteX5" fmla="*/ 3540606 w 4253191"/>
                  <a:gd name="connsiteY5" fmla="*/ 865535 h 6306971"/>
                  <a:gd name="connsiteX6" fmla="*/ 3536977 w 4253191"/>
                  <a:gd name="connsiteY6" fmla="*/ 4782580 h 6306971"/>
                  <a:gd name="connsiteX7" fmla="*/ 2306891 w 4253191"/>
                  <a:gd name="connsiteY7" fmla="*/ 5640737 h 6306971"/>
                  <a:gd name="connsiteX8" fmla="*/ 1929519 w 4253191"/>
                  <a:gd name="connsiteY8" fmla="*/ 6134223 h 6306971"/>
                  <a:gd name="connsiteX9" fmla="*/ 2010436 w 4253191"/>
                  <a:gd name="connsiteY9" fmla="*/ 6250699 h 6306971"/>
                  <a:gd name="connsiteX10" fmla="*/ 1835176 w 4253191"/>
                  <a:gd name="connsiteY10" fmla="*/ 6265940 h 6306971"/>
                  <a:gd name="connsiteX11" fmla="*/ 1479577 w 4253191"/>
                  <a:gd name="connsiteY11" fmla="*/ 5640737 h 6306971"/>
                  <a:gd name="connsiteX12" fmla="*/ 934 w 4253191"/>
                  <a:gd name="connsiteY12" fmla="*/ 5878409 h 6306971"/>
                  <a:gd name="connsiteX13" fmla="*/ 202320 w 4253191"/>
                  <a:gd name="connsiteY13" fmla="*/ 5205308 h 6306971"/>
                  <a:gd name="connsiteX0" fmla="*/ 202320 w 4253191"/>
                  <a:gd name="connsiteY0" fmla="*/ 5205308 h 6304437"/>
                  <a:gd name="connsiteX1" fmla="*/ 3163234 w 4253191"/>
                  <a:gd name="connsiteY1" fmla="*/ 1460623 h 6304437"/>
                  <a:gd name="connsiteX2" fmla="*/ 3845406 w 4253191"/>
                  <a:gd name="connsiteY2" fmla="*/ 299479 h 6304437"/>
                  <a:gd name="connsiteX3" fmla="*/ 3845406 w 4253191"/>
                  <a:gd name="connsiteY3" fmla="*/ 488165 h 6304437"/>
                  <a:gd name="connsiteX4" fmla="*/ 3743806 w 4253191"/>
                  <a:gd name="connsiteY4" fmla="*/ 589764 h 6304437"/>
                  <a:gd name="connsiteX5" fmla="*/ 3540606 w 4253191"/>
                  <a:gd name="connsiteY5" fmla="*/ 865535 h 6304437"/>
                  <a:gd name="connsiteX6" fmla="*/ 3536977 w 4253191"/>
                  <a:gd name="connsiteY6" fmla="*/ 4782580 h 6304437"/>
                  <a:gd name="connsiteX7" fmla="*/ 2306891 w 4253191"/>
                  <a:gd name="connsiteY7" fmla="*/ 5640737 h 6304437"/>
                  <a:gd name="connsiteX8" fmla="*/ 1929519 w 4253191"/>
                  <a:gd name="connsiteY8" fmla="*/ 6134223 h 6304437"/>
                  <a:gd name="connsiteX9" fmla="*/ 2307616 w 4253191"/>
                  <a:gd name="connsiteY9" fmla="*/ 6235459 h 6304437"/>
                  <a:gd name="connsiteX10" fmla="*/ 2010436 w 4253191"/>
                  <a:gd name="connsiteY10" fmla="*/ 6250699 h 6304437"/>
                  <a:gd name="connsiteX11" fmla="*/ 1835176 w 4253191"/>
                  <a:gd name="connsiteY11" fmla="*/ 6265940 h 6304437"/>
                  <a:gd name="connsiteX12" fmla="*/ 1479577 w 4253191"/>
                  <a:gd name="connsiteY12" fmla="*/ 5640737 h 6304437"/>
                  <a:gd name="connsiteX13" fmla="*/ 934 w 4253191"/>
                  <a:gd name="connsiteY13" fmla="*/ 5878409 h 6304437"/>
                  <a:gd name="connsiteX14" fmla="*/ 202320 w 4253191"/>
                  <a:gd name="connsiteY14" fmla="*/ 5205308 h 6304437"/>
                  <a:gd name="connsiteX0" fmla="*/ 202320 w 4253191"/>
                  <a:gd name="connsiteY0" fmla="*/ 5205308 h 6448880"/>
                  <a:gd name="connsiteX1" fmla="*/ 3163234 w 4253191"/>
                  <a:gd name="connsiteY1" fmla="*/ 1460623 h 6448880"/>
                  <a:gd name="connsiteX2" fmla="*/ 3845406 w 4253191"/>
                  <a:gd name="connsiteY2" fmla="*/ 299479 h 6448880"/>
                  <a:gd name="connsiteX3" fmla="*/ 3845406 w 4253191"/>
                  <a:gd name="connsiteY3" fmla="*/ 488165 h 6448880"/>
                  <a:gd name="connsiteX4" fmla="*/ 3743806 w 4253191"/>
                  <a:gd name="connsiteY4" fmla="*/ 589764 h 6448880"/>
                  <a:gd name="connsiteX5" fmla="*/ 3540606 w 4253191"/>
                  <a:gd name="connsiteY5" fmla="*/ 865535 h 6448880"/>
                  <a:gd name="connsiteX6" fmla="*/ 3536977 w 4253191"/>
                  <a:gd name="connsiteY6" fmla="*/ 4782580 h 6448880"/>
                  <a:gd name="connsiteX7" fmla="*/ 2306891 w 4253191"/>
                  <a:gd name="connsiteY7" fmla="*/ 5640737 h 6448880"/>
                  <a:gd name="connsiteX8" fmla="*/ 1929519 w 4253191"/>
                  <a:gd name="connsiteY8" fmla="*/ 6134223 h 6448880"/>
                  <a:gd name="connsiteX9" fmla="*/ 2307616 w 4253191"/>
                  <a:gd name="connsiteY9" fmla="*/ 6235459 h 6448880"/>
                  <a:gd name="connsiteX10" fmla="*/ 2010436 w 4253191"/>
                  <a:gd name="connsiteY10" fmla="*/ 6250699 h 6448880"/>
                  <a:gd name="connsiteX11" fmla="*/ 2307616 w 4253191"/>
                  <a:gd name="connsiteY11" fmla="*/ 6448819 h 6448880"/>
                  <a:gd name="connsiteX12" fmla="*/ 1835176 w 4253191"/>
                  <a:gd name="connsiteY12" fmla="*/ 6265940 h 6448880"/>
                  <a:gd name="connsiteX13" fmla="*/ 1479577 w 4253191"/>
                  <a:gd name="connsiteY13" fmla="*/ 5640737 h 6448880"/>
                  <a:gd name="connsiteX14" fmla="*/ 934 w 4253191"/>
                  <a:gd name="connsiteY14" fmla="*/ 5878409 h 6448880"/>
                  <a:gd name="connsiteX15" fmla="*/ 202320 w 4253191"/>
                  <a:gd name="connsiteY15" fmla="*/ 5205308 h 6448880"/>
                  <a:gd name="connsiteX0" fmla="*/ 202320 w 4253191"/>
                  <a:gd name="connsiteY0" fmla="*/ 5205308 h 6449644"/>
                  <a:gd name="connsiteX1" fmla="*/ 3163234 w 4253191"/>
                  <a:gd name="connsiteY1" fmla="*/ 1460623 h 6449644"/>
                  <a:gd name="connsiteX2" fmla="*/ 3845406 w 4253191"/>
                  <a:gd name="connsiteY2" fmla="*/ 299479 h 6449644"/>
                  <a:gd name="connsiteX3" fmla="*/ 3845406 w 4253191"/>
                  <a:gd name="connsiteY3" fmla="*/ 488165 h 6449644"/>
                  <a:gd name="connsiteX4" fmla="*/ 3743806 w 4253191"/>
                  <a:gd name="connsiteY4" fmla="*/ 589764 h 6449644"/>
                  <a:gd name="connsiteX5" fmla="*/ 3540606 w 4253191"/>
                  <a:gd name="connsiteY5" fmla="*/ 865535 h 6449644"/>
                  <a:gd name="connsiteX6" fmla="*/ 3536977 w 4253191"/>
                  <a:gd name="connsiteY6" fmla="*/ 4782580 h 6449644"/>
                  <a:gd name="connsiteX7" fmla="*/ 2306891 w 4253191"/>
                  <a:gd name="connsiteY7" fmla="*/ 5640737 h 6449644"/>
                  <a:gd name="connsiteX8" fmla="*/ 1929519 w 4253191"/>
                  <a:gd name="connsiteY8" fmla="*/ 6134223 h 6449644"/>
                  <a:gd name="connsiteX9" fmla="*/ 2307616 w 4253191"/>
                  <a:gd name="connsiteY9" fmla="*/ 6235459 h 6449644"/>
                  <a:gd name="connsiteX10" fmla="*/ 2010436 w 4253191"/>
                  <a:gd name="connsiteY10" fmla="*/ 6250699 h 6449644"/>
                  <a:gd name="connsiteX11" fmla="*/ 2307616 w 4253191"/>
                  <a:gd name="connsiteY11" fmla="*/ 6448819 h 6449644"/>
                  <a:gd name="connsiteX12" fmla="*/ 1941856 w 4253191"/>
                  <a:gd name="connsiteY12" fmla="*/ 6319278 h 6449644"/>
                  <a:gd name="connsiteX13" fmla="*/ 1835176 w 4253191"/>
                  <a:gd name="connsiteY13" fmla="*/ 6265940 h 6449644"/>
                  <a:gd name="connsiteX14" fmla="*/ 1479577 w 4253191"/>
                  <a:gd name="connsiteY14" fmla="*/ 5640737 h 6449644"/>
                  <a:gd name="connsiteX15" fmla="*/ 934 w 4253191"/>
                  <a:gd name="connsiteY15" fmla="*/ 5878409 h 6449644"/>
                  <a:gd name="connsiteX16" fmla="*/ 202320 w 4253191"/>
                  <a:gd name="connsiteY16" fmla="*/ 5205308 h 6449644"/>
                  <a:gd name="connsiteX0" fmla="*/ 202320 w 4253191"/>
                  <a:gd name="connsiteY0" fmla="*/ 5205308 h 6449644"/>
                  <a:gd name="connsiteX1" fmla="*/ 3163234 w 4253191"/>
                  <a:gd name="connsiteY1" fmla="*/ 1460623 h 6449644"/>
                  <a:gd name="connsiteX2" fmla="*/ 3845406 w 4253191"/>
                  <a:gd name="connsiteY2" fmla="*/ 299479 h 6449644"/>
                  <a:gd name="connsiteX3" fmla="*/ 3845406 w 4253191"/>
                  <a:gd name="connsiteY3" fmla="*/ 488165 h 6449644"/>
                  <a:gd name="connsiteX4" fmla="*/ 3743806 w 4253191"/>
                  <a:gd name="connsiteY4" fmla="*/ 589764 h 6449644"/>
                  <a:gd name="connsiteX5" fmla="*/ 3540606 w 4253191"/>
                  <a:gd name="connsiteY5" fmla="*/ 865535 h 6449644"/>
                  <a:gd name="connsiteX6" fmla="*/ 3536977 w 4253191"/>
                  <a:gd name="connsiteY6" fmla="*/ 4782580 h 6449644"/>
                  <a:gd name="connsiteX7" fmla="*/ 2306891 w 4253191"/>
                  <a:gd name="connsiteY7" fmla="*/ 5640737 h 6449644"/>
                  <a:gd name="connsiteX8" fmla="*/ 1929519 w 4253191"/>
                  <a:gd name="connsiteY8" fmla="*/ 6134223 h 6449644"/>
                  <a:gd name="connsiteX9" fmla="*/ 2307616 w 4253191"/>
                  <a:gd name="connsiteY9" fmla="*/ 6235459 h 6449644"/>
                  <a:gd name="connsiteX10" fmla="*/ 2010436 w 4253191"/>
                  <a:gd name="connsiteY10" fmla="*/ 6250699 h 6449644"/>
                  <a:gd name="connsiteX11" fmla="*/ 2307616 w 4253191"/>
                  <a:gd name="connsiteY11" fmla="*/ 6448819 h 6449644"/>
                  <a:gd name="connsiteX12" fmla="*/ 1941856 w 4253191"/>
                  <a:gd name="connsiteY12" fmla="*/ 6319278 h 6449644"/>
                  <a:gd name="connsiteX13" fmla="*/ 1682776 w 4253191"/>
                  <a:gd name="connsiteY13" fmla="*/ 6349760 h 6449644"/>
                  <a:gd name="connsiteX14" fmla="*/ 1479577 w 4253191"/>
                  <a:gd name="connsiteY14" fmla="*/ 5640737 h 6449644"/>
                  <a:gd name="connsiteX15" fmla="*/ 934 w 4253191"/>
                  <a:gd name="connsiteY15" fmla="*/ 5878409 h 6449644"/>
                  <a:gd name="connsiteX16" fmla="*/ 202320 w 4253191"/>
                  <a:gd name="connsiteY16" fmla="*/ 5205308 h 6449644"/>
                  <a:gd name="connsiteX0" fmla="*/ 202320 w 4253191"/>
                  <a:gd name="connsiteY0" fmla="*/ 5205308 h 6608964"/>
                  <a:gd name="connsiteX1" fmla="*/ 3163234 w 4253191"/>
                  <a:gd name="connsiteY1" fmla="*/ 1460623 h 6608964"/>
                  <a:gd name="connsiteX2" fmla="*/ 3845406 w 4253191"/>
                  <a:gd name="connsiteY2" fmla="*/ 299479 h 6608964"/>
                  <a:gd name="connsiteX3" fmla="*/ 3845406 w 4253191"/>
                  <a:gd name="connsiteY3" fmla="*/ 488165 h 6608964"/>
                  <a:gd name="connsiteX4" fmla="*/ 3743806 w 4253191"/>
                  <a:gd name="connsiteY4" fmla="*/ 589764 h 6608964"/>
                  <a:gd name="connsiteX5" fmla="*/ 3540606 w 4253191"/>
                  <a:gd name="connsiteY5" fmla="*/ 865535 h 6608964"/>
                  <a:gd name="connsiteX6" fmla="*/ 3536977 w 4253191"/>
                  <a:gd name="connsiteY6" fmla="*/ 4782580 h 6608964"/>
                  <a:gd name="connsiteX7" fmla="*/ 2306891 w 4253191"/>
                  <a:gd name="connsiteY7" fmla="*/ 5640737 h 6608964"/>
                  <a:gd name="connsiteX8" fmla="*/ 1929519 w 4253191"/>
                  <a:gd name="connsiteY8" fmla="*/ 6134223 h 6608964"/>
                  <a:gd name="connsiteX9" fmla="*/ 2307616 w 4253191"/>
                  <a:gd name="connsiteY9" fmla="*/ 6235459 h 6608964"/>
                  <a:gd name="connsiteX10" fmla="*/ 2010436 w 4253191"/>
                  <a:gd name="connsiteY10" fmla="*/ 6250699 h 6608964"/>
                  <a:gd name="connsiteX11" fmla="*/ 2307616 w 4253191"/>
                  <a:gd name="connsiteY11" fmla="*/ 6448819 h 6608964"/>
                  <a:gd name="connsiteX12" fmla="*/ 1941856 w 4253191"/>
                  <a:gd name="connsiteY12" fmla="*/ 6319278 h 6608964"/>
                  <a:gd name="connsiteX13" fmla="*/ 2086636 w 4253191"/>
                  <a:gd name="connsiteY13" fmla="*/ 6608838 h 6608964"/>
                  <a:gd name="connsiteX14" fmla="*/ 1682776 w 4253191"/>
                  <a:gd name="connsiteY14" fmla="*/ 6349760 h 6608964"/>
                  <a:gd name="connsiteX15" fmla="*/ 1479577 w 4253191"/>
                  <a:gd name="connsiteY15" fmla="*/ 5640737 h 6608964"/>
                  <a:gd name="connsiteX16" fmla="*/ 934 w 4253191"/>
                  <a:gd name="connsiteY16" fmla="*/ 5878409 h 6608964"/>
                  <a:gd name="connsiteX17" fmla="*/ 202320 w 4253191"/>
                  <a:gd name="connsiteY17" fmla="*/ 5205308 h 6608964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1043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82776 w 4253191"/>
                  <a:gd name="connsiteY15" fmla="*/ 6349760 h 6610880"/>
                  <a:gd name="connsiteX16" fmla="*/ 1479577 w 4253191"/>
                  <a:gd name="connsiteY16" fmla="*/ 5640737 h 6610880"/>
                  <a:gd name="connsiteX17" fmla="*/ 934 w 4253191"/>
                  <a:gd name="connsiteY17" fmla="*/ 5878409 h 6610880"/>
                  <a:gd name="connsiteX18" fmla="*/ 202320 w 4253191"/>
                  <a:gd name="connsiteY18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1043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479577 w 4253191"/>
                  <a:gd name="connsiteY16" fmla="*/ 5640737 h 6610880"/>
                  <a:gd name="connsiteX17" fmla="*/ 934 w 4253191"/>
                  <a:gd name="connsiteY17" fmla="*/ 5878409 h 6610880"/>
                  <a:gd name="connsiteX18" fmla="*/ 202320 w 4253191"/>
                  <a:gd name="connsiteY18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1043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1043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1043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7139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7139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7139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7139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7139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7139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540606 w 4253191"/>
                  <a:gd name="connsiteY4" fmla="*/ 865535 h 6610880"/>
                  <a:gd name="connsiteX5" fmla="*/ 3536977 w 4253191"/>
                  <a:gd name="connsiteY5" fmla="*/ 4782580 h 6610880"/>
                  <a:gd name="connsiteX6" fmla="*/ 2306891 w 4253191"/>
                  <a:gd name="connsiteY6" fmla="*/ 5640737 h 6610880"/>
                  <a:gd name="connsiteX7" fmla="*/ 1929519 w 4253191"/>
                  <a:gd name="connsiteY7" fmla="*/ 6134223 h 6610880"/>
                  <a:gd name="connsiteX8" fmla="*/ 2307616 w 4253191"/>
                  <a:gd name="connsiteY8" fmla="*/ 6235459 h 6610880"/>
                  <a:gd name="connsiteX9" fmla="*/ 2071396 w 4253191"/>
                  <a:gd name="connsiteY9" fmla="*/ 6250699 h 6610880"/>
                  <a:gd name="connsiteX10" fmla="*/ 2307616 w 4253191"/>
                  <a:gd name="connsiteY10" fmla="*/ 6448819 h 6610880"/>
                  <a:gd name="connsiteX11" fmla="*/ 1941856 w 4253191"/>
                  <a:gd name="connsiteY11" fmla="*/ 6319278 h 6610880"/>
                  <a:gd name="connsiteX12" fmla="*/ 2086636 w 4253191"/>
                  <a:gd name="connsiteY12" fmla="*/ 6608838 h 6610880"/>
                  <a:gd name="connsiteX13" fmla="*/ 1842796 w 4253191"/>
                  <a:gd name="connsiteY13" fmla="*/ 6349758 h 6610880"/>
                  <a:gd name="connsiteX14" fmla="*/ 1614196 w 4253191"/>
                  <a:gd name="connsiteY14" fmla="*/ 6334520 h 6610880"/>
                  <a:gd name="connsiteX15" fmla="*/ 1819936 w 4253191"/>
                  <a:gd name="connsiteY15" fmla="*/ 6258318 h 6610880"/>
                  <a:gd name="connsiteX16" fmla="*/ 1479577 w 4253191"/>
                  <a:gd name="connsiteY16" fmla="*/ 5640737 h 6610880"/>
                  <a:gd name="connsiteX17" fmla="*/ 934 w 4253191"/>
                  <a:gd name="connsiteY17" fmla="*/ 5878409 h 6610880"/>
                  <a:gd name="connsiteX18" fmla="*/ 202320 w 4253191"/>
                  <a:gd name="connsiteY18" fmla="*/ 5205308 h 6610880"/>
                  <a:gd name="connsiteX0" fmla="*/ 202320 w 3947488"/>
                  <a:gd name="connsiteY0" fmla="*/ 5205308 h 6610880"/>
                  <a:gd name="connsiteX1" fmla="*/ 3163234 w 3947488"/>
                  <a:gd name="connsiteY1" fmla="*/ 1460623 h 6610880"/>
                  <a:gd name="connsiteX2" fmla="*/ 3845406 w 3947488"/>
                  <a:gd name="connsiteY2" fmla="*/ 299479 h 6610880"/>
                  <a:gd name="connsiteX3" fmla="*/ 3540606 w 3947488"/>
                  <a:gd name="connsiteY3" fmla="*/ 865535 h 6610880"/>
                  <a:gd name="connsiteX4" fmla="*/ 3536977 w 3947488"/>
                  <a:gd name="connsiteY4" fmla="*/ 4782580 h 6610880"/>
                  <a:gd name="connsiteX5" fmla="*/ 2306891 w 3947488"/>
                  <a:gd name="connsiteY5" fmla="*/ 5640737 h 6610880"/>
                  <a:gd name="connsiteX6" fmla="*/ 1929519 w 3947488"/>
                  <a:gd name="connsiteY6" fmla="*/ 6134223 h 6610880"/>
                  <a:gd name="connsiteX7" fmla="*/ 2307616 w 3947488"/>
                  <a:gd name="connsiteY7" fmla="*/ 6235459 h 6610880"/>
                  <a:gd name="connsiteX8" fmla="*/ 2071396 w 3947488"/>
                  <a:gd name="connsiteY8" fmla="*/ 6250699 h 6610880"/>
                  <a:gd name="connsiteX9" fmla="*/ 2307616 w 3947488"/>
                  <a:gd name="connsiteY9" fmla="*/ 6448819 h 6610880"/>
                  <a:gd name="connsiteX10" fmla="*/ 1941856 w 3947488"/>
                  <a:gd name="connsiteY10" fmla="*/ 6319278 h 6610880"/>
                  <a:gd name="connsiteX11" fmla="*/ 2086636 w 3947488"/>
                  <a:gd name="connsiteY11" fmla="*/ 6608838 h 6610880"/>
                  <a:gd name="connsiteX12" fmla="*/ 1842796 w 3947488"/>
                  <a:gd name="connsiteY12" fmla="*/ 6349758 h 6610880"/>
                  <a:gd name="connsiteX13" fmla="*/ 1614196 w 3947488"/>
                  <a:gd name="connsiteY13" fmla="*/ 6334520 h 6610880"/>
                  <a:gd name="connsiteX14" fmla="*/ 1819936 w 3947488"/>
                  <a:gd name="connsiteY14" fmla="*/ 6258318 h 6610880"/>
                  <a:gd name="connsiteX15" fmla="*/ 1479577 w 3947488"/>
                  <a:gd name="connsiteY15" fmla="*/ 5640737 h 6610880"/>
                  <a:gd name="connsiteX16" fmla="*/ 934 w 3947488"/>
                  <a:gd name="connsiteY16" fmla="*/ 5878409 h 6610880"/>
                  <a:gd name="connsiteX17" fmla="*/ 202320 w 3947488"/>
                  <a:gd name="connsiteY17" fmla="*/ 5205308 h 6610880"/>
                  <a:gd name="connsiteX0" fmla="*/ 202320 w 3947488"/>
                  <a:gd name="connsiteY0" fmla="*/ 5205308 h 6610880"/>
                  <a:gd name="connsiteX1" fmla="*/ 3163234 w 3947488"/>
                  <a:gd name="connsiteY1" fmla="*/ 1460623 h 6610880"/>
                  <a:gd name="connsiteX2" fmla="*/ 3845406 w 3947488"/>
                  <a:gd name="connsiteY2" fmla="*/ 299479 h 6610880"/>
                  <a:gd name="connsiteX3" fmla="*/ 3540606 w 3947488"/>
                  <a:gd name="connsiteY3" fmla="*/ 865535 h 6610880"/>
                  <a:gd name="connsiteX4" fmla="*/ 3536977 w 3947488"/>
                  <a:gd name="connsiteY4" fmla="*/ 4782580 h 6610880"/>
                  <a:gd name="connsiteX5" fmla="*/ 2306891 w 3947488"/>
                  <a:gd name="connsiteY5" fmla="*/ 5640737 h 6610880"/>
                  <a:gd name="connsiteX6" fmla="*/ 1929519 w 3947488"/>
                  <a:gd name="connsiteY6" fmla="*/ 6134223 h 6610880"/>
                  <a:gd name="connsiteX7" fmla="*/ 2307616 w 3947488"/>
                  <a:gd name="connsiteY7" fmla="*/ 6235459 h 6610880"/>
                  <a:gd name="connsiteX8" fmla="*/ 2071396 w 3947488"/>
                  <a:gd name="connsiteY8" fmla="*/ 6250699 h 6610880"/>
                  <a:gd name="connsiteX9" fmla="*/ 2307616 w 3947488"/>
                  <a:gd name="connsiteY9" fmla="*/ 6448819 h 6610880"/>
                  <a:gd name="connsiteX10" fmla="*/ 1941856 w 3947488"/>
                  <a:gd name="connsiteY10" fmla="*/ 6319278 h 6610880"/>
                  <a:gd name="connsiteX11" fmla="*/ 2086636 w 3947488"/>
                  <a:gd name="connsiteY11" fmla="*/ 6608838 h 6610880"/>
                  <a:gd name="connsiteX12" fmla="*/ 1842796 w 3947488"/>
                  <a:gd name="connsiteY12" fmla="*/ 6349758 h 6610880"/>
                  <a:gd name="connsiteX13" fmla="*/ 1614196 w 3947488"/>
                  <a:gd name="connsiteY13" fmla="*/ 6334520 h 6610880"/>
                  <a:gd name="connsiteX14" fmla="*/ 1819936 w 3947488"/>
                  <a:gd name="connsiteY14" fmla="*/ 6258318 h 6610880"/>
                  <a:gd name="connsiteX15" fmla="*/ 1479577 w 3947488"/>
                  <a:gd name="connsiteY15" fmla="*/ 5640737 h 6610880"/>
                  <a:gd name="connsiteX16" fmla="*/ 934 w 3947488"/>
                  <a:gd name="connsiteY16" fmla="*/ 5878409 h 6610880"/>
                  <a:gd name="connsiteX17" fmla="*/ 202320 w 3947488"/>
                  <a:gd name="connsiteY17" fmla="*/ 5205308 h 6610880"/>
                  <a:gd name="connsiteX0" fmla="*/ 202320 w 3947488"/>
                  <a:gd name="connsiteY0" fmla="*/ 5205308 h 6610880"/>
                  <a:gd name="connsiteX1" fmla="*/ 3163234 w 3947488"/>
                  <a:gd name="connsiteY1" fmla="*/ 1460623 h 6610880"/>
                  <a:gd name="connsiteX2" fmla="*/ 3845406 w 3947488"/>
                  <a:gd name="connsiteY2" fmla="*/ 299479 h 6610880"/>
                  <a:gd name="connsiteX3" fmla="*/ 3540606 w 3947488"/>
                  <a:gd name="connsiteY3" fmla="*/ 865535 h 6610880"/>
                  <a:gd name="connsiteX4" fmla="*/ 3536977 w 3947488"/>
                  <a:gd name="connsiteY4" fmla="*/ 4782580 h 6610880"/>
                  <a:gd name="connsiteX5" fmla="*/ 2306891 w 3947488"/>
                  <a:gd name="connsiteY5" fmla="*/ 5640737 h 6610880"/>
                  <a:gd name="connsiteX6" fmla="*/ 1929519 w 3947488"/>
                  <a:gd name="connsiteY6" fmla="*/ 6134223 h 6610880"/>
                  <a:gd name="connsiteX7" fmla="*/ 2307616 w 3947488"/>
                  <a:gd name="connsiteY7" fmla="*/ 6235459 h 6610880"/>
                  <a:gd name="connsiteX8" fmla="*/ 2071396 w 3947488"/>
                  <a:gd name="connsiteY8" fmla="*/ 6250699 h 6610880"/>
                  <a:gd name="connsiteX9" fmla="*/ 2307616 w 3947488"/>
                  <a:gd name="connsiteY9" fmla="*/ 6448819 h 6610880"/>
                  <a:gd name="connsiteX10" fmla="*/ 1941856 w 3947488"/>
                  <a:gd name="connsiteY10" fmla="*/ 6319278 h 6610880"/>
                  <a:gd name="connsiteX11" fmla="*/ 2086636 w 3947488"/>
                  <a:gd name="connsiteY11" fmla="*/ 6608838 h 6610880"/>
                  <a:gd name="connsiteX12" fmla="*/ 1842796 w 3947488"/>
                  <a:gd name="connsiteY12" fmla="*/ 6349758 h 6610880"/>
                  <a:gd name="connsiteX13" fmla="*/ 1614196 w 3947488"/>
                  <a:gd name="connsiteY13" fmla="*/ 6334520 h 6610880"/>
                  <a:gd name="connsiteX14" fmla="*/ 1819936 w 3947488"/>
                  <a:gd name="connsiteY14" fmla="*/ 6258318 h 6610880"/>
                  <a:gd name="connsiteX15" fmla="*/ 1479577 w 3947488"/>
                  <a:gd name="connsiteY15" fmla="*/ 5640737 h 6610880"/>
                  <a:gd name="connsiteX16" fmla="*/ 934 w 3947488"/>
                  <a:gd name="connsiteY16" fmla="*/ 5878409 h 6610880"/>
                  <a:gd name="connsiteX17" fmla="*/ 202320 w 3947488"/>
                  <a:gd name="connsiteY17" fmla="*/ 5205308 h 6610880"/>
                  <a:gd name="connsiteX0" fmla="*/ 202320 w 3947488"/>
                  <a:gd name="connsiteY0" fmla="*/ 5205308 h 6610880"/>
                  <a:gd name="connsiteX1" fmla="*/ 3163234 w 3947488"/>
                  <a:gd name="connsiteY1" fmla="*/ 1460623 h 6610880"/>
                  <a:gd name="connsiteX2" fmla="*/ 3864456 w 3947488"/>
                  <a:gd name="connsiteY2" fmla="*/ 299479 h 6610880"/>
                  <a:gd name="connsiteX3" fmla="*/ 3540606 w 3947488"/>
                  <a:gd name="connsiteY3" fmla="*/ 865535 h 6610880"/>
                  <a:gd name="connsiteX4" fmla="*/ 3536977 w 3947488"/>
                  <a:gd name="connsiteY4" fmla="*/ 4782580 h 6610880"/>
                  <a:gd name="connsiteX5" fmla="*/ 2306891 w 3947488"/>
                  <a:gd name="connsiteY5" fmla="*/ 5640737 h 6610880"/>
                  <a:gd name="connsiteX6" fmla="*/ 1929519 w 3947488"/>
                  <a:gd name="connsiteY6" fmla="*/ 6134223 h 6610880"/>
                  <a:gd name="connsiteX7" fmla="*/ 2307616 w 3947488"/>
                  <a:gd name="connsiteY7" fmla="*/ 6235459 h 6610880"/>
                  <a:gd name="connsiteX8" fmla="*/ 2071396 w 3947488"/>
                  <a:gd name="connsiteY8" fmla="*/ 6250699 h 6610880"/>
                  <a:gd name="connsiteX9" fmla="*/ 2307616 w 3947488"/>
                  <a:gd name="connsiteY9" fmla="*/ 6448819 h 6610880"/>
                  <a:gd name="connsiteX10" fmla="*/ 1941856 w 3947488"/>
                  <a:gd name="connsiteY10" fmla="*/ 6319278 h 6610880"/>
                  <a:gd name="connsiteX11" fmla="*/ 2086636 w 3947488"/>
                  <a:gd name="connsiteY11" fmla="*/ 6608838 h 6610880"/>
                  <a:gd name="connsiteX12" fmla="*/ 1842796 w 3947488"/>
                  <a:gd name="connsiteY12" fmla="*/ 6349758 h 6610880"/>
                  <a:gd name="connsiteX13" fmla="*/ 1614196 w 3947488"/>
                  <a:gd name="connsiteY13" fmla="*/ 6334520 h 6610880"/>
                  <a:gd name="connsiteX14" fmla="*/ 1819936 w 3947488"/>
                  <a:gd name="connsiteY14" fmla="*/ 6258318 h 6610880"/>
                  <a:gd name="connsiteX15" fmla="*/ 1479577 w 3947488"/>
                  <a:gd name="connsiteY15" fmla="*/ 5640737 h 6610880"/>
                  <a:gd name="connsiteX16" fmla="*/ 934 w 3947488"/>
                  <a:gd name="connsiteY16" fmla="*/ 5878409 h 6610880"/>
                  <a:gd name="connsiteX17" fmla="*/ 202320 w 3947488"/>
                  <a:gd name="connsiteY17" fmla="*/ 5205308 h 6610880"/>
                  <a:gd name="connsiteX0" fmla="*/ 202320 w 3947488"/>
                  <a:gd name="connsiteY0" fmla="*/ 5205308 h 6610880"/>
                  <a:gd name="connsiteX1" fmla="*/ 3163234 w 3947488"/>
                  <a:gd name="connsiteY1" fmla="*/ 1460623 h 6610880"/>
                  <a:gd name="connsiteX2" fmla="*/ 3864456 w 3947488"/>
                  <a:gd name="connsiteY2" fmla="*/ 299479 h 6610880"/>
                  <a:gd name="connsiteX3" fmla="*/ 3540606 w 3947488"/>
                  <a:gd name="connsiteY3" fmla="*/ 865535 h 6610880"/>
                  <a:gd name="connsiteX4" fmla="*/ 3536977 w 3947488"/>
                  <a:gd name="connsiteY4" fmla="*/ 4782580 h 6610880"/>
                  <a:gd name="connsiteX5" fmla="*/ 2306891 w 3947488"/>
                  <a:gd name="connsiteY5" fmla="*/ 5640737 h 6610880"/>
                  <a:gd name="connsiteX6" fmla="*/ 1929519 w 3947488"/>
                  <a:gd name="connsiteY6" fmla="*/ 6134223 h 6610880"/>
                  <a:gd name="connsiteX7" fmla="*/ 2307616 w 3947488"/>
                  <a:gd name="connsiteY7" fmla="*/ 6235459 h 6610880"/>
                  <a:gd name="connsiteX8" fmla="*/ 2071396 w 3947488"/>
                  <a:gd name="connsiteY8" fmla="*/ 6250699 h 6610880"/>
                  <a:gd name="connsiteX9" fmla="*/ 2307616 w 3947488"/>
                  <a:gd name="connsiteY9" fmla="*/ 6448819 h 6610880"/>
                  <a:gd name="connsiteX10" fmla="*/ 1941856 w 3947488"/>
                  <a:gd name="connsiteY10" fmla="*/ 6319278 h 6610880"/>
                  <a:gd name="connsiteX11" fmla="*/ 2086636 w 3947488"/>
                  <a:gd name="connsiteY11" fmla="*/ 6608838 h 6610880"/>
                  <a:gd name="connsiteX12" fmla="*/ 1842796 w 3947488"/>
                  <a:gd name="connsiteY12" fmla="*/ 6349758 h 6610880"/>
                  <a:gd name="connsiteX13" fmla="*/ 1614196 w 3947488"/>
                  <a:gd name="connsiteY13" fmla="*/ 6334520 h 6610880"/>
                  <a:gd name="connsiteX14" fmla="*/ 1819936 w 3947488"/>
                  <a:gd name="connsiteY14" fmla="*/ 6258318 h 6610880"/>
                  <a:gd name="connsiteX15" fmla="*/ 1479577 w 3947488"/>
                  <a:gd name="connsiteY15" fmla="*/ 5640737 h 6610880"/>
                  <a:gd name="connsiteX16" fmla="*/ 934 w 3947488"/>
                  <a:gd name="connsiteY16" fmla="*/ 5878409 h 6610880"/>
                  <a:gd name="connsiteX17" fmla="*/ 202320 w 3947488"/>
                  <a:gd name="connsiteY17" fmla="*/ 5205308 h 6610880"/>
                  <a:gd name="connsiteX0" fmla="*/ 202320 w 3947488"/>
                  <a:gd name="connsiteY0" fmla="*/ 5162739 h 6568311"/>
                  <a:gd name="connsiteX1" fmla="*/ 3163234 w 3947488"/>
                  <a:gd name="connsiteY1" fmla="*/ 1418054 h 6568311"/>
                  <a:gd name="connsiteX2" fmla="*/ 3858106 w 3947488"/>
                  <a:gd name="connsiteY2" fmla="*/ 339460 h 6568311"/>
                  <a:gd name="connsiteX3" fmla="*/ 3540606 w 3947488"/>
                  <a:gd name="connsiteY3" fmla="*/ 822966 h 6568311"/>
                  <a:gd name="connsiteX4" fmla="*/ 3536977 w 3947488"/>
                  <a:gd name="connsiteY4" fmla="*/ 4740011 h 6568311"/>
                  <a:gd name="connsiteX5" fmla="*/ 2306891 w 3947488"/>
                  <a:gd name="connsiteY5" fmla="*/ 5598168 h 6568311"/>
                  <a:gd name="connsiteX6" fmla="*/ 1929519 w 3947488"/>
                  <a:gd name="connsiteY6" fmla="*/ 6091654 h 6568311"/>
                  <a:gd name="connsiteX7" fmla="*/ 2307616 w 3947488"/>
                  <a:gd name="connsiteY7" fmla="*/ 6192890 h 6568311"/>
                  <a:gd name="connsiteX8" fmla="*/ 2071396 w 3947488"/>
                  <a:gd name="connsiteY8" fmla="*/ 6208130 h 6568311"/>
                  <a:gd name="connsiteX9" fmla="*/ 2307616 w 3947488"/>
                  <a:gd name="connsiteY9" fmla="*/ 6406250 h 6568311"/>
                  <a:gd name="connsiteX10" fmla="*/ 1941856 w 3947488"/>
                  <a:gd name="connsiteY10" fmla="*/ 6276709 h 6568311"/>
                  <a:gd name="connsiteX11" fmla="*/ 2086636 w 3947488"/>
                  <a:gd name="connsiteY11" fmla="*/ 6566269 h 6568311"/>
                  <a:gd name="connsiteX12" fmla="*/ 1842796 w 3947488"/>
                  <a:gd name="connsiteY12" fmla="*/ 6307189 h 6568311"/>
                  <a:gd name="connsiteX13" fmla="*/ 1614196 w 3947488"/>
                  <a:gd name="connsiteY13" fmla="*/ 6291951 h 6568311"/>
                  <a:gd name="connsiteX14" fmla="*/ 1819936 w 3947488"/>
                  <a:gd name="connsiteY14" fmla="*/ 6215749 h 6568311"/>
                  <a:gd name="connsiteX15" fmla="*/ 1479577 w 3947488"/>
                  <a:gd name="connsiteY15" fmla="*/ 5598168 h 6568311"/>
                  <a:gd name="connsiteX16" fmla="*/ 934 w 3947488"/>
                  <a:gd name="connsiteY16" fmla="*/ 5835840 h 6568311"/>
                  <a:gd name="connsiteX17" fmla="*/ 202320 w 3947488"/>
                  <a:gd name="connsiteY17" fmla="*/ 5162739 h 6568311"/>
                  <a:gd name="connsiteX0" fmla="*/ 202320 w 3947488"/>
                  <a:gd name="connsiteY0" fmla="*/ 5235735 h 6641307"/>
                  <a:gd name="connsiteX1" fmla="*/ 3163234 w 3947488"/>
                  <a:gd name="connsiteY1" fmla="*/ 1491050 h 6641307"/>
                  <a:gd name="connsiteX2" fmla="*/ 3858106 w 3947488"/>
                  <a:gd name="connsiteY2" fmla="*/ 412456 h 6641307"/>
                  <a:gd name="connsiteX3" fmla="*/ 3540606 w 3947488"/>
                  <a:gd name="connsiteY3" fmla="*/ 895962 h 6641307"/>
                  <a:gd name="connsiteX4" fmla="*/ 3536977 w 3947488"/>
                  <a:gd name="connsiteY4" fmla="*/ 4813007 h 6641307"/>
                  <a:gd name="connsiteX5" fmla="*/ 2306891 w 3947488"/>
                  <a:gd name="connsiteY5" fmla="*/ 5671164 h 6641307"/>
                  <a:gd name="connsiteX6" fmla="*/ 1929519 w 3947488"/>
                  <a:gd name="connsiteY6" fmla="*/ 6164650 h 6641307"/>
                  <a:gd name="connsiteX7" fmla="*/ 2307616 w 3947488"/>
                  <a:gd name="connsiteY7" fmla="*/ 6265886 h 6641307"/>
                  <a:gd name="connsiteX8" fmla="*/ 2071396 w 3947488"/>
                  <a:gd name="connsiteY8" fmla="*/ 6281126 h 6641307"/>
                  <a:gd name="connsiteX9" fmla="*/ 2307616 w 3947488"/>
                  <a:gd name="connsiteY9" fmla="*/ 6479246 h 6641307"/>
                  <a:gd name="connsiteX10" fmla="*/ 1941856 w 3947488"/>
                  <a:gd name="connsiteY10" fmla="*/ 6349705 h 6641307"/>
                  <a:gd name="connsiteX11" fmla="*/ 2086636 w 3947488"/>
                  <a:gd name="connsiteY11" fmla="*/ 6639265 h 6641307"/>
                  <a:gd name="connsiteX12" fmla="*/ 1842796 w 3947488"/>
                  <a:gd name="connsiteY12" fmla="*/ 6380185 h 6641307"/>
                  <a:gd name="connsiteX13" fmla="*/ 1614196 w 3947488"/>
                  <a:gd name="connsiteY13" fmla="*/ 6364947 h 6641307"/>
                  <a:gd name="connsiteX14" fmla="*/ 1819936 w 3947488"/>
                  <a:gd name="connsiteY14" fmla="*/ 6288745 h 6641307"/>
                  <a:gd name="connsiteX15" fmla="*/ 1479577 w 3947488"/>
                  <a:gd name="connsiteY15" fmla="*/ 5671164 h 6641307"/>
                  <a:gd name="connsiteX16" fmla="*/ 934 w 3947488"/>
                  <a:gd name="connsiteY16" fmla="*/ 5908836 h 6641307"/>
                  <a:gd name="connsiteX17" fmla="*/ 202320 w 3947488"/>
                  <a:gd name="connsiteY17" fmla="*/ 5235735 h 6641307"/>
                  <a:gd name="connsiteX0" fmla="*/ 202320 w 3947488"/>
                  <a:gd name="connsiteY0" fmla="*/ 5248146 h 6653718"/>
                  <a:gd name="connsiteX1" fmla="*/ 3163234 w 3947488"/>
                  <a:gd name="connsiteY1" fmla="*/ 1503461 h 6653718"/>
                  <a:gd name="connsiteX2" fmla="*/ 3858106 w 3947488"/>
                  <a:gd name="connsiteY2" fmla="*/ 424867 h 6653718"/>
                  <a:gd name="connsiteX3" fmla="*/ 3540606 w 3947488"/>
                  <a:gd name="connsiteY3" fmla="*/ 908373 h 6653718"/>
                  <a:gd name="connsiteX4" fmla="*/ 3536977 w 3947488"/>
                  <a:gd name="connsiteY4" fmla="*/ 4825418 h 6653718"/>
                  <a:gd name="connsiteX5" fmla="*/ 2306891 w 3947488"/>
                  <a:gd name="connsiteY5" fmla="*/ 5683575 h 6653718"/>
                  <a:gd name="connsiteX6" fmla="*/ 1929519 w 3947488"/>
                  <a:gd name="connsiteY6" fmla="*/ 6177061 h 6653718"/>
                  <a:gd name="connsiteX7" fmla="*/ 2307616 w 3947488"/>
                  <a:gd name="connsiteY7" fmla="*/ 6278297 h 6653718"/>
                  <a:gd name="connsiteX8" fmla="*/ 2071396 w 3947488"/>
                  <a:gd name="connsiteY8" fmla="*/ 6293537 h 6653718"/>
                  <a:gd name="connsiteX9" fmla="*/ 2307616 w 3947488"/>
                  <a:gd name="connsiteY9" fmla="*/ 6491657 h 6653718"/>
                  <a:gd name="connsiteX10" fmla="*/ 1941856 w 3947488"/>
                  <a:gd name="connsiteY10" fmla="*/ 6362116 h 6653718"/>
                  <a:gd name="connsiteX11" fmla="*/ 2086636 w 3947488"/>
                  <a:gd name="connsiteY11" fmla="*/ 6651676 h 6653718"/>
                  <a:gd name="connsiteX12" fmla="*/ 1842796 w 3947488"/>
                  <a:gd name="connsiteY12" fmla="*/ 6392596 h 6653718"/>
                  <a:gd name="connsiteX13" fmla="*/ 1614196 w 3947488"/>
                  <a:gd name="connsiteY13" fmla="*/ 6377358 h 6653718"/>
                  <a:gd name="connsiteX14" fmla="*/ 1819936 w 3947488"/>
                  <a:gd name="connsiteY14" fmla="*/ 6301156 h 6653718"/>
                  <a:gd name="connsiteX15" fmla="*/ 1479577 w 3947488"/>
                  <a:gd name="connsiteY15" fmla="*/ 5683575 h 6653718"/>
                  <a:gd name="connsiteX16" fmla="*/ 934 w 3947488"/>
                  <a:gd name="connsiteY16" fmla="*/ 5921247 h 6653718"/>
                  <a:gd name="connsiteX17" fmla="*/ 202320 w 3947488"/>
                  <a:gd name="connsiteY17" fmla="*/ 5248146 h 665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947488" h="6653718">
                    <a:moveTo>
                      <a:pt x="202320" y="5248146"/>
                    </a:moveTo>
                    <a:cubicBezTo>
                      <a:pt x="117652" y="2940374"/>
                      <a:pt x="2294795" y="3206470"/>
                      <a:pt x="3163234" y="1503461"/>
                    </a:cubicBezTo>
                    <a:cubicBezTo>
                      <a:pt x="2846399" y="-740206"/>
                      <a:pt x="4264264" y="102952"/>
                      <a:pt x="3858106" y="424867"/>
                    </a:cubicBezTo>
                    <a:cubicBezTo>
                      <a:pt x="3838451" y="706686"/>
                      <a:pt x="3858711" y="523140"/>
                      <a:pt x="3540606" y="908373"/>
                    </a:cubicBezTo>
                    <a:cubicBezTo>
                      <a:pt x="3472268" y="1753226"/>
                      <a:pt x="4491896" y="3762851"/>
                      <a:pt x="3536977" y="4825418"/>
                    </a:cubicBezTo>
                    <a:cubicBezTo>
                      <a:pt x="2963058" y="5570485"/>
                      <a:pt x="2654024" y="5546899"/>
                      <a:pt x="2306891" y="5683575"/>
                    </a:cubicBezTo>
                    <a:cubicBezTo>
                      <a:pt x="2254518" y="5777797"/>
                      <a:pt x="2050472" y="6181899"/>
                      <a:pt x="1929519" y="6177061"/>
                    </a:cubicBezTo>
                    <a:cubicBezTo>
                      <a:pt x="2212850" y="6202521"/>
                      <a:pt x="2294130" y="6258884"/>
                      <a:pt x="2307616" y="6278297"/>
                    </a:cubicBezTo>
                    <a:cubicBezTo>
                      <a:pt x="2321102" y="6297710"/>
                      <a:pt x="2134896" y="6283377"/>
                      <a:pt x="2071396" y="6293537"/>
                    </a:cubicBezTo>
                    <a:cubicBezTo>
                      <a:pt x="2007896" y="6303697"/>
                      <a:pt x="2327936" y="6480227"/>
                      <a:pt x="2307616" y="6491657"/>
                    </a:cubicBezTo>
                    <a:cubicBezTo>
                      <a:pt x="2287296" y="6503087"/>
                      <a:pt x="2024406" y="6411646"/>
                      <a:pt x="1941856" y="6362116"/>
                    </a:cubicBezTo>
                    <a:cubicBezTo>
                      <a:pt x="2087906" y="6480226"/>
                      <a:pt x="2108226" y="6625006"/>
                      <a:pt x="2086636" y="6651676"/>
                    </a:cubicBezTo>
                    <a:cubicBezTo>
                      <a:pt x="2065046" y="6678346"/>
                      <a:pt x="1910106" y="6435776"/>
                      <a:pt x="1842796" y="6392596"/>
                    </a:cubicBezTo>
                    <a:cubicBezTo>
                      <a:pt x="1775486" y="6349416"/>
                      <a:pt x="1656106" y="6401488"/>
                      <a:pt x="1614196" y="6377358"/>
                    </a:cubicBezTo>
                    <a:cubicBezTo>
                      <a:pt x="1576096" y="6303697"/>
                      <a:pt x="1827556" y="6344337"/>
                      <a:pt x="1819936" y="6301156"/>
                    </a:cubicBezTo>
                    <a:cubicBezTo>
                      <a:pt x="1797923" y="6163876"/>
                      <a:pt x="1509210" y="5874195"/>
                      <a:pt x="1479577" y="5683575"/>
                    </a:cubicBezTo>
                    <a:cubicBezTo>
                      <a:pt x="1198968" y="5824485"/>
                      <a:pt x="-38748" y="6020561"/>
                      <a:pt x="934" y="5921247"/>
                    </a:cubicBezTo>
                    <a:cubicBezTo>
                      <a:pt x="119467" y="5684180"/>
                      <a:pt x="19913" y="5710317"/>
                      <a:pt x="202320" y="5248146"/>
                    </a:cubicBezTo>
                    <a:close/>
                  </a:path>
                </a:pathLst>
              </a:custGeom>
              <a:solidFill>
                <a:srgbClr val="45332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2" name="Rectangle 592">
                <a:extLst>
                  <a:ext uri="{FF2B5EF4-FFF2-40B4-BE49-F238E27FC236}">
                    <a16:creationId xmlns:a16="http://schemas.microsoft.com/office/drawing/2014/main" id="{BF64A39A-BD3E-B6F4-8912-956BC336B7D6}"/>
                  </a:ext>
                </a:extLst>
              </p:cNvPr>
              <p:cNvSpPr/>
              <p:nvPr/>
            </p:nvSpPr>
            <p:spPr>
              <a:xfrm>
                <a:off x="4354528" y="3188526"/>
                <a:ext cx="2511190" cy="2030353"/>
              </a:xfrm>
              <a:custGeom>
                <a:avLst/>
                <a:gdLst>
                  <a:gd name="connsiteX0" fmla="*/ 0 w 755102"/>
                  <a:gd name="connsiteY0" fmla="*/ 0 h 845820"/>
                  <a:gd name="connsiteX1" fmla="*/ 755102 w 755102"/>
                  <a:gd name="connsiteY1" fmla="*/ 0 h 845820"/>
                  <a:gd name="connsiteX2" fmla="*/ 755102 w 755102"/>
                  <a:gd name="connsiteY2" fmla="*/ 845820 h 845820"/>
                  <a:gd name="connsiteX3" fmla="*/ 0 w 755102"/>
                  <a:gd name="connsiteY3" fmla="*/ 845820 h 845820"/>
                  <a:gd name="connsiteX4" fmla="*/ 0 w 755102"/>
                  <a:gd name="connsiteY4" fmla="*/ 0 h 845820"/>
                  <a:gd name="connsiteX0" fmla="*/ 91440 w 755102"/>
                  <a:gd name="connsiteY0" fmla="*/ 0 h 899160"/>
                  <a:gd name="connsiteX1" fmla="*/ 755102 w 755102"/>
                  <a:gd name="connsiteY1" fmla="*/ 53340 h 899160"/>
                  <a:gd name="connsiteX2" fmla="*/ 755102 w 755102"/>
                  <a:gd name="connsiteY2" fmla="*/ 899160 h 899160"/>
                  <a:gd name="connsiteX3" fmla="*/ 0 w 755102"/>
                  <a:gd name="connsiteY3" fmla="*/ 899160 h 899160"/>
                  <a:gd name="connsiteX4" fmla="*/ 91440 w 755102"/>
                  <a:gd name="connsiteY4" fmla="*/ 0 h 899160"/>
                  <a:gd name="connsiteX0" fmla="*/ 526272 w 1189934"/>
                  <a:gd name="connsiteY0" fmla="*/ 0 h 899160"/>
                  <a:gd name="connsiteX1" fmla="*/ 1189934 w 1189934"/>
                  <a:gd name="connsiteY1" fmla="*/ 53340 h 899160"/>
                  <a:gd name="connsiteX2" fmla="*/ 1189934 w 1189934"/>
                  <a:gd name="connsiteY2" fmla="*/ 899160 h 899160"/>
                  <a:gd name="connsiteX3" fmla="*/ 434832 w 1189934"/>
                  <a:gd name="connsiteY3" fmla="*/ 899160 h 899160"/>
                  <a:gd name="connsiteX4" fmla="*/ 492 w 1189934"/>
                  <a:gd name="connsiteY4" fmla="*/ 121920 h 899160"/>
                  <a:gd name="connsiteX5" fmla="*/ 526272 w 1189934"/>
                  <a:gd name="connsiteY5" fmla="*/ 0 h 899160"/>
                  <a:gd name="connsiteX0" fmla="*/ 915729 w 1579391"/>
                  <a:gd name="connsiteY0" fmla="*/ 0 h 899160"/>
                  <a:gd name="connsiteX1" fmla="*/ 1579391 w 1579391"/>
                  <a:gd name="connsiteY1" fmla="*/ 53340 h 899160"/>
                  <a:gd name="connsiteX2" fmla="*/ 1579391 w 1579391"/>
                  <a:gd name="connsiteY2" fmla="*/ 899160 h 899160"/>
                  <a:gd name="connsiteX3" fmla="*/ 824289 w 1579391"/>
                  <a:gd name="connsiteY3" fmla="*/ 899160 h 899160"/>
                  <a:gd name="connsiteX4" fmla="*/ 8949 w 1579391"/>
                  <a:gd name="connsiteY4" fmla="*/ 541020 h 899160"/>
                  <a:gd name="connsiteX5" fmla="*/ 389949 w 1579391"/>
                  <a:gd name="connsiteY5" fmla="*/ 121920 h 899160"/>
                  <a:gd name="connsiteX6" fmla="*/ 915729 w 1579391"/>
                  <a:gd name="connsiteY6" fmla="*/ 0 h 899160"/>
                  <a:gd name="connsiteX0" fmla="*/ 1223435 w 1887097"/>
                  <a:gd name="connsiteY0" fmla="*/ 0 h 988552"/>
                  <a:gd name="connsiteX1" fmla="*/ 1887097 w 1887097"/>
                  <a:gd name="connsiteY1" fmla="*/ 53340 h 988552"/>
                  <a:gd name="connsiteX2" fmla="*/ 1887097 w 1887097"/>
                  <a:gd name="connsiteY2" fmla="*/ 899160 h 988552"/>
                  <a:gd name="connsiteX3" fmla="*/ 1131995 w 1887097"/>
                  <a:gd name="connsiteY3" fmla="*/ 899160 h 988552"/>
                  <a:gd name="connsiteX4" fmla="*/ 27096 w 1887097"/>
                  <a:gd name="connsiteY4" fmla="*/ 975360 h 988552"/>
                  <a:gd name="connsiteX5" fmla="*/ 316655 w 1887097"/>
                  <a:gd name="connsiteY5" fmla="*/ 541020 h 988552"/>
                  <a:gd name="connsiteX6" fmla="*/ 697655 w 1887097"/>
                  <a:gd name="connsiteY6" fmla="*/ 121920 h 988552"/>
                  <a:gd name="connsiteX7" fmla="*/ 1223435 w 1887097"/>
                  <a:gd name="connsiteY7" fmla="*/ 0 h 988552"/>
                  <a:gd name="connsiteX0" fmla="*/ 1591049 w 2254711"/>
                  <a:gd name="connsiteY0" fmla="*/ 0 h 1935612"/>
                  <a:gd name="connsiteX1" fmla="*/ 2254711 w 2254711"/>
                  <a:gd name="connsiteY1" fmla="*/ 53340 h 1935612"/>
                  <a:gd name="connsiteX2" fmla="*/ 2254711 w 2254711"/>
                  <a:gd name="connsiteY2" fmla="*/ 899160 h 1935612"/>
                  <a:gd name="connsiteX3" fmla="*/ 1499609 w 2254711"/>
                  <a:gd name="connsiteY3" fmla="*/ 899160 h 1935612"/>
                  <a:gd name="connsiteX4" fmla="*/ 36570 w 2254711"/>
                  <a:gd name="connsiteY4" fmla="*/ 1935480 h 1935612"/>
                  <a:gd name="connsiteX5" fmla="*/ 394710 w 2254711"/>
                  <a:gd name="connsiteY5" fmla="*/ 975360 h 1935612"/>
                  <a:gd name="connsiteX6" fmla="*/ 684269 w 2254711"/>
                  <a:gd name="connsiteY6" fmla="*/ 541020 h 1935612"/>
                  <a:gd name="connsiteX7" fmla="*/ 1065269 w 2254711"/>
                  <a:gd name="connsiteY7" fmla="*/ 121920 h 1935612"/>
                  <a:gd name="connsiteX8" fmla="*/ 1591049 w 2254711"/>
                  <a:gd name="connsiteY8" fmla="*/ 0 h 1935612"/>
                  <a:gd name="connsiteX0" fmla="*/ 1554507 w 2218169"/>
                  <a:gd name="connsiteY0" fmla="*/ 0 h 2050303"/>
                  <a:gd name="connsiteX1" fmla="*/ 2218169 w 2218169"/>
                  <a:gd name="connsiteY1" fmla="*/ 53340 h 2050303"/>
                  <a:gd name="connsiteX2" fmla="*/ 2218169 w 2218169"/>
                  <a:gd name="connsiteY2" fmla="*/ 899160 h 2050303"/>
                  <a:gd name="connsiteX3" fmla="*/ 1463067 w 2218169"/>
                  <a:gd name="connsiteY3" fmla="*/ 899160 h 2050303"/>
                  <a:gd name="connsiteX4" fmla="*/ 602008 w 2218169"/>
                  <a:gd name="connsiteY4" fmla="*/ 1943100 h 2050303"/>
                  <a:gd name="connsiteX5" fmla="*/ 28 w 2218169"/>
                  <a:gd name="connsiteY5" fmla="*/ 1935480 h 2050303"/>
                  <a:gd name="connsiteX6" fmla="*/ 358168 w 2218169"/>
                  <a:gd name="connsiteY6" fmla="*/ 975360 h 2050303"/>
                  <a:gd name="connsiteX7" fmla="*/ 647727 w 2218169"/>
                  <a:gd name="connsiteY7" fmla="*/ 541020 h 2050303"/>
                  <a:gd name="connsiteX8" fmla="*/ 1028727 w 2218169"/>
                  <a:gd name="connsiteY8" fmla="*/ 121920 h 2050303"/>
                  <a:gd name="connsiteX9" fmla="*/ 1554507 w 2218169"/>
                  <a:gd name="connsiteY9" fmla="*/ 0 h 2050303"/>
                  <a:gd name="connsiteX0" fmla="*/ 1554507 w 2218169"/>
                  <a:gd name="connsiteY0" fmla="*/ 0 h 2006615"/>
                  <a:gd name="connsiteX1" fmla="*/ 2218169 w 2218169"/>
                  <a:gd name="connsiteY1" fmla="*/ 53340 h 2006615"/>
                  <a:gd name="connsiteX2" fmla="*/ 2218169 w 2218169"/>
                  <a:gd name="connsiteY2" fmla="*/ 899160 h 2006615"/>
                  <a:gd name="connsiteX3" fmla="*/ 1463067 w 2218169"/>
                  <a:gd name="connsiteY3" fmla="*/ 899160 h 2006615"/>
                  <a:gd name="connsiteX4" fmla="*/ 1127788 w 2218169"/>
                  <a:gd name="connsiteY4" fmla="*/ 1828800 h 2006615"/>
                  <a:gd name="connsiteX5" fmla="*/ 602008 w 2218169"/>
                  <a:gd name="connsiteY5" fmla="*/ 1943100 h 2006615"/>
                  <a:gd name="connsiteX6" fmla="*/ 28 w 2218169"/>
                  <a:gd name="connsiteY6" fmla="*/ 1935480 h 2006615"/>
                  <a:gd name="connsiteX7" fmla="*/ 358168 w 2218169"/>
                  <a:gd name="connsiteY7" fmla="*/ 975360 h 2006615"/>
                  <a:gd name="connsiteX8" fmla="*/ 647727 w 2218169"/>
                  <a:gd name="connsiteY8" fmla="*/ 541020 h 2006615"/>
                  <a:gd name="connsiteX9" fmla="*/ 1028727 w 2218169"/>
                  <a:gd name="connsiteY9" fmla="*/ 121920 h 2006615"/>
                  <a:gd name="connsiteX10" fmla="*/ 1554507 w 2218169"/>
                  <a:gd name="connsiteY10" fmla="*/ 0 h 2006615"/>
                  <a:gd name="connsiteX0" fmla="*/ 1554507 w 2218169"/>
                  <a:gd name="connsiteY0" fmla="*/ 0 h 2006615"/>
                  <a:gd name="connsiteX1" fmla="*/ 2218169 w 2218169"/>
                  <a:gd name="connsiteY1" fmla="*/ 53340 h 2006615"/>
                  <a:gd name="connsiteX2" fmla="*/ 2218169 w 2218169"/>
                  <a:gd name="connsiteY2" fmla="*/ 899160 h 2006615"/>
                  <a:gd name="connsiteX3" fmla="*/ 1463067 w 2218169"/>
                  <a:gd name="connsiteY3" fmla="*/ 899160 h 2006615"/>
                  <a:gd name="connsiteX4" fmla="*/ 1615468 w 2218169"/>
                  <a:gd name="connsiteY4" fmla="*/ 1668780 h 2006615"/>
                  <a:gd name="connsiteX5" fmla="*/ 1127788 w 2218169"/>
                  <a:gd name="connsiteY5" fmla="*/ 1828800 h 2006615"/>
                  <a:gd name="connsiteX6" fmla="*/ 602008 w 2218169"/>
                  <a:gd name="connsiteY6" fmla="*/ 1943100 h 2006615"/>
                  <a:gd name="connsiteX7" fmla="*/ 28 w 2218169"/>
                  <a:gd name="connsiteY7" fmla="*/ 1935480 h 2006615"/>
                  <a:gd name="connsiteX8" fmla="*/ 358168 w 2218169"/>
                  <a:gd name="connsiteY8" fmla="*/ 975360 h 2006615"/>
                  <a:gd name="connsiteX9" fmla="*/ 647727 w 2218169"/>
                  <a:gd name="connsiteY9" fmla="*/ 541020 h 2006615"/>
                  <a:gd name="connsiteX10" fmla="*/ 1028727 w 2218169"/>
                  <a:gd name="connsiteY10" fmla="*/ 121920 h 2006615"/>
                  <a:gd name="connsiteX11" fmla="*/ 1554507 w 2218169"/>
                  <a:gd name="connsiteY11" fmla="*/ 0 h 2006615"/>
                  <a:gd name="connsiteX0" fmla="*/ 1554507 w 2400327"/>
                  <a:gd name="connsiteY0" fmla="*/ 0 h 2006615"/>
                  <a:gd name="connsiteX1" fmla="*/ 2218169 w 2400327"/>
                  <a:gd name="connsiteY1" fmla="*/ 53340 h 2006615"/>
                  <a:gd name="connsiteX2" fmla="*/ 2218169 w 2400327"/>
                  <a:gd name="connsiteY2" fmla="*/ 899160 h 2006615"/>
                  <a:gd name="connsiteX3" fmla="*/ 2400327 w 2400327"/>
                  <a:gd name="connsiteY3" fmla="*/ 960120 h 2006615"/>
                  <a:gd name="connsiteX4" fmla="*/ 1615468 w 2400327"/>
                  <a:gd name="connsiteY4" fmla="*/ 1668780 h 2006615"/>
                  <a:gd name="connsiteX5" fmla="*/ 1127788 w 2400327"/>
                  <a:gd name="connsiteY5" fmla="*/ 1828800 h 2006615"/>
                  <a:gd name="connsiteX6" fmla="*/ 602008 w 2400327"/>
                  <a:gd name="connsiteY6" fmla="*/ 1943100 h 2006615"/>
                  <a:gd name="connsiteX7" fmla="*/ 28 w 2400327"/>
                  <a:gd name="connsiteY7" fmla="*/ 1935480 h 2006615"/>
                  <a:gd name="connsiteX8" fmla="*/ 358168 w 2400327"/>
                  <a:gd name="connsiteY8" fmla="*/ 975360 h 2006615"/>
                  <a:gd name="connsiteX9" fmla="*/ 647727 w 2400327"/>
                  <a:gd name="connsiteY9" fmla="*/ 541020 h 2006615"/>
                  <a:gd name="connsiteX10" fmla="*/ 1028727 w 2400327"/>
                  <a:gd name="connsiteY10" fmla="*/ 121920 h 2006615"/>
                  <a:gd name="connsiteX11" fmla="*/ 1554507 w 2400327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5343"/>
                  <a:gd name="connsiteX1" fmla="*/ 2218169 w 2469629"/>
                  <a:gd name="connsiteY1" fmla="*/ 53340 h 2005343"/>
                  <a:gd name="connsiteX2" fmla="*/ 2469629 w 2469629"/>
                  <a:gd name="connsiteY2" fmla="*/ 487680 h 2005343"/>
                  <a:gd name="connsiteX3" fmla="*/ 2400327 w 2469629"/>
                  <a:gd name="connsiteY3" fmla="*/ 960120 h 2005343"/>
                  <a:gd name="connsiteX4" fmla="*/ 1615468 w 2469629"/>
                  <a:gd name="connsiteY4" fmla="*/ 1656080 h 2005343"/>
                  <a:gd name="connsiteX5" fmla="*/ 1134138 w 2469629"/>
                  <a:gd name="connsiteY5" fmla="*/ 1803400 h 2005343"/>
                  <a:gd name="connsiteX6" fmla="*/ 595658 w 2469629"/>
                  <a:gd name="connsiteY6" fmla="*/ 1939925 h 2005343"/>
                  <a:gd name="connsiteX7" fmla="*/ 28 w 2469629"/>
                  <a:gd name="connsiteY7" fmla="*/ 1935480 h 2005343"/>
                  <a:gd name="connsiteX8" fmla="*/ 358168 w 2469629"/>
                  <a:gd name="connsiteY8" fmla="*/ 975360 h 2005343"/>
                  <a:gd name="connsiteX9" fmla="*/ 647727 w 2469629"/>
                  <a:gd name="connsiteY9" fmla="*/ 541020 h 2005343"/>
                  <a:gd name="connsiteX10" fmla="*/ 1028727 w 2469629"/>
                  <a:gd name="connsiteY10" fmla="*/ 121920 h 2005343"/>
                  <a:gd name="connsiteX11" fmla="*/ 1554507 w 2469629"/>
                  <a:gd name="connsiteY11" fmla="*/ 0 h 2005343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67205 w 2482327"/>
                  <a:gd name="connsiteY0" fmla="*/ 0 h 2011099"/>
                  <a:gd name="connsiteX1" fmla="*/ 2230867 w 2482327"/>
                  <a:gd name="connsiteY1" fmla="*/ 53340 h 2011099"/>
                  <a:gd name="connsiteX2" fmla="*/ 2482327 w 2482327"/>
                  <a:gd name="connsiteY2" fmla="*/ 487680 h 2011099"/>
                  <a:gd name="connsiteX3" fmla="*/ 2413025 w 2482327"/>
                  <a:gd name="connsiteY3" fmla="*/ 960120 h 2011099"/>
                  <a:gd name="connsiteX4" fmla="*/ 1628166 w 2482327"/>
                  <a:gd name="connsiteY4" fmla="*/ 1656080 h 2011099"/>
                  <a:gd name="connsiteX5" fmla="*/ 1146836 w 2482327"/>
                  <a:gd name="connsiteY5" fmla="*/ 1803400 h 2011099"/>
                  <a:gd name="connsiteX6" fmla="*/ 611531 w 2482327"/>
                  <a:gd name="connsiteY6" fmla="*/ 1949450 h 2011099"/>
                  <a:gd name="connsiteX7" fmla="*/ 26 w 2482327"/>
                  <a:gd name="connsiteY7" fmla="*/ 1938655 h 2011099"/>
                  <a:gd name="connsiteX8" fmla="*/ 370866 w 2482327"/>
                  <a:gd name="connsiteY8" fmla="*/ 975360 h 2011099"/>
                  <a:gd name="connsiteX9" fmla="*/ 660425 w 2482327"/>
                  <a:gd name="connsiteY9" fmla="*/ 541020 h 2011099"/>
                  <a:gd name="connsiteX10" fmla="*/ 1041425 w 2482327"/>
                  <a:gd name="connsiteY10" fmla="*/ 121920 h 2011099"/>
                  <a:gd name="connsiteX11" fmla="*/ 1567205 w 2482327"/>
                  <a:gd name="connsiteY11" fmla="*/ 0 h 2011099"/>
                  <a:gd name="connsiteX0" fmla="*/ 1567205 w 2482327"/>
                  <a:gd name="connsiteY0" fmla="*/ 0 h 1993592"/>
                  <a:gd name="connsiteX1" fmla="*/ 2230867 w 2482327"/>
                  <a:gd name="connsiteY1" fmla="*/ 53340 h 1993592"/>
                  <a:gd name="connsiteX2" fmla="*/ 2482327 w 2482327"/>
                  <a:gd name="connsiteY2" fmla="*/ 487680 h 1993592"/>
                  <a:gd name="connsiteX3" fmla="*/ 2413025 w 2482327"/>
                  <a:gd name="connsiteY3" fmla="*/ 960120 h 1993592"/>
                  <a:gd name="connsiteX4" fmla="*/ 1628166 w 2482327"/>
                  <a:gd name="connsiteY4" fmla="*/ 1656080 h 1993592"/>
                  <a:gd name="connsiteX5" fmla="*/ 1146836 w 2482327"/>
                  <a:gd name="connsiteY5" fmla="*/ 1803400 h 1993592"/>
                  <a:gd name="connsiteX6" fmla="*/ 611531 w 2482327"/>
                  <a:gd name="connsiteY6" fmla="*/ 1949450 h 1993592"/>
                  <a:gd name="connsiteX7" fmla="*/ 26 w 2482327"/>
                  <a:gd name="connsiteY7" fmla="*/ 1938655 h 1993592"/>
                  <a:gd name="connsiteX8" fmla="*/ 370866 w 2482327"/>
                  <a:gd name="connsiteY8" fmla="*/ 975360 h 1993592"/>
                  <a:gd name="connsiteX9" fmla="*/ 660425 w 2482327"/>
                  <a:gd name="connsiteY9" fmla="*/ 541020 h 1993592"/>
                  <a:gd name="connsiteX10" fmla="*/ 1041425 w 2482327"/>
                  <a:gd name="connsiteY10" fmla="*/ 121920 h 1993592"/>
                  <a:gd name="connsiteX11" fmla="*/ 1567205 w 2482327"/>
                  <a:gd name="connsiteY11" fmla="*/ 0 h 1993592"/>
                  <a:gd name="connsiteX0" fmla="*/ 1567205 w 2482327"/>
                  <a:gd name="connsiteY0" fmla="*/ 0 h 2010135"/>
                  <a:gd name="connsiteX1" fmla="*/ 2230867 w 2482327"/>
                  <a:gd name="connsiteY1" fmla="*/ 53340 h 2010135"/>
                  <a:gd name="connsiteX2" fmla="*/ 2482327 w 2482327"/>
                  <a:gd name="connsiteY2" fmla="*/ 487680 h 2010135"/>
                  <a:gd name="connsiteX3" fmla="*/ 2413025 w 2482327"/>
                  <a:gd name="connsiteY3" fmla="*/ 960120 h 2010135"/>
                  <a:gd name="connsiteX4" fmla="*/ 1628166 w 2482327"/>
                  <a:gd name="connsiteY4" fmla="*/ 1656080 h 2010135"/>
                  <a:gd name="connsiteX5" fmla="*/ 1146836 w 2482327"/>
                  <a:gd name="connsiteY5" fmla="*/ 1803400 h 2010135"/>
                  <a:gd name="connsiteX6" fmla="*/ 611531 w 2482327"/>
                  <a:gd name="connsiteY6" fmla="*/ 1949450 h 2010135"/>
                  <a:gd name="connsiteX7" fmla="*/ 26 w 2482327"/>
                  <a:gd name="connsiteY7" fmla="*/ 1938655 h 2010135"/>
                  <a:gd name="connsiteX8" fmla="*/ 370866 w 2482327"/>
                  <a:gd name="connsiteY8" fmla="*/ 975360 h 2010135"/>
                  <a:gd name="connsiteX9" fmla="*/ 660425 w 2482327"/>
                  <a:gd name="connsiteY9" fmla="*/ 541020 h 2010135"/>
                  <a:gd name="connsiteX10" fmla="*/ 1041425 w 2482327"/>
                  <a:gd name="connsiteY10" fmla="*/ 121920 h 2010135"/>
                  <a:gd name="connsiteX11" fmla="*/ 1567205 w 2482327"/>
                  <a:gd name="connsiteY11" fmla="*/ 0 h 2010135"/>
                  <a:gd name="connsiteX0" fmla="*/ 1585473 w 2500595"/>
                  <a:gd name="connsiteY0" fmla="*/ 0 h 2010135"/>
                  <a:gd name="connsiteX1" fmla="*/ 2249135 w 2500595"/>
                  <a:gd name="connsiteY1" fmla="*/ 53340 h 2010135"/>
                  <a:gd name="connsiteX2" fmla="*/ 2500595 w 2500595"/>
                  <a:gd name="connsiteY2" fmla="*/ 487680 h 2010135"/>
                  <a:gd name="connsiteX3" fmla="*/ 2431293 w 2500595"/>
                  <a:gd name="connsiteY3" fmla="*/ 960120 h 2010135"/>
                  <a:gd name="connsiteX4" fmla="*/ 1646434 w 2500595"/>
                  <a:gd name="connsiteY4" fmla="*/ 1656080 h 2010135"/>
                  <a:gd name="connsiteX5" fmla="*/ 1165104 w 2500595"/>
                  <a:gd name="connsiteY5" fmla="*/ 1803400 h 2010135"/>
                  <a:gd name="connsiteX6" fmla="*/ 629799 w 2500595"/>
                  <a:gd name="connsiteY6" fmla="*/ 1949450 h 2010135"/>
                  <a:gd name="connsiteX7" fmla="*/ 18294 w 2500595"/>
                  <a:gd name="connsiteY7" fmla="*/ 1938655 h 2010135"/>
                  <a:gd name="connsiteX8" fmla="*/ 389134 w 2500595"/>
                  <a:gd name="connsiteY8" fmla="*/ 975360 h 2010135"/>
                  <a:gd name="connsiteX9" fmla="*/ 678693 w 2500595"/>
                  <a:gd name="connsiteY9" fmla="*/ 541020 h 2010135"/>
                  <a:gd name="connsiteX10" fmla="*/ 1059693 w 2500595"/>
                  <a:gd name="connsiteY10" fmla="*/ 121920 h 2010135"/>
                  <a:gd name="connsiteX11" fmla="*/ 1585473 w 2500595"/>
                  <a:gd name="connsiteY11" fmla="*/ 0 h 2010135"/>
                  <a:gd name="connsiteX0" fmla="*/ 1585767 w 2500889"/>
                  <a:gd name="connsiteY0" fmla="*/ 0 h 2010135"/>
                  <a:gd name="connsiteX1" fmla="*/ 2249429 w 2500889"/>
                  <a:gd name="connsiteY1" fmla="*/ 53340 h 2010135"/>
                  <a:gd name="connsiteX2" fmla="*/ 2500889 w 2500889"/>
                  <a:gd name="connsiteY2" fmla="*/ 487680 h 2010135"/>
                  <a:gd name="connsiteX3" fmla="*/ 2431587 w 2500889"/>
                  <a:gd name="connsiteY3" fmla="*/ 960120 h 2010135"/>
                  <a:gd name="connsiteX4" fmla="*/ 1646728 w 2500889"/>
                  <a:gd name="connsiteY4" fmla="*/ 1656080 h 2010135"/>
                  <a:gd name="connsiteX5" fmla="*/ 1165398 w 2500889"/>
                  <a:gd name="connsiteY5" fmla="*/ 1803400 h 2010135"/>
                  <a:gd name="connsiteX6" fmla="*/ 630093 w 2500889"/>
                  <a:gd name="connsiteY6" fmla="*/ 1949450 h 2010135"/>
                  <a:gd name="connsiteX7" fmla="*/ 18588 w 2500889"/>
                  <a:gd name="connsiteY7" fmla="*/ 1938655 h 2010135"/>
                  <a:gd name="connsiteX8" fmla="*/ 379903 w 2500889"/>
                  <a:gd name="connsiteY8" fmla="*/ 965835 h 2010135"/>
                  <a:gd name="connsiteX9" fmla="*/ 678987 w 2500889"/>
                  <a:gd name="connsiteY9" fmla="*/ 541020 h 2010135"/>
                  <a:gd name="connsiteX10" fmla="*/ 1059987 w 2500889"/>
                  <a:gd name="connsiteY10" fmla="*/ 121920 h 2010135"/>
                  <a:gd name="connsiteX11" fmla="*/ 1585767 w 2500889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89288 w 2511190"/>
                  <a:gd name="connsiteY9" fmla="*/ 541020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17913 w 2511190"/>
                  <a:gd name="connsiteY10" fmla="*/ 133826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648455 w 2511190"/>
                  <a:gd name="connsiteY0" fmla="*/ 0 h 2014898"/>
                  <a:gd name="connsiteX1" fmla="*/ 2259730 w 2511190"/>
                  <a:gd name="connsiteY1" fmla="*/ 58103 h 2014898"/>
                  <a:gd name="connsiteX2" fmla="*/ 2511190 w 2511190"/>
                  <a:gd name="connsiteY2" fmla="*/ 492443 h 2014898"/>
                  <a:gd name="connsiteX3" fmla="*/ 2441888 w 2511190"/>
                  <a:gd name="connsiteY3" fmla="*/ 964883 h 2014898"/>
                  <a:gd name="connsiteX4" fmla="*/ 1657029 w 2511190"/>
                  <a:gd name="connsiteY4" fmla="*/ 1660843 h 2014898"/>
                  <a:gd name="connsiteX5" fmla="*/ 1175699 w 2511190"/>
                  <a:gd name="connsiteY5" fmla="*/ 1808163 h 2014898"/>
                  <a:gd name="connsiteX6" fmla="*/ 640394 w 2511190"/>
                  <a:gd name="connsiteY6" fmla="*/ 1954213 h 2014898"/>
                  <a:gd name="connsiteX7" fmla="*/ 28889 w 2511190"/>
                  <a:gd name="connsiteY7" fmla="*/ 1943418 h 2014898"/>
                  <a:gd name="connsiteX8" fmla="*/ 390204 w 2511190"/>
                  <a:gd name="connsiteY8" fmla="*/ 970598 h 2014898"/>
                  <a:gd name="connsiteX9" fmla="*/ 698813 w 2511190"/>
                  <a:gd name="connsiteY9" fmla="*/ 495777 h 2014898"/>
                  <a:gd name="connsiteX10" fmla="*/ 1106007 w 2511190"/>
                  <a:gd name="connsiteY10" fmla="*/ 117157 h 2014898"/>
                  <a:gd name="connsiteX11" fmla="*/ 1648455 w 2511190"/>
                  <a:gd name="connsiteY11" fmla="*/ 0 h 2014898"/>
                  <a:gd name="connsiteX0" fmla="*/ 1648455 w 2511190"/>
                  <a:gd name="connsiteY0" fmla="*/ 11903 h 2026801"/>
                  <a:gd name="connsiteX1" fmla="*/ 2259730 w 2511190"/>
                  <a:gd name="connsiteY1" fmla="*/ 70006 h 2026801"/>
                  <a:gd name="connsiteX2" fmla="*/ 2511190 w 2511190"/>
                  <a:gd name="connsiteY2" fmla="*/ 504346 h 2026801"/>
                  <a:gd name="connsiteX3" fmla="*/ 2441888 w 2511190"/>
                  <a:gd name="connsiteY3" fmla="*/ 976786 h 2026801"/>
                  <a:gd name="connsiteX4" fmla="*/ 1657029 w 2511190"/>
                  <a:gd name="connsiteY4" fmla="*/ 1672746 h 2026801"/>
                  <a:gd name="connsiteX5" fmla="*/ 1175699 w 2511190"/>
                  <a:gd name="connsiteY5" fmla="*/ 1820066 h 2026801"/>
                  <a:gd name="connsiteX6" fmla="*/ 640394 w 2511190"/>
                  <a:gd name="connsiteY6" fmla="*/ 1966116 h 2026801"/>
                  <a:gd name="connsiteX7" fmla="*/ 28889 w 2511190"/>
                  <a:gd name="connsiteY7" fmla="*/ 1955321 h 2026801"/>
                  <a:gd name="connsiteX8" fmla="*/ 390204 w 2511190"/>
                  <a:gd name="connsiteY8" fmla="*/ 982501 h 2026801"/>
                  <a:gd name="connsiteX9" fmla="*/ 698813 w 2511190"/>
                  <a:gd name="connsiteY9" fmla="*/ 507680 h 2026801"/>
                  <a:gd name="connsiteX10" fmla="*/ 1106007 w 2511190"/>
                  <a:gd name="connsiteY10" fmla="*/ 129060 h 2026801"/>
                  <a:gd name="connsiteX11" fmla="*/ 1648455 w 2511190"/>
                  <a:gd name="connsiteY11" fmla="*/ 11903 h 2026801"/>
                  <a:gd name="connsiteX0" fmla="*/ 1648455 w 2511190"/>
                  <a:gd name="connsiteY0" fmla="*/ 15455 h 2030353"/>
                  <a:gd name="connsiteX1" fmla="*/ 2259730 w 2511190"/>
                  <a:gd name="connsiteY1" fmla="*/ 73558 h 2030353"/>
                  <a:gd name="connsiteX2" fmla="*/ 2511190 w 2511190"/>
                  <a:gd name="connsiteY2" fmla="*/ 507898 h 2030353"/>
                  <a:gd name="connsiteX3" fmla="*/ 2441888 w 2511190"/>
                  <a:gd name="connsiteY3" fmla="*/ 980338 h 2030353"/>
                  <a:gd name="connsiteX4" fmla="*/ 1657029 w 2511190"/>
                  <a:gd name="connsiteY4" fmla="*/ 1676298 h 2030353"/>
                  <a:gd name="connsiteX5" fmla="*/ 1175699 w 2511190"/>
                  <a:gd name="connsiteY5" fmla="*/ 1823618 h 2030353"/>
                  <a:gd name="connsiteX6" fmla="*/ 640394 w 2511190"/>
                  <a:gd name="connsiteY6" fmla="*/ 1969668 h 2030353"/>
                  <a:gd name="connsiteX7" fmla="*/ 28889 w 2511190"/>
                  <a:gd name="connsiteY7" fmla="*/ 1958873 h 2030353"/>
                  <a:gd name="connsiteX8" fmla="*/ 390204 w 2511190"/>
                  <a:gd name="connsiteY8" fmla="*/ 986053 h 2030353"/>
                  <a:gd name="connsiteX9" fmla="*/ 698813 w 2511190"/>
                  <a:gd name="connsiteY9" fmla="*/ 511232 h 2030353"/>
                  <a:gd name="connsiteX10" fmla="*/ 1106007 w 2511190"/>
                  <a:gd name="connsiteY10" fmla="*/ 132612 h 2030353"/>
                  <a:gd name="connsiteX11" fmla="*/ 1648455 w 2511190"/>
                  <a:gd name="connsiteY11" fmla="*/ 15455 h 2030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11190" h="2030353">
                    <a:moveTo>
                      <a:pt x="1648455" y="15455"/>
                    </a:moveTo>
                    <a:lnTo>
                      <a:pt x="2259730" y="73558"/>
                    </a:lnTo>
                    <a:lnTo>
                      <a:pt x="2511190" y="507898"/>
                    </a:lnTo>
                    <a:lnTo>
                      <a:pt x="2441888" y="980338"/>
                    </a:lnTo>
                    <a:cubicBezTo>
                      <a:pt x="2305878" y="1428013"/>
                      <a:pt x="1954209" y="1575333"/>
                      <a:pt x="1657029" y="1676298"/>
                    </a:cubicBezTo>
                    <a:cubicBezTo>
                      <a:pt x="1483674" y="1847113"/>
                      <a:pt x="1286824" y="1814728"/>
                      <a:pt x="1175699" y="1823618"/>
                    </a:cubicBezTo>
                    <a:cubicBezTo>
                      <a:pt x="982024" y="1984908"/>
                      <a:pt x="844864" y="1966493"/>
                      <a:pt x="640394" y="1969668"/>
                    </a:cubicBezTo>
                    <a:cubicBezTo>
                      <a:pt x="420049" y="2068093"/>
                      <a:pt x="64449" y="2033803"/>
                      <a:pt x="28889" y="1958873"/>
                    </a:cubicBezTo>
                    <a:cubicBezTo>
                      <a:pt x="-92396" y="1528343"/>
                      <a:pt x="195259" y="1089558"/>
                      <a:pt x="390204" y="986053"/>
                    </a:cubicBezTo>
                    <a:cubicBezTo>
                      <a:pt x="404968" y="836511"/>
                      <a:pt x="530538" y="615213"/>
                      <a:pt x="698813" y="511232"/>
                    </a:cubicBezTo>
                    <a:cubicBezTo>
                      <a:pt x="750407" y="350101"/>
                      <a:pt x="934080" y="198652"/>
                      <a:pt x="1106007" y="132612"/>
                    </a:cubicBezTo>
                    <a:cubicBezTo>
                      <a:pt x="1213005" y="50697"/>
                      <a:pt x="1436683" y="-35980"/>
                      <a:pt x="1648455" y="15455"/>
                    </a:cubicBezTo>
                    <a:close/>
                  </a:path>
                </a:pathLst>
              </a:custGeom>
              <a:solidFill>
                <a:srgbClr val="4F43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592">
                <a:extLst>
                  <a:ext uri="{FF2B5EF4-FFF2-40B4-BE49-F238E27FC236}">
                    <a16:creationId xmlns:a16="http://schemas.microsoft.com/office/drawing/2014/main" id="{CEC00FF6-C5E8-EE47-31FB-577B441CFD27}"/>
                  </a:ext>
                </a:extLst>
              </p:cNvPr>
              <p:cNvSpPr/>
              <p:nvPr/>
            </p:nvSpPr>
            <p:spPr>
              <a:xfrm>
                <a:off x="4563471" y="3084631"/>
                <a:ext cx="2511190" cy="2030353"/>
              </a:xfrm>
              <a:custGeom>
                <a:avLst/>
                <a:gdLst>
                  <a:gd name="connsiteX0" fmla="*/ 0 w 755102"/>
                  <a:gd name="connsiteY0" fmla="*/ 0 h 845820"/>
                  <a:gd name="connsiteX1" fmla="*/ 755102 w 755102"/>
                  <a:gd name="connsiteY1" fmla="*/ 0 h 845820"/>
                  <a:gd name="connsiteX2" fmla="*/ 755102 w 755102"/>
                  <a:gd name="connsiteY2" fmla="*/ 845820 h 845820"/>
                  <a:gd name="connsiteX3" fmla="*/ 0 w 755102"/>
                  <a:gd name="connsiteY3" fmla="*/ 845820 h 845820"/>
                  <a:gd name="connsiteX4" fmla="*/ 0 w 755102"/>
                  <a:gd name="connsiteY4" fmla="*/ 0 h 845820"/>
                  <a:gd name="connsiteX0" fmla="*/ 91440 w 755102"/>
                  <a:gd name="connsiteY0" fmla="*/ 0 h 899160"/>
                  <a:gd name="connsiteX1" fmla="*/ 755102 w 755102"/>
                  <a:gd name="connsiteY1" fmla="*/ 53340 h 899160"/>
                  <a:gd name="connsiteX2" fmla="*/ 755102 w 755102"/>
                  <a:gd name="connsiteY2" fmla="*/ 899160 h 899160"/>
                  <a:gd name="connsiteX3" fmla="*/ 0 w 755102"/>
                  <a:gd name="connsiteY3" fmla="*/ 899160 h 899160"/>
                  <a:gd name="connsiteX4" fmla="*/ 91440 w 755102"/>
                  <a:gd name="connsiteY4" fmla="*/ 0 h 899160"/>
                  <a:gd name="connsiteX0" fmla="*/ 526272 w 1189934"/>
                  <a:gd name="connsiteY0" fmla="*/ 0 h 899160"/>
                  <a:gd name="connsiteX1" fmla="*/ 1189934 w 1189934"/>
                  <a:gd name="connsiteY1" fmla="*/ 53340 h 899160"/>
                  <a:gd name="connsiteX2" fmla="*/ 1189934 w 1189934"/>
                  <a:gd name="connsiteY2" fmla="*/ 899160 h 899160"/>
                  <a:gd name="connsiteX3" fmla="*/ 434832 w 1189934"/>
                  <a:gd name="connsiteY3" fmla="*/ 899160 h 899160"/>
                  <a:gd name="connsiteX4" fmla="*/ 492 w 1189934"/>
                  <a:gd name="connsiteY4" fmla="*/ 121920 h 899160"/>
                  <a:gd name="connsiteX5" fmla="*/ 526272 w 1189934"/>
                  <a:gd name="connsiteY5" fmla="*/ 0 h 899160"/>
                  <a:gd name="connsiteX0" fmla="*/ 915729 w 1579391"/>
                  <a:gd name="connsiteY0" fmla="*/ 0 h 899160"/>
                  <a:gd name="connsiteX1" fmla="*/ 1579391 w 1579391"/>
                  <a:gd name="connsiteY1" fmla="*/ 53340 h 899160"/>
                  <a:gd name="connsiteX2" fmla="*/ 1579391 w 1579391"/>
                  <a:gd name="connsiteY2" fmla="*/ 899160 h 899160"/>
                  <a:gd name="connsiteX3" fmla="*/ 824289 w 1579391"/>
                  <a:gd name="connsiteY3" fmla="*/ 899160 h 899160"/>
                  <a:gd name="connsiteX4" fmla="*/ 8949 w 1579391"/>
                  <a:gd name="connsiteY4" fmla="*/ 541020 h 899160"/>
                  <a:gd name="connsiteX5" fmla="*/ 389949 w 1579391"/>
                  <a:gd name="connsiteY5" fmla="*/ 121920 h 899160"/>
                  <a:gd name="connsiteX6" fmla="*/ 915729 w 1579391"/>
                  <a:gd name="connsiteY6" fmla="*/ 0 h 899160"/>
                  <a:gd name="connsiteX0" fmla="*/ 1223435 w 1887097"/>
                  <a:gd name="connsiteY0" fmla="*/ 0 h 988552"/>
                  <a:gd name="connsiteX1" fmla="*/ 1887097 w 1887097"/>
                  <a:gd name="connsiteY1" fmla="*/ 53340 h 988552"/>
                  <a:gd name="connsiteX2" fmla="*/ 1887097 w 1887097"/>
                  <a:gd name="connsiteY2" fmla="*/ 899160 h 988552"/>
                  <a:gd name="connsiteX3" fmla="*/ 1131995 w 1887097"/>
                  <a:gd name="connsiteY3" fmla="*/ 899160 h 988552"/>
                  <a:gd name="connsiteX4" fmla="*/ 27096 w 1887097"/>
                  <a:gd name="connsiteY4" fmla="*/ 975360 h 988552"/>
                  <a:gd name="connsiteX5" fmla="*/ 316655 w 1887097"/>
                  <a:gd name="connsiteY5" fmla="*/ 541020 h 988552"/>
                  <a:gd name="connsiteX6" fmla="*/ 697655 w 1887097"/>
                  <a:gd name="connsiteY6" fmla="*/ 121920 h 988552"/>
                  <a:gd name="connsiteX7" fmla="*/ 1223435 w 1887097"/>
                  <a:gd name="connsiteY7" fmla="*/ 0 h 988552"/>
                  <a:gd name="connsiteX0" fmla="*/ 1591049 w 2254711"/>
                  <a:gd name="connsiteY0" fmla="*/ 0 h 1935612"/>
                  <a:gd name="connsiteX1" fmla="*/ 2254711 w 2254711"/>
                  <a:gd name="connsiteY1" fmla="*/ 53340 h 1935612"/>
                  <a:gd name="connsiteX2" fmla="*/ 2254711 w 2254711"/>
                  <a:gd name="connsiteY2" fmla="*/ 899160 h 1935612"/>
                  <a:gd name="connsiteX3" fmla="*/ 1499609 w 2254711"/>
                  <a:gd name="connsiteY3" fmla="*/ 899160 h 1935612"/>
                  <a:gd name="connsiteX4" fmla="*/ 36570 w 2254711"/>
                  <a:gd name="connsiteY4" fmla="*/ 1935480 h 1935612"/>
                  <a:gd name="connsiteX5" fmla="*/ 394710 w 2254711"/>
                  <a:gd name="connsiteY5" fmla="*/ 975360 h 1935612"/>
                  <a:gd name="connsiteX6" fmla="*/ 684269 w 2254711"/>
                  <a:gd name="connsiteY6" fmla="*/ 541020 h 1935612"/>
                  <a:gd name="connsiteX7" fmla="*/ 1065269 w 2254711"/>
                  <a:gd name="connsiteY7" fmla="*/ 121920 h 1935612"/>
                  <a:gd name="connsiteX8" fmla="*/ 1591049 w 2254711"/>
                  <a:gd name="connsiteY8" fmla="*/ 0 h 1935612"/>
                  <a:gd name="connsiteX0" fmla="*/ 1554507 w 2218169"/>
                  <a:gd name="connsiteY0" fmla="*/ 0 h 2050303"/>
                  <a:gd name="connsiteX1" fmla="*/ 2218169 w 2218169"/>
                  <a:gd name="connsiteY1" fmla="*/ 53340 h 2050303"/>
                  <a:gd name="connsiteX2" fmla="*/ 2218169 w 2218169"/>
                  <a:gd name="connsiteY2" fmla="*/ 899160 h 2050303"/>
                  <a:gd name="connsiteX3" fmla="*/ 1463067 w 2218169"/>
                  <a:gd name="connsiteY3" fmla="*/ 899160 h 2050303"/>
                  <a:gd name="connsiteX4" fmla="*/ 602008 w 2218169"/>
                  <a:gd name="connsiteY4" fmla="*/ 1943100 h 2050303"/>
                  <a:gd name="connsiteX5" fmla="*/ 28 w 2218169"/>
                  <a:gd name="connsiteY5" fmla="*/ 1935480 h 2050303"/>
                  <a:gd name="connsiteX6" fmla="*/ 358168 w 2218169"/>
                  <a:gd name="connsiteY6" fmla="*/ 975360 h 2050303"/>
                  <a:gd name="connsiteX7" fmla="*/ 647727 w 2218169"/>
                  <a:gd name="connsiteY7" fmla="*/ 541020 h 2050303"/>
                  <a:gd name="connsiteX8" fmla="*/ 1028727 w 2218169"/>
                  <a:gd name="connsiteY8" fmla="*/ 121920 h 2050303"/>
                  <a:gd name="connsiteX9" fmla="*/ 1554507 w 2218169"/>
                  <a:gd name="connsiteY9" fmla="*/ 0 h 2050303"/>
                  <a:gd name="connsiteX0" fmla="*/ 1554507 w 2218169"/>
                  <a:gd name="connsiteY0" fmla="*/ 0 h 2006615"/>
                  <a:gd name="connsiteX1" fmla="*/ 2218169 w 2218169"/>
                  <a:gd name="connsiteY1" fmla="*/ 53340 h 2006615"/>
                  <a:gd name="connsiteX2" fmla="*/ 2218169 w 2218169"/>
                  <a:gd name="connsiteY2" fmla="*/ 899160 h 2006615"/>
                  <a:gd name="connsiteX3" fmla="*/ 1463067 w 2218169"/>
                  <a:gd name="connsiteY3" fmla="*/ 899160 h 2006615"/>
                  <a:gd name="connsiteX4" fmla="*/ 1127788 w 2218169"/>
                  <a:gd name="connsiteY4" fmla="*/ 1828800 h 2006615"/>
                  <a:gd name="connsiteX5" fmla="*/ 602008 w 2218169"/>
                  <a:gd name="connsiteY5" fmla="*/ 1943100 h 2006615"/>
                  <a:gd name="connsiteX6" fmla="*/ 28 w 2218169"/>
                  <a:gd name="connsiteY6" fmla="*/ 1935480 h 2006615"/>
                  <a:gd name="connsiteX7" fmla="*/ 358168 w 2218169"/>
                  <a:gd name="connsiteY7" fmla="*/ 975360 h 2006615"/>
                  <a:gd name="connsiteX8" fmla="*/ 647727 w 2218169"/>
                  <a:gd name="connsiteY8" fmla="*/ 541020 h 2006615"/>
                  <a:gd name="connsiteX9" fmla="*/ 1028727 w 2218169"/>
                  <a:gd name="connsiteY9" fmla="*/ 121920 h 2006615"/>
                  <a:gd name="connsiteX10" fmla="*/ 1554507 w 2218169"/>
                  <a:gd name="connsiteY10" fmla="*/ 0 h 2006615"/>
                  <a:gd name="connsiteX0" fmla="*/ 1554507 w 2218169"/>
                  <a:gd name="connsiteY0" fmla="*/ 0 h 2006615"/>
                  <a:gd name="connsiteX1" fmla="*/ 2218169 w 2218169"/>
                  <a:gd name="connsiteY1" fmla="*/ 53340 h 2006615"/>
                  <a:gd name="connsiteX2" fmla="*/ 2218169 w 2218169"/>
                  <a:gd name="connsiteY2" fmla="*/ 899160 h 2006615"/>
                  <a:gd name="connsiteX3" fmla="*/ 1463067 w 2218169"/>
                  <a:gd name="connsiteY3" fmla="*/ 899160 h 2006615"/>
                  <a:gd name="connsiteX4" fmla="*/ 1615468 w 2218169"/>
                  <a:gd name="connsiteY4" fmla="*/ 1668780 h 2006615"/>
                  <a:gd name="connsiteX5" fmla="*/ 1127788 w 2218169"/>
                  <a:gd name="connsiteY5" fmla="*/ 1828800 h 2006615"/>
                  <a:gd name="connsiteX6" fmla="*/ 602008 w 2218169"/>
                  <a:gd name="connsiteY6" fmla="*/ 1943100 h 2006615"/>
                  <a:gd name="connsiteX7" fmla="*/ 28 w 2218169"/>
                  <a:gd name="connsiteY7" fmla="*/ 1935480 h 2006615"/>
                  <a:gd name="connsiteX8" fmla="*/ 358168 w 2218169"/>
                  <a:gd name="connsiteY8" fmla="*/ 975360 h 2006615"/>
                  <a:gd name="connsiteX9" fmla="*/ 647727 w 2218169"/>
                  <a:gd name="connsiteY9" fmla="*/ 541020 h 2006615"/>
                  <a:gd name="connsiteX10" fmla="*/ 1028727 w 2218169"/>
                  <a:gd name="connsiteY10" fmla="*/ 121920 h 2006615"/>
                  <a:gd name="connsiteX11" fmla="*/ 1554507 w 2218169"/>
                  <a:gd name="connsiteY11" fmla="*/ 0 h 2006615"/>
                  <a:gd name="connsiteX0" fmla="*/ 1554507 w 2400327"/>
                  <a:gd name="connsiteY0" fmla="*/ 0 h 2006615"/>
                  <a:gd name="connsiteX1" fmla="*/ 2218169 w 2400327"/>
                  <a:gd name="connsiteY1" fmla="*/ 53340 h 2006615"/>
                  <a:gd name="connsiteX2" fmla="*/ 2218169 w 2400327"/>
                  <a:gd name="connsiteY2" fmla="*/ 899160 h 2006615"/>
                  <a:gd name="connsiteX3" fmla="*/ 2400327 w 2400327"/>
                  <a:gd name="connsiteY3" fmla="*/ 960120 h 2006615"/>
                  <a:gd name="connsiteX4" fmla="*/ 1615468 w 2400327"/>
                  <a:gd name="connsiteY4" fmla="*/ 1668780 h 2006615"/>
                  <a:gd name="connsiteX5" fmla="*/ 1127788 w 2400327"/>
                  <a:gd name="connsiteY5" fmla="*/ 1828800 h 2006615"/>
                  <a:gd name="connsiteX6" fmla="*/ 602008 w 2400327"/>
                  <a:gd name="connsiteY6" fmla="*/ 1943100 h 2006615"/>
                  <a:gd name="connsiteX7" fmla="*/ 28 w 2400327"/>
                  <a:gd name="connsiteY7" fmla="*/ 1935480 h 2006615"/>
                  <a:gd name="connsiteX8" fmla="*/ 358168 w 2400327"/>
                  <a:gd name="connsiteY8" fmla="*/ 975360 h 2006615"/>
                  <a:gd name="connsiteX9" fmla="*/ 647727 w 2400327"/>
                  <a:gd name="connsiteY9" fmla="*/ 541020 h 2006615"/>
                  <a:gd name="connsiteX10" fmla="*/ 1028727 w 2400327"/>
                  <a:gd name="connsiteY10" fmla="*/ 121920 h 2006615"/>
                  <a:gd name="connsiteX11" fmla="*/ 1554507 w 2400327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5343"/>
                  <a:gd name="connsiteX1" fmla="*/ 2218169 w 2469629"/>
                  <a:gd name="connsiteY1" fmla="*/ 53340 h 2005343"/>
                  <a:gd name="connsiteX2" fmla="*/ 2469629 w 2469629"/>
                  <a:gd name="connsiteY2" fmla="*/ 487680 h 2005343"/>
                  <a:gd name="connsiteX3" fmla="*/ 2400327 w 2469629"/>
                  <a:gd name="connsiteY3" fmla="*/ 960120 h 2005343"/>
                  <a:gd name="connsiteX4" fmla="*/ 1615468 w 2469629"/>
                  <a:gd name="connsiteY4" fmla="*/ 1656080 h 2005343"/>
                  <a:gd name="connsiteX5" fmla="*/ 1134138 w 2469629"/>
                  <a:gd name="connsiteY5" fmla="*/ 1803400 h 2005343"/>
                  <a:gd name="connsiteX6" fmla="*/ 595658 w 2469629"/>
                  <a:gd name="connsiteY6" fmla="*/ 1939925 h 2005343"/>
                  <a:gd name="connsiteX7" fmla="*/ 28 w 2469629"/>
                  <a:gd name="connsiteY7" fmla="*/ 1935480 h 2005343"/>
                  <a:gd name="connsiteX8" fmla="*/ 358168 w 2469629"/>
                  <a:gd name="connsiteY8" fmla="*/ 975360 h 2005343"/>
                  <a:gd name="connsiteX9" fmla="*/ 647727 w 2469629"/>
                  <a:gd name="connsiteY9" fmla="*/ 541020 h 2005343"/>
                  <a:gd name="connsiteX10" fmla="*/ 1028727 w 2469629"/>
                  <a:gd name="connsiteY10" fmla="*/ 121920 h 2005343"/>
                  <a:gd name="connsiteX11" fmla="*/ 1554507 w 2469629"/>
                  <a:gd name="connsiteY11" fmla="*/ 0 h 2005343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67205 w 2482327"/>
                  <a:gd name="connsiteY0" fmla="*/ 0 h 2011099"/>
                  <a:gd name="connsiteX1" fmla="*/ 2230867 w 2482327"/>
                  <a:gd name="connsiteY1" fmla="*/ 53340 h 2011099"/>
                  <a:gd name="connsiteX2" fmla="*/ 2482327 w 2482327"/>
                  <a:gd name="connsiteY2" fmla="*/ 487680 h 2011099"/>
                  <a:gd name="connsiteX3" fmla="*/ 2413025 w 2482327"/>
                  <a:gd name="connsiteY3" fmla="*/ 960120 h 2011099"/>
                  <a:gd name="connsiteX4" fmla="*/ 1628166 w 2482327"/>
                  <a:gd name="connsiteY4" fmla="*/ 1656080 h 2011099"/>
                  <a:gd name="connsiteX5" fmla="*/ 1146836 w 2482327"/>
                  <a:gd name="connsiteY5" fmla="*/ 1803400 h 2011099"/>
                  <a:gd name="connsiteX6" fmla="*/ 611531 w 2482327"/>
                  <a:gd name="connsiteY6" fmla="*/ 1949450 h 2011099"/>
                  <a:gd name="connsiteX7" fmla="*/ 26 w 2482327"/>
                  <a:gd name="connsiteY7" fmla="*/ 1938655 h 2011099"/>
                  <a:gd name="connsiteX8" fmla="*/ 370866 w 2482327"/>
                  <a:gd name="connsiteY8" fmla="*/ 975360 h 2011099"/>
                  <a:gd name="connsiteX9" fmla="*/ 660425 w 2482327"/>
                  <a:gd name="connsiteY9" fmla="*/ 541020 h 2011099"/>
                  <a:gd name="connsiteX10" fmla="*/ 1041425 w 2482327"/>
                  <a:gd name="connsiteY10" fmla="*/ 121920 h 2011099"/>
                  <a:gd name="connsiteX11" fmla="*/ 1567205 w 2482327"/>
                  <a:gd name="connsiteY11" fmla="*/ 0 h 2011099"/>
                  <a:gd name="connsiteX0" fmla="*/ 1567205 w 2482327"/>
                  <a:gd name="connsiteY0" fmla="*/ 0 h 1993592"/>
                  <a:gd name="connsiteX1" fmla="*/ 2230867 w 2482327"/>
                  <a:gd name="connsiteY1" fmla="*/ 53340 h 1993592"/>
                  <a:gd name="connsiteX2" fmla="*/ 2482327 w 2482327"/>
                  <a:gd name="connsiteY2" fmla="*/ 487680 h 1993592"/>
                  <a:gd name="connsiteX3" fmla="*/ 2413025 w 2482327"/>
                  <a:gd name="connsiteY3" fmla="*/ 960120 h 1993592"/>
                  <a:gd name="connsiteX4" fmla="*/ 1628166 w 2482327"/>
                  <a:gd name="connsiteY4" fmla="*/ 1656080 h 1993592"/>
                  <a:gd name="connsiteX5" fmla="*/ 1146836 w 2482327"/>
                  <a:gd name="connsiteY5" fmla="*/ 1803400 h 1993592"/>
                  <a:gd name="connsiteX6" fmla="*/ 611531 w 2482327"/>
                  <a:gd name="connsiteY6" fmla="*/ 1949450 h 1993592"/>
                  <a:gd name="connsiteX7" fmla="*/ 26 w 2482327"/>
                  <a:gd name="connsiteY7" fmla="*/ 1938655 h 1993592"/>
                  <a:gd name="connsiteX8" fmla="*/ 370866 w 2482327"/>
                  <a:gd name="connsiteY8" fmla="*/ 975360 h 1993592"/>
                  <a:gd name="connsiteX9" fmla="*/ 660425 w 2482327"/>
                  <a:gd name="connsiteY9" fmla="*/ 541020 h 1993592"/>
                  <a:gd name="connsiteX10" fmla="*/ 1041425 w 2482327"/>
                  <a:gd name="connsiteY10" fmla="*/ 121920 h 1993592"/>
                  <a:gd name="connsiteX11" fmla="*/ 1567205 w 2482327"/>
                  <a:gd name="connsiteY11" fmla="*/ 0 h 1993592"/>
                  <a:gd name="connsiteX0" fmla="*/ 1567205 w 2482327"/>
                  <a:gd name="connsiteY0" fmla="*/ 0 h 2010135"/>
                  <a:gd name="connsiteX1" fmla="*/ 2230867 w 2482327"/>
                  <a:gd name="connsiteY1" fmla="*/ 53340 h 2010135"/>
                  <a:gd name="connsiteX2" fmla="*/ 2482327 w 2482327"/>
                  <a:gd name="connsiteY2" fmla="*/ 487680 h 2010135"/>
                  <a:gd name="connsiteX3" fmla="*/ 2413025 w 2482327"/>
                  <a:gd name="connsiteY3" fmla="*/ 960120 h 2010135"/>
                  <a:gd name="connsiteX4" fmla="*/ 1628166 w 2482327"/>
                  <a:gd name="connsiteY4" fmla="*/ 1656080 h 2010135"/>
                  <a:gd name="connsiteX5" fmla="*/ 1146836 w 2482327"/>
                  <a:gd name="connsiteY5" fmla="*/ 1803400 h 2010135"/>
                  <a:gd name="connsiteX6" fmla="*/ 611531 w 2482327"/>
                  <a:gd name="connsiteY6" fmla="*/ 1949450 h 2010135"/>
                  <a:gd name="connsiteX7" fmla="*/ 26 w 2482327"/>
                  <a:gd name="connsiteY7" fmla="*/ 1938655 h 2010135"/>
                  <a:gd name="connsiteX8" fmla="*/ 370866 w 2482327"/>
                  <a:gd name="connsiteY8" fmla="*/ 975360 h 2010135"/>
                  <a:gd name="connsiteX9" fmla="*/ 660425 w 2482327"/>
                  <a:gd name="connsiteY9" fmla="*/ 541020 h 2010135"/>
                  <a:gd name="connsiteX10" fmla="*/ 1041425 w 2482327"/>
                  <a:gd name="connsiteY10" fmla="*/ 121920 h 2010135"/>
                  <a:gd name="connsiteX11" fmla="*/ 1567205 w 2482327"/>
                  <a:gd name="connsiteY11" fmla="*/ 0 h 2010135"/>
                  <a:gd name="connsiteX0" fmla="*/ 1585473 w 2500595"/>
                  <a:gd name="connsiteY0" fmla="*/ 0 h 2010135"/>
                  <a:gd name="connsiteX1" fmla="*/ 2249135 w 2500595"/>
                  <a:gd name="connsiteY1" fmla="*/ 53340 h 2010135"/>
                  <a:gd name="connsiteX2" fmla="*/ 2500595 w 2500595"/>
                  <a:gd name="connsiteY2" fmla="*/ 487680 h 2010135"/>
                  <a:gd name="connsiteX3" fmla="*/ 2431293 w 2500595"/>
                  <a:gd name="connsiteY3" fmla="*/ 960120 h 2010135"/>
                  <a:gd name="connsiteX4" fmla="*/ 1646434 w 2500595"/>
                  <a:gd name="connsiteY4" fmla="*/ 1656080 h 2010135"/>
                  <a:gd name="connsiteX5" fmla="*/ 1165104 w 2500595"/>
                  <a:gd name="connsiteY5" fmla="*/ 1803400 h 2010135"/>
                  <a:gd name="connsiteX6" fmla="*/ 629799 w 2500595"/>
                  <a:gd name="connsiteY6" fmla="*/ 1949450 h 2010135"/>
                  <a:gd name="connsiteX7" fmla="*/ 18294 w 2500595"/>
                  <a:gd name="connsiteY7" fmla="*/ 1938655 h 2010135"/>
                  <a:gd name="connsiteX8" fmla="*/ 389134 w 2500595"/>
                  <a:gd name="connsiteY8" fmla="*/ 975360 h 2010135"/>
                  <a:gd name="connsiteX9" fmla="*/ 678693 w 2500595"/>
                  <a:gd name="connsiteY9" fmla="*/ 541020 h 2010135"/>
                  <a:gd name="connsiteX10" fmla="*/ 1059693 w 2500595"/>
                  <a:gd name="connsiteY10" fmla="*/ 121920 h 2010135"/>
                  <a:gd name="connsiteX11" fmla="*/ 1585473 w 2500595"/>
                  <a:gd name="connsiteY11" fmla="*/ 0 h 2010135"/>
                  <a:gd name="connsiteX0" fmla="*/ 1585767 w 2500889"/>
                  <a:gd name="connsiteY0" fmla="*/ 0 h 2010135"/>
                  <a:gd name="connsiteX1" fmla="*/ 2249429 w 2500889"/>
                  <a:gd name="connsiteY1" fmla="*/ 53340 h 2010135"/>
                  <a:gd name="connsiteX2" fmla="*/ 2500889 w 2500889"/>
                  <a:gd name="connsiteY2" fmla="*/ 487680 h 2010135"/>
                  <a:gd name="connsiteX3" fmla="*/ 2431587 w 2500889"/>
                  <a:gd name="connsiteY3" fmla="*/ 960120 h 2010135"/>
                  <a:gd name="connsiteX4" fmla="*/ 1646728 w 2500889"/>
                  <a:gd name="connsiteY4" fmla="*/ 1656080 h 2010135"/>
                  <a:gd name="connsiteX5" fmla="*/ 1165398 w 2500889"/>
                  <a:gd name="connsiteY5" fmla="*/ 1803400 h 2010135"/>
                  <a:gd name="connsiteX6" fmla="*/ 630093 w 2500889"/>
                  <a:gd name="connsiteY6" fmla="*/ 1949450 h 2010135"/>
                  <a:gd name="connsiteX7" fmla="*/ 18588 w 2500889"/>
                  <a:gd name="connsiteY7" fmla="*/ 1938655 h 2010135"/>
                  <a:gd name="connsiteX8" fmla="*/ 379903 w 2500889"/>
                  <a:gd name="connsiteY8" fmla="*/ 965835 h 2010135"/>
                  <a:gd name="connsiteX9" fmla="*/ 678987 w 2500889"/>
                  <a:gd name="connsiteY9" fmla="*/ 541020 h 2010135"/>
                  <a:gd name="connsiteX10" fmla="*/ 1059987 w 2500889"/>
                  <a:gd name="connsiteY10" fmla="*/ 121920 h 2010135"/>
                  <a:gd name="connsiteX11" fmla="*/ 1585767 w 2500889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89288 w 2511190"/>
                  <a:gd name="connsiteY9" fmla="*/ 541020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17913 w 2511190"/>
                  <a:gd name="connsiteY10" fmla="*/ 133826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648455 w 2511190"/>
                  <a:gd name="connsiteY0" fmla="*/ 0 h 2014898"/>
                  <a:gd name="connsiteX1" fmla="*/ 2259730 w 2511190"/>
                  <a:gd name="connsiteY1" fmla="*/ 58103 h 2014898"/>
                  <a:gd name="connsiteX2" fmla="*/ 2511190 w 2511190"/>
                  <a:gd name="connsiteY2" fmla="*/ 492443 h 2014898"/>
                  <a:gd name="connsiteX3" fmla="*/ 2441888 w 2511190"/>
                  <a:gd name="connsiteY3" fmla="*/ 964883 h 2014898"/>
                  <a:gd name="connsiteX4" fmla="*/ 1657029 w 2511190"/>
                  <a:gd name="connsiteY4" fmla="*/ 1660843 h 2014898"/>
                  <a:gd name="connsiteX5" fmla="*/ 1175699 w 2511190"/>
                  <a:gd name="connsiteY5" fmla="*/ 1808163 h 2014898"/>
                  <a:gd name="connsiteX6" fmla="*/ 640394 w 2511190"/>
                  <a:gd name="connsiteY6" fmla="*/ 1954213 h 2014898"/>
                  <a:gd name="connsiteX7" fmla="*/ 28889 w 2511190"/>
                  <a:gd name="connsiteY7" fmla="*/ 1943418 h 2014898"/>
                  <a:gd name="connsiteX8" fmla="*/ 390204 w 2511190"/>
                  <a:gd name="connsiteY8" fmla="*/ 970598 h 2014898"/>
                  <a:gd name="connsiteX9" fmla="*/ 698813 w 2511190"/>
                  <a:gd name="connsiteY9" fmla="*/ 495777 h 2014898"/>
                  <a:gd name="connsiteX10" fmla="*/ 1106007 w 2511190"/>
                  <a:gd name="connsiteY10" fmla="*/ 117157 h 2014898"/>
                  <a:gd name="connsiteX11" fmla="*/ 1648455 w 2511190"/>
                  <a:gd name="connsiteY11" fmla="*/ 0 h 2014898"/>
                  <a:gd name="connsiteX0" fmla="*/ 1648455 w 2511190"/>
                  <a:gd name="connsiteY0" fmla="*/ 11903 h 2026801"/>
                  <a:gd name="connsiteX1" fmla="*/ 2259730 w 2511190"/>
                  <a:gd name="connsiteY1" fmla="*/ 70006 h 2026801"/>
                  <a:gd name="connsiteX2" fmla="*/ 2511190 w 2511190"/>
                  <a:gd name="connsiteY2" fmla="*/ 504346 h 2026801"/>
                  <a:gd name="connsiteX3" fmla="*/ 2441888 w 2511190"/>
                  <a:gd name="connsiteY3" fmla="*/ 976786 h 2026801"/>
                  <a:gd name="connsiteX4" fmla="*/ 1657029 w 2511190"/>
                  <a:gd name="connsiteY4" fmla="*/ 1672746 h 2026801"/>
                  <a:gd name="connsiteX5" fmla="*/ 1175699 w 2511190"/>
                  <a:gd name="connsiteY5" fmla="*/ 1820066 h 2026801"/>
                  <a:gd name="connsiteX6" fmla="*/ 640394 w 2511190"/>
                  <a:gd name="connsiteY6" fmla="*/ 1966116 h 2026801"/>
                  <a:gd name="connsiteX7" fmla="*/ 28889 w 2511190"/>
                  <a:gd name="connsiteY7" fmla="*/ 1955321 h 2026801"/>
                  <a:gd name="connsiteX8" fmla="*/ 390204 w 2511190"/>
                  <a:gd name="connsiteY8" fmla="*/ 982501 h 2026801"/>
                  <a:gd name="connsiteX9" fmla="*/ 698813 w 2511190"/>
                  <a:gd name="connsiteY9" fmla="*/ 507680 h 2026801"/>
                  <a:gd name="connsiteX10" fmla="*/ 1106007 w 2511190"/>
                  <a:gd name="connsiteY10" fmla="*/ 129060 h 2026801"/>
                  <a:gd name="connsiteX11" fmla="*/ 1648455 w 2511190"/>
                  <a:gd name="connsiteY11" fmla="*/ 11903 h 2026801"/>
                  <a:gd name="connsiteX0" fmla="*/ 1648455 w 2511190"/>
                  <a:gd name="connsiteY0" fmla="*/ 15455 h 2030353"/>
                  <a:gd name="connsiteX1" fmla="*/ 2259730 w 2511190"/>
                  <a:gd name="connsiteY1" fmla="*/ 73558 h 2030353"/>
                  <a:gd name="connsiteX2" fmla="*/ 2511190 w 2511190"/>
                  <a:gd name="connsiteY2" fmla="*/ 507898 h 2030353"/>
                  <a:gd name="connsiteX3" fmla="*/ 2441888 w 2511190"/>
                  <a:gd name="connsiteY3" fmla="*/ 980338 h 2030353"/>
                  <a:gd name="connsiteX4" fmla="*/ 1657029 w 2511190"/>
                  <a:gd name="connsiteY4" fmla="*/ 1676298 h 2030353"/>
                  <a:gd name="connsiteX5" fmla="*/ 1175699 w 2511190"/>
                  <a:gd name="connsiteY5" fmla="*/ 1823618 h 2030353"/>
                  <a:gd name="connsiteX6" fmla="*/ 640394 w 2511190"/>
                  <a:gd name="connsiteY6" fmla="*/ 1969668 h 2030353"/>
                  <a:gd name="connsiteX7" fmla="*/ 28889 w 2511190"/>
                  <a:gd name="connsiteY7" fmla="*/ 1958873 h 2030353"/>
                  <a:gd name="connsiteX8" fmla="*/ 390204 w 2511190"/>
                  <a:gd name="connsiteY8" fmla="*/ 986053 h 2030353"/>
                  <a:gd name="connsiteX9" fmla="*/ 698813 w 2511190"/>
                  <a:gd name="connsiteY9" fmla="*/ 511232 h 2030353"/>
                  <a:gd name="connsiteX10" fmla="*/ 1106007 w 2511190"/>
                  <a:gd name="connsiteY10" fmla="*/ 132612 h 2030353"/>
                  <a:gd name="connsiteX11" fmla="*/ 1648455 w 2511190"/>
                  <a:gd name="connsiteY11" fmla="*/ 15455 h 2030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11190" h="2030353">
                    <a:moveTo>
                      <a:pt x="1648455" y="15455"/>
                    </a:moveTo>
                    <a:lnTo>
                      <a:pt x="2259730" y="73558"/>
                    </a:lnTo>
                    <a:lnTo>
                      <a:pt x="2511190" y="507898"/>
                    </a:lnTo>
                    <a:lnTo>
                      <a:pt x="2441888" y="980338"/>
                    </a:lnTo>
                    <a:cubicBezTo>
                      <a:pt x="2305878" y="1428013"/>
                      <a:pt x="1954209" y="1575333"/>
                      <a:pt x="1657029" y="1676298"/>
                    </a:cubicBezTo>
                    <a:cubicBezTo>
                      <a:pt x="1483674" y="1847113"/>
                      <a:pt x="1286824" y="1814728"/>
                      <a:pt x="1175699" y="1823618"/>
                    </a:cubicBezTo>
                    <a:cubicBezTo>
                      <a:pt x="982024" y="1984908"/>
                      <a:pt x="844864" y="1966493"/>
                      <a:pt x="640394" y="1969668"/>
                    </a:cubicBezTo>
                    <a:cubicBezTo>
                      <a:pt x="420049" y="2068093"/>
                      <a:pt x="64449" y="2033803"/>
                      <a:pt x="28889" y="1958873"/>
                    </a:cubicBezTo>
                    <a:cubicBezTo>
                      <a:pt x="-92396" y="1528343"/>
                      <a:pt x="195259" y="1089558"/>
                      <a:pt x="390204" y="986053"/>
                    </a:cubicBezTo>
                    <a:cubicBezTo>
                      <a:pt x="404968" y="836511"/>
                      <a:pt x="530538" y="615213"/>
                      <a:pt x="698813" y="511232"/>
                    </a:cubicBezTo>
                    <a:cubicBezTo>
                      <a:pt x="750407" y="350101"/>
                      <a:pt x="934080" y="198652"/>
                      <a:pt x="1106007" y="132612"/>
                    </a:cubicBezTo>
                    <a:cubicBezTo>
                      <a:pt x="1213005" y="50697"/>
                      <a:pt x="1436683" y="-35980"/>
                      <a:pt x="1648455" y="15455"/>
                    </a:cubicBezTo>
                    <a:close/>
                  </a:path>
                </a:pathLst>
              </a:custGeom>
              <a:solidFill>
                <a:srgbClr val="39312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4" name="Rectangle 592">
                <a:extLst>
                  <a:ext uri="{FF2B5EF4-FFF2-40B4-BE49-F238E27FC236}">
                    <a16:creationId xmlns:a16="http://schemas.microsoft.com/office/drawing/2014/main" id="{9FFD9C75-14B2-4651-6E47-D924ABBDF155}"/>
                  </a:ext>
                </a:extLst>
              </p:cNvPr>
              <p:cNvSpPr/>
              <p:nvPr/>
            </p:nvSpPr>
            <p:spPr>
              <a:xfrm>
                <a:off x="4851424" y="2856010"/>
                <a:ext cx="2511190" cy="2030353"/>
              </a:xfrm>
              <a:custGeom>
                <a:avLst/>
                <a:gdLst>
                  <a:gd name="connsiteX0" fmla="*/ 0 w 755102"/>
                  <a:gd name="connsiteY0" fmla="*/ 0 h 845820"/>
                  <a:gd name="connsiteX1" fmla="*/ 755102 w 755102"/>
                  <a:gd name="connsiteY1" fmla="*/ 0 h 845820"/>
                  <a:gd name="connsiteX2" fmla="*/ 755102 w 755102"/>
                  <a:gd name="connsiteY2" fmla="*/ 845820 h 845820"/>
                  <a:gd name="connsiteX3" fmla="*/ 0 w 755102"/>
                  <a:gd name="connsiteY3" fmla="*/ 845820 h 845820"/>
                  <a:gd name="connsiteX4" fmla="*/ 0 w 755102"/>
                  <a:gd name="connsiteY4" fmla="*/ 0 h 845820"/>
                  <a:gd name="connsiteX0" fmla="*/ 91440 w 755102"/>
                  <a:gd name="connsiteY0" fmla="*/ 0 h 899160"/>
                  <a:gd name="connsiteX1" fmla="*/ 755102 w 755102"/>
                  <a:gd name="connsiteY1" fmla="*/ 53340 h 899160"/>
                  <a:gd name="connsiteX2" fmla="*/ 755102 w 755102"/>
                  <a:gd name="connsiteY2" fmla="*/ 899160 h 899160"/>
                  <a:gd name="connsiteX3" fmla="*/ 0 w 755102"/>
                  <a:gd name="connsiteY3" fmla="*/ 899160 h 899160"/>
                  <a:gd name="connsiteX4" fmla="*/ 91440 w 755102"/>
                  <a:gd name="connsiteY4" fmla="*/ 0 h 899160"/>
                  <a:gd name="connsiteX0" fmla="*/ 526272 w 1189934"/>
                  <a:gd name="connsiteY0" fmla="*/ 0 h 899160"/>
                  <a:gd name="connsiteX1" fmla="*/ 1189934 w 1189934"/>
                  <a:gd name="connsiteY1" fmla="*/ 53340 h 899160"/>
                  <a:gd name="connsiteX2" fmla="*/ 1189934 w 1189934"/>
                  <a:gd name="connsiteY2" fmla="*/ 899160 h 899160"/>
                  <a:gd name="connsiteX3" fmla="*/ 434832 w 1189934"/>
                  <a:gd name="connsiteY3" fmla="*/ 899160 h 899160"/>
                  <a:gd name="connsiteX4" fmla="*/ 492 w 1189934"/>
                  <a:gd name="connsiteY4" fmla="*/ 121920 h 899160"/>
                  <a:gd name="connsiteX5" fmla="*/ 526272 w 1189934"/>
                  <a:gd name="connsiteY5" fmla="*/ 0 h 899160"/>
                  <a:gd name="connsiteX0" fmla="*/ 915729 w 1579391"/>
                  <a:gd name="connsiteY0" fmla="*/ 0 h 899160"/>
                  <a:gd name="connsiteX1" fmla="*/ 1579391 w 1579391"/>
                  <a:gd name="connsiteY1" fmla="*/ 53340 h 899160"/>
                  <a:gd name="connsiteX2" fmla="*/ 1579391 w 1579391"/>
                  <a:gd name="connsiteY2" fmla="*/ 899160 h 899160"/>
                  <a:gd name="connsiteX3" fmla="*/ 824289 w 1579391"/>
                  <a:gd name="connsiteY3" fmla="*/ 899160 h 899160"/>
                  <a:gd name="connsiteX4" fmla="*/ 8949 w 1579391"/>
                  <a:gd name="connsiteY4" fmla="*/ 541020 h 899160"/>
                  <a:gd name="connsiteX5" fmla="*/ 389949 w 1579391"/>
                  <a:gd name="connsiteY5" fmla="*/ 121920 h 899160"/>
                  <a:gd name="connsiteX6" fmla="*/ 915729 w 1579391"/>
                  <a:gd name="connsiteY6" fmla="*/ 0 h 899160"/>
                  <a:gd name="connsiteX0" fmla="*/ 1223435 w 1887097"/>
                  <a:gd name="connsiteY0" fmla="*/ 0 h 988552"/>
                  <a:gd name="connsiteX1" fmla="*/ 1887097 w 1887097"/>
                  <a:gd name="connsiteY1" fmla="*/ 53340 h 988552"/>
                  <a:gd name="connsiteX2" fmla="*/ 1887097 w 1887097"/>
                  <a:gd name="connsiteY2" fmla="*/ 899160 h 988552"/>
                  <a:gd name="connsiteX3" fmla="*/ 1131995 w 1887097"/>
                  <a:gd name="connsiteY3" fmla="*/ 899160 h 988552"/>
                  <a:gd name="connsiteX4" fmla="*/ 27096 w 1887097"/>
                  <a:gd name="connsiteY4" fmla="*/ 975360 h 988552"/>
                  <a:gd name="connsiteX5" fmla="*/ 316655 w 1887097"/>
                  <a:gd name="connsiteY5" fmla="*/ 541020 h 988552"/>
                  <a:gd name="connsiteX6" fmla="*/ 697655 w 1887097"/>
                  <a:gd name="connsiteY6" fmla="*/ 121920 h 988552"/>
                  <a:gd name="connsiteX7" fmla="*/ 1223435 w 1887097"/>
                  <a:gd name="connsiteY7" fmla="*/ 0 h 988552"/>
                  <a:gd name="connsiteX0" fmla="*/ 1591049 w 2254711"/>
                  <a:gd name="connsiteY0" fmla="*/ 0 h 1935612"/>
                  <a:gd name="connsiteX1" fmla="*/ 2254711 w 2254711"/>
                  <a:gd name="connsiteY1" fmla="*/ 53340 h 1935612"/>
                  <a:gd name="connsiteX2" fmla="*/ 2254711 w 2254711"/>
                  <a:gd name="connsiteY2" fmla="*/ 899160 h 1935612"/>
                  <a:gd name="connsiteX3" fmla="*/ 1499609 w 2254711"/>
                  <a:gd name="connsiteY3" fmla="*/ 899160 h 1935612"/>
                  <a:gd name="connsiteX4" fmla="*/ 36570 w 2254711"/>
                  <a:gd name="connsiteY4" fmla="*/ 1935480 h 1935612"/>
                  <a:gd name="connsiteX5" fmla="*/ 394710 w 2254711"/>
                  <a:gd name="connsiteY5" fmla="*/ 975360 h 1935612"/>
                  <a:gd name="connsiteX6" fmla="*/ 684269 w 2254711"/>
                  <a:gd name="connsiteY6" fmla="*/ 541020 h 1935612"/>
                  <a:gd name="connsiteX7" fmla="*/ 1065269 w 2254711"/>
                  <a:gd name="connsiteY7" fmla="*/ 121920 h 1935612"/>
                  <a:gd name="connsiteX8" fmla="*/ 1591049 w 2254711"/>
                  <a:gd name="connsiteY8" fmla="*/ 0 h 1935612"/>
                  <a:gd name="connsiteX0" fmla="*/ 1554507 w 2218169"/>
                  <a:gd name="connsiteY0" fmla="*/ 0 h 2050303"/>
                  <a:gd name="connsiteX1" fmla="*/ 2218169 w 2218169"/>
                  <a:gd name="connsiteY1" fmla="*/ 53340 h 2050303"/>
                  <a:gd name="connsiteX2" fmla="*/ 2218169 w 2218169"/>
                  <a:gd name="connsiteY2" fmla="*/ 899160 h 2050303"/>
                  <a:gd name="connsiteX3" fmla="*/ 1463067 w 2218169"/>
                  <a:gd name="connsiteY3" fmla="*/ 899160 h 2050303"/>
                  <a:gd name="connsiteX4" fmla="*/ 602008 w 2218169"/>
                  <a:gd name="connsiteY4" fmla="*/ 1943100 h 2050303"/>
                  <a:gd name="connsiteX5" fmla="*/ 28 w 2218169"/>
                  <a:gd name="connsiteY5" fmla="*/ 1935480 h 2050303"/>
                  <a:gd name="connsiteX6" fmla="*/ 358168 w 2218169"/>
                  <a:gd name="connsiteY6" fmla="*/ 975360 h 2050303"/>
                  <a:gd name="connsiteX7" fmla="*/ 647727 w 2218169"/>
                  <a:gd name="connsiteY7" fmla="*/ 541020 h 2050303"/>
                  <a:gd name="connsiteX8" fmla="*/ 1028727 w 2218169"/>
                  <a:gd name="connsiteY8" fmla="*/ 121920 h 2050303"/>
                  <a:gd name="connsiteX9" fmla="*/ 1554507 w 2218169"/>
                  <a:gd name="connsiteY9" fmla="*/ 0 h 2050303"/>
                  <a:gd name="connsiteX0" fmla="*/ 1554507 w 2218169"/>
                  <a:gd name="connsiteY0" fmla="*/ 0 h 2006615"/>
                  <a:gd name="connsiteX1" fmla="*/ 2218169 w 2218169"/>
                  <a:gd name="connsiteY1" fmla="*/ 53340 h 2006615"/>
                  <a:gd name="connsiteX2" fmla="*/ 2218169 w 2218169"/>
                  <a:gd name="connsiteY2" fmla="*/ 899160 h 2006615"/>
                  <a:gd name="connsiteX3" fmla="*/ 1463067 w 2218169"/>
                  <a:gd name="connsiteY3" fmla="*/ 899160 h 2006615"/>
                  <a:gd name="connsiteX4" fmla="*/ 1127788 w 2218169"/>
                  <a:gd name="connsiteY4" fmla="*/ 1828800 h 2006615"/>
                  <a:gd name="connsiteX5" fmla="*/ 602008 w 2218169"/>
                  <a:gd name="connsiteY5" fmla="*/ 1943100 h 2006615"/>
                  <a:gd name="connsiteX6" fmla="*/ 28 w 2218169"/>
                  <a:gd name="connsiteY6" fmla="*/ 1935480 h 2006615"/>
                  <a:gd name="connsiteX7" fmla="*/ 358168 w 2218169"/>
                  <a:gd name="connsiteY7" fmla="*/ 975360 h 2006615"/>
                  <a:gd name="connsiteX8" fmla="*/ 647727 w 2218169"/>
                  <a:gd name="connsiteY8" fmla="*/ 541020 h 2006615"/>
                  <a:gd name="connsiteX9" fmla="*/ 1028727 w 2218169"/>
                  <a:gd name="connsiteY9" fmla="*/ 121920 h 2006615"/>
                  <a:gd name="connsiteX10" fmla="*/ 1554507 w 2218169"/>
                  <a:gd name="connsiteY10" fmla="*/ 0 h 2006615"/>
                  <a:gd name="connsiteX0" fmla="*/ 1554507 w 2218169"/>
                  <a:gd name="connsiteY0" fmla="*/ 0 h 2006615"/>
                  <a:gd name="connsiteX1" fmla="*/ 2218169 w 2218169"/>
                  <a:gd name="connsiteY1" fmla="*/ 53340 h 2006615"/>
                  <a:gd name="connsiteX2" fmla="*/ 2218169 w 2218169"/>
                  <a:gd name="connsiteY2" fmla="*/ 899160 h 2006615"/>
                  <a:gd name="connsiteX3" fmla="*/ 1463067 w 2218169"/>
                  <a:gd name="connsiteY3" fmla="*/ 899160 h 2006615"/>
                  <a:gd name="connsiteX4" fmla="*/ 1615468 w 2218169"/>
                  <a:gd name="connsiteY4" fmla="*/ 1668780 h 2006615"/>
                  <a:gd name="connsiteX5" fmla="*/ 1127788 w 2218169"/>
                  <a:gd name="connsiteY5" fmla="*/ 1828800 h 2006615"/>
                  <a:gd name="connsiteX6" fmla="*/ 602008 w 2218169"/>
                  <a:gd name="connsiteY6" fmla="*/ 1943100 h 2006615"/>
                  <a:gd name="connsiteX7" fmla="*/ 28 w 2218169"/>
                  <a:gd name="connsiteY7" fmla="*/ 1935480 h 2006615"/>
                  <a:gd name="connsiteX8" fmla="*/ 358168 w 2218169"/>
                  <a:gd name="connsiteY8" fmla="*/ 975360 h 2006615"/>
                  <a:gd name="connsiteX9" fmla="*/ 647727 w 2218169"/>
                  <a:gd name="connsiteY9" fmla="*/ 541020 h 2006615"/>
                  <a:gd name="connsiteX10" fmla="*/ 1028727 w 2218169"/>
                  <a:gd name="connsiteY10" fmla="*/ 121920 h 2006615"/>
                  <a:gd name="connsiteX11" fmla="*/ 1554507 w 2218169"/>
                  <a:gd name="connsiteY11" fmla="*/ 0 h 2006615"/>
                  <a:gd name="connsiteX0" fmla="*/ 1554507 w 2400327"/>
                  <a:gd name="connsiteY0" fmla="*/ 0 h 2006615"/>
                  <a:gd name="connsiteX1" fmla="*/ 2218169 w 2400327"/>
                  <a:gd name="connsiteY1" fmla="*/ 53340 h 2006615"/>
                  <a:gd name="connsiteX2" fmla="*/ 2218169 w 2400327"/>
                  <a:gd name="connsiteY2" fmla="*/ 899160 h 2006615"/>
                  <a:gd name="connsiteX3" fmla="*/ 2400327 w 2400327"/>
                  <a:gd name="connsiteY3" fmla="*/ 960120 h 2006615"/>
                  <a:gd name="connsiteX4" fmla="*/ 1615468 w 2400327"/>
                  <a:gd name="connsiteY4" fmla="*/ 1668780 h 2006615"/>
                  <a:gd name="connsiteX5" fmla="*/ 1127788 w 2400327"/>
                  <a:gd name="connsiteY5" fmla="*/ 1828800 h 2006615"/>
                  <a:gd name="connsiteX6" fmla="*/ 602008 w 2400327"/>
                  <a:gd name="connsiteY6" fmla="*/ 1943100 h 2006615"/>
                  <a:gd name="connsiteX7" fmla="*/ 28 w 2400327"/>
                  <a:gd name="connsiteY7" fmla="*/ 1935480 h 2006615"/>
                  <a:gd name="connsiteX8" fmla="*/ 358168 w 2400327"/>
                  <a:gd name="connsiteY8" fmla="*/ 975360 h 2006615"/>
                  <a:gd name="connsiteX9" fmla="*/ 647727 w 2400327"/>
                  <a:gd name="connsiteY9" fmla="*/ 541020 h 2006615"/>
                  <a:gd name="connsiteX10" fmla="*/ 1028727 w 2400327"/>
                  <a:gd name="connsiteY10" fmla="*/ 121920 h 2006615"/>
                  <a:gd name="connsiteX11" fmla="*/ 1554507 w 2400327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5343"/>
                  <a:gd name="connsiteX1" fmla="*/ 2218169 w 2469629"/>
                  <a:gd name="connsiteY1" fmla="*/ 53340 h 2005343"/>
                  <a:gd name="connsiteX2" fmla="*/ 2469629 w 2469629"/>
                  <a:gd name="connsiteY2" fmla="*/ 487680 h 2005343"/>
                  <a:gd name="connsiteX3" fmla="*/ 2400327 w 2469629"/>
                  <a:gd name="connsiteY3" fmla="*/ 960120 h 2005343"/>
                  <a:gd name="connsiteX4" fmla="*/ 1615468 w 2469629"/>
                  <a:gd name="connsiteY4" fmla="*/ 1656080 h 2005343"/>
                  <a:gd name="connsiteX5" fmla="*/ 1134138 w 2469629"/>
                  <a:gd name="connsiteY5" fmla="*/ 1803400 h 2005343"/>
                  <a:gd name="connsiteX6" fmla="*/ 595658 w 2469629"/>
                  <a:gd name="connsiteY6" fmla="*/ 1939925 h 2005343"/>
                  <a:gd name="connsiteX7" fmla="*/ 28 w 2469629"/>
                  <a:gd name="connsiteY7" fmla="*/ 1935480 h 2005343"/>
                  <a:gd name="connsiteX8" fmla="*/ 358168 w 2469629"/>
                  <a:gd name="connsiteY8" fmla="*/ 975360 h 2005343"/>
                  <a:gd name="connsiteX9" fmla="*/ 647727 w 2469629"/>
                  <a:gd name="connsiteY9" fmla="*/ 541020 h 2005343"/>
                  <a:gd name="connsiteX10" fmla="*/ 1028727 w 2469629"/>
                  <a:gd name="connsiteY10" fmla="*/ 121920 h 2005343"/>
                  <a:gd name="connsiteX11" fmla="*/ 1554507 w 2469629"/>
                  <a:gd name="connsiteY11" fmla="*/ 0 h 2005343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67205 w 2482327"/>
                  <a:gd name="connsiteY0" fmla="*/ 0 h 2011099"/>
                  <a:gd name="connsiteX1" fmla="*/ 2230867 w 2482327"/>
                  <a:gd name="connsiteY1" fmla="*/ 53340 h 2011099"/>
                  <a:gd name="connsiteX2" fmla="*/ 2482327 w 2482327"/>
                  <a:gd name="connsiteY2" fmla="*/ 487680 h 2011099"/>
                  <a:gd name="connsiteX3" fmla="*/ 2413025 w 2482327"/>
                  <a:gd name="connsiteY3" fmla="*/ 960120 h 2011099"/>
                  <a:gd name="connsiteX4" fmla="*/ 1628166 w 2482327"/>
                  <a:gd name="connsiteY4" fmla="*/ 1656080 h 2011099"/>
                  <a:gd name="connsiteX5" fmla="*/ 1146836 w 2482327"/>
                  <a:gd name="connsiteY5" fmla="*/ 1803400 h 2011099"/>
                  <a:gd name="connsiteX6" fmla="*/ 611531 w 2482327"/>
                  <a:gd name="connsiteY6" fmla="*/ 1949450 h 2011099"/>
                  <a:gd name="connsiteX7" fmla="*/ 26 w 2482327"/>
                  <a:gd name="connsiteY7" fmla="*/ 1938655 h 2011099"/>
                  <a:gd name="connsiteX8" fmla="*/ 370866 w 2482327"/>
                  <a:gd name="connsiteY8" fmla="*/ 975360 h 2011099"/>
                  <a:gd name="connsiteX9" fmla="*/ 660425 w 2482327"/>
                  <a:gd name="connsiteY9" fmla="*/ 541020 h 2011099"/>
                  <a:gd name="connsiteX10" fmla="*/ 1041425 w 2482327"/>
                  <a:gd name="connsiteY10" fmla="*/ 121920 h 2011099"/>
                  <a:gd name="connsiteX11" fmla="*/ 1567205 w 2482327"/>
                  <a:gd name="connsiteY11" fmla="*/ 0 h 2011099"/>
                  <a:gd name="connsiteX0" fmla="*/ 1567205 w 2482327"/>
                  <a:gd name="connsiteY0" fmla="*/ 0 h 1993592"/>
                  <a:gd name="connsiteX1" fmla="*/ 2230867 w 2482327"/>
                  <a:gd name="connsiteY1" fmla="*/ 53340 h 1993592"/>
                  <a:gd name="connsiteX2" fmla="*/ 2482327 w 2482327"/>
                  <a:gd name="connsiteY2" fmla="*/ 487680 h 1993592"/>
                  <a:gd name="connsiteX3" fmla="*/ 2413025 w 2482327"/>
                  <a:gd name="connsiteY3" fmla="*/ 960120 h 1993592"/>
                  <a:gd name="connsiteX4" fmla="*/ 1628166 w 2482327"/>
                  <a:gd name="connsiteY4" fmla="*/ 1656080 h 1993592"/>
                  <a:gd name="connsiteX5" fmla="*/ 1146836 w 2482327"/>
                  <a:gd name="connsiteY5" fmla="*/ 1803400 h 1993592"/>
                  <a:gd name="connsiteX6" fmla="*/ 611531 w 2482327"/>
                  <a:gd name="connsiteY6" fmla="*/ 1949450 h 1993592"/>
                  <a:gd name="connsiteX7" fmla="*/ 26 w 2482327"/>
                  <a:gd name="connsiteY7" fmla="*/ 1938655 h 1993592"/>
                  <a:gd name="connsiteX8" fmla="*/ 370866 w 2482327"/>
                  <a:gd name="connsiteY8" fmla="*/ 975360 h 1993592"/>
                  <a:gd name="connsiteX9" fmla="*/ 660425 w 2482327"/>
                  <a:gd name="connsiteY9" fmla="*/ 541020 h 1993592"/>
                  <a:gd name="connsiteX10" fmla="*/ 1041425 w 2482327"/>
                  <a:gd name="connsiteY10" fmla="*/ 121920 h 1993592"/>
                  <a:gd name="connsiteX11" fmla="*/ 1567205 w 2482327"/>
                  <a:gd name="connsiteY11" fmla="*/ 0 h 1993592"/>
                  <a:gd name="connsiteX0" fmla="*/ 1567205 w 2482327"/>
                  <a:gd name="connsiteY0" fmla="*/ 0 h 2010135"/>
                  <a:gd name="connsiteX1" fmla="*/ 2230867 w 2482327"/>
                  <a:gd name="connsiteY1" fmla="*/ 53340 h 2010135"/>
                  <a:gd name="connsiteX2" fmla="*/ 2482327 w 2482327"/>
                  <a:gd name="connsiteY2" fmla="*/ 487680 h 2010135"/>
                  <a:gd name="connsiteX3" fmla="*/ 2413025 w 2482327"/>
                  <a:gd name="connsiteY3" fmla="*/ 960120 h 2010135"/>
                  <a:gd name="connsiteX4" fmla="*/ 1628166 w 2482327"/>
                  <a:gd name="connsiteY4" fmla="*/ 1656080 h 2010135"/>
                  <a:gd name="connsiteX5" fmla="*/ 1146836 w 2482327"/>
                  <a:gd name="connsiteY5" fmla="*/ 1803400 h 2010135"/>
                  <a:gd name="connsiteX6" fmla="*/ 611531 w 2482327"/>
                  <a:gd name="connsiteY6" fmla="*/ 1949450 h 2010135"/>
                  <a:gd name="connsiteX7" fmla="*/ 26 w 2482327"/>
                  <a:gd name="connsiteY7" fmla="*/ 1938655 h 2010135"/>
                  <a:gd name="connsiteX8" fmla="*/ 370866 w 2482327"/>
                  <a:gd name="connsiteY8" fmla="*/ 975360 h 2010135"/>
                  <a:gd name="connsiteX9" fmla="*/ 660425 w 2482327"/>
                  <a:gd name="connsiteY9" fmla="*/ 541020 h 2010135"/>
                  <a:gd name="connsiteX10" fmla="*/ 1041425 w 2482327"/>
                  <a:gd name="connsiteY10" fmla="*/ 121920 h 2010135"/>
                  <a:gd name="connsiteX11" fmla="*/ 1567205 w 2482327"/>
                  <a:gd name="connsiteY11" fmla="*/ 0 h 2010135"/>
                  <a:gd name="connsiteX0" fmla="*/ 1585473 w 2500595"/>
                  <a:gd name="connsiteY0" fmla="*/ 0 h 2010135"/>
                  <a:gd name="connsiteX1" fmla="*/ 2249135 w 2500595"/>
                  <a:gd name="connsiteY1" fmla="*/ 53340 h 2010135"/>
                  <a:gd name="connsiteX2" fmla="*/ 2500595 w 2500595"/>
                  <a:gd name="connsiteY2" fmla="*/ 487680 h 2010135"/>
                  <a:gd name="connsiteX3" fmla="*/ 2431293 w 2500595"/>
                  <a:gd name="connsiteY3" fmla="*/ 960120 h 2010135"/>
                  <a:gd name="connsiteX4" fmla="*/ 1646434 w 2500595"/>
                  <a:gd name="connsiteY4" fmla="*/ 1656080 h 2010135"/>
                  <a:gd name="connsiteX5" fmla="*/ 1165104 w 2500595"/>
                  <a:gd name="connsiteY5" fmla="*/ 1803400 h 2010135"/>
                  <a:gd name="connsiteX6" fmla="*/ 629799 w 2500595"/>
                  <a:gd name="connsiteY6" fmla="*/ 1949450 h 2010135"/>
                  <a:gd name="connsiteX7" fmla="*/ 18294 w 2500595"/>
                  <a:gd name="connsiteY7" fmla="*/ 1938655 h 2010135"/>
                  <a:gd name="connsiteX8" fmla="*/ 389134 w 2500595"/>
                  <a:gd name="connsiteY8" fmla="*/ 975360 h 2010135"/>
                  <a:gd name="connsiteX9" fmla="*/ 678693 w 2500595"/>
                  <a:gd name="connsiteY9" fmla="*/ 541020 h 2010135"/>
                  <a:gd name="connsiteX10" fmla="*/ 1059693 w 2500595"/>
                  <a:gd name="connsiteY10" fmla="*/ 121920 h 2010135"/>
                  <a:gd name="connsiteX11" fmla="*/ 1585473 w 2500595"/>
                  <a:gd name="connsiteY11" fmla="*/ 0 h 2010135"/>
                  <a:gd name="connsiteX0" fmla="*/ 1585767 w 2500889"/>
                  <a:gd name="connsiteY0" fmla="*/ 0 h 2010135"/>
                  <a:gd name="connsiteX1" fmla="*/ 2249429 w 2500889"/>
                  <a:gd name="connsiteY1" fmla="*/ 53340 h 2010135"/>
                  <a:gd name="connsiteX2" fmla="*/ 2500889 w 2500889"/>
                  <a:gd name="connsiteY2" fmla="*/ 487680 h 2010135"/>
                  <a:gd name="connsiteX3" fmla="*/ 2431587 w 2500889"/>
                  <a:gd name="connsiteY3" fmla="*/ 960120 h 2010135"/>
                  <a:gd name="connsiteX4" fmla="*/ 1646728 w 2500889"/>
                  <a:gd name="connsiteY4" fmla="*/ 1656080 h 2010135"/>
                  <a:gd name="connsiteX5" fmla="*/ 1165398 w 2500889"/>
                  <a:gd name="connsiteY5" fmla="*/ 1803400 h 2010135"/>
                  <a:gd name="connsiteX6" fmla="*/ 630093 w 2500889"/>
                  <a:gd name="connsiteY6" fmla="*/ 1949450 h 2010135"/>
                  <a:gd name="connsiteX7" fmla="*/ 18588 w 2500889"/>
                  <a:gd name="connsiteY7" fmla="*/ 1938655 h 2010135"/>
                  <a:gd name="connsiteX8" fmla="*/ 379903 w 2500889"/>
                  <a:gd name="connsiteY8" fmla="*/ 965835 h 2010135"/>
                  <a:gd name="connsiteX9" fmla="*/ 678987 w 2500889"/>
                  <a:gd name="connsiteY9" fmla="*/ 541020 h 2010135"/>
                  <a:gd name="connsiteX10" fmla="*/ 1059987 w 2500889"/>
                  <a:gd name="connsiteY10" fmla="*/ 121920 h 2010135"/>
                  <a:gd name="connsiteX11" fmla="*/ 1585767 w 2500889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89288 w 2511190"/>
                  <a:gd name="connsiteY9" fmla="*/ 541020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17913 w 2511190"/>
                  <a:gd name="connsiteY10" fmla="*/ 133826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648455 w 2511190"/>
                  <a:gd name="connsiteY0" fmla="*/ 0 h 2014898"/>
                  <a:gd name="connsiteX1" fmla="*/ 2259730 w 2511190"/>
                  <a:gd name="connsiteY1" fmla="*/ 58103 h 2014898"/>
                  <a:gd name="connsiteX2" fmla="*/ 2511190 w 2511190"/>
                  <a:gd name="connsiteY2" fmla="*/ 492443 h 2014898"/>
                  <a:gd name="connsiteX3" fmla="*/ 2441888 w 2511190"/>
                  <a:gd name="connsiteY3" fmla="*/ 964883 h 2014898"/>
                  <a:gd name="connsiteX4" fmla="*/ 1657029 w 2511190"/>
                  <a:gd name="connsiteY4" fmla="*/ 1660843 h 2014898"/>
                  <a:gd name="connsiteX5" fmla="*/ 1175699 w 2511190"/>
                  <a:gd name="connsiteY5" fmla="*/ 1808163 h 2014898"/>
                  <a:gd name="connsiteX6" fmla="*/ 640394 w 2511190"/>
                  <a:gd name="connsiteY6" fmla="*/ 1954213 h 2014898"/>
                  <a:gd name="connsiteX7" fmla="*/ 28889 w 2511190"/>
                  <a:gd name="connsiteY7" fmla="*/ 1943418 h 2014898"/>
                  <a:gd name="connsiteX8" fmla="*/ 390204 w 2511190"/>
                  <a:gd name="connsiteY8" fmla="*/ 970598 h 2014898"/>
                  <a:gd name="connsiteX9" fmla="*/ 698813 w 2511190"/>
                  <a:gd name="connsiteY9" fmla="*/ 495777 h 2014898"/>
                  <a:gd name="connsiteX10" fmla="*/ 1106007 w 2511190"/>
                  <a:gd name="connsiteY10" fmla="*/ 117157 h 2014898"/>
                  <a:gd name="connsiteX11" fmla="*/ 1648455 w 2511190"/>
                  <a:gd name="connsiteY11" fmla="*/ 0 h 2014898"/>
                  <a:gd name="connsiteX0" fmla="*/ 1648455 w 2511190"/>
                  <a:gd name="connsiteY0" fmla="*/ 11903 h 2026801"/>
                  <a:gd name="connsiteX1" fmla="*/ 2259730 w 2511190"/>
                  <a:gd name="connsiteY1" fmla="*/ 70006 h 2026801"/>
                  <a:gd name="connsiteX2" fmla="*/ 2511190 w 2511190"/>
                  <a:gd name="connsiteY2" fmla="*/ 504346 h 2026801"/>
                  <a:gd name="connsiteX3" fmla="*/ 2441888 w 2511190"/>
                  <a:gd name="connsiteY3" fmla="*/ 976786 h 2026801"/>
                  <a:gd name="connsiteX4" fmla="*/ 1657029 w 2511190"/>
                  <a:gd name="connsiteY4" fmla="*/ 1672746 h 2026801"/>
                  <a:gd name="connsiteX5" fmla="*/ 1175699 w 2511190"/>
                  <a:gd name="connsiteY5" fmla="*/ 1820066 h 2026801"/>
                  <a:gd name="connsiteX6" fmla="*/ 640394 w 2511190"/>
                  <a:gd name="connsiteY6" fmla="*/ 1966116 h 2026801"/>
                  <a:gd name="connsiteX7" fmla="*/ 28889 w 2511190"/>
                  <a:gd name="connsiteY7" fmla="*/ 1955321 h 2026801"/>
                  <a:gd name="connsiteX8" fmla="*/ 390204 w 2511190"/>
                  <a:gd name="connsiteY8" fmla="*/ 982501 h 2026801"/>
                  <a:gd name="connsiteX9" fmla="*/ 698813 w 2511190"/>
                  <a:gd name="connsiteY9" fmla="*/ 507680 h 2026801"/>
                  <a:gd name="connsiteX10" fmla="*/ 1106007 w 2511190"/>
                  <a:gd name="connsiteY10" fmla="*/ 129060 h 2026801"/>
                  <a:gd name="connsiteX11" fmla="*/ 1648455 w 2511190"/>
                  <a:gd name="connsiteY11" fmla="*/ 11903 h 2026801"/>
                  <a:gd name="connsiteX0" fmla="*/ 1648455 w 2511190"/>
                  <a:gd name="connsiteY0" fmla="*/ 15455 h 2030353"/>
                  <a:gd name="connsiteX1" fmla="*/ 2259730 w 2511190"/>
                  <a:gd name="connsiteY1" fmla="*/ 73558 h 2030353"/>
                  <a:gd name="connsiteX2" fmla="*/ 2511190 w 2511190"/>
                  <a:gd name="connsiteY2" fmla="*/ 507898 h 2030353"/>
                  <a:gd name="connsiteX3" fmla="*/ 2441888 w 2511190"/>
                  <a:gd name="connsiteY3" fmla="*/ 980338 h 2030353"/>
                  <a:gd name="connsiteX4" fmla="*/ 1657029 w 2511190"/>
                  <a:gd name="connsiteY4" fmla="*/ 1676298 h 2030353"/>
                  <a:gd name="connsiteX5" fmla="*/ 1175699 w 2511190"/>
                  <a:gd name="connsiteY5" fmla="*/ 1823618 h 2030353"/>
                  <a:gd name="connsiteX6" fmla="*/ 640394 w 2511190"/>
                  <a:gd name="connsiteY6" fmla="*/ 1969668 h 2030353"/>
                  <a:gd name="connsiteX7" fmla="*/ 28889 w 2511190"/>
                  <a:gd name="connsiteY7" fmla="*/ 1958873 h 2030353"/>
                  <a:gd name="connsiteX8" fmla="*/ 390204 w 2511190"/>
                  <a:gd name="connsiteY8" fmla="*/ 986053 h 2030353"/>
                  <a:gd name="connsiteX9" fmla="*/ 698813 w 2511190"/>
                  <a:gd name="connsiteY9" fmla="*/ 511232 h 2030353"/>
                  <a:gd name="connsiteX10" fmla="*/ 1106007 w 2511190"/>
                  <a:gd name="connsiteY10" fmla="*/ 132612 h 2030353"/>
                  <a:gd name="connsiteX11" fmla="*/ 1648455 w 2511190"/>
                  <a:gd name="connsiteY11" fmla="*/ 15455 h 2030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11190" h="2030353">
                    <a:moveTo>
                      <a:pt x="1648455" y="15455"/>
                    </a:moveTo>
                    <a:lnTo>
                      <a:pt x="2259730" y="73558"/>
                    </a:lnTo>
                    <a:lnTo>
                      <a:pt x="2511190" y="507898"/>
                    </a:lnTo>
                    <a:lnTo>
                      <a:pt x="2441888" y="980338"/>
                    </a:lnTo>
                    <a:cubicBezTo>
                      <a:pt x="2305878" y="1428013"/>
                      <a:pt x="1954209" y="1575333"/>
                      <a:pt x="1657029" y="1676298"/>
                    </a:cubicBezTo>
                    <a:cubicBezTo>
                      <a:pt x="1483674" y="1847113"/>
                      <a:pt x="1286824" y="1814728"/>
                      <a:pt x="1175699" y="1823618"/>
                    </a:cubicBezTo>
                    <a:cubicBezTo>
                      <a:pt x="982024" y="1984908"/>
                      <a:pt x="844864" y="1966493"/>
                      <a:pt x="640394" y="1969668"/>
                    </a:cubicBezTo>
                    <a:cubicBezTo>
                      <a:pt x="420049" y="2068093"/>
                      <a:pt x="64449" y="2033803"/>
                      <a:pt x="28889" y="1958873"/>
                    </a:cubicBezTo>
                    <a:cubicBezTo>
                      <a:pt x="-92396" y="1528343"/>
                      <a:pt x="195259" y="1089558"/>
                      <a:pt x="390204" y="986053"/>
                    </a:cubicBezTo>
                    <a:cubicBezTo>
                      <a:pt x="404968" y="836511"/>
                      <a:pt x="530538" y="615213"/>
                      <a:pt x="698813" y="511232"/>
                    </a:cubicBezTo>
                    <a:cubicBezTo>
                      <a:pt x="750407" y="350101"/>
                      <a:pt x="934080" y="198652"/>
                      <a:pt x="1106007" y="132612"/>
                    </a:cubicBezTo>
                    <a:cubicBezTo>
                      <a:pt x="1213005" y="50697"/>
                      <a:pt x="1436683" y="-35980"/>
                      <a:pt x="1648455" y="15455"/>
                    </a:cubicBezTo>
                    <a:close/>
                  </a:path>
                </a:pathLst>
              </a:custGeom>
              <a:solidFill>
                <a:srgbClr val="4F43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66CBFEC7-2C0A-F43D-403D-452914E4CE4D}"/>
                  </a:ext>
                </a:extLst>
              </p:cNvPr>
              <p:cNvSpPr/>
              <p:nvPr/>
            </p:nvSpPr>
            <p:spPr>
              <a:xfrm>
                <a:off x="4974617" y="5610353"/>
                <a:ext cx="911833" cy="998954"/>
              </a:xfrm>
              <a:custGeom>
                <a:avLst/>
                <a:gdLst>
                  <a:gd name="connsiteX0" fmla="*/ 0 w 911833"/>
                  <a:gd name="connsiteY0" fmla="*/ 0 h 998954"/>
                  <a:gd name="connsiteX1" fmla="*/ 911833 w 911833"/>
                  <a:gd name="connsiteY1" fmla="*/ 0 h 998954"/>
                  <a:gd name="connsiteX2" fmla="*/ 911833 w 911833"/>
                  <a:gd name="connsiteY2" fmla="*/ 296 h 998954"/>
                  <a:gd name="connsiteX3" fmla="*/ 831098 w 911833"/>
                  <a:gd name="connsiteY3" fmla="*/ 28811 h 998954"/>
                  <a:gd name="connsiteX4" fmla="*/ 453726 w 911833"/>
                  <a:gd name="connsiteY4" fmla="*/ 522297 h 998954"/>
                  <a:gd name="connsiteX5" fmla="*/ 831823 w 911833"/>
                  <a:gd name="connsiteY5" fmla="*/ 623533 h 998954"/>
                  <a:gd name="connsiteX6" fmla="*/ 595603 w 911833"/>
                  <a:gd name="connsiteY6" fmla="*/ 638773 h 998954"/>
                  <a:gd name="connsiteX7" fmla="*/ 831823 w 911833"/>
                  <a:gd name="connsiteY7" fmla="*/ 836893 h 998954"/>
                  <a:gd name="connsiteX8" fmla="*/ 466063 w 911833"/>
                  <a:gd name="connsiteY8" fmla="*/ 707352 h 998954"/>
                  <a:gd name="connsiteX9" fmla="*/ 610843 w 911833"/>
                  <a:gd name="connsiteY9" fmla="*/ 996912 h 998954"/>
                  <a:gd name="connsiteX10" fmla="*/ 367003 w 911833"/>
                  <a:gd name="connsiteY10" fmla="*/ 737832 h 998954"/>
                  <a:gd name="connsiteX11" fmla="*/ 138403 w 911833"/>
                  <a:gd name="connsiteY11" fmla="*/ 722594 h 998954"/>
                  <a:gd name="connsiteX12" fmla="*/ 344143 w 911833"/>
                  <a:gd name="connsiteY12" fmla="*/ 646392 h 998954"/>
                  <a:gd name="connsiteX13" fmla="*/ 3784 w 911833"/>
                  <a:gd name="connsiteY13" fmla="*/ 28811 h 998954"/>
                  <a:gd name="connsiteX14" fmla="*/ 0 w 911833"/>
                  <a:gd name="connsiteY14" fmla="*/ 30425 h 998954"/>
                  <a:gd name="connsiteX15" fmla="*/ 0 w 911833"/>
                  <a:gd name="connsiteY15" fmla="*/ 0 h 998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11833" h="998954">
                    <a:moveTo>
                      <a:pt x="0" y="0"/>
                    </a:moveTo>
                    <a:lnTo>
                      <a:pt x="911833" y="0"/>
                    </a:lnTo>
                    <a:lnTo>
                      <a:pt x="911833" y="296"/>
                    </a:lnTo>
                    <a:lnTo>
                      <a:pt x="831098" y="28811"/>
                    </a:lnTo>
                    <a:cubicBezTo>
                      <a:pt x="778725" y="123033"/>
                      <a:pt x="574679" y="527135"/>
                      <a:pt x="453726" y="522297"/>
                    </a:cubicBezTo>
                    <a:cubicBezTo>
                      <a:pt x="737057" y="547757"/>
                      <a:pt x="818337" y="604120"/>
                      <a:pt x="831823" y="623533"/>
                    </a:cubicBezTo>
                    <a:cubicBezTo>
                      <a:pt x="845309" y="642946"/>
                      <a:pt x="659103" y="628613"/>
                      <a:pt x="595603" y="638773"/>
                    </a:cubicBezTo>
                    <a:cubicBezTo>
                      <a:pt x="532103" y="648933"/>
                      <a:pt x="852143" y="825463"/>
                      <a:pt x="831823" y="836893"/>
                    </a:cubicBezTo>
                    <a:cubicBezTo>
                      <a:pt x="811503" y="848323"/>
                      <a:pt x="548613" y="756882"/>
                      <a:pt x="466063" y="707352"/>
                    </a:cubicBezTo>
                    <a:cubicBezTo>
                      <a:pt x="612113" y="825462"/>
                      <a:pt x="632433" y="970242"/>
                      <a:pt x="610843" y="996912"/>
                    </a:cubicBezTo>
                    <a:cubicBezTo>
                      <a:pt x="589253" y="1023582"/>
                      <a:pt x="434313" y="781012"/>
                      <a:pt x="367003" y="737832"/>
                    </a:cubicBezTo>
                    <a:cubicBezTo>
                      <a:pt x="299693" y="694652"/>
                      <a:pt x="180313" y="746724"/>
                      <a:pt x="138403" y="722594"/>
                    </a:cubicBezTo>
                    <a:cubicBezTo>
                      <a:pt x="100303" y="648933"/>
                      <a:pt x="351763" y="689573"/>
                      <a:pt x="344143" y="646392"/>
                    </a:cubicBezTo>
                    <a:cubicBezTo>
                      <a:pt x="322130" y="509112"/>
                      <a:pt x="33417" y="219431"/>
                      <a:pt x="3784" y="28811"/>
                    </a:cubicBezTo>
                    <a:lnTo>
                      <a:pt x="0" y="304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90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66" name="Oval 625">
                <a:extLst>
                  <a:ext uri="{FF2B5EF4-FFF2-40B4-BE49-F238E27FC236}">
                    <a16:creationId xmlns:a16="http://schemas.microsoft.com/office/drawing/2014/main" id="{FB26B269-4FB3-1E64-89AD-68D5A9FFF7E7}"/>
                  </a:ext>
                </a:extLst>
              </p:cNvPr>
              <p:cNvSpPr/>
              <p:nvPr/>
            </p:nvSpPr>
            <p:spPr>
              <a:xfrm flipV="1">
                <a:off x="6519003" y="2567690"/>
                <a:ext cx="857098" cy="1711757"/>
              </a:xfrm>
              <a:custGeom>
                <a:avLst/>
                <a:gdLst>
                  <a:gd name="connsiteX0" fmla="*/ 0 w 587305"/>
                  <a:gd name="connsiteY0" fmla="*/ 537137 h 1074274"/>
                  <a:gd name="connsiteX1" fmla="*/ 293653 w 587305"/>
                  <a:gd name="connsiteY1" fmla="*/ 0 h 1074274"/>
                  <a:gd name="connsiteX2" fmla="*/ 587306 w 587305"/>
                  <a:gd name="connsiteY2" fmla="*/ 537137 h 1074274"/>
                  <a:gd name="connsiteX3" fmla="*/ 293653 w 587305"/>
                  <a:gd name="connsiteY3" fmla="*/ 1074274 h 1074274"/>
                  <a:gd name="connsiteX4" fmla="*/ 0 w 587305"/>
                  <a:gd name="connsiteY4" fmla="*/ 537137 h 1074274"/>
                  <a:gd name="connsiteX0" fmla="*/ 9809 w 597115"/>
                  <a:gd name="connsiteY0" fmla="*/ 537137 h 1132331"/>
                  <a:gd name="connsiteX1" fmla="*/ 303462 w 597115"/>
                  <a:gd name="connsiteY1" fmla="*/ 0 h 1132331"/>
                  <a:gd name="connsiteX2" fmla="*/ 597115 w 597115"/>
                  <a:gd name="connsiteY2" fmla="*/ 537137 h 1132331"/>
                  <a:gd name="connsiteX3" fmla="*/ 158319 w 597115"/>
                  <a:gd name="connsiteY3" fmla="*/ 1132331 h 1132331"/>
                  <a:gd name="connsiteX4" fmla="*/ 9809 w 597115"/>
                  <a:gd name="connsiteY4" fmla="*/ 537137 h 1132331"/>
                  <a:gd name="connsiteX0" fmla="*/ 23287 w 620383"/>
                  <a:gd name="connsiteY0" fmla="*/ 609709 h 1204903"/>
                  <a:gd name="connsiteX1" fmla="*/ 505626 w 620383"/>
                  <a:gd name="connsiteY1" fmla="*/ 0 h 1204903"/>
                  <a:gd name="connsiteX2" fmla="*/ 610593 w 620383"/>
                  <a:gd name="connsiteY2" fmla="*/ 609709 h 1204903"/>
                  <a:gd name="connsiteX3" fmla="*/ 171797 w 620383"/>
                  <a:gd name="connsiteY3" fmla="*/ 1204903 h 1204903"/>
                  <a:gd name="connsiteX4" fmla="*/ 23287 w 620383"/>
                  <a:gd name="connsiteY4" fmla="*/ 609709 h 1204903"/>
                  <a:gd name="connsiteX0" fmla="*/ 21190 w 610371"/>
                  <a:gd name="connsiteY0" fmla="*/ 870966 h 1466160"/>
                  <a:gd name="connsiteX1" fmla="*/ 474501 w 610371"/>
                  <a:gd name="connsiteY1" fmla="*/ 0 h 1466160"/>
                  <a:gd name="connsiteX2" fmla="*/ 608496 w 610371"/>
                  <a:gd name="connsiteY2" fmla="*/ 870966 h 1466160"/>
                  <a:gd name="connsiteX3" fmla="*/ 169700 w 610371"/>
                  <a:gd name="connsiteY3" fmla="*/ 1466160 h 1466160"/>
                  <a:gd name="connsiteX4" fmla="*/ 21190 w 610371"/>
                  <a:gd name="connsiteY4" fmla="*/ 870966 h 1466160"/>
                  <a:gd name="connsiteX0" fmla="*/ 1386 w 440182"/>
                  <a:gd name="connsiteY0" fmla="*/ 1476039 h 1504444"/>
                  <a:gd name="connsiteX1" fmla="*/ 306187 w 440182"/>
                  <a:gd name="connsiteY1" fmla="*/ 9879 h 1504444"/>
                  <a:gd name="connsiteX2" fmla="*/ 440182 w 440182"/>
                  <a:gd name="connsiteY2" fmla="*/ 880845 h 1504444"/>
                  <a:gd name="connsiteX3" fmla="*/ 1386 w 440182"/>
                  <a:gd name="connsiteY3" fmla="*/ 1476039 h 1504444"/>
                  <a:gd name="connsiteX0" fmla="*/ 149729 w 588526"/>
                  <a:gd name="connsiteY0" fmla="*/ 1476039 h 1658042"/>
                  <a:gd name="connsiteX1" fmla="*/ 454530 w 588526"/>
                  <a:gd name="connsiteY1" fmla="*/ 9879 h 1658042"/>
                  <a:gd name="connsiteX2" fmla="*/ 588525 w 588526"/>
                  <a:gd name="connsiteY2" fmla="*/ 880845 h 1658042"/>
                  <a:gd name="connsiteX3" fmla="*/ 149729 w 588526"/>
                  <a:gd name="connsiteY3" fmla="*/ 1476039 h 1658042"/>
                  <a:gd name="connsiteX0" fmla="*/ 61113 w 499909"/>
                  <a:gd name="connsiteY0" fmla="*/ 1476039 h 1675710"/>
                  <a:gd name="connsiteX1" fmla="*/ 365914 w 499909"/>
                  <a:gd name="connsiteY1" fmla="*/ 9879 h 1675710"/>
                  <a:gd name="connsiteX2" fmla="*/ 499909 w 499909"/>
                  <a:gd name="connsiteY2" fmla="*/ 880845 h 1675710"/>
                  <a:gd name="connsiteX3" fmla="*/ 61113 w 499909"/>
                  <a:gd name="connsiteY3" fmla="*/ 1476039 h 1675710"/>
                  <a:gd name="connsiteX0" fmla="*/ 25106 w 463902"/>
                  <a:gd name="connsiteY0" fmla="*/ 1476039 h 1675710"/>
                  <a:gd name="connsiteX1" fmla="*/ 329907 w 463902"/>
                  <a:gd name="connsiteY1" fmla="*/ 9879 h 1675710"/>
                  <a:gd name="connsiteX2" fmla="*/ 463902 w 463902"/>
                  <a:gd name="connsiteY2" fmla="*/ 880845 h 1675710"/>
                  <a:gd name="connsiteX3" fmla="*/ 25106 w 463902"/>
                  <a:gd name="connsiteY3" fmla="*/ 1476039 h 1675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3902" h="1675710">
                    <a:moveTo>
                      <a:pt x="25106" y="1476039"/>
                    </a:moveTo>
                    <a:cubicBezTo>
                      <a:pt x="-96052" y="881852"/>
                      <a:pt x="256774" y="109078"/>
                      <a:pt x="329907" y="9879"/>
                    </a:cubicBezTo>
                    <a:cubicBezTo>
                      <a:pt x="403040" y="-89320"/>
                      <a:pt x="463902" y="584192"/>
                      <a:pt x="463902" y="880845"/>
                    </a:cubicBezTo>
                    <a:cubicBezTo>
                      <a:pt x="463902" y="1177498"/>
                      <a:pt x="146264" y="2070226"/>
                      <a:pt x="25106" y="1476039"/>
                    </a:cubicBezTo>
                    <a:close/>
                  </a:path>
                </a:pathLst>
              </a:custGeom>
              <a:solidFill>
                <a:srgbClr val="45332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624">
                <a:extLst>
                  <a:ext uri="{FF2B5EF4-FFF2-40B4-BE49-F238E27FC236}">
                    <a16:creationId xmlns:a16="http://schemas.microsoft.com/office/drawing/2014/main" id="{5EA8C107-A43E-5C89-877B-D8A3042F494E}"/>
                  </a:ext>
                </a:extLst>
              </p:cNvPr>
              <p:cNvSpPr/>
              <p:nvPr/>
            </p:nvSpPr>
            <p:spPr>
              <a:xfrm>
                <a:off x="7275351" y="549802"/>
                <a:ext cx="193645" cy="190369"/>
              </a:xfrm>
              <a:custGeom>
                <a:avLst/>
                <a:gdLst>
                  <a:gd name="connsiteX0" fmla="*/ 0 w 45719"/>
                  <a:gd name="connsiteY0" fmla="*/ 0 h 45719"/>
                  <a:gd name="connsiteX1" fmla="*/ 45719 w 45719"/>
                  <a:gd name="connsiteY1" fmla="*/ 0 h 45719"/>
                  <a:gd name="connsiteX2" fmla="*/ 45719 w 45719"/>
                  <a:gd name="connsiteY2" fmla="*/ 45719 h 45719"/>
                  <a:gd name="connsiteX3" fmla="*/ 0 w 45719"/>
                  <a:gd name="connsiteY3" fmla="*/ 45719 h 45719"/>
                  <a:gd name="connsiteX4" fmla="*/ 0 w 45719"/>
                  <a:gd name="connsiteY4" fmla="*/ 0 h 45719"/>
                  <a:gd name="connsiteX0" fmla="*/ 0 w 88582"/>
                  <a:gd name="connsiteY0" fmla="*/ 57150 h 102869"/>
                  <a:gd name="connsiteX1" fmla="*/ 88582 w 88582"/>
                  <a:gd name="connsiteY1" fmla="*/ 0 h 102869"/>
                  <a:gd name="connsiteX2" fmla="*/ 45719 w 88582"/>
                  <a:gd name="connsiteY2" fmla="*/ 102869 h 102869"/>
                  <a:gd name="connsiteX3" fmla="*/ 0 w 88582"/>
                  <a:gd name="connsiteY3" fmla="*/ 102869 h 102869"/>
                  <a:gd name="connsiteX4" fmla="*/ 0 w 88582"/>
                  <a:gd name="connsiteY4" fmla="*/ 57150 h 102869"/>
                  <a:gd name="connsiteX0" fmla="*/ 0 w 88582"/>
                  <a:gd name="connsiteY0" fmla="*/ 57150 h 102869"/>
                  <a:gd name="connsiteX1" fmla="*/ 88582 w 88582"/>
                  <a:gd name="connsiteY1" fmla="*/ 0 h 102869"/>
                  <a:gd name="connsiteX2" fmla="*/ 45719 w 88582"/>
                  <a:gd name="connsiteY2" fmla="*/ 102869 h 102869"/>
                  <a:gd name="connsiteX3" fmla="*/ 0 w 88582"/>
                  <a:gd name="connsiteY3" fmla="*/ 57150 h 102869"/>
                  <a:gd name="connsiteX0" fmla="*/ 0 w 88582"/>
                  <a:gd name="connsiteY0" fmla="*/ 57150 h 57150"/>
                  <a:gd name="connsiteX1" fmla="*/ 88582 w 88582"/>
                  <a:gd name="connsiteY1" fmla="*/ 0 h 57150"/>
                  <a:gd name="connsiteX2" fmla="*/ 0 w 88582"/>
                  <a:gd name="connsiteY2" fmla="*/ 57150 h 57150"/>
                  <a:gd name="connsiteX0" fmla="*/ 0 w 88582"/>
                  <a:gd name="connsiteY0" fmla="*/ 57150 h 182850"/>
                  <a:gd name="connsiteX1" fmla="*/ 88582 w 88582"/>
                  <a:gd name="connsiteY1" fmla="*/ 0 h 182850"/>
                  <a:gd name="connsiteX2" fmla="*/ 0 w 88582"/>
                  <a:gd name="connsiteY2" fmla="*/ 57150 h 182850"/>
                  <a:gd name="connsiteX0" fmla="*/ 0 w 88582"/>
                  <a:gd name="connsiteY0" fmla="*/ 65889 h 191589"/>
                  <a:gd name="connsiteX1" fmla="*/ 88582 w 88582"/>
                  <a:gd name="connsiteY1" fmla="*/ 8739 h 191589"/>
                  <a:gd name="connsiteX2" fmla="*/ 0 w 88582"/>
                  <a:gd name="connsiteY2" fmla="*/ 65889 h 191589"/>
                  <a:gd name="connsiteX0" fmla="*/ 0 w 191570"/>
                  <a:gd name="connsiteY0" fmla="*/ 65889 h 183687"/>
                  <a:gd name="connsiteX1" fmla="*/ 88582 w 191570"/>
                  <a:gd name="connsiteY1" fmla="*/ 8739 h 183687"/>
                  <a:gd name="connsiteX2" fmla="*/ 0 w 191570"/>
                  <a:gd name="connsiteY2" fmla="*/ 65889 h 183687"/>
                  <a:gd name="connsiteX0" fmla="*/ 1440 w 184534"/>
                  <a:gd name="connsiteY0" fmla="*/ 65889 h 192025"/>
                  <a:gd name="connsiteX1" fmla="*/ 90022 w 184534"/>
                  <a:gd name="connsiteY1" fmla="*/ 8739 h 192025"/>
                  <a:gd name="connsiteX2" fmla="*/ 1440 w 184534"/>
                  <a:gd name="connsiteY2" fmla="*/ 65889 h 192025"/>
                  <a:gd name="connsiteX0" fmla="*/ 1368 w 193645"/>
                  <a:gd name="connsiteY0" fmla="*/ 65889 h 193733"/>
                  <a:gd name="connsiteX1" fmla="*/ 89950 w 193645"/>
                  <a:gd name="connsiteY1" fmla="*/ 8739 h 193733"/>
                  <a:gd name="connsiteX2" fmla="*/ 1368 w 193645"/>
                  <a:gd name="connsiteY2" fmla="*/ 65889 h 193733"/>
                  <a:gd name="connsiteX0" fmla="*/ 1368 w 193645"/>
                  <a:gd name="connsiteY0" fmla="*/ 62525 h 190369"/>
                  <a:gd name="connsiteX1" fmla="*/ 89950 w 193645"/>
                  <a:gd name="connsiteY1" fmla="*/ 5375 h 190369"/>
                  <a:gd name="connsiteX2" fmla="*/ 1368 w 193645"/>
                  <a:gd name="connsiteY2" fmla="*/ 62525 h 190369"/>
                  <a:gd name="connsiteX0" fmla="*/ 1368 w 193645"/>
                  <a:gd name="connsiteY0" fmla="*/ 62525 h 190369"/>
                  <a:gd name="connsiteX1" fmla="*/ 89950 w 193645"/>
                  <a:gd name="connsiteY1" fmla="*/ 5375 h 190369"/>
                  <a:gd name="connsiteX2" fmla="*/ 1368 w 193645"/>
                  <a:gd name="connsiteY2" fmla="*/ 62525 h 19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645" h="190369">
                    <a:moveTo>
                      <a:pt x="1368" y="62525"/>
                    </a:moveTo>
                    <a:cubicBezTo>
                      <a:pt x="30895" y="43475"/>
                      <a:pt x="67566" y="-18438"/>
                      <a:pt x="89950" y="5375"/>
                    </a:cubicBezTo>
                    <a:cubicBezTo>
                      <a:pt x="377129" y="-8913"/>
                      <a:pt x="-26254" y="386375"/>
                      <a:pt x="1368" y="62525"/>
                    </a:cubicBezTo>
                    <a:close/>
                  </a:path>
                </a:pathLst>
              </a:custGeom>
              <a:solidFill>
                <a:srgbClr val="FA55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234D67E5-46CA-D986-0EE0-8FCACB28A847}"/>
                  </a:ext>
                </a:extLst>
              </p:cNvPr>
              <p:cNvSpPr/>
              <p:nvPr/>
            </p:nvSpPr>
            <p:spPr>
              <a:xfrm rot="611461">
                <a:off x="7336804" y="297460"/>
                <a:ext cx="367189" cy="270429"/>
              </a:xfrm>
              <a:custGeom>
                <a:avLst/>
                <a:gdLst>
                  <a:gd name="connsiteX0" fmla="*/ 68033 w 367189"/>
                  <a:gd name="connsiteY0" fmla="*/ 52 h 239435"/>
                  <a:gd name="connsiteX1" fmla="*/ 86303 w 367189"/>
                  <a:gd name="connsiteY1" fmla="*/ 239435 h 239435"/>
                  <a:gd name="connsiteX2" fmla="*/ 32022 w 367189"/>
                  <a:gd name="connsiteY2" fmla="*/ 238541 h 239435"/>
                  <a:gd name="connsiteX3" fmla="*/ 25457 w 367189"/>
                  <a:gd name="connsiteY3" fmla="*/ 223785 h 239435"/>
                  <a:gd name="connsiteX4" fmla="*/ 1075 w 367189"/>
                  <a:gd name="connsiteY4" fmla="*/ 45685 h 239435"/>
                  <a:gd name="connsiteX5" fmla="*/ 5165 w 367189"/>
                  <a:gd name="connsiteY5" fmla="*/ 14742 h 239435"/>
                  <a:gd name="connsiteX6" fmla="*/ 5907 w 367189"/>
                  <a:gd name="connsiteY6" fmla="*/ 13014 h 239435"/>
                  <a:gd name="connsiteX7" fmla="*/ 26590 w 367189"/>
                  <a:gd name="connsiteY7" fmla="*/ 4770 h 239435"/>
                  <a:gd name="connsiteX8" fmla="*/ 68033 w 367189"/>
                  <a:gd name="connsiteY8" fmla="*/ 52 h 239435"/>
                  <a:gd name="connsiteX0" fmla="*/ 68033 w 367189"/>
                  <a:gd name="connsiteY0" fmla="*/ 52 h 239435"/>
                  <a:gd name="connsiteX1" fmla="*/ 86303 w 367189"/>
                  <a:gd name="connsiteY1" fmla="*/ 239435 h 239435"/>
                  <a:gd name="connsiteX2" fmla="*/ 32022 w 367189"/>
                  <a:gd name="connsiteY2" fmla="*/ 238541 h 239435"/>
                  <a:gd name="connsiteX3" fmla="*/ 25457 w 367189"/>
                  <a:gd name="connsiteY3" fmla="*/ 223785 h 239435"/>
                  <a:gd name="connsiteX4" fmla="*/ 1075 w 367189"/>
                  <a:gd name="connsiteY4" fmla="*/ 45685 h 239435"/>
                  <a:gd name="connsiteX5" fmla="*/ 5165 w 367189"/>
                  <a:gd name="connsiteY5" fmla="*/ 14742 h 239435"/>
                  <a:gd name="connsiteX6" fmla="*/ 5907 w 367189"/>
                  <a:gd name="connsiteY6" fmla="*/ 13014 h 239435"/>
                  <a:gd name="connsiteX7" fmla="*/ 68033 w 367189"/>
                  <a:gd name="connsiteY7" fmla="*/ 52 h 239435"/>
                  <a:gd name="connsiteX0" fmla="*/ 68033 w 367189"/>
                  <a:gd name="connsiteY0" fmla="*/ 52 h 239435"/>
                  <a:gd name="connsiteX1" fmla="*/ 86303 w 367189"/>
                  <a:gd name="connsiteY1" fmla="*/ 239435 h 239435"/>
                  <a:gd name="connsiteX2" fmla="*/ 32022 w 367189"/>
                  <a:gd name="connsiteY2" fmla="*/ 238541 h 239435"/>
                  <a:gd name="connsiteX3" fmla="*/ 25457 w 367189"/>
                  <a:gd name="connsiteY3" fmla="*/ 223785 h 239435"/>
                  <a:gd name="connsiteX4" fmla="*/ 1075 w 367189"/>
                  <a:gd name="connsiteY4" fmla="*/ 45685 h 239435"/>
                  <a:gd name="connsiteX5" fmla="*/ 5165 w 367189"/>
                  <a:gd name="connsiteY5" fmla="*/ 14742 h 239435"/>
                  <a:gd name="connsiteX6" fmla="*/ 68033 w 367189"/>
                  <a:gd name="connsiteY6" fmla="*/ 52 h 239435"/>
                  <a:gd name="connsiteX0" fmla="*/ 68033 w 367189"/>
                  <a:gd name="connsiteY0" fmla="*/ 52 h 239435"/>
                  <a:gd name="connsiteX1" fmla="*/ 86303 w 367189"/>
                  <a:gd name="connsiteY1" fmla="*/ 239435 h 239435"/>
                  <a:gd name="connsiteX2" fmla="*/ 32022 w 367189"/>
                  <a:gd name="connsiteY2" fmla="*/ 238541 h 239435"/>
                  <a:gd name="connsiteX3" fmla="*/ 25457 w 367189"/>
                  <a:gd name="connsiteY3" fmla="*/ 223785 h 239435"/>
                  <a:gd name="connsiteX4" fmla="*/ 1075 w 367189"/>
                  <a:gd name="connsiteY4" fmla="*/ 45685 h 239435"/>
                  <a:gd name="connsiteX5" fmla="*/ 68033 w 367189"/>
                  <a:gd name="connsiteY5" fmla="*/ 52 h 239435"/>
                  <a:gd name="connsiteX0" fmla="*/ 68033 w 367189"/>
                  <a:gd name="connsiteY0" fmla="*/ 52 h 239435"/>
                  <a:gd name="connsiteX1" fmla="*/ 86303 w 367189"/>
                  <a:gd name="connsiteY1" fmla="*/ 239435 h 239435"/>
                  <a:gd name="connsiteX2" fmla="*/ 32022 w 367189"/>
                  <a:gd name="connsiteY2" fmla="*/ 238541 h 239435"/>
                  <a:gd name="connsiteX3" fmla="*/ 25457 w 367189"/>
                  <a:gd name="connsiteY3" fmla="*/ 223785 h 239435"/>
                  <a:gd name="connsiteX4" fmla="*/ 1075 w 367189"/>
                  <a:gd name="connsiteY4" fmla="*/ 45685 h 239435"/>
                  <a:gd name="connsiteX5" fmla="*/ 68033 w 367189"/>
                  <a:gd name="connsiteY5" fmla="*/ 52 h 239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7189" h="239435">
                    <a:moveTo>
                      <a:pt x="68033" y="52"/>
                    </a:moveTo>
                    <a:cubicBezTo>
                      <a:pt x="272918" y="-4014"/>
                      <a:pt x="614639" y="232060"/>
                      <a:pt x="86303" y="239435"/>
                    </a:cubicBezTo>
                    <a:lnTo>
                      <a:pt x="32022" y="238541"/>
                    </a:lnTo>
                    <a:lnTo>
                      <a:pt x="25457" y="223785"/>
                    </a:lnTo>
                    <a:cubicBezTo>
                      <a:pt x="4632" y="166228"/>
                      <a:pt x="-3053" y="106227"/>
                      <a:pt x="1075" y="45685"/>
                    </a:cubicBezTo>
                    <a:cubicBezTo>
                      <a:pt x="36429" y="11262"/>
                      <a:pt x="45714" y="15263"/>
                      <a:pt x="68033" y="52"/>
                    </a:cubicBezTo>
                    <a:close/>
                  </a:path>
                </a:pathLst>
              </a:custGeom>
              <a:solidFill>
                <a:srgbClr val="FDE2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154431F7-6EB1-3E54-57C9-DB430AAD5987}"/>
                  </a:ext>
                </a:extLst>
              </p:cNvPr>
              <p:cNvSpPr/>
              <p:nvPr/>
            </p:nvSpPr>
            <p:spPr>
              <a:xfrm>
                <a:off x="6625663" y="-47015"/>
                <a:ext cx="806455" cy="955311"/>
              </a:xfrm>
              <a:custGeom>
                <a:avLst/>
                <a:gdLst>
                  <a:gd name="connsiteX0" fmla="*/ 468016 w 806455"/>
                  <a:gd name="connsiteY0" fmla="*/ 202 h 955311"/>
                  <a:gd name="connsiteX1" fmla="*/ 732678 w 806455"/>
                  <a:gd name="connsiteY1" fmla="*/ 424868 h 955311"/>
                  <a:gd name="connsiteX2" fmla="*/ 415178 w 806455"/>
                  <a:gd name="connsiteY2" fmla="*/ 908374 h 955311"/>
                  <a:gd name="connsiteX3" fmla="*/ 414956 w 806455"/>
                  <a:gd name="connsiteY3" fmla="*/ 955311 h 955311"/>
                  <a:gd name="connsiteX4" fmla="*/ 412004 w 806455"/>
                  <a:gd name="connsiteY4" fmla="*/ 955036 h 955311"/>
                  <a:gd name="connsiteX5" fmla="*/ 74432 w 806455"/>
                  <a:gd name="connsiteY5" fmla="*/ 787159 h 955311"/>
                  <a:gd name="connsiteX6" fmla="*/ 0 w 806455"/>
                  <a:gd name="connsiteY6" fmla="*/ 703947 h 955311"/>
                  <a:gd name="connsiteX7" fmla="*/ 2767 w 806455"/>
                  <a:gd name="connsiteY7" fmla="*/ 664065 h 955311"/>
                  <a:gd name="connsiteX8" fmla="*/ 468016 w 806455"/>
                  <a:gd name="connsiteY8" fmla="*/ 202 h 955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6455" h="955311">
                    <a:moveTo>
                      <a:pt x="468016" y="202"/>
                    </a:moveTo>
                    <a:cubicBezTo>
                      <a:pt x="712665" y="8542"/>
                      <a:pt x="923065" y="273970"/>
                      <a:pt x="732678" y="424868"/>
                    </a:cubicBezTo>
                    <a:cubicBezTo>
                      <a:pt x="713023" y="706687"/>
                      <a:pt x="733283" y="523141"/>
                      <a:pt x="415178" y="908374"/>
                    </a:cubicBezTo>
                    <a:lnTo>
                      <a:pt x="414956" y="955311"/>
                    </a:lnTo>
                    <a:lnTo>
                      <a:pt x="412004" y="955036"/>
                    </a:lnTo>
                    <a:cubicBezTo>
                      <a:pt x="281606" y="930424"/>
                      <a:pt x="165055" y="870749"/>
                      <a:pt x="74432" y="787159"/>
                    </a:cubicBezTo>
                    <a:lnTo>
                      <a:pt x="0" y="703947"/>
                    </a:lnTo>
                    <a:lnTo>
                      <a:pt x="2767" y="664065"/>
                    </a:lnTo>
                    <a:cubicBezTo>
                      <a:pt x="54658" y="151395"/>
                      <a:pt x="272297" y="-6470"/>
                      <a:pt x="468016" y="202"/>
                    </a:cubicBezTo>
                    <a:close/>
                  </a:path>
                </a:pathLst>
              </a:custGeom>
              <a:solidFill>
                <a:srgbClr val="25728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6251247C-5C86-0DDD-3235-FE7F90C6D67D}"/>
                  </a:ext>
                </a:extLst>
              </p:cNvPr>
              <p:cNvSpPr/>
              <p:nvPr/>
            </p:nvSpPr>
            <p:spPr>
              <a:xfrm flipV="1">
                <a:off x="6978277" y="73941"/>
                <a:ext cx="349504" cy="349504"/>
              </a:xfrm>
              <a:prstGeom prst="ellipse">
                <a:avLst/>
              </a:prstGeom>
              <a:solidFill>
                <a:srgbClr val="E0E0D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2AD83BF5-C32A-7DC0-2342-F919085A4480}"/>
                  </a:ext>
                </a:extLst>
              </p:cNvPr>
              <p:cNvSpPr/>
              <p:nvPr/>
            </p:nvSpPr>
            <p:spPr>
              <a:xfrm flipV="1">
                <a:off x="7111289" y="151961"/>
                <a:ext cx="195969" cy="1959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D5B6B17F-6E0F-8199-DD2B-3BB7A688E326}"/>
                </a:ext>
              </a:extLst>
            </p:cNvPr>
            <p:cNvSpPr/>
            <p:nvPr/>
          </p:nvSpPr>
          <p:spPr>
            <a:xfrm>
              <a:off x="4624978" y="5476692"/>
              <a:ext cx="1369422" cy="343537"/>
            </a:xfrm>
            <a:custGeom>
              <a:avLst/>
              <a:gdLst>
                <a:gd name="connsiteX0" fmla="*/ 0 w 304800"/>
                <a:gd name="connsiteY0" fmla="*/ 22860 h 109735"/>
                <a:gd name="connsiteX1" fmla="*/ 106680 w 304800"/>
                <a:gd name="connsiteY1" fmla="*/ 106680 h 109735"/>
                <a:gd name="connsiteX2" fmla="*/ 182880 w 304800"/>
                <a:gd name="connsiteY2" fmla="*/ 91440 h 109735"/>
                <a:gd name="connsiteX3" fmla="*/ 251460 w 304800"/>
                <a:gd name="connsiteY3" fmla="*/ 91440 h 109735"/>
                <a:gd name="connsiteX4" fmla="*/ 304800 w 304800"/>
                <a:gd name="connsiteY4" fmla="*/ 0 h 109735"/>
                <a:gd name="connsiteX5" fmla="*/ 304800 w 304800"/>
                <a:gd name="connsiteY5" fmla="*/ 0 h 10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00" h="109735">
                  <a:moveTo>
                    <a:pt x="0" y="22860"/>
                  </a:moveTo>
                  <a:cubicBezTo>
                    <a:pt x="38100" y="59055"/>
                    <a:pt x="76200" y="95250"/>
                    <a:pt x="106680" y="106680"/>
                  </a:cubicBezTo>
                  <a:cubicBezTo>
                    <a:pt x="137160" y="118110"/>
                    <a:pt x="158750" y="93980"/>
                    <a:pt x="182880" y="91440"/>
                  </a:cubicBezTo>
                  <a:cubicBezTo>
                    <a:pt x="207010" y="88900"/>
                    <a:pt x="231140" y="106680"/>
                    <a:pt x="251460" y="91440"/>
                  </a:cubicBezTo>
                  <a:cubicBezTo>
                    <a:pt x="271780" y="76200"/>
                    <a:pt x="304800" y="0"/>
                    <a:pt x="304800" y="0"/>
                  </a:cubicBezTo>
                  <a:lnTo>
                    <a:pt x="304800" y="0"/>
                  </a:lnTo>
                </a:path>
              </a:pathLst>
            </a:custGeom>
            <a:solidFill>
              <a:srgbClr val="4533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19BCE4A3-D982-0751-8A81-B8DB59C48BC4}"/>
                </a:ext>
              </a:extLst>
            </p:cNvPr>
            <p:cNvGrpSpPr/>
            <p:nvPr/>
          </p:nvGrpSpPr>
          <p:grpSpPr>
            <a:xfrm>
              <a:off x="3665913" y="774828"/>
              <a:ext cx="3731708" cy="5019012"/>
              <a:chOff x="3665913" y="774828"/>
              <a:chExt cx="3731708" cy="5019012"/>
            </a:xfrm>
          </p:grpSpPr>
          <p:sp>
            <p:nvSpPr>
              <p:cNvPr id="364" name="Oval 363">
                <a:extLst>
                  <a:ext uri="{FF2B5EF4-FFF2-40B4-BE49-F238E27FC236}">
                    <a16:creationId xmlns:a16="http://schemas.microsoft.com/office/drawing/2014/main" id="{6D323F28-2551-6272-4DFA-ADB37ABBAE8A}"/>
                  </a:ext>
                </a:extLst>
              </p:cNvPr>
              <p:cNvSpPr/>
              <p:nvPr/>
            </p:nvSpPr>
            <p:spPr>
              <a:xfrm>
                <a:off x="6768713" y="8995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05E06FF4-7F48-1332-B72D-DCDDF7C497FA}"/>
                  </a:ext>
                </a:extLst>
              </p:cNvPr>
              <p:cNvSpPr/>
              <p:nvPr/>
            </p:nvSpPr>
            <p:spPr>
              <a:xfrm>
                <a:off x="6881957" y="8995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Oval 365">
                <a:extLst>
                  <a:ext uri="{FF2B5EF4-FFF2-40B4-BE49-F238E27FC236}">
                    <a16:creationId xmlns:a16="http://schemas.microsoft.com/office/drawing/2014/main" id="{71FA3ABB-CA9D-B9B4-682F-7692007453AA}"/>
                  </a:ext>
                </a:extLst>
              </p:cNvPr>
              <p:cNvSpPr/>
              <p:nvPr/>
            </p:nvSpPr>
            <p:spPr>
              <a:xfrm>
                <a:off x="6708380" y="77482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5DE4CDC2-A518-7075-9BB1-EAC7ABEC002E}"/>
                  </a:ext>
                </a:extLst>
              </p:cNvPr>
              <p:cNvSpPr/>
              <p:nvPr/>
            </p:nvSpPr>
            <p:spPr>
              <a:xfrm>
                <a:off x="6670017" y="8995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73B15241-EE28-BEB6-3F61-8F4DB1F5D98C}"/>
                  </a:ext>
                </a:extLst>
              </p:cNvPr>
              <p:cNvSpPr/>
              <p:nvPr/>
            </p:nvSpPr>
            <p:spPr>
              <a:xfrm>
                <a:off x="6670017" y="103324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8D2C3BFB-0723-F6EB-E76D-334EEA9CC1F4}"/>
                  </a:ext>
                </a:extLst>
              </p:cNvPr>
              <p:cNvSpPr/>
              <p:nvPr/>
            </p:nvSpPr>
            <p:spPr>
              <a:xfrm>
                <a:off x="6786823" y="102358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8DC36487-788F-099D-B128-DA759C3CC796}"/>
                  </a:ext>
                </a:extLst>
              </p:cNvPr>
              <p:cNvSpPr/>
              <p:nvPr/>
            </p:nvSpPr>
            <p:spPr>
              <a:xfrm>
                <a:off x="6957657" y="9625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D87F549C-6372-6D7E-FBE0-156F67BFFA39}"/>
                  </a:ext>
                </a:extLst>
              </p:cNvPr>
              <p:cNvSpPr/>
              <p:nvPr/>
            </p:nvSpPr>
            <p:spPr>
              <a:xfrm>
                <a:off x="6986998" y="111514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E2F2BDA5-D172-30C6-F4FE-C184B5367286}"/>
                  </a:ext>
                </a:extLst>
              </p:cNvPr>
              <p:cNvSpPr/>
              <p:nvPr/>
            </p:nvSpPr>
            <p:spPr>
              <a:xfrm>
                <a:off x="7015834" y="129454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04B377E1-F60E-7C9D-DB70-DA1DB4BED010}"/>
                  </a:ext>
                </a:extLst>
              </p:cNvPr>
              <p:cNvSpPr/>
              <p:nvPr/>
            </p:nvSpPr>
            <p:spPr>
              <a:xfrm>
                <a:off x="6881957" y="105405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8E20C45C-BE01-2D43-E5D6-4E21734E5BF2}"/>
                  </a:ext>
                </a:extLst>
              </p:cNvPr>
              <p:cNvSpPr/>
              <p:nvPr/>
            </p:nvSpPr>
            <p:spPr>
              <a:xfrm>
                <a:off x="6924692" y="122584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8E347282-49D9-0290-5BC2-E582BE280ACB}"/>
                  </a:ext>
                </a:extLst>
              </p:cNvPr>
              <p:cNvSpPr/>
              <p:nvPr/>
            </p:nvSpPr>
            <p:spPr>
              <a:xfrm>
                <a:off x="6819999" y="116075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31C2AE3D-3F3A-AD7A-3414-FAF7C0002674}"/>
                  </a:ext>
                </a:extLst>
              </p:cNvPr>
              <p:cNvSpPr/>
              <p:nvPr/>
            </p:nvSpPr>
            <p:spPr>
              <a:xfrm>
                <a:off x="6692876" y="116075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0942A255-13F3-BC5C-7CB1-8D35C02E9382}"/>
                  </a:ext>
                </a:extLst>
              </p:cNvPr>
              <p:cNvSpPr/>
              <p:nvPr/>
            </p:nvSpPr>
            <p:spPr>
              <a:xfrm>
                <a:off x="6786823" y="12646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Oval 377">
                <a:extLst>
                  <a:ext uri="{FF2B5EF4-FFF2-40B4-BE49-F238E27FC236}">
                    <a16:creationId xmlns:a16="http://schemas.microsoft.com/office/drawing/2014/main" id="{285891C6-5308-47FD-9183-B5ACEAF3CE4A}"/>
                  </a:ext>
                </a:extLst>
              </p:cNvPr>
              <p:cNvSpPr/>
              <p:nvPr/>
            </p:nvSpPr>
            <p:spPr>
              <a:xfrm>
                <a:off x="6701406" y="129368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70C84F80-77B8-C904-0B85-55FB522A096B}"/>
                  </a:ext>
                </a:extLst>
              </p:cNvPr>
              <p:cNvSpPr/>
              <p:nvPr/>
            </p:nvSpPr>
            <p:spPr>
              <a:xfrm>
                <a:off x="6910466" y="132401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87512607-6A36-FE06-DCB0-7FBD5439DE57}"/>
                  </a:ext>
                </a:extLst>
              </p:cNvPr>
              <p:cNvSpPr/>
              <p:nvPr/>
            </p:nvSpPr>
            <p:spPr>
              <a:xfrm>
                <a:off x="6786823" y="137048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4115C7B8-6714-9735-1807-7AEA40FE982E}"/>
                  </a:ext>
                </a:extLst>
              </p:cNvPr>
              <p:cNvSpPr/>
              <p:nvPr/>
            </p:nvSpPr>
            <p:spPr>
              <a:xfrm>
                <a:off x="6856354" y="145838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Oval 381">
                <a:extLst>
                  <a:ext uri="{FF2B5EF4-FFF2-40B4-BE49-F238E27FC236}">
                    <a16:creationId xmlns:a16="http://schemas.microsoft.com/office/drawing/2014/main" id="{BDBDA579-F5C3-B6AC-56C7-3582C22CBC11}"/>
                  </a:ext>
                </a:extLst>
              </p:cNvPr>
              <p:cNvSpPr/>
              <p:nvPr/>
            </p:nvSpPr>
            <p:spPr>
              <a:xfrm>
                <a:off x="6970411" y="145838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Oval 382">
                <a:extLst>
                  <a:ext uri="{FF2B5EF4-FFF2-40B4-BE49-F238E27FC236}">
                    <a16:creationId xmlns:a16="http://schemas.microsoft.com/office/drawing/2014/main" id="{C55ED48C-4C55-36A6-F71B-06BCE5C65FD6}"/>
                  </a:ext>
                </a:extLst>
              </p:cNvPr>
              <p:cNvSpPr/>
              <p:nvPr/>
            </p:nvSpPr>
            <p:spPr>
              <a:xfrm>
                <a:off x="6715735" y="144972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8B4C2E32-ADF2-1DAB-128F-3D97CA3652A0}"/>
                  </a:ext>
                </a:extLst>
              </p:cNvPr>
              <p:cNvSpPr/>
              <p:nvPr/>
            </p:nvSpPr>
            <p:spPr>
              <a:xfrm>
                <a:off x="6658467" y="157269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3E9B8BB5-4B20-C087-5D37-38ACAFFDAC82}"/>
                  </a:ext>
                </a:extLst>
              </p:cNvPr>
              <p:cNvSpPr/>
              <p:nvPr/>
            </p:nvSpPr>
            <p:spPr>
              <a:xfrm>
                <a:off x="6810635" y="156334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1445FCAA-7FCD-26E9-2665-102C8D9988D0}"/>
                  </a:ext>
                </a:extLst>
              </p:cNvPr>
              <p:cNvSpPr/>
              <p:nvPr/>
            </p:nvSpPr>
            <p:spPr>
              <a:xfrm>
                <a:off x="6983171" y="15633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D04F997D-10C0-A42E-B227-6B58369898B3}"/>
                  </a:ext>
                </a:extLst>
              </p:cNvPr>
              <p:cNvSpPr/>
              <p:nvPr/>
            </p:nvSpPr>
            <p:spPr>
              <a:xfrm>
                <a:off x="7049464" y="162073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88A5FCCD-8B57-A1E6-0BA6-F39EFE0DDD94}"/>
                  </a:ext>
                </a:extLst>
              </p:cNvPr>
              <p:cNvSpPr/>
              <p:nvPr/>
            </p:nvSpPr>
            <p:spPr>
              <a:xfrm>
                <a:off x="7072323" y="174658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279E2DC3-EC26-A8E7-3EA2-1D11DA9BD624}"/>
                  </a:ext>
                </a:extLst>
              </p:cNvPr>
              <p:cNvSpPr/>
              <p:nvPr/>
            </p:nvSpPr>
            <p:spPr>
              <a:xfrm>
                <a:off x="7034993" y="147997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ED1263B7-A847-0E2B-1BB3-9558BF7F3B64}"/>
                  </a:ext>
                </a:extLst>
              </p:cNvPr>
              <p:cNvSpPr/>
              <p:nvPr/>
            </p:nvSpPr>
            <p:spPr>
              <a:xfrm>
                <a:off x="6901832" y="166082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1C6EA716-6E97-58F0-0795-FF57890E9C07}"/>
                  </a:ext>
                </a:extLst>
              </p:cNvPr>
              <p:cNvSpPr/>
              <p:nvPr/>
            </p:nvSpPr>
            <p:spPr>
              <a:xfrm>
                <a:off x="6739224" y="169904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A0B5D603-87C3-15B9-846B-370FCA4D0E46}"/>
                  </a:ext>
                </a:extLst>
              </p:cNvPr>
              <p:cNvSpPr/>
              <p:nvPr/>
            </p:nvSpPr>
            <p:spPr>
              <a:xfrm>
                <a:off x="6576616" y="170835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0031DDE5-8630-A151-1871-9B06183BDE27}"/>
                  </a:ext>
                </a:extLst>
              </p:cNvPr>
              <p:cNvSpPr/>
              <p:nvPr/>
            </p:nvSpPr>
            <p:spPr>
              <a:xfrm>
                <a:off x="6468912" y="19178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CB309B3A-3C3A-ABE0-5104-439E34A41BC0}"/>
                  </a:ext>
                </a:extLst>
              </p:cNvPr>
              <p:cNvSpPr/>
              <p:nvPr/>
            </p:nvSpPr>
            <p:spPr>
              <a:xfrm>
                <a:off x="6724265" y="191725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D0E98521-B63B-F892-CF15-30CE7B0D31AC}"/>
                  </a:ext>
                </a:extLst>
              </p:cNvPr>
              <p:cNvSpPr/>
              <p:nvPr/>
            </p:nvSpPr>
            <p:spPr>
              <a:xfrm>
                <a:off x="6944059" y="182189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BEC1CD32-EA51-8131-6C2C-1DCD202B7489}"/>
                  </a:ext>
                </a:extLst>
              </p:cNvPr>
              <p:cNvSpPr/>
              <p:nvPr/>
            </p:nvSpPr>
            <p:spPr>
              <a:xfrm>
                <a:off x="7118042" y="204112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id="{30BD03E9-7812-5E12-DA4B-13ACA6BD068A}"/>
                  </a:ext>
                </a:extLst>
              </p:cNvPr>
              <p:cNvSpPr/>
              <p:nvPr/>
            </p:nvSpPr>
            <p:spPr>
              <a:xfrm>
                <a:off x="6865718" y="211830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354B8870-D9CE-B261-198C-A1F6FCB02328}"/>
                  </a:ext>
                </a:extLst>
              </p:cNvPr>
              <p:cNvSpPr/>
              <p:nvPr/>
            </p:nvSpPr>
            <p:spPr>
              <a:xfrm>
                <a:off x="6635607" y="213944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BB9136A6-E160-BA97-0061-F3B09C800387}"/>
                  </a:ext>
                </a:extLst>
              </p:cNvPr>
              <p:cNvSpPr/>
              <p:nvPr/>
            </p:nvSpPr>
            <p:spPr>
              <a:xfrm>
                <a:off x="6453675" y="210089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22196BF0-1649-AB7E-F6EE-7CC934E8012E}"/>
                  </a:ext>
                </a:extLst>
              </p:cNvPr>
              <p:cNvSpPr/>
              <p:nvPr/>
            </p:nvSpPr>
            <p:spPr>
              <a:xfrm>
                <a:off x="6246441" y="218699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091CBA3E-EAAE-7E2D-09D2-62F110D0D8EE}"/>
                  </a:ext>
                </a:extLst>
              </p:cNvPr>
              <p:cNvSpPr/>
              <p:nvPr/>
            </p:nvSpPr>
            <p:spPr>
              <a:xfrm>
                <a:off x="5999413" y="236405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C6AF0D19-304E-5D34-74F0-5C130CA44B91}"/>
                  </a:ext>
                </a:extLst>
              </p:cNvPr>
              <p:cNvSpPr/>
              <p:nvPr/>
            </p:nvSpPr>
            <p:spPr>
              <a:xfrm>
                <a:off x="5715163" y="257340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Oval 402">
                <a:extLst>
                  <a:ext uri="{FF2B5EF4-FFF2-40B4-BE49-F238E27FC236}">
                    <a16:creationId xmlns:a16="http://schemas.microsoft.com/office/drawing/2014/main" id="{70F12BC9-6A71-F4BB-4E4C-E04FB9D73127}"/>
                  </a:ext>
                </a:extLst>
              </p:cNvPr>
              <p:cNvSpPr/>
              <p:nvPr/>
            </p:nvSpPr>
            <p:spPr>
              <a:xfrm>
                <a:off x="5412441" y="276591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>
                <a:extLst>
                  <a:ext uri="{FF2B5EF4-FFF2-40B4-BE49-F238E27FC236}">
                    <a16:creationId xmlns:a16="http://schemas.microsoft.com/office/drawing/2014/main" id="{B2A1F9A1-7ED8-59D8-21FC-209351F6D0F6}"/>
                  </a:ext>
                </a:extLst>
              </p:cNvPr>
              <p:cNvSpPr/>
              <p:nvPr/>
            </p:nvSpPr>
            <p:spPr>
              <a:xfrm>
                <a:off x="6003730" y="272756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68FD78D5-CA51-E970-D8C0-8AB8C3FC6B50}"/>
                  </a:ext>
                </a:extLst>
              </p:cNvPr>
              <p:cNvSpPr/>
              <p:nvPr/>
            </p:nvSpPr>
            <p:spPr>
              <a:xfrm>
                <a:off x="6199385" y="246046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AF9EA8E9-684B-AEDA-6F63-F9712920C740}"/>
                  </a:ext>
                </a:extLst>
              </p:cNvPr>
              <p:cNvSpPr/>
              <p:nvPr/>
            </p:nvSpPr>
            <p:spPr>
              <a:xfrm>
                <a:off x="6599475" y="273600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C4AA052B-A8E0-07A3-939C-ECDA9295FD4A}"/>
                  </a:ext>
                </a:extLst>
              </p:cNvPr>
              <p:cNvSpPr/>
              <p:nvPr/>
            </p:nvSpPr>
            <p:spPr>
              <a:xfrm>
                <a:off x="6525738" y="242065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E4EAB4CF-7BCC-5F9F-2F23-F6F086C1CEA8}"/>
                  </a:ext>
                </a:extLst>
              </p:cNvPr>
              <p:cNvSpPr/>
              <p:nvPr/>
            </p:nvSpPr>
            <p:spPr>
              <a:xfrm>
                <a:off x="6878972" y="243815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BA403584-847A-A956-F2D9-9F5B99097339}"/>
                  </a:ext>
                </a:extLst>
              </p:cNvPr>
              <p:cNvSpPr/>
              <p:nvPr/>
            </p:nvSpPr>
            <p:spPr>
              <a:xfrm>
                <a:off x="6992974" y="276048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0" name="Oval 409">
                <a:extLst>
                  <a:ext uri="{FF2B5EF4-FFF2-40B4-BE49-F238E27FC236}">
                    <a16:creationId xmlns:a16="http://schemas.microsoft.com/office/drawing/2014/main" id="{AC2A94BA-E30D-DD46-ADD6-9558FD552385}"/>
                  </a:ext>
                </a:extLst>
              </p:cNvPr>
              <p:cNvSpPr/>
              <p:nvPr/>
            </p:nvSpPr>
            <p:spPr>
              <a:xfrm>
                <a:off x="7095182" y="225613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1" name="Oval 410">
                <a:extLst>
                  <a:ext uri="{FF2B5EF4-FFF2-40B4-BE49-F238E27FC236}">
                    <a16:creationId xmlns:a16="http://schemas.microsoft.com/office/drawing/2014/main" id="{DBB52596-BEEA-ED3A-42D2-B208E4E30753}"/>
                  </a:ext>
                </a:extLst>
              </p:cNvPr>
              <p:cNvSpPr/>
              <p:nvPr/>
            </p:nvSpPr>
            <p:spPr>
              <a:xfrm>
                <a:off x="7228992" y="25985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2" name="Oval 411">
                <a:extLst>
                  <a:ext uri="{FF2B5EF4-FFF2-40B4-BE49-F238E27FC236}">
                    <a16:creationId xmlns:a16="http://schemas.microsoft.com/office/drawing/2014/main" id="{E2BECDAD-D35A-E5F3-69B2-5F1227D2E2E1}"/>
                  </a:ext>
                </a:extLst>
              </p:cNvPr>
              <p:cNvSpPr/>
              <p:nvPr/>
            </p:nvSpPr>
            <p:spPr>
              <a:xfrm>
                <a:off x="7335091" y="300900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Oval 412">
                <a:extLst>
                  <a:ext uri="{FF2B5EF4-FFF2-40B4-BE49-F238E27FC236}">
                    <a16:creationId xmlns:a16="http://schemas.microsoft.com/office/drawing/2014/main" id="{3D08582E-7751-BDAA-0B3A-0302228A36D7}"/>
                  </a:ext>
                </a:extLst>
              </p:cNvPr>
              <p:cNvSpPr/>
              <p:nvPr/>
            </p:nvSpPr>
            <p:spPr>
              <a:xfrm>
                <a:off x="7087982" y="308463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4" name="Oval 413">
                <a:extLst>
                  <a:ext uri="{FF2B5EF4-FFF2-40B4-BE49-F238E27FC236}">
                    <a16:creationId xmlns:a16="http://schemas.microsoft.com/office/drawing/2014/main" id="{11BDFB73-4164-E72A-EA94-0CC0DAA0627A}"/>
                  </a:ext>
                </a:extLst>
              </p:cNvPr>
              <p:cNvSpPr/>
              <p:nvPr/>
            </p:nvSpPr>
            <p:spPr>
              <a:xfrm>
                <a:off x="6773374" y="308463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Oval 414">
                <a:extLst>
                  <a:ext uri="{FF2B5EF4-FFF2-40B4-BE49-F238E27FC236}">
                    <a16:creationId xmlns:a16="http://schemas.microsoft.com/office/drawing/2014/main" id="{40D0AC4E-8181-2F67-277F-122B796B1D63}"/>
                  </a:ext>
                </a:extLst>
              </p:cNvPr>
              <p:cNvSpPr/>
              <p:nvPr/>
            </p:nvSpPr>
            <p:spPr>
              <a:xfrm>
                <a:off x="6468575" y="314228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5535165F-5FE1-7A00-82CA-0280F8CCC639}"/>
                  </a:ext>
                </a:extLst>
              </p:cNvPr>
              <p:cNvSpPr/>
              <p:nvPr/>
            </p:nvSpPr>
            <p:spPr>
              <a:xfrm>
                <a:off x="6058813" y="300900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7" name="Oval 416">
                <a:extLst>
                  <a:ext uri="{FF2B5EF4-FFF2-40B4-BE49-F238E27FC236}">
                    <a16:creationId xmlns:a16="http://schemas.microsoft.com/office/drawing/2014/main" id="{98A70E3A-BFEE-B6AC-D403-9B468294BFDD}"/>
                  </a:ext>
                </a:extLst>
              </p:cNvPr>
              <p:cNvSpPr/>
              <p:nvPr/>
            </p:nvSpPr>
            <p:spPr>
              <a:xfrm>
                <a:off x="5534362" y="305724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2AFE1E3A-B263-E1E6-A884-9DDA60BEB277}"/>
                  </a:ext>
                </a:extLst>
              </p:cNvPr>
              <p:cNvSpPr/>
              <p:nvPr/>
            </p:nvSpPr>
            <p:spPr>
              <a:xfrm>
                <a:off x="5067396" y="301898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Oval 418">
                <a:extLst>
                  <a:ext uri="{FF2B5EF4-FFF2-40B4-BE49-F238E27FC236}">
                    <a16:creationId xmlns:a16="http://schemas.microsoft.com/office/drawing/2014/main" id="{324A70A7-EA90-4D4E-66EA-12F8DEA6E450}"/>
                  </a:ext>
                </a:extLst>
              </p:cNvPr>
              <p:cNvSpPr/>
              <p:nvPr/>
            </p:nvSpPr>
            <p:spPr>
              <a:xfrm>
                <a:off x="4610070" y="336140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Oval 419">
                <a:extLst>
                  <a:ext uri="{FF2B5EF4-FFF2-40B4-BE49-F238E27FC236}">
                    <a16:creationId xmlns:a16="http://schemas.microsoft.com/office/drawing/2014/main" id="{821929D8-6A31-F31E-292A-6A96BEAA6716}"/>
                  </a:ext>
                </a:extLst>
              </p:cNvPr>
              <p:cNvSpPr/>
              <p:nvPr/>
            </p:nvSpPr>
            <p:spPr>
              <a:xfrm>
                <a:off x="5142715" y="353537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865F62DC-10E7-5523-E74A-12BD1867E0DC}"/>
                  </a:ext>
                </a:extLst>
              </p:cNvPr>
              <p:cNvSpPr/>
              <p:nvPr/>
            </p:nvSpPr>
            <p:spPr>
              <a:xfrm>
                <a:off x="5757819" y="358109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2FAC001D-BC3C-BC58-7CC9-E00DDBCA53C4}"/>
                  </a:ext>
                </a:extLst>
              </p:cNvPr>
              <p:cNvSpPr/>
              <p:nvPr/>
            </p:nvSpPr>
            <p:spPr>
              <a:xfrm>
                <a:off x="6291349" y="362681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39C54026-9A5D-77A1-070D-7D5E1ABB95B1}"/>
                  </a:ext>
                </a:extLst>
              </p:cNvPr>
              <p:cNvSpPr/>
              <p:nvPr/>
            </p:nvSpPr>
            <p:spPr>
              <a:xfrm>
                <a:off x="6731239" y="364535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01A37E4A-F6FE-2186-0C96-DBFC41D846E6}"/>
                  </a:ext>
                </a:extLst>
              </p:cNvPr>
              <p:cNvSpPr/>
              <p:nvPr/>
            </p:nvSpPr>
            <p:spPr>
              <a:xfrm>
                <a:off x="7104152" y="366356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78E33010-ABBE-98AF-3D9A-33891E1E5DE3}"/>
                  </a:ext>
                </a:extLst>
              </p:cNvPr>
              <p:cNvSpPr/>
              <p:nvPr/>
            </p:nvSpPr>
            <p:spPr>
              <a:xfrm>
                <a:off x="7351902" y="359229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E4B81148-1196-F5EE-07F0-09E933FD91A5}"/>
                  </a:ext>
                </a:extLst>
              </p:cNvPr>
              <p:cNvSpPr/>
              <p:nvPr/>
            </p:nvSpPr>
            <p:spPr>
              <a:xfrm>
                <a:off x="7296390" y="401568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7" name="Oval 426">
                <a:extLst>
                  <a:ext uri="{FF2B5EF4-FFF2-40B4-BE49-F238E27FC236}">
                    <a16:creationId xmlns:a16="http://schemas.microsoft.com/office/drawing/2014/main" id="{E25216CA-325B-251D-E3C1-94CF0E151685}"/>
                  </a:ext>
                </a:extLst>
              </p:cNvPr>
              <p:cNvSpPr/>
              <p:nvPr/>
            </p:nvSpPr>
            <p:spPr>
              <a:xfrm>
                <a:off x="6904711" y="40769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Oval 427">
                <a:extLst>
                  <a:ext uri="{FF2B5EF4-FFF2-40B4-BE49-F238E27FC236}">
                    <a16:creationId xmlns:a16="http://schemas.microsoft.com/office/drawing/2014/main" id="{DC285162-65F5-BA05-A3A3-0D10E3D43C93}"/>
                  </a:ext>
                </a:extLst>
              </p:cNvPr>
              <p:cNvSpPr/>
              <p:nvPr/>
            </p:nvSpPr>
            <p:spPr>
              <a:xfrm>
                <a:off x="6553345" y="403122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9" name="Oval 428">
                <a:extLst>
                  <a:ext uri="{FF2B5EF4-FFF2-40B4-BE49-F238E27FC236}">
                    <a16:creationId xmlns:a16="http://schemas.microsoft.com/office/drawing/2014/main" id="{D61230ED-09B9-5665-2DA4-5DB180D25356}"/>
                  </a:ext>
                </a:extLst>
              </p:cNvPr>
              <p:cNvSpPr/>
              <p:nvPr/>
            </p:nvSpPr>
            <p:spPr>
              <a:xfrm>
                <a:off x="5980870" y="400217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0" name="Oval 429">
                <a:extLst>
                  <a:ext uri="{FF2B5EF4-FFF2-40B4-BE49-F238E27FC236}">
                    <a16:creationId xmlns:a16="http://schemas.microsoft.com/office/drawing/2014/main" id="{1D4841D5-43D3-EC51-F076-C10FA1237DC4}"/>
                  </a:ext>
                </a:extLst>
              </p:cNvPr>
              <p:cNvSpPr/>
              <p:nvPr/>
            </p:nvSpPr>
            <p:spPr>
              <a:xfrm>
                <a:off x="5389581" y="394879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1" name="Oval 430">
                <a:extLst>
                  <a:ext uri="{FF2B5EF4-FFF2-40B4-BE49-F238E27FC236}">
                    <a16:creationId xmlns:a16="http://schemas.microsoft.com/office/drawing/2014/main" id="{0B917FE7-140C-59FA-C71A-4B68D2C2578A}"/>
                  </a:ext>
                </a:extLst>
              </p:cNvPr>
              <p:cNvSpPr/>
              <p:nvPr/>
            </p:nvSpPr>
            <p:spPr>
              <a:xfrm>
                <a:off x="4828564" y="385588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2" name="Oval 431">
                <a:extLst>
                  <a:ext uri="{FF2B5EF4-FFF2-40B4-BE49-F238E27FC236}">
                    <a16:creationId xmlns:a16="http://schemas.microsoft.com/office/drawing/2014/main" id="{76D6E252-A607-B097-B035-8EEEFA7E60BA}"/>
                  </a:ext>
                </a:extLst>
              </p:cNvPr>
              <p:cNvSpPr/>
              <p:nvPr/>
            </p:nvSpPr>
            <p:spPr>
              <a:xfrm>
                <a:off x="4229799" y="372612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3" name="Oval 432">
                <a:extLst>
                  <a:ext uri="{FF2B5EF4-FFF2-40B4-BE49-F238E27FC236}">
                    <a16:creationId xmlns:a16="http://schemas.microsoft.com/office/drawing/2014/main" id="{7EB0E363-2670-2F6D-FE01-BB90756B53A1}"/>
                  </a:ext>
                </a:extLst>
              </p:cNvPr>
              <p:cNvSpPr/>
              <p:nvPr/>
            </p:nvSpPr>
            <p:spPr>
              <a:xfrm>
                <a:off x="3934518" y="42794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4" name="Oval 433">
                <a:extLst>
                  <a:ext uri="{FF2B5EF4-FFF2-40B4-BE49-F238E27FC236}">
                    <a16:creationId xmlns:a16="http://schemas.microsoft.com/office/drawing/2014/main" id="{085096B2-AF28-BDDF-4E4C-ACCC3D897CE0}"/>
                  </a:ext>
                </a:extLst>
              </p:cNvPr>
              <p:cNvSpPr/>
              <p:nvPr/>
            </p:nvSpPr>
            <p:spPr>
              <a:xfrm>
                <a:off x="4419934" y="420370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5" name="Oval 434">
                <a:extLst>
                  <a:ext uri="{FF2B5EF4-FFF2-40B4-BE49-F238E27FC236}">
                    <a16:creationId xmlns:a16="http://schemas.microsoft.com/office/drawing/2014/main" id="{A2CDFAA7-8A3F-96BB-C6D2-497133A8BB36}"/>
                  </a:ext>
                </a:extLst>
              </p:cNvPr>
              <p:cNvSpPr/>
              <p:nvPr/>
            </p:nvSpPr>
            <p:spPr>
              <a:xfrm>
                <a:off x="5004760" y="43023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Oval 435">
                <a:extLst>
                  <a:ext uri="{FF2B5EF4-FFF2-40B4-BE49-F238E27FC236}">
                    <a16:creationId xmlns:a16="http://schemas.microsoft.com/office/drawing/2014/main" id="{36B38134-EE8F-8859-5915-F0160FCEB2AB}"/>
                  </a:ext>
                </a:extLst>
              </p:cNvPr>
              <p:cNvSpPr/>
              <p:nvPr/>
            </p:nvSpPr>
            <p:spPr>
              <a:xfrm>
                <a:off x="5612498" y="434802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7" name="Oval 436">
                <a:extLst>
                  <a:ext uri="{FF2B5EF4-FFF2-40B4-BE49-F238E27FC236}">
                    <a16:creationId xmlns:a16="http://schemas.microsoft.com/office/drawing/2014/main" id="{44F3E452-88A6-C47B-56D0-500899AD2E7A}"/>
                  </a:ext>
                </a:extLst>
              </p:cNvPr>
              <p:cNvSpPr/>
              <p:nvPr/>
            </p:nvSpPr>
            <p:spPr>
              <a:xfrm>
                <a:off x="6266627" y="441839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Oval 437">
                <a:extLst>
                  <a:ext uri="{FF2B5EF4-FFF2-40B4-BE49-F238E27FC236}">
                    <a16:creationId xmlns:a16="http://schemas.microsoft.com/office/drawing/2014/main" id="{353AD318-AC80-29E6-1897-F9D511D912CA}"/>
                  </a:ext>
                </a:extLst>
              </p:cNvPr>
              <p:cNvSpPr/>
              <p:nvPr/>
            </p:nvSpPr>
            <p:spPr>
              <a:xfrm>
                <a:off x="6809682" y="443902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9" name="Oval 438">
                <a:extLst>
                  <a:ext uri="{FF2B5EF4-FFF2-40B4-BE49-F238E27FC236}">
                    <a16:creationId xmlns:a16="http://schemas.microsoft.com/office/drawing/2014/main" id="{69A30504-CDBC-5A85-653E-1D84D9E3E639}"/>
                  </a:ext>
                </a:extLst>
              </p:cNvPr>
              <p:cNvSpPr/>
              <p:nvPr/>
            </p:nvSpPr>
            <p:spPr>
              <a:xfrm>
                <a:off x="7115462" y="451591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id="{7AF120F7-8D06-EE2A-53F8-185E50EEE744}"/>
                  </a:ext>
                </a:extLst>
              </p:cNvPr>
              <p:cNvSpPr/>
              <p:nvPr/>
            </p:nvSpPr>
            <p:spPr>
              <a:xfrm>
                <a:off x="6771856" y="491493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id="{B91D7938-9CBD-B0CE-67BF-DFAD8CF90E4E}"/>
                  </a:ext>
                </a:extLst>
              </p:cNvPr>
              <p:cNvSpPr/>
              <p:nvPr/>
            </p:nvSpPr>
            <p:spPr>
              <a:xfrm>
                <a:off x="6337594" y="486025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DD90B1D9-9B44-A932-791B-4ECA0F8D27BB}"/>
                  </a:ext>
                </a:extLst>
              </p:cNvPr>
              <p:cNvSpPr/>
              <p:nvPr/>
            </p:nvSpPr>
            <p:spPr>
              <a:xfrm>
                <a:off x="5753625" y="48504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751AEC4F-C762-DB8E-58DE-096CC694C960}"/>
                  </a:ext>
                </a:extLst>
              </p:cNvPr>
              <p:cNvSpPr/>
              <p:nvPr/>
            </p:nvSpPr>
            <p:spPr>
              <a:xfrm>
                <a:off x="5150794" y="480472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6CC24823-DE81-81E2-E077-7BE815D98CCE}"/>
                  </a:ext>
                </a:extLst>
              </p:cNvPr>
              <p:cNvSpPr/>
              <p:nvPr/>
            </p:nvSpPr>
            <p:spPr>
              <a:xfrm>
                <a:off x="4564351" y="475900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C84C94FD-7595-9B95-B9D5-A93C92980273}"/>
                  </a:ext>
                </a:extLst>
              </p:cNvPr>
              <p:cNvSpPr/>
              <p:nvPr/>
            </p:nvSpPr>
            <p:spPr>
              <a:xfrm>
                <a:off x="4121663" y="475234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1A0B9A52-A39D-2229-2CC5-6183588AB9B5}"/>
                  </a:ext>
                </a:extLst>
              </p:cNvPr>
              <p:cNvSpPr/>
              <p:nvPr/>
            </p:nvSpPr>
            <p:spPr>
              <a:xfrm>
                <a:off x="3736592" y="490885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377A106B-37DD-2A2F-4DD0-7ED59AB7C747}"/>
                  </a:ext>
                </a:extLst>
              </p:cNvPr>
              <p:cNvSpPr/>
              <p:nvPr/>
            </p:nvSpPr>
            <p:spPr>
              <a:xfrm>
                <a:off x="3980085" y="522464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F1E427AC-BF14-F5B3-6F04-AA5A6DBE8190}"/>
                  </a:ext>
                </a:extLst>
              </p:cNvPr>
              <p:cNvSpPr/>
              <p:nvPr/>
            </p:nvSpPr>
            <p:spPr>
              <a:xfrm>
                <a:off x="4465653" y="525419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B6C88B79-ECDD-40A6-DF91-431535362D2D}"/>
                  </a:ext>
                </a:extLst>
              </p:cNvPr>
              <p:cNvSpPr/>
              <p:nvPr/>
            </p:nvSpPr>
            <p:spPr>
              <a:xfrm>
                <a:off x="5008539" y="525419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D78778D0-C37D-515C-DD8E-610F3A164468}"/>
                  </a:ext>
                </a:extLst>
              </p:cNvPr>
              <p:cNvSpPr/>
              <p:nvPr/>
            </p:nvSpPr>
            <p:spPr>
              <a:xfrm>
                <a:off x="5534864" y="535453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Oval 450">
                <a:extLst>
                  <a:ext uri="{FF2B5EF4-FFF2-40B4-BE49-F238E27FC236}">
                    <a16:creationId xmlns:a16="http://schemas.microsoft.com/office/drawing/2014/main" id="{00EA0816-AB52-4E7E-4B3B-4B7144F4FBB7}"/>
                  </a:ext>
                </a:extLst>
              </p:cNvPr>
              <p:cNvSpPr/>
              <p:nvPr/>
            </p:nvSpPr>
            <p:spPr>
              <a:xfrm>
                <a:off x="6050281" y="522464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id="{58ED7213-BFC0-AD70-19E5-2ABA69D0EC22}"/>
                  </a:ext>
                </a:extLst>
              </p:cNvPr>
              <p:cNvSpPr/>
              <p:nvPr/>
            </p:nvSpPr>
            <p:spPr>
              <a:xfrm>
                <a:off x="6266626" y="533594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Oval 452">
                <a:extLst>
                  <a:ext uri="{FF2B5EF4-FFF2-40B4-BE49-F238E27FC236}">
                    <a16:creationId xmlns:a16="http://schemas.microsoft.com/office/drawing/2014/main" id="{D6D32C0E-ABD2-5DD7-AFEE-2B6AB3AFDACF}"/>
                  </a:ext>
                </a:extLst>
              </p:cNvPr>
              <p:cNvSpPr/>
              <p:nvPr/>
            </p:nvSpPr>
            <p:spPr>
              <a:xfrm>
                <a:off x="5693633" y="56484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Oval 453">
                <a:extLst>
                  <a:ext uri="{FF2B5EF4-FFF2-40B4-BE49-F238E27FC236}">
                    <a16:creationId xmlns:a16="http://schemas.microsoft.com/office/drawing/2014/main" id="{5CE8F6CF-63C5-2E91-0BF2-27830F214185}"/>
                  </a:ext>
                </a:extLst>
              </p:cNvPr>
              <p:cNvSpPr/>
              <p:nvPr/>
            </p:nvSpPr>
            <p:spPr>
              <a:xfrm>
                <a:off x="5196119" y="561431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Oval 454">
                <a:extLst>
                  <a:ext uri="{FF2B5EF4-FFF2-40B4-BE49-F238E27FC236}">
                    <a16:creationId xmlns:a16="http://schemas.microsoft.com/office/drawing/2014/main" id="{623DCA65-8B59-261D-08FE-41F124AC62E8}"/>
                  </a:ext>
                </a:extLst>
              </p:cNvPr>
              <p:cNvSpPr/>
              <p:nvPr/>
            </p:nvSpPr>
            <p:spPr>
              <a:xfrm>
                <a:off x="4738370" y="534303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Oval 455">
                <a:extLst>
                  <a:ext uri="{FF2B5EF4-FFF2-40B4-BE49-F238E27FC236}">
                    <a16:creationId xmlns:a16="http://schemas.microsoft.com/office/drawing/2014/main" id="{0BE4B87F-40EF-439B-C98B-7F6C4EC7DCCA}"/>
                  </a:ext>
                </a:extLst>
              </p:cNvPr>
              <p:cNvSpPr/>
              <p:nvPr/>
            </p:nvSpPr>
            <p:spPr>
              <a:xfrm>
                <a:off x="4309749" y="56453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7" name="Oval 456">
                <a:extLst>
                  <a:ext uri="{FF2B5EF4-FFF2-40B4-BE49-F238E27FC236}">
                    <a16:creationId xmlns:a16="http://schemas.microsoft.com/office/drawing/2014/main" id="{B6CF0DFD-0873-EFBD-D447-CD8BEEFF54E6}"/>
                  </a:ext>
                </a:extLst>
              </p:cNvPr>
              <p:cNvSpPr/>
              <p:nvPr/>
            </p:nvSpPr>
            <p:spPr>
              <a:xfrm>
                <a:off x="3866034" y="561724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Oval 457">
                <a:extLst>
                  <a:ext uri="{FF2B5EF4-FFF2-40B4-BE49-F238E27FC236}">
                    <a16:creationId xmlns:a16="http://schemas.microsoft.com/office/drawing/2014/main" id="{54884EC7-147E-39C5-9F67-ABBE214B0FE8}"/>
                  </a:ext>
                </a:extLst>
              </p:cNvPr>
              <p:cNvSpPr/>
              <p:nvPr/>
            </p:nvSpPr>
            <p:spPr>
              <a:xfrm>
                <a:off x="3665913" y="574812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53DAEEC0-0B68-09F3-EE6D-0C0C65C11073}"/>
              </a:ext>
            </a:extLst>
          </p:cNvPr>
          <p:cNvGrpSpPr/>
          <p:nvPr/>
        </p:nvGrpSpPr>
        <p:grpSpPr>
          <a:xfrm>
            <a:off x="6884345" y="3545472"/>
            <a:ext cx="2797127" cy="3151146"/>
            <a:chOff x="2486675" y="438013"/>
            <a:chExt cx="2701759" cy="3043708"/>
          </a:xfrm>
        </p:grpSpPr>
        <p:sp>
          <p:nvSpPr>
            <p:cNvPr id="473" name="Rectangle 77">
              <a:extLst>
                <a:ext uri="{FF2B5EF4-FFF2-40B4-BE49-F238E27FC236}">
                  <a16:creationId xmlns:a16="http://schemas.microsoft.com/office/drawing/2014/main" id="{B85AD4D2-CC7B-EA42-BB2D-192869B8FFBE}"/>
                </a:ext>
              </a:extLst>
            </p:cNvPr>
            <p:cNvSpPr/>
            <p:nvPr/>
          </p:nvSpPr>
          <p:spPr>
            <a:xfrm>
              <a:off x="3440497" y="2846471"/>
              <a:ext cx="755102" cy="566739"/>
            </a:xfrm>
            <a:custGeom>
              <a:avLst/>
              <a:gdLst>
                <a:gd name="connsiteX0" fmla="*/ 0 w 80591"/>
                <a:gd name="connsiteY0" fmla="*/ 0 h 385594"/>
                <a:gd name="connsiteX1" fmla="*/ 80591 w 80591"/>
                <a:gd name="connsiteY1" fmla="*/ 0 h 385594"/>
                <a:gd name="connsiteX2" fmla="*/ 80591 w 80591"/>
                <a:gd name="connsiteY2" fmla="*/ 385594 h 385594"/>
                <a:gd name="connsiteX3" fmla="*/ 0 w 80591"/>
                <a:gd name="connsiteY3" fmla="*/ 385594 h 385594"/>
                <a:gd name="connsiteX4" fmla="*/ 0 w 80591"/>
                <a:gd name="connsiteY4" fmla="*/ 0 h 385594"/>
                <a:gd name="connsiteX0" fmla="*/ 21431 w 102022"/>
                <a:gd name="connsiteY0" fmla="*/ 0 h 411788"/>
                <a:gd name="connsiteX1" fmla="*/ 102022 w 102022"/>
                <a:gd name="connsiteY1" fmla="*/ 0 h 411788"/>
                <a:gd name="connsiteX2" fmla="*/ 102022 w 102022"/>
                <a:gd name="connsiteY2" fmla="*/ 385594 h 411788"/>
                <a:gd name="connsiteX3" fmla="*/ 0 w 102022"/>
                <a:gd name="connsiteY3" fmla="*/ 411788 h 411788"/>
                <a:gd name="connsiteX4" fmla="*/ 21431 w 102022"/>
                <a:gd name="connsiteY4" fmla="*/ 0 h 411788"/>
                <a:gd name="connsiteX0" fmla="*/ 21431 w 102022"/>
                <a:gd name="connsiteY0" fmla="*/ 0 h 411788"/>
                <a:gd name="connsiteX1" fmla="*/ 102022 w 102022"/>
                <a:gd name="connsiteY1" fmla="*/ 0 h 411788"/>
                <a:gd name="connsiteX2" fmla="*/ 97260 w 102022"/>
                <a:gd name="connsiteY2" fmla="*/ 407025 h 411788"/>
                <a:gd name="connsiteX3" fmla="*/ 0 w 102022"/>
                <a:gd name="connsiteY3" fmla="*/ 411788 h 411788"/>
                <a:gd name="connsiteX4" fmla="*/ 21431 w 102022"/>
                <a:gd name="connsiteY4" fmla="*/ 0 h 411788"/>
                <a:gd name="connsiteX0" fmla="*/ 26193 w 106784"/>
                <a:gd name="connsiteY0" fmla="*/ 0 h 407025"/>
                <a:gd name="connsiteX1" fmla="*/ 106784 w 106784"/>
                <a:gd name="connsiteY1" fmla="*/ 0 h 407025"/>
                <a:gd name="connsiteX2" fmla="*/ 102022 w 106784"/>
                <a:gd name="connsiteY2" fmla="*/ 407025 h 407025"/>
                <a:gd name="connsiteX3" fmla="*/ 0 w 106784"/>
                <a:gd name="connsiteY3" fmla="*/ 399882 h 407025"/>
                <a:gd name="connsiteX4" fmla="*/ 26193 w 106784"/>
                <a:gd name="connsiteY4" fmla="*/ 0 h 407025"/>
                <a:gd name="connsiteX0" fmla="*/ 26193 w 106784"/>
                <a:gd name="connsiteY0" fmla="*/ 0 h 399882"/>
                <a:gd name="connsiteX1" fmla="*/ 106784 w 106784"/>
                <a:gd name="connsiteY1" fmla="*/ 0 h 399882"/>
                <a:gd name="connsiteX2" fmla="*/ 102022 w 106784"/>
                <a:gd name="connsiteY2" fmla="*/ 399881 h 399882"/>
                <a:gd name="connsiteX3" fmla="*/ 0 w 106784"/>
                <a:gd name="connsiteY3" fmla="*/ 399882 h 399882"/>
                <a:gd name="connsiteX4" fmla="*/ 26193 w 106784"/>
                <a:gd name="connsiteY4" fmla="*/ 0 h 399882"/>
                <a:gd name="connsiteX0" fmla="*/ 355058 w 435649"/>
                <a:gd name="connsiteY0" fmla="*/ 0 h 557216"/>
                <a:gd name="connsiteX1" fmla="*/ 435649 w 435649"/>
                <a:gd name="connsiteY1" fmla="*/ 0 h 557216"/>
                <a:gd name="connsiteX2" fmla="*/ 430887 w 435649"/>
                <a:gd name="connsiteY2" fmla="*/ 399881 h 557216"/>
                <a:gd name="connsiteX3" fmla="*/ 0 w 435649"/>
                <a:gd name="connsiteY3" fmla="*/ 557214 h 557216"/>
                <a:gd name="connsiteX4" fmla="*/ 328865 w 435649"/>
                <a:gd name="connsiteY4" fmla="*/ 399882 h 557216"/>
                <a:gd name="connsiteX5" fmla="*/ 355058 w 435649"/>
                <a:gd name="connsiteY5" fmla="*/ 0 h 557216"/>
                <a:gd name="connsiteX0" fmla="*/ 355059 w 746865"/>
                <a:gd name="connsiteY0" fmla="*/ 0 h 577376"/>
                <a:gd name="connsiteX1" fmla="*/ 435650 w 746865"/>
                <a:gd name="connsiteY1" fmla="*/ 0 h 577376"/>
                <a:gd name="connsiteX2" fmla="*/ 430888 w 746865"/>
                <a:gd name="connsiteY2" fmla="*/ 399881 h 577376"/>
                <a:gd name="connsiteX3" fmla="*/ 738189 w 746865"/>
                <a:gd name="connsiteY3" fmla="*/ 566739 h 577376"/>
                <a:gd name="connsiteX4" fmla="*/ 1 w 746865"/>
                <a:gd name="connsiteY4" fmla="*/ 557214 h 577376"/>
                <a:gd name="connsiteX5" fmla="*/ 328866 w 746865"/>
                <a:gd name="connsiteY5" fmla="*/ 399882 h 577376"/>
                <a:gd name="connsiteX6" fmla="*/ 355059 w 746865"/>
                <a:gd name="connsiteY6" fmla="*/ 0 h 577376"/>
                <a:gd name="connsiteX0" fmla="*/ 355059 w 755101"/>
                <a:gd name="connsiteY0" fmla="*/ 0 h 577376"/>
                <a:gd name="connsiteX1" fmla="*/ 435650 w 755101"/>
                <a:gd name="connsiteY1" fmla="*/ 0 h 577376"/>
                <a:gd name="connsiteX2" fmla="*/ 430888 w 755101"/>
                <a:gd name="connsiteY2" fmla="*/ 399881 h 577376"/>
                <a:gd name="connsiteX3" fmla="*/ 738189 w 755101"/>
                <a:gd name="connsiteY3" fmla="*/ 566739 h 577376"/>
                <a:gd name="connsiteX4" fmla="*/ 1 w 755101"/>
                <a:gd name="connsiteY4" fmla="*/ 557214 h 577376"/>
                <a:gd name="connsiteX5" fmla="*/ 328866 w 755101"/>
                <a:gd name="connsiteY5" fmla="*/ 399882 h 577376"/>
                <a:gd name="connsiteX6" fmla="*/ 355059 w 755101"/>
                <a:gd name="connsiteY6" fmla="*/ 0 h 577376"/>
                <a:gd name="connsiteX0" fmla="*/ 355059 w 755101"/>
                <a:gd name="connsiteY0" fmla="*/ 0 h 577376"/>
                <a:gd name="connsiteX1" fmla="*/ 435650 w 755101"/>
                <a:gd name="connsiteY1" fmla="*/ 0 h 577376"/>
                <a:gd name="connsiteX2" fmla="*/ 430888 w 755101"/>
                <a:gd name="connsiteY2" fmla="*/ 399881 h 577376"/>
                <a:gd name="connsiteX3" fmla="*/ 738189 w 755101"/>
                <a:gd name="connsiteY3" fmla="*/ 566739 h 577376"/>
                <a:gd name="connsiteX4" fmla="*/ 1 w 755101"/>
                <a:gd name="connsiteY4" fmla="*/ 557214 h 577376"/>
                <a:gd name="connsiteX5" fmla="*/ 328866 w 755101"/>
                <a:gd name="connsiteY5" fmla="*/ 399882 h 577376"/>
                <a:gd name="connsiteX6" fmla="*/ 355059 w 755101"/>
                <a:gd name="connsiteY6" fmla="*/ 0 h 577376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5102" h="566739">
                  <a:moveTo>
                    <a:pt x="355060" y="0"/>
                  </a:moveTo>
                  <a:lnTo>
                    <a:pt x="435651" y="0"/>
                  </a:lnTo>
                  <a:cubicBezTo>
                    <a:pt x="434064" y="135675"/>
                    <a:pt x="396757" y="249919"/>
                    <a:pt x="430889" y="399881"/>
                  </a:cubicBezTo>
                  <a:cubicBezTo>
                    <a:pt x="642840" y="379640"/>
                    <a:pt x="810004" y="540517"/>
                    <a:pt x="738190" y="566739"/>
                  </a:cubicBezTo>
                  <a:cubicBezTo>
                    <a:pt x="411582" y="473898"/>
                    <a:pt x="-1231" y="563195"/>
                    <a:pt x="2" y="557214"/>
                  </a:cubicBezTo>
                  <a:cubicBezTo>
                    <a:pt x="109624" y="504770"/>
                    <a:pt x="69226" y="409463"/>
                    <a:pt x="328867" y="399882"/>
                  </a:cubicBezTo>
                  <a:cubicBezTo>
                    <a:pt x="306642" y="257063"/>
                    <a:pt x="315373" y="195206"/>
                    <a:pt x="355060" y="0"/>
                  </a:cubicBezTo>
                  <a:close/>
                </a:path>
              </a:pathLst>
            </a:custGeom>
            <a:solidFill>
              <a:srgbClr val="7E90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Rectangle 62">
              <a:extLst>
                <a:ext uri="{FF2B5EF4-FFF2-40B4-BE49-F238E27FC236}">
                  <a16:creationId xmlns:a16="http://schemas.microsoft.com/office/drawing/2014/main" id="{93661411-0257-017A-ED47-401948263F77}"/>
                </a:ext>
              </a:extLst>
            </p:cNvPr>
            <p:cNvSpPr/>
            <p:nvPr/>
          </p:nvSpPr>
          <p:spPr>
            <a:xfrm>
              <a:off x="2940317" y="1240752"/>
              <a:ext cx="2248117" cy="1816901"/>
            </a:xfrm>
            <a:custGeom>
              <a:avLst/>
              <a:gdLst>
                <a:gd name="connsiteX0" fmla="*/ 0 w 536363"/>
                <a:gd name="connsiteY0" fmla="*/ 0 h 678535"/>
                <a:gd name="connsiteX1" fmla="*/ 536363 w 536363"/>
                <a:gd name="connsiteY1" fmla="*/ 0 h 678535"/>
                <a:gd name="connsiteX2" fmla="*/ 536363 w 536363"/>
                <a:gd name="connsiteY2" fmla="*/ 678535 h 678535"/>
                <a:gd name="connsiteX3" fmla="*/ 0 w 536363"/>
                <a:gd name="connsiteY3" fmla="*/ 678535 h 678535"/>
                <a:gd name="connsiteX4" fmla="*/ 0 w 536363"/>
                <a:gd name="connsiteY4" fmla="*/ 0 h 678535"/>
                <a:gd name="connsiteX0" fmla="*/ 45243 w 536363"/>
                <a:gd name="connsiteY0" fmla="*/ 0 h 678535"/>
                <a:gd name="connsiteX1" fmla="*/ 536363 w 536363"/>
                <a:gd name="connsiteY1" fmla="*/ 0 h 678535"/>
                <a:gd name="connsiteX2" fmla="*/ 536363 w 536363"/>
                <a:gd name="connsiteY2" fmla="*/ 678535 h 678535"/>
                <a:gd name="connsiteX3" fmla="*/ 0 w 536363"/>
                <a:gd name="connsiteY3" fmla="*/ 678535 h 678535"/>
                <a:gd name="connsiteX4" fmla="*/ 45243 w 536363"/>
                <a:gd name="connsiteY4" fmla="*/ 0 h 678535"/>
                <a:gd name="connsiteX0" fmla="*/ 60801 w 551921"/>
                <a:gd name="connsiteY0" fmla="*/ 0 h 678535"/>
                <a:gd name="connsiteX1" fmla="*/ 551921 w 551921"/>
                <a:gd name="connsiteY1" fmla="*/ 0 h 678535"/>
                <a:gd name="connsiteX2" fmla="*/ 551921 w 551921"/>
                <a:gd name="connsiteY2" fmla="*/ 678535 h 678535"/>
                <a:gd name="connsiteX3" fmla="*/ 15558 w 551921"/>
                <a:gd name="connsiteY3" fmla="*/ 678535 h 678535"/>
                <a:gd name="connsiteX4" fmla="*/ 570 w 551921"/>
                <a:gd name="connsiteY4" fmla="*/ 514229 h 678535"/>
                <a:gd name="connsiteX5" fmla="*/ 60801 w 551921"/>
                <a:gd name="connsiteY5" fmla="*/ 0 h 678535"/>
                <a:gd name="connsiteX0" fmla="*/ 60801 w 587640"/>
                <a:gd name="connsiteY0" fmla="*/ 23813 h 702348"/>
                <a:gd name="connsiteX1" fmla="*/ 587640 w 587640"/>
                <a:gd name="connsiteY1" fmla="*/ 0 h 702348"/>
                <a:gd name="connsiteX2" fmla="*/ 551921 w 587640"/>
                <a:gd name="connsiteY2" fmla="*/ 702348 h 702348"/>
                <a:gd name="connsiteX3" fmla="*/ 15558 w 587640"/>
                <a:gd name="connsiteY3" fmla="*/ 702348 h 702348"/>
                <a:gd name="connsiteX4" fmla="*/ 570 w 587640"/>
                <a:gd name="connsiteY4" fmla="*/ 538042 h 702348"/>
                <a:gd name="connsiteX5" fmla="*/ 60801 w 587640"/>
                <a:gd name="connsiteY5" fmla="*/ 23813 h 702348"/>
                <a:gd name="connsiteX0" fmla="*/ 60801 w 587640"/>
                <a:gd name="connsiteY0" fmla="*/ 23813 h 702348"/>
                <a:gd name="connsiteX1" fmla="*/ 587640 w 587640"/>
                <a:gd name="connsiteY1" fmla="*/ 0 h 702348"/>
                <a:gd name="connsiteX2" fmla="*/ 486344 w 587640"/>
                <a:gd name="connsiteY2" fmla="*/ 488036 h 702348"/>
                <a:gd name="connsiteX3" fmla="*/ 551921 w 587640"/>
                <a:gd name="connsiteY3" fmla="*/ 702348 h 702348"/>
                <a:gd name="connsiteX4" fmla="*/ 15558 w 587640"/>
                <a:gd name="connsiteY4" fmla="*/ 702348 h 702348"/>
                <a:gd name="connsiteX5" fmla="*/ 570 w 587640"/>
                <a:gd name="connsiteY5" fmla="*/ 538042 h 702348"/>
                <a:gd name="connsiteX6" fmla="*/ 60801 w 587640"/>
                <a:gd name="connsiteY6" fmla="*/ 23813 h 702348"/>
                <a:gd name="connsiteX0" fmla="*/ 60801 w 587640"/>
                <a:gd name="connsiteY0" fmla="*/ 23813 h 702348"/>
                <a:gd name="connsiteX1" fmla="*/ 587640 w 587640"/>
                <a:gd name="connsiteY1" fmla="*/ 0 h 702348"/>
                <a:gd name="connsiteX2" fmla="*/ 486344 w 587640"/>
                <a:gd name="connsiteY2" fmla="*/ 488036 h 702348"/>
                <a:gd name="connsiteX3" fmla="*/ 551921 w 587640"/>
                <a:gd name="connsiteY3" fmla="*/ 702348 h 702348"/>
                <a:gd name="connsiteX4" fmla="*/ 15558 w 587640"/>
                <a:gd name="connsiteY4" fmla="*/ 702348 h 702348"/>
                <a:gd name="connsiteX5" fmla="*/ 570 w 587640"/>
                <a:gd name="connsiteY5" fmla="*/ 538042 h 702348"/>
                <a:gd name="connsiteX6" fmla="*/ 60801 w 587640"/>
                <a:gd name="connsiteY6" fmla="*/ 23813 h 702348"/>
                <a:gd name="connsiteX0" fmla="*/ 60801 w 594858"/>
                <a:gd name="connsiteY0" fmla="*/ 23813 h 702348"/>
                <a:gd name="connsiteX1" fmla="*/ 587640 w 594858"/>
                <a:gd name="connsiteY1" fmla="*/ 0 h 702348"/>
                <a:gd name="connsiteX2" fmla="*/ 486344 w 594858"/>
                <a:gd name="connsiteY2" fmla="*/ 488036 h 702348"/>
                <a:gd name="connsiteX3" fmla="*/ 551921 w 594858"/>
                <a:gd name="connsiteY3" fmla="*/ 702348 h 702348"/>
                <a:gd name="connsiteX4" fmla="*/ 15558 w 594858"/>
                <a:gd name="connsiteY4" fmla="*/ 702348 h 702348"/>
                <a:gd name="connsiteX5" fmla="*/ 570 w 594858"/>
                <a:gd name="connsiteY5" fmla="*/ 538042 h 702348"/>
                <a:gd name="connsiteX6" fmla="*/ 60801 w 594858"/>
                <a:gd name="connsiteY6" fmla="*/ 23813 h 702348"/>
                <a:gd name="connsiteX0" fmla="*/ 60801 w 594858"/>
                <a:gd name="connsiteY0" fmla="*/ 23813 h 702348"/>
                <a:gd name="connsiteX1" fmla="*/ 587640 w 594858"/>
                <a:gd name="connsiteY1" fmla="*/ 0 h 702348"/>
                <a:gd name="connsiteX2" fmla="*/ 486344 w 594858"/>
                <a:gd name="connsiteY2" fmla="*/ 488036 h 702348"/>
                <a:gd name="connsiteX3" fmla="*/ 551921 w 594858"/>
                <a:gd name="connsiteY3" fmla="*/ 702348 h 702348"/>
                <a:gd name="connsiteX4" fmla="*/ 15558 w 594858"/>
                <a:gd name="connsiteY4" fmla="*/ 702348 h 702348"/>
                <a:gd name="connsiteX5" fmla="*/ 570 w 594858"/>
                <a:gd name="connsiteY5" fmla="*/ 538042 h 702348"/>
                <a:gd name="connsiteX6" fmla="*/ 60801 w 594858"/>
                <a:gd name="connsiteY6" fmla="*/ 23813 h 702348"/>
                <a:gd name="connsiteX0" fmla="*/ 60801 w 2075921"/>
                <a:gd name="connsiteY0" fmla="*/ 23813 h 1013498"/>
                <a:gd name="connsiteX1" fmla="*/ 587640 w 2075921"/>
                <a:gd name="connsiteY1" fmla="*/ 0 h 1013498"/>
                <a:gd name="connsiteX2" fmla="*/ 486344 w 2075921"/>
                <a:gd name="connsiteY2" fmla="*/ 488036 h 1013498"/>
                <a:gd name="connsiteX3" fmla="*/ 2075921 w 2075921"/>
                <a:gd name="connsiteY3" fmla="*/ 1013498 h 1013498"/>
                <a:gd name="connsiteX4" fmla="*/ 15558 w 2075921"/>
                <a:gd name="connsiteY4" fmla="*/ 702348 h 1013498"/>
                <a:gd name="connsiteX5" fmla="*/ 570 w 2075921"/>
                <a:gd name="connsiteY5" fmla="*/ 538042 h 1013498"/>
                <a:gd name="connsiteX6" fmla="*/ 60801 w 2075921"/>
                <a:gd name="connsiteY6" fmla="*/ 23813 h 1013498"/>
                <a:gd name="connsiteX0" fmla="*/ 60801 w 2075921"/>
                <a:gd name="connsiteY0" fmla="*/ 23813 h 1013498"/>
                <a:gd name="connsiteX1" fmla="*/ 587640 w 2075921"/>
                <a:gd name="connsiteY1" fmla="*/ 0 h 1013498"/>
                <a:gd name="connsiteX2" fmla="*/ 486344 w 2075921"/>
                <a:gd name="connsiteY2" fmla="*/ 488036 h 1013498"/>
                <a:gd name="connsiteX3" fmla="*/ 2075921 w 2075921"/>
                <a:gd name="connsiteY3" fmla="*/ 1013498 h 1013498"/>
                <a:gd name="connsiteX4" fmla="*/ 1862706 w 2075921"/>
                <a:gd name="connsiteY4" fmla="*/ 969048 h 1013498"/>
                <a:gd name="connsiteX5" fmla="*/ 15558 w 2075921"/>
                <a:gd name="connsiteY5" fmla="*/ 702348 h 1013498"/>
                <a:gd name="connsiteX6" fmla="*/ 570 w 2075921"/>
                <a:gd name="connsiteY6" fmla="*/ 538042 h 1013498"/>
                <a:gd name="connsiteX7" fmla="*/ 60801 w 2075921"/>
                <a:gd name="connsiteY7" fmla="*/ 23813 h 1013498"/>
                <a:gd name="connsiteX0" fmla="*/ 60801 w 2199782"/>
                <a:gd name="connsiteY0" fmla="*/ 23813 h 1547533"/>
                <a:gd name="connsiteX1" fmla="*/ 587640 w 2199782"/>
                <a:gd name="connsiteY1" fmla="*/ 0 h 1547533"/>
                <a:gd name="connsiteX2" fmla="*/ 486344 w 2199782"/>
                <a:gd name="connsiteY2" fmla="*/ 488036 h 1547533"/>
                <a:gd name="connsiteX3" fmla="*/ 2075921 w 2199782"/>
                <a:gd name="connsiteY3" fmla="*/ 1013498 h 1547533"/>
                <a:gd name="connsiteX4" fmla="*/ 1862706 w 2199782"/>
                <a:gd name="connsiteY4" fmla="*/ 969048 h 1547533"/>
                <a:gd name="connsiteX5" fmla="*/ 2173856 w 2199782"/>
                <a:gd name="connsiteY5" fmla="*/ 1546898 h 1547533"/>
                <a:gd name="connsiteX6" fmla="*/ 15558 w 2199782"/>
                <a:gd name="connsiteY6" fmla="*/ 702348 h 1547533"/>
                <a:gd name="connsiteX7" fmla="*/ 570 w 2199782"/>
                <a:gd name="connsiteY7" fmla="*/ 538042 h 1547533"/>
                <a:gd name="connsiteX8" fmla="*/ 60801 w 2199782"/>
                <a:gd name="connsiteY8" fmla="*/ 23813 h 1547533"/>
                <a:gd name="connsiteX0" fmla="*/ 60801 w 2199782"/>
                <a:gd name="connsiteY0" fmla="*/ 23813 h 1547533"/>
                <a:gd name="connsiteX1" fmla="*/ 587640 w 2199782"/>
                <a:gd name="connsiteY1" fmla="*/ 0 h 1547533"/>
                <a:gd name="connsiteX2" fmla="*/ 486344 w 2199782"/>
                <a:gd name="connsiteY2" fmla="*/ 488036 h 1547533"/>
                <a:gd name="connsiteX3" fmla="*/ 2075921 w 2199782"/>
                <a:gd name="connsiteY3" fmla="*/ 1013498 h 1547533"/>
                <a:gd name="connsiteX4" fmla="*/ 1862706 w 2199782"/>
                <a:gd name="connsiteY4" fmla="*/ 969048 h 1547533"/>
                <a:gd name="connsiteX5" fmla="*/ 2173856 w 2199782"/>
                <a:gd name="connsiteY5" fmla="*/ 1546898 h 1547533"/>
                <a:gd name="connsiteX6" fmla="*/ 1703955 w 2199782"/>
                <a:gd name="connsiteY6" fmla="*/ 1413548 h 1547533"/>
                <a:gd name="connsiteX7" fmla="*/ 15558 w 2199782"/>
                <a:gd name="connsiteY7" fmla="*/ 702348 h 1547533"/>
                <a:gd name="connsiteX8" fmla="*/ 570 w 2199782"/>
                <a:gd name="connsiteY8" fmla="*/ 538042 h 1547533"/>
                <a:gd name="connsiteX9" fmla="*/ 60801 w 2199782"/>
                <a:gd name="connsiteY9" fmla="*/ 23813 h 1547533"/>
                <a:gd name="connsiteX0" fmla="*/ 60231 w 2199212"/>
                <a:gd name="connsiteY0" fmla="*/ 23813 h 1547533"/>
                <a:gd name="connsiteX1" fmla="*/ 587070 w 2199212"/>
                <a:gd name="connsiteY1" fmla="*/ 0 h 1547533"/>
                <a:gd name="connsiteX2" fmla="*/ 485774 w 2199212"/>
                <a:gd name="connsiteY2" fmla="*/ 488036 h 1547533"/>
                <a:gd name="connsiteX3" fmla="*/ 2075351 w 2199212"/>
                <a:gd name="connsiteY3" fmla="*/ 1013498 h 1547533"/>
                <a:gd name="connsiteX4" fmla="*/ 1862136 w 2199212"/>
                <a:gd name="connsiteY4" fmla="*/ 969048 h 1547533"/>
                <a:gd name="connsiteX5" fmla="*/ 2173286 w 2199212"/>
                <a:gd name="connsiteY5" fmla="*/ 1546898 h 1547533"/>
                <a:gd name="connsiteX6" fmla="*/ 1703385 w 2199212"/>
                <a:gd name="connsiteY6" fmla="*/ 1413548 h 1547533"/>
                <a:gd name="connsiteX7" fmla="*/ 0 w 2199212"/>
                <a:gd name="connsiteY7" fmla="*/ 538042 h 1547533"/>
                <a:gd name="connsiteX8" fmla="*/ 60231 w 2199212"/>
                <a:gd name="connsiteY8" fmla="*/ 23813 h 1547533"/>
                <a:gd name="connsiteX0" fmla="*/ 121835 w 2260816"/>
                <a:gd name="connsiteY0" fmla="*/ 23813 h 1547533"/>
                <a:gd name="connsiteX1" fmla="*/ 648674 w 2260816"/>
                <a:gd name="connsiteY1" fmla="*/ 0 h 1547533"/>
                <a:gd name="connsiteX2" fmla="*/ 547378 w 2260816"/>
                <a:gd name="connsiteY2" fmla="*/ 488036 h 1547533"/>
                <a:gd name="connsiteX3" fmla="*/ 2136955 w 2260816"/>
                <a:gd name="connsiteY3" fmla="*/ 1013498 h 1547533"/>
                <a:gd name="connsiteX4" fmla="*/ 1923740 w 2260816"/>
                <a:gd name="connsiteY4" fmla="*/ 969048 h 1547533"/>
                <a:gd name="connsiteX5" fmla="*/ 2234890 w 2260816"/>
                <a:gd name="connsiteY5" fmla="*/ 1546898 h 1547533"/>
                <a:gd name="connsiteX6" fmla="*/ 1764989 w 2260816"/>
                <a:gd name="connsiteY6" fmla="*/ 1413548 h 1547533"/>
                <a:gd name="connsiteX7" fmla="*/ 61604 w 2260816"/>
                <a:gd name="connsiteY7" fmla="*/ 538042 h 1547533"/>
                <a:gd name="connsiteX8" fmla="*/ 121835 w 2260816"/>
                <a:gd name="connsiteY8" fmla="*/ 23813 h 1547533"/>
                <a:gd name="connsiteX0" fmla="*/ 116207 w 2255188"/>
                <a:gd name="connsiteY0" fmla="*/ 23813 h 1825171"/>
                <a:gd name="connsiteX1" fmla="*/ 643046 w 2255188"/>
                <a:gd name="connsiteY1" fmla="*/ 0 h 1825171"/>
                <a:gd name="connsiteX2" fmla="*/ 541750 w 2255188"/>
                <a:gd name="connsiteY2" fmla="*/ 488036 h 1825171"/>
                <a:gd name="connsiteX3" fmla="*/ 2131327 w 2255188"/>
                <a:gd name="connsiteY3" fmla="*/ 1013498 h 1825171"/>
                <a:gd name="connsiteX4" fmla="*/ 1918112 w 2255188"/>
                <a:gd name="connsiteY4" fmla="*/ 969048 h 1825171"/>
                <a:gd name="connsiteX5" fmla="*/ 2229262 w 2255188"/>
                <a:gd name="connsiteY5" fmla="*/ 1546898 h 1825171"/>
                <a:gd name="connsiteX6" fmla="*/ 1759361 w 2255188"/>
                <a:gd name="connsiteY6" fmla="*/ 1413548 h 1825171"/>
                <a:gd name="connsiteX7" fmla="*/ 55976 w 2255188"/>
                <a:gd name="connsiteY7" fmla="*/ 538042 h 1825171"/>
                <a:gd name="connsiteX8" fmla="*/ 116207 w 2255188"/>
                <a:gd name="connsiteY8" fmla="*/ 23813 h 1825171"/>
                <a:gd name="connsiteX0" fmla="*/ 115529 w 2254510"/>
                <a:gd name="connsiteY0" fmla="*/ 23813 h 1816901"/>
                <a:gd name="connsiteX1" fmla="*/ 642368 w 2254510"/>
                <a:gd name="connsiteY1" fmla="*/ 0 h 1816901"/>
                <a:gd name="connsiteX2" fmla="*/ 541072 w 2254510"/>
                <a:gd name="connsiteY2" fmla="*/ 488036 h 1816901"/>
                <a:gd name="connsiteX3" fmla="*/ 2130649 w 2254510"/>
                <a:gd name="connsiteY3" fmla="*/ 1013498 h 1816901"/>
                <a:gd name="connsiteX4" fmla="*/ 1917434 w 2254510"/>
                <a:gd name="connsiteY4" fmla="*/ 969048 h 1816901"/>
                <a:gd name="connsiteX5" fmla="*/ 2228584 w 2254510"/>
                <a:gd name="connsiteY5" fmla="*/ 1546898 h 1816901"/>
                <a:gd name="connsiteX6" fmla="*/ 1758683 w 2254510"/>
                <a:gd name="connsiteY6" fmla="*/ 1413548 h 1816901"/>
                <a:gd name="connsiteX7" fmla="*/ 55298 w 2254510"/>
                <a:gd name="connsiteY7" fmla="*/ 538042 h 1816901"/>
                <a:gd name="connsiteX8" fmla="*/ 115529 w 2254510"/>
                <a:gd name="connsiteY8" fmla="*/ 23813 h 1816901"/>
                <a:gd name="connsiteX0" fmla="*/ 115529 w 2254510"/>
                <a:gd name="connsiteY0" fmla="*/ 23813 h 1816901"/>
                <a:gd name="connsiteX1" fmla="*/ 642368 w 2254510"/>
                <a:gd name="connsiteY1" fmla="*/ 0 h 1816901"/>
                <a:gd name="connsiteX2" fmla="*/ 541072 w 2254510"/>
                <a:gd name="connsiteY2" fmla="*/ 488036 h 1816901"/>
                <a:gd name="connsiteX3" fmla="*/ 2130649 w 2254510"/>
                <a:gd name="connsiteY3" fmla="*/ 1013498 h 1816901"/>
                <a:gd name="connsiteX4" fmla="*/ 1917434 w 2254510"/>
                <a:gd name="connsiteY4" fmla="*/ 969048 h 1816901"/>
                <a:gd name="connsiteX5" fmla="*/ 2228584 w 2254510"/>
                <a:gd name="connsiteY5" fmla="*/ 1546898 h 1816901"/>
                <a:gd name="connsiteX6" fmla="*/ 1758683 w 2254510"/>
                <a:gd name="connsiteY6" fmla="*/ 1413548 h 1816901"/>
                <a:gd name="connsiteX7" fmla="*/ 55298 w 2254510"/>
                <a:gd name="connsiteY7" fmla="*/ 538042 h 1816901"/>
                <a:gd name="connsiteX8" fmla="*/ 115529 w 2254510"/>
                <a:gd name="connsiteY8" fmla="*/ 23813 h 1816901"/>
                <a:gd name="connsiteX0" fmla="*/ 115529 w 2283631"/>
                <a:gd name="connsiteY0" fmla="*/ 23813 h 1816901"/>
                <a:gd name="connsiteX1" fmla="*/ 642368 w 2283631"/>
                <a:gd name="connsiteY1" fmla="*/ 0 h 1816901"/>
                <a:gd name="connsiteX2" fmla="*/ 541072 w 2283631"/>
                <a:gd name="connsiteY2" fmla="*/ 488036 h 1816901"/>
                <a:gd name="connsiteX3" fmla="*/ 2130649 w 2283631"/>
                <a:gd name="connsiteY3" fmla="*/ 1013498 h 1816901"/>
                <a:gd name="connsiteX4" fmla="*/ 1917434 w 2283631"/>
                <a:gd name="connsiteY4" fmla="*/ 969048 h 1816901"/>
                <a:gd name="connsiteX5" fmla="*/ 2228584 w 2283631"/>
                <a:gd name="connsiteY5" fmla="*/ 1546898 h 1816901"/>
                <a:gd name="connsiteX6" fmla="*/ 1758683 w 2283631"/>
                <a:gd name="connsiteY6" fmla="*/ 1413548 h 1816901"/>
                <a:gd name="connsiteX7" fmla="*/ 55298 w 2283631"/>
                <a:gd name="connsiteY7" fmla="*/ 538042 h 1816901"/>
                <a:gd name="connsiteX8" fmla="*/ 115529 w 2283631"/>
                <a:gd name="connsiteY8" fmla="*/ 23813 h 1816901"/>
                <a:gd name="connsiteX0" fmla="*/ 115529 w 2248117"/>
                <a:gd name="connsiteY0" fmla="*/ 23813 h 1816901"/>
                <a:gd name="connsiteX1" fmla="*/ 642368 w 2248117"/>
                <a:gd name="connsiteY1" fmla="*/ 0 h 1816901"/>
                <a:gd name="connsiteX2" fmla="*/ 541072 w 2248117"/>
                <a:gd name="connsiteY2" fmla="*/ 488036 h 1816901"/>
                <a:gd name="connsiteX3" fmla="*/ 2130649 w 2248117"/>
                <a:gd name="connsiteY3" fmla="*/ 1013498 h 1816901"/>
                <a:gd name="connsiteX4" fmla="*/ 1917434 w 2248117"/>
                <a:gd name="connsiteY4" fmla="*/ 969048 h 1816901"/>
                <a:gd name="connsiteX5" fmla="*/ 2228584 w 2248117"/>
                <a:gd name="connsiteY5" fmla="*/ 1546898 h 1816901"/>
                <a:gd name="connsiteX6" fmla="*/ 1758683 w 2248117"/>
                <a:gd name="connsiteY6" fmla="*/ 1413548 h 1816901"/>
                <a:gd name="connsiteX7" fmla="*/ 55298 w 2248117"/>
                <a:gd name="connsiteY7" fmla="*/ 538042 h 1816901"/>
                <a:gd name="connsiteX8" fmla="*/ 115529 w 2248117"/>
                <a:gd name="connsiteY8" fmla="*/ 23813 h 1816901"/>
                <a:gd name="connsiteX0" fmla="*/ 115529 w 2248117"/>
                <a:gd name="connsiteY0" fmla="*/ 23813 h 1816901"/>
                <a:gd name="connsiteX1" fmla="*/ 642368 w 2248117"/>
                <a:gd name="connsiteY1" fmla="*/ 0 h 1816901"/>
                <a:gd name="connsiteX2" fmla="*/ 541072 w 2248117"/>
                <a:gd name="connsiteY2" fmla="*/ 488036 h 1816901"/>
                <a:gd name="connsiteX3" fmla="*/ 2130649 w 2248117"/>
                <a:gd name="connsiteY3" fmla="*/ 1013498 h 1816901"/>
                <a:gd name="connsiteX4" fmla="*/ 1917434 w 2248117"/>
                <a:gd name="connsiteY4" fmla="*/ 969048 h 1816901"/>
                <a:gd name="connsiteX5" fmla="*/ 2228584 w 2248117"/>
                <a:gd name="connsiteY5" fmla="*/ 1546898 h 1816901"/>
                <a:gd name="connsiteX6" fmla="*/ 1758683 w 2248117"/>
                <a:gd name="connsiteY6" fmla="*/ 1413548 h 1816901"/>
                <a:gd name="connsiteX7" fmla="*/ 55298 w 2248117"/>
                <a:gd name="connsiteY7" fmla="*/ 538042 h 1816901"/>
                <a:gd name="connsiteX8" fmla="*/ 115529 w 2248117"/>
                <a:gd name="connsiteY8" fmla="*/ 23813 h 1816901"/>
                <a:gd name="connsiteX0" fmla="*/ 115529 w 2248117"/>
                <a:gd name="connsiteY0" fmla="*/ 23813 h 1816901"/>
                <a:gd name="connsiteX1" fmla="*/ 642368 w 2248117"/>
                <a:gd name="connsiteY1" fmla="*/ 0 h 1816901"/>
                <a:gd name="connsiteX2" fmla="*/ 541072 w 2248117"/>
                <a:gd name="connsiteY2" fmla="*/ 488036 h 1816901"/>
                <a:gd name="connsiteX3" fmla="*/ 2130649 w 2248117"/>
                <a:gd name="connsiteY3" fmla="*/ 1013498 h 1816901"/>
                <a:gd name="connsiteX4" fmla="*/ 1917434 w 2248117"/>
                <a:gd name="connsiteY4" fmla="*/ 969048 h 1816901"/>
                <a:gd name="connsiteX5" fmla="*/ 2228584 w 2248117"/>
                <a:gd name="connsiteY5" fmla="*/ 1546898 h 1816901"/>
                <a:gd name="connsiteX6" fmla="*/ 1758683 w 2248117"/>
                <a:gd name="connsiteY6" fmla="*/ 1413548 h 1816901"/>
                <a:gd name="connsiteX7" fmla="*/ 55298 w 2248117"/>
                <a:gd name="connsiteY7" fmla="*/ 538042 h 1816901"/>
                <a:gd name="connsiteX8" fmla="*/ 115529 w 2248117"/>
                <a:gd name="connsiteY8" fmla="*/ 23813 h 181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117" h="1816901">
                  <a:moveTo>
                    <a:pt x="115529" y="23813"/>
                  </a:moveTo>
                  <a:lnTo>
                    <a:pt x="642368" y="0"/>
                  </a:lnTo>
                  <a:cubicBezTo>
                    <a:pt x="664165" y="154741"/>
                    <a:pt x="638337" y="283289"/>
                    <a:pt x="541072" y="488036"/>
                  </a:cubicBezTo>
                  <a:cubicBezTo>
                    <a:pt x="1617031" y="104390"/>
                    <a:pt x="2127840" y="685944"/>
                    <a:pt x="2130649" y="1013498"/>
                  </a:cubicBezTo>
                  <a:cubicBezTo>
                    <a:pt x="2059577" y="1007148"/>
                    <a:pt x="1988506" y="975398"/>
                    <a:pt x="1917434" y="969048"/>
                  </a:cubicBezTo>
                  <a:cubicBezTo>
                    <a:pt x="2177784" y="1053715"/>
                    <a:pt x="2298434" y="1538431"/>
                    <a:pt x="2228584" y="1546898"/>
                  </a:cubicBezTo>
                  <a:cubicBezTo>
                    <a:pt x="2076184" y="1481281"/>
                    <a:pt x="2050783" y="1441065"/>
                    <a:pt x="1758683" y="1413548"/>
                  </a:cubicBezTo>
                  <a:cubicBezTo>
                    <a:pt x="1406788" y="2048813"/>
                    <a:pt x="-329407" y="2055427"/>
                    <a:pt x="55298" y="538042"/>
                  </a:cubicBezTo>
                  <a:cubicBezTo>
                    <a:pt x="139668" y="335676"/>
                    <a:pt x="95452" y="195223"/>
                    <a:pt x="115529" y="23813"/>
                  </a:cubicBezTo>
                  <a:close/>
                </a:path>
              </a:pathLst>
            </a:custGeom>
            <a:solidFill>
              <a:srgbClr val="4533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0BEAF311-76D9-1E28-7072-414778277066}"/>
                </a:ext>
              </a:extLst>
            </p:cNvPr>
            <p:cNvSpPr/>
            <p:nvPr/>
          </p:nvSpPr>
          <p:spPr>
            <a:xfrm>
              <a:off x="2794788" y="528183"/>
              <a:ext cx="914400" cy="914400"/>
            </a:xfrm>
            <a:prstGeom prst="ellipse">
              <a:avLst/>
            </a:prstGeom>
            <a:solidFill>
              <a:srgbClr val="2572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B5F7829F-13CC-05FE-CDB5-3D52DBF0204A}"/>
                </a:ext>
              </a:extLst>
            </p:cNvPr>
            <p:cNvGrpSpPr/>
            <p:nvPr/>
          </p:nvGrpSpPr>
          <p:grpSpPr>
            <a:xfrm>
              <a:off x="3531436" y="1603174"/>
              <a:ext cx="1003050" cy="1145593"/>
              <a:chOff x="3647646" y="1758771"/>
              <a:chExt cx="805155" cy="919575"/>
            </a:xfrm>
          </p:grpSpPr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8BF52578-9173-1F5E-6862-5F9B6700A75C}"/>
                  </a:ext>
                </a:extLst>
              </p:cNvPr>
              <p:cNvSpPr/>
              <p:nvPr/>
            </p:nvSpPr>
            <p:spPr>
              <a:xfrm rot="627074">
                <a:off x="4118400" y="1846897"/>
                <a:ext cx="334401" cy="831449"/>
              </a:xfrm>
              <a:custGeom>
                <a:avLst/>
                <a:gdLst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271038 w 343884"/>
                  <a:gd name="connsiteY2" fmla="*/ 9028 h 849404"/>
                  <a:gd name="connsiteX3" fmla="*/ 343884 w 343884"/>
                  <a:gd name="connsiteY3" fmla="*/ 39830 h 849404"/>
                  <a:gd name="connsiteX4" fmla="*/ 334338 w 343884"/>
                  <a:gd name="connsiteY4" fmla="*/ 76984 h 849404"/>
                  <a:gd name="connsiteX5" fmla="*/ 261001 w 343884"/>
                  <a:gd name="connsiteY5" fmla="*/ 160733 h 849404"/>
                  <a:gd name="connsiteX6" fmla="*/ 236900 w 343884"/>
                  <a:gd name="connsiteY6" fmla="*/ 397635 h 849404"/>
                  <a:gd name="connsiteX7" fmla="*/ 232684 w 343884"/>
                  <a:gd name="connsiteY7" fmla="*/ 637326 h 849404"/>
                  <a:gd name="connsiteX8" fmla="*/ 290524 w 343884"/>
                  <a:gd name="connsiteY8" fmla="*/ 799929 h 849404"/>
                  <a:gd name="connsiteX9" fmla="*/ 282515 w 343884"/>
                  <a:gd name="connsiteY9" fmla="*/ 815509 h 849404"/>
                  <a:gd name="connsiteX10" fmla="*/ 271039 w 343884"/>
                  <a:gd name="connsiteY10" fmla="*/ 820362 h 849404"/>
                  <a:gd name="connsiteX11" fmla="*/ 164955 w 343884"/>
                  <a:gd name="connsiteY11" fmla="*/ 846016 h 849404"/>
                  <a:gd name="connsiteX12" fmla="*/ 121810 w 343884"/>
                  <a:gd name="connsiteY12" fmla="*/ 849404 h 849404"/>
                  <a:gd name="connsiteX13" fmla="*/ 0 w 343884"/>
                  <a:gd name="connsiteY13" fmla="*/ 40992 h 849404"/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343884 w 343884"/>
                  <a:gd name="connsiteY2" fmla="*/ 39830 h 849404"/>
                  <a:gd name="connsiteX3" fmla="*/ 334338 w 343884"/>
                  <a:gd name="connsiteY3" fmla="*/ 76984 h 849404"/>
                  <a:gd name="connsiteX4" fmla="*/ 261001 w 343884"/>
                  <a:gd name="connsiteY4" fmla="*/ 160733 h 849404"/>
                  <a:gd name="connsiteX5" fmla="*/ 236900 w 343884"/>
                  <a:gd name="connsiteY5" fmla="*/ 397635 h 849404"/>
                  <a:gd name="connsiteX6" fmla="*/ 232684 w 343884"/>
                  <a:gd name="connsiteY6" fmla="*/ 637326 h 849404"/>
                  <a:gd name="connsiteX7" fmla="*/ 290524 w 343884"/>
                  <a:gd name="connsiteY7" fmla="*/ 799929 h 849404"/>
                  <a:gd name="connsiteX8" fmla="*/ 282515 w 343884"/>
                  <a:gd name="connsiteY8" fmla="*/ 815509 h 849404"/>
                  <a:gd name="connsiteX9" fmla="*/ 271039 w 343884"/>
                  <a:gd name="connsiteY9" fmla="*/ 820362 h 849404"/>
                  <a:gd name="connsiteX10" fmla="*/ 164955 w 343884"/>
                  <a:gd name="connsiteY10" fmla="*/ 846016 h 849404"/>
                  <a:gd name="connsiteX11" fmla="*/ 121810 w 343884"/>
                  <a:gd name="connsiteY11" fmla="*/ 849404 h 849404"/>
                  <a:gd name="connsiteX12" fmla="*/ 0 w 343884"/>
                  <a:gd name="connsiteY12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406"/>
                  <a:gd name="connsiteY0" fmla="*/ 40992 h 849404"/>
                  <a:gd name="connsiteX1" fmla="*/ 233702 w 334406"/>
                  <a:gd name="connsiteY1" fmla="*/ 0 h 849404"/>
                  <a:gd name="connsiteX2" fmla="*/ 334338 w 334406"/>
                  <a:gd name="connsiteY2" fmla="*/ 76984 h 849404"/>
                  <a:gd name="connsiteX3" fmla="*/ 261001 w 334406"/>
                  <a:gd name="connsiteY3" fmla="*/ 160733 h 849404"/>
                  <a:gd name="connsiteX4" fmla="*/ 236900 w 334406"/>
                  <a:gd name="connsiteY4" fmla="*/ 397635 h 849404"/>
                  <a:gd name="connsiteX5" fmla="*/ 232684 w 334406"/>
                  <a:gd name="connsiteY5" fmla="*/ 637326 h 849404"/>
                  <a:gd name="connsiteX6" fmla="*/ 290524 w 334406"/>
                  <a:gd name="connsiteY6" fmla="*/ 799929 h 849404"/>
                  <a:gd name="connsiteX7" fmla="*/ 282515 w 334406"/>
                  <a:gd name="connsiteY7" fmla="*/ 815509 h 849404"/>
                  <a:gd name="connsiteX8" fmla="*/ 271039 w 334406"/>
                  <a:gd name="connsiteY8" fmla="*/ 820362 h 849404"/>
                  <a:gd name="connsiteX9" fmla="*/ 164955 w 334406"/>
                  <a:gd name="connsiteY9" fmla="*/ 846016 h 849404"/>
                  <a:gd name="connsiteX10" fmla="*/ 121810 w 334406"/>
                  <a:gd name="connsiteY10" fmla="*/ 849404 h 849404"/>
                  <a:gd name="connsiteX11" fmla="*/ 0 w 334406"/>
                  <a:gd name="connsiteY11" fmla="*/ 40992 h 849404"/>
                  <a:gd name="connsiteX0" fmla="*/ 0 w 334399"/>
                  <a:gd name="connsiteY0" fmla="*/ 36921 h 845333"/>
                  <a:gd name="connsiteX1" fmla="*/ 224767 w 334399"/>
                  <a:gd name="connsiteY1" fmla="*/ 0 h 845333"/>
                  <a:gd name="connsiteX2" fmla="*/ 334338 w 334399"/>
                  <a:gd name="connsiteY2" fmla="*/ 72913 h 845333"/>
                  <a:gd name="connsiteX3" fmla="*/ 261001 w 334399"/>
                  <a:gd name="connsiteY3" fmla="*/ 156662 h 845333"/>
                  <a:gd name="connsiteX4" fmla="*/ 236900 w 334399"/>
                  <a:gd name="connsiteY4" fmla="*/ 393564 h 845333"/>
                  <a:gd name="connsiteX5" fmla="*/ 232684 w 334399"/>
                  <a:gd name="connsiteY5" fmla="*/ 633255 h 845333"/>
                  <a:gd name="connsiteX6" fmla="*/ 290524 w 334399"/>
                  <a:gd name="connsiteY6" fmla="*/ 795858 h 845333"/>
                  <a:gd name="connsiteX7" fmla="*/ 282515 w 334399"/>
                  <a:gd name="connsiteY7" fmla="*/ 811438 h 845333"/>
                  <a:gd name="connsiteX8" fmla="*/ 271039 w 334399"/>
                  <a:gd name="connsiteY8" fmla="*/ 816291 h 845333"/>
                  <a:gd name="connsiteX9" fmla="*/ 164955 w 334399"/>
                  <a:gd name="connsiteY9" fmla="*/ 841945 h 845333"/>
                  <a:gd name="connsiteX10" fmla="*/ 121810 w 334399"/>
                  <a:gd name="connsiteY10" fmla="*/ 845333 h 845333"/>
                  <a:gd name="connsiteX11" fmla="*/ 0 w 334399"/>
                  <a:gd name="connsiteY11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271039 w 334401"/>
                  <a:gd name="connsiteY8" fmla="*/ 816291 h 845333"/>
                  <a:gd name="connsiteX9" fmla="*/ 164955 w 334401"/>
                  <a:gd name="connsiteY9" fmla="*/ 841945 h 845333"/>
                  <a:gd name="connsiteX10" fmla="*/ 121810 w 334401"/>
                  <a:gd name="connsiteY10" fmla="*/ 845333 h 845333"/>
                  <a:gd name="connsiteX11" fmla="*/ 0 w 334401"/>
                  <a:gd name="connsiteY11" fmla="*/ 36921 h 845333"/>
                  <a:gd name="connsiteX0" fmla="*/ 0 w 334401"/>
                  <a:gd name="connsiteY0" fmla="*/ 36921 h 897418"/>
                  <a:gd name="connsiteX1" fmla="*/ 224767 w 334401"/>
                  <a:gd name="connsiteY1" fmla="*/ 0 h 897418"/>
                  <a:gd name="connsiteX2" fmla="*/ 334338 w 334401"/>
                  <a:gd name="connsiteY2" fmla="*/ 72913 h 897418"/>
                  <a:gd name="connsiteX3" fmla="*/ 261001 w 334401"/>
                  <a:gd name="connsiteY3" fmla="*/ 156662 h 897418"/>
                  <a:gd name="connsiteX4" fmla="*/ 236900 w 334401"/>
                  <a:gd name="connsiteY4" fmla="*/ 393564 h 897418"/>
                  <a:gd name="connsiteX5" fmla="*/ 232684 w 334401"/>
                  <a:gd name="connsiteY5" fmla="*/ 633255 h 897418"/>
                  <a:gd name="connsiteX6" fmla="*/ 290524 w 334401"/>
                  <a:gd name="connsiteY6" fmla="*/ 795858 h 897418"/>
                  <a:gd name="connsiteX7" fmla="*/ 282515 w 334401"/>
                  <a:gd name="connsiteY7" fmla="*/ 811438 h 897418"/>
                  <a:gd name="connsiteX8" fmla="*/ 271039 w 334401"/>
                  <a:gd name="connsiteY8" fmla="*/ 816291 h 897418"/>
                  <a:gd name="connsiteX9" fmla="*/ 121810 w 334401"/>
                  <a:gd name="connsiteY9" fmla="*/ 845333 h 897418"/>
                  <a:gd name="connsiteX10" fmla="*/ 0 w 334401"/>
                  <a:gd name="connsiteY10" fmla="*/ 36921 h 897418"/>
                  <a:gd name="connsiteX0" fmla="*/ 0 w 334401"/>
                  <a:gd name="connsiteY0" fmla="*/ 36921 h 861295"/>
                  <a:gd name="connsiteX1" fmla="*/ 224767 w 334401"/>
                  <a:gd name="connsiteY1" fmla="*/ 0 h 861295"/>
                  <a:gd name="connsiteX2" fmla="*/ 334338 w 334401"/>
                  <a:gd name="connsiteY2" fmla="*/ 72913 h 861295"/>
                  <a:gd name="connsiteX3" fmla="*/ 261001 w 334401"/>
                  <a:gd name="connsiteY3" fmla="*/ 156662 h 861295"/>
                  <a:gd name="connsiteX4" fmla="*/ 236900 w 334401"/>
                  <a:gd name="connsiteY4" fmla="*/ 393564 h 861295"/>
                  <a:gd name="connsiteX5" fmla="*/ 232684 w 334401"/>
                  <a:gd name="connsiteY5" fmla="*/ 633255 h 861295"/>
                  <a:gd name="connsiteX6" fmla="*/ 290524 w 334401"/>
                  <a:gd name="connsiteY6" fmla="*/ 795858 h 861295"/>
                  <a:gd name="connsiteX7" fmla="*/ 282515 w 334401"/>
                  <a:gd name="connsiteY7" fmla="*/ 811438 h 861295"/>
                  <a:gd name="connsiteX8" fmla="*/ 271039 w 334401"/>
                  <a:gd name="connsiteY8" fmla="*/ 816291 h 861295"/>
                  <a:gd name="connsiteX9" fmla="*/ 121810 w 334401"/>
                  <a:gd name="connsiteY9" fmla="*/ 845333 h 861295"/>
                  <a:gd name="connsiteX10" fmla="*/ 0 w 334401"/>
                  <a:gd name="connsiteY10" fmla="*/ 36921 h 861295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121810 w 334401"/>
                  <a:gd name="connsiteY8" fmla="*/ 845333 h 845333"/>
                  <a:gd name="connsiteX9" fmla="*/ 0 w 334401"/>
                  <a:gd name="connsiteY9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24257"/>
                  <a:gd name="connsiteX1" fmla="*/ 224767 w 334401"/>
                  <a:gd name="connsiteY1" fmla="*/ 0 h 824257"/>
                  <a:gd name="connsiteX2" fmla="*/ 334338 w 334401"/>
                  <a:gd name="connsiteY2" fmla="*/ 72913 h 824257"/>
                  <a:gd name="connsiteX3" fmla="*/ 261001 w 334401"/>
                  <a:gd name="connsiteY3" fmla="*/ 156662 h 824257"/>
                  <a:gd name="connsiteX4" fmla="*/ 236900 w 334401"/>
                  <a:gd name="connsiteY4" fmla="*/ 393564 h 824257"/>
                  <a:gd name="connsiteX5" fmla="*/ 232684 w 334401"/>
                  <a:gd name="connsiteY5" fmla="*/ 633255 h 824257"/>
                  <a:gd name="connsiteX6" fmla="*/ 290524 w 334401"/>
                  <a:gd name="connsiteY6" fmla="*/ 795858 h 824257"/>
                  <a:gd name="connsiteX7" fmla="*/ 117922 w 334401"/>
                  <a:gd name="connsiteY7" fmla="*/ 824257 h 824257"/>
                  <a:gd name="connsiteX8" fmla="*/ 0 w 334401"/>
                  <a:gd name="connsiteY8" fmla="*/ 36921 h 824257"/>
                  <a:gd name="connsiteX0" fmla="*/ 0 w 334401"/>
                  <a:gd name="connsiteY0" fmla="*/ 36921 h 831449"/>
                  <a:gd name="connsiteX1" fmla="*/ 224767 w 334401"/>
                  <a:gd name="connsiteY1" fmla="*/ 0 h 831449"/>
                  <a:gd name="connsiteX2" fmla="*/ 334338 w 334401"/>
                  <a:gd name="connsiteY2" fmla="*/ 72913 h 831449"/>
                  <a:gd name="connsiteX3" fmla="*/ 261001 w 334401"/>
                  <a:gd name="connsiteY3" fmla="*/ 156662 h 831449"/>
                  <a:gd name="connsiteX4" fmla="*/ 236900 w 334401"/>
                  <a:gd name="connsiteY4" fmla="*/ 393564 h 831449"/>
                  <a:gd name="connsiteX5" fmla="*/ 232684 w 334401"/>
                  <a:gd name="connsiteY5" fmla="*/ 633255 h 831449"/>
                  <a:gd name="connsiteX6" fmla="*/ 290524 w 334401"/>
                  <a:gd name="connsiteY6" fmla="*/ 795858 h 831449"/>
                  <a:gd name="connsiteX7" fmla="*/ 117922 w 334401"/>
                  <a:gd name="connsiteY7" fmla="*/ 824257 h 831449"/>
                  <a:gd name="connsiteX8" fmla="*/ 0 w 334401"/>
                  <a:gd name="connsiteY8" fmla="*/ 36921 h 83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4401" h="831449">
                    <a:moveTo>
                      <a:pt x="0" y="36921"/>
                    </a:moveTo>
                    <a:lnTo>
                      <a:pt x="224767" y="0"/>
                    </a:lnTo>
                    <a:cubicBezTo>
                      <a:pt x="261882" y="5631"/>
                      <a:pt x="336898" y="6693"/>
                      <a:pt x="334338" y="72913"/>
                    </a:cubicBezTo>
                    <a:cubicBezTo>
                      <a:pt x="322424" y="106051"/>
                      <a:pt x="301985" y="136726"/>
                      <a:pt x="261001" y="156662"/>
                    </a:cubicBezTo>
                    <a:cubicBezTo>
                      <a:pt x="324669" y="215946"/>
                      <a:pt x="368301" y="324126"/>
                      <a:pt x="236900" y="393564"/>
                    </a:cubicBezTo>
                    <a:cubicBezTo>
                      <a:pt x="263889" y="434862"/>
                      <a:pt x="409041" y="486649"/>
                      <a:pt x="232684" y="633255"/>
                    </a:cubicBezTo>
                    <a:cubicBezTo>
                      <a:pt x="299535" y="721460"/>
                      <a:pt x="302303" y="764178"/>
                      <a:pt x="290524" y="795858"/>
                    </a:cubicBezTo>
                    <a:cubicBezTo>
                      <a:pt x="233921" y="836632"/>
                      <a:pt x="162520" y="836548"/>
                      <a:pt x="117922" y="824257"/>
                    </a:cubicBezTo>
                    <a:lnTo>
                      <a:pt x="0" y="36921"/>
                    </a:lnTo>
                    <a:close/>
                  </a:path>
                </a:pathLst>
              </a:custGeom>
              <a:solidFill>
                <a:srgbClr val="4F43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3ECB2DE5-F255-AC0D-30B7-BA01F27B96E9}"/>
                  </a:ext>
                </a:extLst>
              </p:cNvPr>
              <p:cNvSpPr/>
              <p:nvPr/>
            </p:nvSpPr>
            <p:spPr>
              <a:xfrm rot="627074">
                <a:off x="3996019" y="1808857"/>
                <a:ext cx="334401" cy="861627"/>
              </a:xfrm>
              <a:custGeom>
                <a:avLst/>
                <a:gdLst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271038 w 343884"/>
                  <a:gd name="connsiteY2" fmla="*/ 9028 h 849404"/>
                  <a:gd name="connsiteX3" fmla="*/ 343884 w 343884"/>
                  <a:gd name="connsiteY3" fmla="*/ 39830 h 849404"/>
                  <a:gd name="connsiteX4" fmla="*/ 334338 w 343884"/>
                  <a:gd name="connsiteY4" fmla="*/ 76984 h 849404"/>
                  <a:gd name="connsiteX5" fmla="*/ 261001 w 343884"/>
                  <a:gd name="connsiteY5" fmla="*/ 160733 h 849404"/>
                  <a:gd name="connsiteX6" fmla="*/ 236900 w 343884"/>
                  <a:gd name="connsiteY6" fmla="*/ 397635 h 849404"/>
                  <a:gd name="connsiteX7" fmla="*/ 232684 w 343884"/>
                  <a:gd name="connsiteY7" fmla="*/ 637326 h 849404"/>
                  <a:gd name="connsiteX8" fmla="*/ 290524 w 343884"/>
                  <a:gd name="connsiteY8" fmla="*/ 799929 h 849404"/>
                  <a:gd name="connsiteX9" fmla="*/ 282515 w 343884"/>
                  <a:gd name="connsiteY9" fmla="*/ 815509 h 849404"/>
                  <a:gd name="connsiteX10" fmla="*/ 271039 w 343884"/>
                  <a:gd name="connsiteY10" fmla="*/ 820362 h 849404"/>
                  <a:gd name="connsiteX11" fmla="*/ 164955 w 343884"/>
                  <a:gd name="connsiteY11" fmla="*/ 846016 h 849404"/>
                  <a:gd name="connsiteX12" fmla="*/ 121810 w 343884"/>
                  <a:gd name="connsiteY12" fmla="*/ 849404 h 849404"/>
                  <a:gd name="connsiteX13" fmla="*/ 0 w 343884"/>
                  <a:gd name="connsiteY13" fmla="*/ 40992 h 849404"/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343884 w 343884"/>
                  <a:gd name="connsiteY2" fmla="*/ 39830 h 849404"/>
                  <a:gd name="connsiteX3" fmla="*/ 334338 w 343884"/>
                  <a:gd name="connsiteY3" fmla="*/ 76984 h 849404"/>
                  <a:gd name="connsiteX4" fmla="*/ 261001 w 343884"/>
                  <a:gd name="connsiteY4" fmla="*/ 160733 h 849404"/>
                  <a:gd name="connsiteX5" fmla="*/ 236900 w 343884"/>
                  <a:gd name="connsiteY5" fmla="*/ 397635 h 849404"/>
                  <a:gd name="connsiteX6" fmla="*/ 232684 w 343884"/>
                  <a:gd name="connsiteY6" fmla="*/ 637326 h 849404"/>
                  <a:gd name="connsiteX7" fmla="*/ 290524 w 343884"/>
                  <a:gd name="connsiteY7" fmla="*/ 799929 h 849404"/>
                  <a:gd name="connsiteX8" fmla="*/ 282515 w 343884"/>
                  <a:gd name="connsiteY8" fmla="*/ 815509 h 849404"/>
                  <a:gd name="connsiteX9" fmla="*/ 271039 w 343884"/>
                  <a:gd name="connsiteY9" fmla="*/ 820362 h 849404"/>
                  <a:gd name="connsiteX10" fmla="*/ 164955 w 343884"/>
                  <a:gd name="connsiteY10" fmla="*/ 846016 h 849404"/>
                  <a:gd name="connsiteX11" fmla="*/ 121810 w 343884"/>
                  <a:gd name="connsiteY11" fmla="*/ 849404 h 849404"/>
                  <a:gd name="connsiteX12" fmla="*/ 0 w 343884"/>
                  <a:gd name="connsiteY12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406"/>
                  <a:gd name="connsiteY0" fmla="*/ 40992 h 849404"/>
                  <a:gd name="connsiteX1" fmla="*/ 233702 w 334406"/>
                  <a:gd name="connsiteY1" fmla="*/ 0 h 849404"/>
                  <a:gd name="connsiteX2" fmla="*/ 334338 w 334406"/>
                  <a:gd name="connsiteY2" fmla="*/ 76984 h 849404"/>
                  <a:gd name="connsiteX3" fmla="*/ 261001 w 334406"/>
                  <a:gd name="connsiteY3" fmla="*/ 160733 h 849404"/>
                  <a:gd name="connsiteX4" fmla="*/ 236900 w 334406"/>
                  <a:gd name="connsiteY4" fmla="*/ 397635 h 849404"/>
                  <a:gd name="connsiteX5" fmla="*/ 232684 w 334406"/>
                  <a:gd name="connsiteY5" fmla="*/ 637326 h 849404"/>
                  <a:gd name="connsiteX6" fmla="*/ 290524 w 334406"/>
                  <a:gd name="connsiteY6" fmla="*/ 799929 h 849404"/>
                  <a:gd name="connsiteX7" fmla="*/ 282515 w 334406"/>
                  <a:gd name="connsiteY7" fmla="*/ 815509 h 849404"/>
                  <a:gd name="connsiteX8" fmla="*/ 271039 w 334406"/>
                  <a:gd name="connsiteY8" fmla="*/ 820362 h 849404"/>
                  <a:gd name="connsiteX9" fmla="*/ 164955 w 334406"/>
                  <a:gd name="connsiteY9" fmla="*/ 846016 h 849404"/>
                  <a:gd name="connsiteX10" fmla="*/ 121810 w 334406"/>
                  <a:gd name="connsiteY10" fmla="*/ 849404 h 849404"/>
                  <a:gd name="connsiteX11" fmla="*/ 0 w 334406"/>
                  <a:gd name="connsiteY11" fmla="*/ 40992 h 849404"/>
                  <a:gd name="connsiteX0" fmla="*/ 0 w 334399"/>
                  <a:gd name="connsiteY0" fmla="*/ 36921 h 845333"/>
                  <a:gd name="connsiteX1" fmla="*/ 224767 w 334399"/>
                  <a:gd name="connsiteY1" fmla="*/ 0 h 845333"/>
                  <a:gd name="connsiteX2" fmla="*/ 334338 w 334399"/>
                  <a:gd name="connsiteY2" fmla="*/ 72913 h 845333"/>
                  <a:gd name="connsiteX3" fmla="*/ 261001 w 334399"/>
                  <a:gd name="connsiteY3" fmla="*/ 156662 h 845333"/>
                  <a:gd name="connsiteX4" fmla="*/ 236900 w 334399"/>
                  <a:gd name="connsiteY4" fmla="*/ 393564 h 845333"/>
                  <a:gd name="connsiteX5" fmla="*/ 232684 w 334399"/>
                  <a:gd name="connsiteY5" fmla="*/ 633255 h 845333"/>
                  <a:gd name="connsiteX6" fmla="*/ 290524 w 334399"/>
                  <a:gd name="connsiteY6" fmla="*/ 795858 h 845333"/>
                  <a:gd name="connsiteX7" fmla="*/ 282515 w 334399"/>
                  <a:gd name="connsiteY7" fmla="*/ 811438 h 845333"/>
                  <a:gd name="connsiteX8" fmla="*/ 271039 w 334399"/>
                  <a:gd name="connsiteY8" fmla="*/ 816291 h 845333"/>
                  <a:gd name="connsiteX9" fmla="*/ 164955 w 334399"/>
                  <a:gd name="connsiteY9" fmla="*/ 841945 h 845333"/>
                  <a:gd name="connsiteX10" fmla="*/ 121810 w 334399"/>
                  <a:gd name="connsiteY10" fmla="*/ 845333 h 845333"/>
                  <a:gd name="connsiteX11" fmla="*/ 0 w 334399"/>
                  <a:gd name="connsiteY11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271039 w 334401"/>
                  <a:gd name="connsiteY8" fmla="*/ 816291 h 845333"/>
                  <a:gd name="connsiteX9" fmla="*/ 164955 w 334401"/>
                  <a:gd name="connsiteY9" fmla="*/ 841945 h 845333"/>
                  <a:gd name="connsiteX10" fmla="*/ 121810 w 334401"/>
                  <a:gd name="connsiteY10" fmla="*/ 845333 h 845333"/>
                  <a:gd name="connsiteX11" fmla="*/ 0 w 334401"/>
                  <a:gd name="connsiteY11" fmla="*/ 36921 h 845333"/>
                  <a:gd name="connsiteX0" fmla="*/ 0 w 334401"/>
                  <a:gd name="connsiteY0" fmla="*/ 36921 h 897418"/>
                  <a:gd name="connsiteX1" fmla="*/ 224767 w 334401"/>
                  <a:gd name="connsiteY1" fmla="*/ 0 h 897418"/>
                  <a:gd name="connsiteX2" fmla="*/ 334338 w 334401"/>
                  <a:gd name="connsiteY2" fmla="*/ 72913 h 897418"/>
                  <a:gd name="connsiteX3" fmla="*/ 261001 w 334401"/>
                  <a:gd name="connsiteY3" fmla="*/ 156662 h 897418"/>
                  <a:gd name="connsiteX4" fmla="*/ 236900 w 334401"/>
                  <a:gd name="connsiteY4" fmla="*/ 393564 h 897418"/>
                  <a:gd name="connsiteX5" fmla="*/ 232684 w 334401"/>
                  <a:gd name="connsiteY5" fmla="*/ 633255 h 897418"/>
                  <a:gd name="connsiteX6" fmla="*/ 290524 w 334401"/>
                  <a:gd name="connsiteY6" fmla="*/ 795858 h 897418"/>
                  <a:gd name="connsiteX7" fmla="*/ 282515 w 334401"/>
                  <a:gd name="connsiteY7" fmla="*/ 811438 h 897418"/>
                  <a:gd name="connsiteX8" fmla="*/ 271039 w 334401"/>
                  <a:gd name="connsiteY8" fmla="*/ 816291 h 897418"/>
                  <a:gd name="connsiteX9" fmla="*/ 121810 w 334401"/>
                  <a:gd name="connsiteY9" fmla="*/ 845333 h 897418"/>
                  <a:gd name="connsiteX10" fmla="*/ 0 w 334401"/>
                  <a:gd name="connsiteY10" fmla="*/ 36921 h 897418"/>
                  <a:gd name="connsiteX0" fmla="*/ 0 w 334401"/>
                  <a:gd name="connsiteY0" fmla="*/ 36921 h 861295"/>
                  <a:gd name="connsiteX1" fmla="*/ 224767 w 334401"/>
                  <a:gd name="connsiteY1" fmla="*/ 0 h 861295"/>
                  <a:gd name="connsiteX2" fmla="*/ 334338 w 334401"/>
                  <a:gd name="connsiteY2" fmla="*/ 72913 h 861295"/>
                  <a:gd name="connsiteX3" fmla="*/ 261001 w 334401"/>
                  <a:gd name="connsiteY3" fmla="*/ 156662 h 861295"/>
                  <a:gd name="connsiteX4" fmla="*/ 236900 w 334401"/>
                  <a:gd name="connsiteY4" fmla="*/ 393564 h 861295"/>
                  <a:gd name="connsiteX5" fmla="*/ 232684 w 334401"/>
                  <a:gd name="connsiteY5" fmla="*/ 633255 h 861295"/>
                  <a:gd name="connsiteX6" fmla="*/ 290524 w 334401"/>
                  <a:gd name="connsiteY6" fmla="*/ 795858 h 861295"/>
                  <a:gd name="connsiteX7" fmla="*/ 282515 w 334401"/>
                  <a:gd name="connsiteY7" fmla="*/ 811438 h 861295"/>
                  <a:gd name="connsiteX8" fmla="*/ 271039 w 334401"/>
                  <a:gd name="connsiteY8" fmla="*/ 816291 h 861295"/>
                  <a:gd name="connsiteX9" fmla="*/ 121810 w 334401"/>
                  <a:gd name="connsiteY9" fmla="*/ 845333 h 861295"/>
                  <a:gd name="connsiteX10" fmla="*/ 0 w 334401"/>
                  <a:gd name="connsiteY10" fmla="*/ 36921 h 861295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121810 w 334401"/>
                  <a:gd name="connsiteY8" fmla="*/ 845333 h 845333"/>
                  <a:gd name="connsiteX9" fmla="*/ 0 w 334401"/>
                  <a:gd name="connsiteY9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24257"/>
                  <a:gd name="connsiteX1" fmla="*/ 224767 w 334401"/>
                  <a:gd name="connsiteY1" fmla="*/ 0 h 824257"/>
                  <a:gd name="connsiteX2" fmla="*/ 334338 w 334401"/>
                  <a:gd name="connsiteY2" fmla="*/ 72913 h 824257"/>
                  <a:gd name="connsiteX3" fmla="*/ 261001 w 334401"/>
                  <a:gd name="connsiteY3" fmla="*/ 156662 h 824257"/>
                  <a:gd name="connsiteX4" fmla="*/ 236900 w 334401"/>
                  <a:gd name="connsiteY4" fmla="*/ 393564 h 824257"/>
                  <a:gd name="connsiteX5" fmla="*/ 232684 w 334401"/>
                  <a:gd name="connsiteY5" fmla="*/ 633255 h 824257"/>
                  <a:gd name="connsiteX6" fmla="*/ 290524 w 334401"/>
                  <a:gd name="connsiteY6" fmla="*/ 795858 h 824257"/>
                  <a:gd name="connsiteX7" fmla="*/ 117922 w 334401"/>
                  <a:gd name="connsiteY7" fmla="*/ 824257 h 824257"/>
                  <a:gd name="connsiteX8" fmla="*/ 0 w 334401"/>
                  <a:gd name="connsiteY8" fmla="*/ 36921 h 824257"/>
                  <a:gd name="connsiteX0" fmla="*/ 0 w 334401"/>
                  <a:gd name="connsiteY0" fmla="*/ 36921 h 831449"/>
                  <a:gd name="connsiteX1" fmla="*/ 224767 w 334401"/>
                  <a:gd name="connsiteY1" fmla="*/ 0 h 831449"/>
                  <a:gd name="connsiteX2" fmla="*/ 334338 w 334401"/>
                  <a:gd name="connsiteY2" fmla="*/ 72913 h 831449"/>
                  <a:gd name="connsiteX3" fmla="*/ 261001 w 334401"/>
                  <a:gd name="connsiteY3" fmla="*/ 156662 h 831449"/>
                  <a:gd name="connsiteX4" fmla="*/ 236900 w 334401"/>
                  <a:gd name="connsiteY4" fmla="*/ 393564 h 831449"/>
                  <a:gd name="connsiteX5" fmla="*/ 232684 w 334401"/>
                  <a:gd name="connsiteY5" fmla="*/ 633255 h 831449"/>
                  <a:gd name="connsiteX6" fmla="*/ 290524 w 334401"/>
                  <a:gd name="connsiteY6" fmla="*/ 795858 h 831449"/>
                  <a:gd name="connsiteX7" fmla="*/ 117922 w 334401"/>
                  <a:gd name="connsiteY7" fmla="*/ 824257 h 831449"/>
                  <a:gd name="connsiteX8" fmla="*/ 0 w 334401"/>
                  <a:gd name="connsiteY8" fmla="*/ 36921 h 83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4401" h="831449">
                    <a:moveTo>
                      <a:pt x="0" y="36921"/>
                    </a:moveTo>
                    <a:lnTo>
                      <a:pt x="224767" y="0"/>
                    </a:lnTo>
                    <a:cubicBezTo>
                      <a:pt x="261882" y="5631"/>
                      <a:pt x="336898" y="6693"/>
                      <a:pt x="334338" y="72913"/>
                    </a:cubicBezTo>
                    <a:cubicBezTo>
                      <a:pt x="322424" y="106051"/>
                      <a:pt x="301985" y="136726"/>
                      <a:pt x="261001" y="156662"/>
                    </a:cubicBezTo>
                    <a:cubicBezTo>
                      <a:pt x="324669" y="215946"/>
                      <a:pt x="368301" y="324126"/>
                      <a:pt x="236900" y="393564"/>
                    </a:cubicBezTo>
                    <a:cubicBezTo>
                      <a:pt x="263889" y="434862"/>
                      <a:pt x="409041" y="486649"/>
                      <a:pt x="232684" y="633255"/>
                    </a:cubicBezTo>
                    <a:cubicBezTo>
                      <a:pt x="299535" y="721460"/>
                      <a:pt x="302303" y="764178"/>
                      <a:pt x="290524" y="795858"/>
                    </a:cubicBezTo>
                    <a:cubicBezTo>
                      <a:pt x="233921" y="836632"/>
                      <a:pt x="162520" y="836548"/>
                      <a:pt x="117922" y="824257"/>
                    </a:cubicBezTo>
                    <a:lnTo>
                      <a:pt x="0" y="36921"/>
                    </a:lnTo>
                    <a:close/>
                  </a:path>
                </a:pathLst>
              </a:custGeom>
              <a:solidFill>
                <a:srgbClr val="39312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FED9881C-BC21-E3C3-4CF6-F07B8BDEFE12}"/>
                  </a:ext>
                </a:extLst>
              </p:cNvPr>
              <p:cNvSpPr/>
              <p:nvPr/>
            </p:nvSpPr>
            <p:spPr>
              <a:xfrm rot="627074">
                <a:off x="3647646" y="1758771"/>
                <a:ext cx="563961" cy="856399"/>
              </a:xfrm>
              <a:custGeom>
                <a:avLst/>
                <a:gdLst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271038 w 343884"/>
                  <a:gd name="connsiteY2" fmla="*/ 9028 h 849404"/>
                  <a:gd name="connsiteX3" fmla="*/ 343884 w 343884"/>
                  <a:gd name="connsiteY3" fmla="*/ 39830 h 849404"/>
                  <a:gd name="connsiteX4" fmla="*/ 334338 w 343884"/>
                  <a:gd name="connsiteY4" fmla="*/ 76984 h 849404"/>
                  <a:gd name="connsiteX5" fmla="*/ 261001 w 343884"/>
                  <a:gd name="connsiteY5" fmla="*/ 160733 h 849404"/>
                  <a:gd name="connsiteX6" fmla="*/ 236900 w 343884"/>
                  <a:gd name="connsiteY6" fmla="*/ 397635 h 849404"/>
                  <a:gd name="connsiteX7" fmla="*/ 232684 w 343884"/>
                  <a:gd name="connsiteY7" fmla="*/ 637326 h 849404"/>
                  <a:gd name="connsiteX8" fmla="*/ 290524 w 343884"/>
                  <a:gd name="connsiteY8" fmla="*/ 799929 h 849404"/>
                  <a:gd name="connsiteX9" fmla="*/ 282515 w 343884"/>
                  <a:gd name="connsiteY9" fmla="*/ 815509 h 849404"/>
                  <a:gd name="connsiteX10" fmla="*/ 271039 w 343884"/>
                  <a:gd name="connsiteY10" fmla="*/ 820362 h 849404"/>
                  <a:gd name="connsiteX11" fmla="*/ 164955 w 343884"/>
                  <a:gd name="connsiteY11" fmla="*/ 846016 h 849404"/>
                  <a:gd name="connsiteX12" fmla="*/ 121810 w 343884"/>
                  <a:gd name="connsiteY12" fmla="*/ 849404 h 849404"/>
                  <a:gd name="connsiteX13" fmla="*/ 0 w 343884"/>
                  <a:gd name="connsiteY13" fmla="*/ 40992 h 849404"/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343884 w 343884"/>
                  <a:gd name="connsiteY2" fmla="*/ 39830 h 849404"/>
                  <a:gd name="connsiteX3" fmla="*/ 334338 w 343884"/>
                  <a:gd name="connsiteY3" fmla="*/ 76984 h 849404"/>
                  <a:gd name="connsiteX4" fmla="*/ 261001 w 343884"/>
                  <a:gd name="connsiteY4" fmla="*/ 160733 h 849404"/>
                  <a:gd name="connsiteX5" fmla="*/ 236900 w 343884"/>
                  <a:gd name="connsiteY5" fmla="*/ 397635 h 849404"/>
                  <a:gd name="connsiteX6" fmla="*/ 232684 w 343884"/>
                  <a:gd name="connsiteY6" fmla="*/ 637326 h 849404"/>
                  <a:gd name="connsiteX7" fmla="*/ 290524 w 343884"/>
                  <a:gd name="connsiteY7" fmla="*/ 799929 h 849404"/>
                  <a:gd name="connsiteX8" fmla="*/ 282515 w 343884"/>
                  <a:gd name="connsiteY8" fmla="*/ 815509 h 849404"/>
                  <a:gd name="connsiteX9" fmla="*/ 271039 w 343884"/>
                  <a:gd name="connsiteY9" fmla="*/ 820362 h 849404"/>
                  <a:gd name="connsiteX10" fmla="*/ 164955 w 343884"/>
                  <a:gd name="connsiteY10" fmla="*/ 846016 h 849404"/>
                  <a:gd name="connsiteX11" fmla="*/ 121810 w 343884"/>
                  <a:gd name="connsiteY11" fmla="*/ 849404 h 849404"/>
                  <a:gd name="connsiteX12" fmla="*/ 0 w 343884"/>
                  <a:gd name="connsiteY12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406"/>
                  <a:gd name="connsiteY0" fmla="*/ 40992 h 849404"/>
                  <a:gd name="connsiteX1" fmla="*/ 233702 w 334406"/>
                  <a:gd name="connsiteY1" fmla="*/ 0 h 849404"/>
                  <a:gd name="connsiteX2" fmla="*/ 334338 w 334406"/>
                  <a:gd name="connsiteY2" fmla="*/ 76984 h 849404"/>
                  <a:gd name="connsiteX3" fmla="*/ 261001 w 334406"/>
                  <a:gd name="connsiteY3" fmla="*/ 160733 h 849404"/>
                  <a:gd name="connsiteX4" fmla="*/ 236900 w 334406"/>
                  <a:gd name="connsiteY4" fmla="*/ 397635 h 849404"/>
                  <a:gd name="connsiteX5" fmla="*/ 232684 w 334406"/>
                  <a:gd name="connsiteY5" fmla="*/ 637326 h 849404"/>
                  <a:gd name="connsiteX6" fmla="*/ 290524 w 334406"/>
                  <a:gd name="connsiteY6" fmla="*/ 799929 h 849404"/>
                  <a:gd name="connsiteX7" fmla="*/ 282515 w 334406"/>
                  <a:gd name="connsiteY7" fmla="*/ 815509 h 849404"/>
                  <a:gd name="connsiteX8" fmla="*/ 271039 w 334406"/>
                  <a:gd name="connsiteY8" fmla="*/ 820362 h 849404"/>
                  <a:gd name="connsiteX9" fmla="*/ 164955 w 334406"/>
                  <a:gd name="connsiteY9" fmla="*/ 846016 h 849404"/>
                  <a:gd name="connsiteX10" fmla="*/ 121810 w 334406"/>
                  <a:gd name="connsiteY10" fmla="*/ 849404 h 849404"/>
                  <a:gd name="connsiteX11" fmla="*/ 0 w 334406"/>
                  <a:gd name="connsiteY11" fmla="*/ 40992 h 849404"/>
                  <a:gd name="connsiteX0" fmla="*/ 0 w 334399"/>
                  <a:gd name="connsiteY0" fmla="*/ 36921 h 845333"/>
                  <a:gd name="connsiteX1" fmla="*/ 224767 w 334399"/>
                  <a:gd name="connsiteY1" fmla="*/ 0 h 845333"/>
                  <a:gd name="connsiteX2" fmla="*/ 334338 w 334399"/>
                  <a:gd name="connsiteY2" fmla="*/ 72913 h 845333"/>
                  <a:gd name="connsiteX3" fmla="*/ 261001 w 334399"/>
                  <a:gd name="connsiteY3" fmla="*/ 156662 h 845333"/>
                  <a:gd name="connsiteX4" fmla="*/ 236900 w 334399"/>
                  <a:gd name="connsiteY4" fmla="*/ 393564 h 845333"/>
                  <a:gd name="connsiteX5" fmla="*/ 232684 w 334399"/>
                  <a:gd name="connsiteY5" fmla="*/ 633255 h 845333"/>
                  <a:gd name="connsiteX6" fmla="*/ 290524 w 334399"/>
                  <a:gd name="connsiteY6" fmla="*/ 795858 h 845333"/>
                  <a:gd name="connsiteX7" fmla="*/ 282515 w 334399"/>
                  <a:gd name="connsiteY7" fmla="*/ 811438 h 845333"/>
                  <a:gd name="connsiteX8" fmla="*/ 271039 w 334399"/>
                  <a:gd name="connsiteY8" fmla="*/ 816291 h 845333"/>
                  <a:gd name="connsiteX9" fmla="*/ 164955 w 334399"/>
                  <a:gd name="connsiteY9" fmla="*/ 841945 h 845333"/>
                  <a:gd name="connsiteX10" fmla="*/ 121810 w 334399"/>
                  <a:gd name="connsiteY10" fmla="*/ 845333 h 845333"/>
                  <a:gd name="connsiteX11" fmla="*/ 0 w 334399"/>
                  <a:gd name="connsiteY11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271039 w 334401"/>
                  <a:gd name="connsiteY8" fmla="*/ 816291 h 845333"/>
                  <a:gd name="connsiteX9" fmla="*/ 164955 w 334401"/>
                  <a:gd name="connsiteY9" fmla="*/ 841945 h 845333"/>
                  <a:gd name="connsiteX10" fmla="*/ 121810 w 334401"/>
                  <a:gd name="connsiteY10" fmla="*/ 845333 h 845333"/>
                  <a:gd name="connsiteX11" fmla="*/ 0 w 334401"/>
                  <a:gd name="connsiteY11" fmla="*/ 36921 h 845333"/>
                  <a:gd name="connsiteX0" fmla="*/ 0 w 334401"/>
                  <a:gd name="connsiteY0" fmla="*/ 36921 h 897418"/>
                  <a:gd name="connsiteX1" fmla="*/ 224767 w 334401"/>
                  <a:gd name="connsiteY1" fmla="*/ 0 h 897418"/>
                  <a:gd name="connsiteX2" fmla="*/ 334338 w 334401"/>
                  <a:gd name="connsiteY2" fmla="*/ 72913 h 897418"/>
                  <a:gd name="connsiteX3" fmla="*/ 261001 w 334401"/>
                  <a:gd name="connsiteY3" fmla="*/ 156662 h 897418"/>
                  <a:gd name="connsiteX4" fmla="*/ 236900 w 334401"/>
                  <a:gd name="connsiteY4" fmla="*/ 393564 h 897418"/>
                  <a:gd name="connsiteX5" fmla="*/ 232684 w 334401"/>
                  <a:gd name="connsiteY5" fmla="*/ 633255 h 897418"/>
                  <a:gd name="connsiteX6" fmla="*/ 290524 w 334401"/>
                  <a:gd name="connsiteY6" fmla="*/ 795858 h 897418"/>
                  <a:gd name="connsiteX7" fmla="*/ 282515 w 334401"/>
                  <a:gd name="connsiteY7" fmla="*/ 811438 h 897418"/>
                  <a:gd name="connsiteX8" fmla="*/ 271039 w 334401"/>
                  <a:gd name="connsiteY8" fmla="*/ 816291 h 897418"/>
                  <a:gd name="connsiteX9" fmla="*/ 121810 w 334401"/>
                  <a:gd name="connsiteY9" fmla="*/ 845333 h 897418"/>
                  <a:gd name="connsiteX10" fmla="*/ 0 w 334401"/>
                  <a:gd name="connsiteY10" fmla="*/ 36921 h 897418"/>
                  <a:gd name="connsiteX0" fmla="*/ 0 w 334401"/>
                  <a:gd name="connsiteY0" fmla="*/ 36921 h 861295"/>
                  <a:gd name="connsiteX1" fmla="*/ 224767 w 334401"/>
                  <a:gd name="connsiteY1" fmla="*/ 0 h 861295"/>
                  <a:gd name="connsiteX2" fmla="*/ 334338 w 334401"/>
                  <a:gd name="connsiteY2" fmla="*/ 72913 h 861295"/>
                  <a:gd name="connsiteX3" fmla="*/ 261001 w 334401"/>
                  <a:gd name="connsiteY3" fmla="*/ 156662 h 861295"/>
                  <a:gd name="connsiteX4" fmla="*/ 236900 w 334401"/>
                  <a:gd name="connsiteY4" fmla="*/ 393564 h 861295"/>
                  <a:gd name="connsiteX5" fmla="*/ 232684 w 334401"/>
                  <a:gd name="connsiteY5" fmla="*/ 633255 h 861295"/>
                  <a:gd name="connsiteX6" fmla="*/ 290524 w 334401"/>
                  <a:gd name="connsiteY6" fmla="*/ 795858 h 861295"/>
                  <a:gd name="connsiteX7" fmla="*/ 282515 w 334401"/>
                  <a:gd name="connsiteY7" fmla="*/ 811438 h 861295"/>
                  <a:gd name="connsiteX8" fmla="*/ 271039 w 334401"/>
                  <a:gd name="connsiteY8" fmla="*/ 816291 h 861295"/>
                  <a:gd name="connsiteX9" fmla="*/ 121810 w 334401"/>
                  <a:gd name="connsiteY9" fmla="*/ 845333 h 861295"/>
                  <a:gd name="connsiteX10" fmla="*/ 0 w 334401"/>
                  <a:gd name="connsiteY10" fmla="*/ 36921 h 861295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121810 w 334401"/>
                  <a:gd name="connsiteY8" fmla="*/ 845333 h 845333"/>
                  <a:gd name="connsiteX9" fmla="*/ 0 w 334401"/>
                  <a:gd name="connsiteY9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24257"/>
                  <a:gd name="connsiteX1" fmla="*/ 224767 w 334401"/>
                  <a:gd name="connsiteY1" fmla="*/ 0 h 824257"/>
                  <a:gd name="connsiteX2" fmla="*/ 334338 w 334401"/>
                  <a:gd name="connsiteY2" fmla="*/ 72913 h 824257"/>
                  <a:gd name="connsiteX3" fmla="*/ 261001 w 334401"/>
                  <a:gd name="connsiteY3" fmla="*/ 156662 h 824257"/>
                  <a:gd name="connsiteX4" fmla="*/ 236900 w 334401"/>
                  <a:gd name="connsiteY4" fmla="*/ 393564 h 824257"/>
                  <a:gd name="connsiteX5" fmla="*/ 232684 w 334401"/>
                  <a:gd name="connsiteY5" fmla="*/ 633255 h 824257"/>
                  <a:gd name="connsiteX6" fmla="*/ 290524 w 334401"/>
                  <a:gd name="connsiteY6" fmla="*/ 795858 h 824257"/>
                  <a:gd name="connsiteX7" fmla="*/ 117922 w 334401"/>
                  <a:gd name="connsiteY7" fmla="*/ 824257 h 824257"/>
                  <a:gd name="connsiteX8" fmla="*/ 0 w 334401"/>
                  <a:gd name="connsiteY8" fmla="*/ 36921 h 824257"/>
                  <a:gd name="connsiteX0" fmla="*/ 0 w 334401"/>
                  <a:gd name="connsiteY0" fmla="*/ 36921 h 831449"/>
                  <a:gd name="connsiteX1" fmla="*/ 224767 w 334401"/>
                  <a:gd name="connsiteY1" fmla="*/ 0 h 831449"/>
                  <a:gd name="connsiteX2" fmla="*/ 334338 w 334401"/>
                  <a:gd name="connsiteY2" fmla="*/ 72913 h 831449"/>
                  <a:gd name="connsiteX3" fmla="*/ 261001 w 334401"/>
                  <a:gd name="connsiteY3" fmla="*/ 156662 h 831449"/>
                  <a:gd name="connsiteX4" fmla="*/ 236900 w 334401"/>
                  <a:gd name="connsiteY4" fmla="*/ 393564 h 831449"/>
                  <a:gd name="connsiteX5" fmla="*/ 232684 w 334401"/>
                  <a:gd name="connsiteY5" fmla="*/ 633255 h 831449"/>
                  <a:gd name="connsiteX6" fmla="*/ 290524 w 334401"/>
                  <a:gd name="connsiteY6" fmla="*/ 795858 h 831449"/>
                  <a:gd name="connsiteX7" fmla="*/ 117922 w 334401"/>
                  <a:gd name="connsiteY7" fmla="*/ 824257 h 831449"/>
                  <a:gd name="connsiteX8" fmla="*/ 0 w 334401"/>
                  <a:gd name="connsiteY8" fmla="*/ 36921 h 831449"/>
                  <a:gd name="connsiteX0" fmla="*/ 0 w 563961"/>
                  <a:gd name="connsiteY0" fmla="*/ 292750 h 831449"/>
                  <a:gd name="connsiteX1" fmla="*/ 454327 w 563961"/>
                  <a:gd name="connsiteY1" fmla="*/ 0 h 831449"/>
                  <a:gd name="connsiteX2" fmla="*/ 563898 w 563961"/>
                  <a:gd name="connsiteY2" fmla="*/ 72913 h 831449"/>
                  <a:gd name="connsiteX3" fmla="*/ 490561 w 563961"/>
                  <a:gd name="connsiteY3" fmla="*/ 156662 h 831449"/>
                  <a:gd name="connsiteX4" fmla="*/ 466460 w 563961"/>
                  <a:gd name="connsiteY4" fmla="*/ 393564 h 831449"/>
                  <a:gd name="connsiteX5" fmla="*/ 462244 w 563961"/>
                  <a:gd name="connsiteY5" fmla="*/ 633255 h 831449"/>
                  <a:gd name="connsiteX6" fmla="*/ 520084 w 563961"/>
                  <a:gd name="connsiteY6" fmla="*/ 795858 h 831449"/>
                  <a:gd name="connsiteX7" fmla="*/ 347482 w 563961"/>
                  <a:gd name="connsiteY7" fmla="*/ 824257 h 831449"/>
                  <a:gd name="connsiteX8" fmla="*/ 0 w 563961"/>
                  <a:gd name="connsiteY8" fmla="*/ 292750 h 831449"/>
                  <a:gd name="connsiteX0" fmla="*/ 0 w 563961"/>
                  <a:gd name="connsiteY0" fmla="*/ 292750 h 800637"/>
                  <a:gd name="connsiteX1" fmla="*/ 454327 w 563961"/>
                  <a:gd name="connsiteY1" fmla="*/ 0 h 800637"/>
                  <a:gd name="connsiteX2" fmla="*/ 563898 w 563961"/>
                  <a:gd name="connsiteY2" fmla="*/ 72913 h 800637"/>
                  <a:gd name="connsiteX3" fmla="*/ 490561 w 563961"/>
                  <a:gd name="connsiteY3" fmla="*/ 156662 h 800637"/>
                  <a:gd name="connsiteX4" fmla="*/ 466460 w 563961"/>
                  <a:gd name="connsiteY4" fmla="*/ 393564 h 800637"/>
                  <a:gd name="connsiteX5" fmla="*/ 462244 w 563961"/>
                  <a:gd name="connsiteY5" fmla="*/ 633255 h 800637"/>
                  <a:gd name="connsiteX6" fmla="*/ 520084 w 563961"/>
                  <a:gd name="connsiteY6" fmla="*/ 795858 h 800637"/>
                  <a:gd name="connsiteX7" fmla="*/ 29302 w 563961"/>
                  <a:gd name="connsiteY7" fmla="*/ 591151 h 800637"/>
                  <a:gd name="connsiteX8" fmla="*/ 0 w 563961"/>
                  <a:gd name="connsiteY8" fmla="*/ 292750 h 800637"/>
                  <a:gd name="connsiteX0" fmla="*/ 0 w 563961"/>
                  <a:gd name="connsiteY0" fmla="*/ 292750 h 823352"/>
                  <a:gd name="connsiteX1" fmla="*/ 454327 w 563961"/>
                  <a:gd name="connsiteY1" fmla="*/ 0 h 823352"/>
                  <a:gd name="connsiteX2" fmla="*/ 563898 w 563961"/>
                  <a:gd name="connsiteY2" fmla="*/ 72913 h 823352"/>
                  <a:gd name="connsiteX3" fmla="*/ 490561 w 563961"/>
                  <a:gd name="connsiteY3" fmla="*/ 156662 h 823352"/>
                  <a:gd name="connsiteX4" fmla="*/ 466460 w 563961"/>
                  <a:gd name="connsiteY4" fmla="*/ 393564 h 823352"/>
                  <a:gd name="connsiteX5" fmla="*/ 462244 w 563961"/>
                  <a:gd name="connsiteY5" fmla="*/ 633255 h 823352"/>
                  <a:gd name="connsiteX6" fmla="*/ 520084 w 563961"/>
                  <a:gd name="connsiteY6" fmla="*/ 795858 h 823352"/>
                  <a:gd name="connsiteX7" fmla="*/ 29302 w 563961"/>
                  <a:gd name="connsiteY7" fmla="*/ 591151 h 823352"/>
                  <a:gd name="connsiteX8" fmla="*/ 0 w 563961"/>
                  <a:gd name="connsiteY8" fmla="*/ 292750 h 823352"/>
                  <a:gd name="connsiteX0" fmla="*/ 0 w 563961"/>
                  <a:gd name="connsiteY0" fmla="*/ 292750 h 826404"/>
                  <a:gd name="connsiteX1" fmla="*/ 454327 w 563961"/>
                  <a:gd name="connsiteY1" fmla="*/ 0 h 826404"/>
                  <a:gd name="connsiteX2" fmla="*/ 563898 w 563961"/>
                  <a:gd name="connsiteY2" fmla="*/ 72913 h 826404"/>
                  <a:gd name="connsiteX3" fmla="*/ 490561 w 563961"/>
                  <a:gd name="connsiteY3" fmla="*/ 156662 h 826404"/>
                  <a:gd name="connsiteX4" fmla="*/ 466460 w 563961"/>
                  <a:gd name="connsiteY4" fmla="*/ 393564 h 826404"/>
                  <a:gd name="connsiteX5" fmla="*/ 462244 w 563961"/>
                  <a:gd name="connsiteY5" fmla="*/ 633255 h 826404"/>
                  <a:gd name="connsiteX6" fmla="*/ 520084 w 563961"/>
                  <a:gd name="connsiteY6" fmla="*/ 795858 h 826404"/>
                  <a:gd name="connsiteX7" fmla="*/ 29302 w 563961"/>
                  <a:gd name="connsiteY7" fmla="*/ 591151 h 826404"/>
                  <a:gd name="connsiteX8" fmla="*/ 0 w 563961"/>
                  <a:gd name="connsiteY8" fmla="*/ 292750 h 826404"/>
                  <a:gd name="connsiteX0" fmla="*/ 0 w 563961"/>
                  <a:gd name="connsiteY0" fmla="*/ 292750 h 826404"/>
                  <a:gd name="connsiteX1" fmla="*/ 454327 w 563961"/>
                  <a:gd name="connsiteY1" fmla="*/ 0 h 826404"/>
                  <a:gd name="connsiteX2" fmla="*/ 563898 w 563961"/>
                  <a:gd name="connsiteY2" fmla="*/ 72913 h 826404"/>
                  <a:gd name="connsiteX3" fmla="*/ 490561 w 563961"/>
                  <a:gd name="connsiteY3" fmla="*/ 156662 h 826404"/>
                  <a:gd name="connsiteX4" fmla="*/ 466460 w 563961"/>
                  <a:gd name="connsiteY4" fmla="*/ 393564 h 826404"/>
                  <a:gd name="connsiteX5" fmla="*/ 462244 w 563961"/>
                  <a:gd name="connsiteY5" fmla="*/ 633255 h 826404"/>
                  <a:gd name="connsiteX6" fmla="*/ 520084 w 563961"/>
                  <a:gd name="connsiteY6" fmla="*/ 795858 h 826404"/>
                  <a:gd name="connsiteX7" fmla="*/ 29302 w 563961"/>
                  <a:gd name="connsiteY7" fmla="*/ 591151 h 826404"/>
                  <a:gd name="connsiteX8" fmla="*/ 0 w 563961"/>
                  <a:gd name="connsiteY8" fmla="*/ 292750 h 826404"/>
                  <a:gd name="connsiteX0" fmla="*/ 0 w 563961"/>
                  <a:gd name="connsiteY0" fmla="*/ 292750 h 826404"/>
                  <a:gd name="connsiteX1" fmla="*/ 454327 w 563961"/>
                  <a:gd name="connsiteY1" fmla="*/ 0 h 826404"/>
                  <a:gd name="connsiteX2" fmla="*/ 563898 w 563961"/>
                  <a:gd name="connsiteY2" fmla="*/ 72913 h 826404"/>
                  <a:gd name="connsiteX3" fmla="*/ 490561 w 563961"/>
                  <a:gd name="connsiteY3" fmla="*/ 156662 h 826404"/>
                  <a:gd name="connsiteX4" fmla="*/ 466460 w 563961"/>
                  <a:gd name="connsiteY4" fmla="*/ 393564 h 826404"/>
                  <a:gd name="connsiteX5" fmla="*/ 462244 w 563961"/>
                  <a:gd name="connsiteY5" fmla="*/ 633255 h 826404"/>
                  <a:gd name="connsiteX6" fmla="*/ 520084 w 563961"/>
                  <a:gd name="connsiteY6" fmla="*/ 795858 h 826404"/>
                  <a:gd name="connsiteX7" fmla="*/ 29302 w 563961"/>
                  <a:gd name="connsiteY7" fmla="*/ 591151 h 826404"/>
                  <a:gd name="connsiteX8" fmla="*/ 0 w 563961"/>
                  <a:gd name="connsiteY8" fmla="*/ 292750 h 826404"/>
                  <a:gd name="connsiteX0" fmla="*/ 0 w 563961"/>
                  <a:gd name="connsiteY0" fmla="*/ 292750 h 826404"/>
                  <a:gd name="connsiteX1" fmla="*/ 454327 w 563961"/>
                  <a:gd name="connsiteY1" fmla="*/ 0 h 826404"/>
                  <a:gd name="connsiteX2" fmla="*/ 563898 w 563961"/>
                  <a:gd name="connsiteY2" fmla="*/ 72913 h 826404"/>
                  <a:gd name="connsiteX3" fmla="*/ 490561 w 563961"/>
                  <a:gd name="connsiteY3" fmla="*/ 156662 h 826404"/>
                  <a:gd name="connsiteX4" fmla="*/ 466460 w 563961"/>
                  <a:gd name="connsiteY4" fmla="*/ 393564 h 826404"/>
                  <a:gd name="connsiteX5" fmla="*/ 462244 w 563961"/>
                  <a:gd name="connsiteY5" fmla="*/ 633255 h 826404"/>
                  <a:gd name="connsiteX6" fmla="*/ 520084 w 563961"/>
                  <a:gd name="connsiteY6" fmla="*/ 795858 h 826404"/>
                  <a:gd name="connsiteX7" fmla="*/ 29302 w 563961"/>
                  <a:gd name="connsiteY7" fmla="*/ 591151 h 826404"/>
                  <a:gd name="connsiteX8" fmla="*/ 0 w 563961"/>
                  <a:gd name="connsiteY8" fmla="*/ 292750 h 826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3961" h="826404">
                    <a:moveTo>
                      <a:pt x="0" y="292750"/>
                    </a:moveTo>
                    <a:cubicBezTo>
                      <a:pt x="64798" y="210590"/>
                      <a:pt x="183684" y="44030"/>
                      <a:pt x="454327" y="0"/>
                    </a:cubicBezTo>
                    <a:cubicBezTo>
                      <a:pt x="491442" y="5631"/>
                      <a:pt x="566458" y="6693"/>
                      <a:pt x="563898" y="72913"/>
                    </a:cubicBezTo>
                    <a:cubicBezTo>
                      <a:pt x="551984" y="106051"/>
                      <a:pt x="531545" y="136726"/>
                      <a:pt x="490561" y="156662"/>
                    </a:cubicBezTo>
                    <a:cubicBezTo>
                      <a:pt x="554229" y="215946"/>
                      <a:pt x="597861" y="324126"/>
                      <a:pt x="466460" y="393564"/>
                    </a:cubicBezTo>
                    <a:cubicBezTo>
                      <a:pt x="493449" y="434862"/>
                      <a:pt x="638601" y="486649"/>
                      <a:pt x="462244" y="633255"/>
                    </a:cubicBezTo>
                    <a:cubicBezTo>
                      <a:pt x="529095" y="721460"/>
                      <a:pt x="531863" y="764178"/>
                      <a:pt x="520084" y="795858"/>
                    </a:cubicBezTo>
                    <a:cubicBezTo>
                      <a:pt x="384249" y="916161"/>
                      <a:pt x="57827" y="646024"/>
                      <a:pt x="29302" y="591151"/>
                    </a:cubicBezTo>
                    <a:lnTo>
                      <a:pt x="0" y="292750"/>
                    </a:lnTo>
                    <a:close/>
                  </a:path>
                </a:pathLst>
              </a:custGeom>
              <a:solidFill>
                <a:srgbClr val="4F43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77" name="Rectangle 77">
              <a:extLst>
                <a:ext uri="{FF2B5EF4-FFF2-40B4-BE49-F238E27FC236}">
                  <a16:creationId xmlns:a16="http://schemas.microsoft.com/office/drawing/2014/main" id="{4CAECE7D-3DB0-77B6-1308-ED05CB62954A}"/>
                </a:ext>
              </a:extLst>
            </p:cNvPr>
            <p:cNvSpPr/>
            <p:nvPr/>
          </p:nvSpPr>
          <p:spPr>
            <a:xfrm>
              <a:off x="3630372" y="2914982"/>
              <a:ext cx="755102" cy="566739"/>
            </a:xfrm>
            <a:custGeom>
              <a:avLst/>
              <a:gdLst>
                <a:gd name="connsiteX0" fmla="*/ 0 w 80591"/>
                <a:gd name="connsiteY0" fmla="*/ 0 h 385594"/>
                <a:gd name="connsiteX1" fmla="*/ 80591 w 80591"/>
                <a:gd name="connsiteY1" fmla="*/ 0 h 385594"/>
                <a:gd name="connsiteX2" fmla="*/ 80591 w 80591"/>
                <a:gd name="connsiteY2" fmla="*/ 385594 h 385594"/>
                <a:gd name="connsiteX3" fmla="*/ 0 w 80591"/>
                <a:gd name="connsiteY3" fmla="*/ 385594 h 385594"/>
                <a:gd name="connsiteX4" fmla="*/ 0 w 80591"/>
                <a:gd name="connsiteY4" fmla="*/ 0 h 385594"/>
                <a:gd name="connsiteX0" fmla="*/ 21431 w 102022"/>
                <a:gd name="connsiteY0" fmla="*/ 0 h 411788"/>
                <a:gd name="connsiteX1" fmla="*/ 102022 w 102022"/>
                <a:gd name="connsiteY1" fmla="*/ 0 h 411788"/>
                <a:gd name="connsiteX2" fmla="*/ 102022 w 102022"/>
                <a:gd name="connsiteY2" fmla="*/ 385594 h 411788"/>
                <a:gd name="connsiteX3" fmla="*/ 0 w 102022"/>
                <a:gd name="connsiteY3" fmla="*/ 411788 h 411788"/>
                <a:gd name="connsiteX4" fmla="*/ 21431 w 102022"/>
                <a:gd name="connsiteY4" fmla="*/ 0 h 411788"/>
                <a:gd name="connsiteX0" fmla="*/ 21431 w 102022"/>
                <a:gd name="connsiteY0" fmla="*/ 0 h 411788"/>
                <a:gd name="connsiteX1" fmla="*/ 102022 w 102022"/>
                <a:gd name="connsiteY1" fmla="*/ 0 h 411788"/>
                <a:gd name="connsiteX2" fmla="*/ 97260 w 102022"/>
                <a:gd name="connsiteY2" fmla="*/ 407025 h 411788"/>
                <a:gd name="connsiteX3" fmla="*/ 0 w 102022"/>
                <a:gd name="connsiteY3" fmla="*/ 411788 h 411788"/>
                <a:gd name="connsiteX4" fmla="*/ 21431 w 102022"/>
                <a:gd name="connsiteY4" fmla="*/ 0 h 411788"/>
                <a:gd name="connsiteX0" fmla="*/ 26193 w 106784"/>
                <a:gd name="connsiteY0" fmla="*/ 0 h 407025"/>
                <a:gd name="connsiteX1" fmla="*/ 106784 w 106784"/>
                <a:gd name="connsiteY1" fmla="*/ 0 h 407025"/>
                <a:gd name="connsiteX2" fmla="*/ 102022 w 106784"/>
                <a:gd name="connsiteY2" fmla="*/ 407025 h 407025"/>
                <a:gd name="connsiteX3" fmla="*/ 0 w 106784"/>
                <a:gd name="connsiteY3" fmla="*/ 399882 h 407025"/>
                <a:gd name="connsiteX4" fmla="*/ 26193 w 106784"/>
                <a:gd name="connsiteY4" fmla="*/ 0 h 407025"/>
                <a:gd name="connsiteX0" fmla="*/ 26193 w 106784"/>
                <a:gd name="connsiteY0" fmla="*/ 0 h 399882"/>
                <a:gd name="connsiteX1" fmla="*/ 106784 w 106784"/>
                <a:gd name="connsiteY1" fmla="*/ 0 h 399882"/>
                <a:gd name="connsiteX2" fmla="*/ 102022 w 106784"/>
                <a:gd name="connsiteY2" fmla="*/ 399881 h 399882"/>
                <a:gd name="connsiteX3" fmla="*/ 0 w 106784"/>
                <a:gd name="connsiteY3" fmla="*/ 399882 h 399882"/>
                <a:gd name="connsiteX4" fmla="*/ 26193 w 106784"/>
                <a:gd name="connsiteY4" fmla="*/ 0 h 399882"/>
                <a:gd name="connsiteX0" fmla="*/ 355058 w 435649"/>
                <a:gd name="connsiteY0" fmla="*/ 0 h 557216"/>
                <a:gd name="connsiteX1" fmla="*/ 435649 w 435649"/>
                <a:gd name="connsiteY1" fmla="*/ 0 h 557216"/>
                <a:gd name="connsiteX2" fmla="*/ 430887 w 435649"/>
                <a:gd name="connsiteY2" fmla="*/ 399881 h 557216"/>
                <a:gd name="connsiteX3" fmla="*/ 0 w 435649"/>
                <a:gd name="connsiteY3" fmla="*/ 557214 h 557216"/>
                <a:gd name="connsiteX4" fmla="*/ 328865 w 435649"/>
                <a:gd name="connsiteY4" fmla="*/ 399882 h 557216"/>
                <a:gd name="connsiteX5" fmla="*/ 355058 w 435649"/>
                <a:gd name="connsiteY5" fmla="*/ 0 h 557216"/>
                <a:gd name="connsiteX0" fmla="*/ 355059 w 746865"/>
                <a:gd name="connsiteY0" fmla="*/ 0 h 577376"/>
                <a:gd name="connsiteX1" fmla="*/ 435650 w 746865"/>
                <a:gd name="connsiteY1" fmla="*/ 0 h 577376"/>
                <a:gd name="connsiteX2" fmla="*/ 430888 w 746865"/>
                <a:gd name="connsiteY2" fmla="*/ 399881 h 577376"/>
                <a:gd name="connsiteX3" fmla="*/ 738189 w 746865"/>
                <a:gd name="connsiteY3" fmla="*/ 566739 h 577376"/>
                <a:gd name="connsiteX4" fmla="*/ 1 w 746865"/>
                <a:gd name="connsiteY4" fmla="*/ 557214 h 577376"/>
                <a:gd name="connsiteX5" fmla="*/ 328866 w 746865"/>
                <a:gd name="connsiteY5" fmla="*/ 399882 h 577376"/>
                <a:gd name="connsiteX6" fmla="*/ 355059 w 746865"/>
                <a:gd name="connsiteY6" fmla="*/ 0 h 577376"/>
                <a:gd name="connsiteX0" fmla="*/ 355059 w 755101"/>
                <a:gd name="connsiteY0" fmla="*/ 0 h 577376"/>
                <a:gd name="connsiteX1" fmla="*/ 435650 w 755101"/>
                <a:gd name="connsiteY1" fmla="*/ 0 h 577376"/>
                <a:gd name="connsiteX2" fmla="*/ 430888 w 755101"/>
                <a:gd name="connsiteY2" fmla="*/ 399881 h 577376"/>
                <a:gd name="connsiteX3" fmla="*/ 738189 w 755101"/>
                <a:gd name="connsiteY3" fmla="*/ 566739 h 577376"/>
                <a:gd name="connsiteX4" fmla="*/ 1 w 755101"/>
                <a:gd name="connsiteY4" fmla="*/ 557214 h 577376"/>
                <a:gd name="connsiteX5" fmla="*/ 328866 w 755101"/>
                <a:gd name="connsiteY5" fmla="*/ 399882 h 577376"/>
                <a:gd name="connsiteX6" fmla="*/ 355059 w 755101"/>
                <a:gd name="connsiteY6" fmla="*/ 0 h 577376"/>
                <a:gd name="connsiteX0" fmla="*/ 355059 w 755101"/>
                <a:gd name="connsiteY0" fmla="*/ 0 h 577376"/>
                <a:gd name="connsiteX1" fmla="*/ 435650 w 755101"/>
                <a:gd name="connsiteY1" fmla="*/ 0 h 577376"/>
                <a:gd name="connsiteX2" fmla="*/ 430888 w 755101"/>
                <a:gd name="connsiteY2" fmla="*/ 399881 h 577376"/>
                <a:gd name="connsiteX3" fmla="*/ 738189 w 755101"/>
                <a:gd name="connsiteY3" fmla="*/ 566739 h 577376"/>
                <a:gd name="connsiteX4" fmla="*/ 1 w 755101"/>
                <a:gd name="connsiteY4" fmla="*/ 557214 h 577376"/>
                <a:gd name="connsiteX5" fmla="*/ 328866 w 755101"/>
                <a:gd name="connsiteY5" fmla="*/ 399882 h 577376"/>
                <a:gd name="connsiteX6" fmla="*/ 355059 w 755101"/>
                <a:gd name="connsiteY6" fmla="*/ 0 h 577376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5102" h="566739">
                  <a:moveTo>
                    <a:pt x="355060" y="0"/>
                  </a:moveTo>
                  <a:lnTo>
                    <a:pt x="435651" y="0"/>
                  </a:lnTo>
                  <a:cubicBezTo>
                    <a:pt x="434064" y="135675"/>
                    <a:pt x="396757" y="249919"/>
                    <a:pt x="430889" y="399881"/>
                  </a:cubicBezTo>
                  <a:cubicBezTo>
                    <a:pt x="642840" y="379640"/>
                    <a:pt x="810004" y="540517"/>
                    <a:pt x="738190" y="566739"/>
                  </a:cubicBezTo>
                  <a:cubicBezTo>
                    <a:pt x="411582" y="473898"/>
                    <a:pt x="-1231" y="563195"/>
                    <a:pt x="2" y="557214"/>
                  </a:cubicBezTo>
                  <a:cubicBezTo>
                    <a:pt x="109624" y="504770"/>
                    <a:pt x="69226" y="409463"/>
                    <a:pt x="328867" y="399882"/>
                  </a:cubicBezTo>
                  <a:cubicBezTo>
                    <a:pt x="306642" y="257063"/>
                    <a:pt x="315373" y="195206"/>
                    <a:pt x="355060" y="0"/>
                  </a:cubicBezTo>
                  <a:close/>
                </a:path>
              </a:pathLst>
            </a:custGeom>
            <a:solidFill>
              <a:srgbClr val="7E90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8" name="Rectangle 78">
              <a:extLst>
                <a:ext uri="{FF2B5EF4-FFF2-40B4-BE49-F238E27FC236}">
                  <a16:creationId xmlns:a16="http://schemas.microsoft.com/office/drawing/2014/main" id="{07FC065B-4B62-08A3-0A71-1D50922BBFA3}"/>
                </a:ext>
              </a:extLst>
            </p:cNvPr>
            <p:cNvSpPr/>
            <p:nvPr/>
          </p:nvSpPr>
          <p:spPr>
            <a:xfrm>
              <a:off x="3233431" y="438013"/>
              <a:ext cx="481945" cy="302158"/>
            </a:xfrm>
            <a:custGeom>
              <a:avLst/>
              <a:gdLst>
                <a:gd name="connsiteX0" fmla="*/ 0 w 180411"/>
                <a:gd name="connsiteY0" fmla="*/ 0 h 98208"/>
                <a:gd name="connsiteX1" fmla="*/ 180411 w 180411"/>
                <a:gd name="connsiteY1" fmla="*/ 0 h 98208"/>
                <a:gd name="connsiteX2" fmla="*/ 180411 w 180411"/>
                <a:gd name="connsiteY2" fmla="*/ 98208 h 98208"/>
                <a:gd name="connsiteX3" fmla="*/ 0 w 180411"/>
                <a:gd name="connsiteY3" fmla="*/ 98208 h 98208"/>
                <a:gd name="connsiteX4" fmla="*/ 0 w 180411"/>
                <a:gd name="connsiteY4" fmla="*/ 0 h 98208"/>
                <a:gd name="connsiteX0" fmla="*/ 171450 w 351861"/>
                <a:gd name="connsiteY0" fmla="*/ 18473 h 116681"/>
                <a:gd name="connsiteX1" fmla="*/ 351861 w 351861"/>
                <a:gd name="connsiteY1" fmla="*/ 18473 h 116681"/>
                <a:gd name="connsiteX2" fmla="*/ 351861 w 351861"/>
                <a:gd name="connsiteY2" fmla="*/ 116681 h 116681"/>
                <a:gd name="connsiteX3" fmla="*/ 0 w 351861"/>
                <a:gd name="connsiteY3" fmla="*/ 0 h 116681"/>
                <a:gd name="connsiteX4" fmla="*/ 171450 w 351861"/>
                <a:gd name="connsiteY4" fmla="*/ 18473 h 116681"/>
                <a:gd name="connsiteX0" fmla="*/ 171450 w 351861"/>
                <a:gd name="connsiteY0" fmla="*/ 18473 h 176212"/>
                <a:gd name="connsiteX1" fmla="*/ 351861 w 351861"/>
                <a:gd name="connsiteY1" fmla="*/ 18473 h 176212"/>
                <a:gd name="connsiteX2" fmla="*/ 280423 w 351861"/>
                <a:gd name="connsiteY2" fmla="*/ 176212 h 176212"/>
                <a:gd name="connsiteX3" fmla="*/ 0 w 351861"/>
                <a:gd name="connsiteY3" fmla="*/ 0 h 176212"/>
                <a:gd name="connsiteX4" fmla="*/ 171450 w 351861"/>
                <a:gd name="connsiteY4" fmla="*/ 18473 h 176212"/>
                <a:gd name="connsiteX0" fmla="*/ 171450 w 494736"/>
                <a:gd name="connsiteY0" fmla="*/ 18473 h 197067"/>
                <a:gd name="connsiteX1" fmla="*/ 494736 w 494736"/>
                <a:gd name="connsiteY1" fmla="*/ 197067 h 197067"/>
                <a:gd name="connsiteX2" fmla="*/ 280423 w 494736"/>
                <a:gd name="connsiteY2" fmla="*/ 176212 h 197067"/>
                <a:gd name="connsiteX3" fmla="*/ 0 w 494736"/>
                <a:gd name="connsiteY3" fmla="*/ 0 h 197067"/>
                <a:gd name="connsiteX4" fmla="*/ 171450 w 494736"/>
                <a:gd name="connsiteY4" fmla="*/ 18473 h 197067"/>
                <a:gd name="connsiteX0" fmla="*/ 0 w 494736"/>
                <a:gd name="connsiteY0" fmla="*/ 0 h 197067"/>
                <a:gd name="connsiteX1" fmla="*/ 494736 w 494736"/>
                <a:gd name="connsiteY1" fmla="*/ 197067 h 197067"/>
                <a:gd name="connsiteX2" fmla="*/ 280423 w 494736"/>
                <a:gd name="connsiteY2" fmla="*/ 176212 h 197067"/>
                <a:gd name="connsiteX3" fmla="*/ 0 w 494736"/>
                <a:gd name="connsiteY3" fmla="*/ 0 h 197067"/>
                <a:gd name="connsiteX0" fmla="*/ 0 w 480449"/>
                <a:gd name="connsiteY0" fmla="*/ 0 h 194686"/>
                <a:gd name="connsiteX1" fmla="*/ 480449 w 480449"/>
                <a:gd name="connsiteY1" fmla="*/ 194686 h 194686"/>
                <a:gd name="connsiteX2" fmla="*/ 266136 w 480449"/>
                <a:gd name="connsiteY2" fmla="*/ 173831 h 194686"/>
                <a:gd name="connsiteX3" fmla="*/ 0 w 480449"/>
                <a:gd name="connsiteY3" fmla="*/ 0 h 194686"/>
                <a:gd name="connsiteX0" fmla="*/ 0 w 480449"/>
                <a:gd name="connsiteY0" fmla="*/ 90981 h 285667"/>
                <a:gd name="connsiteX1" fmla="*/ 480449 w 480449"/>
                <a:gd name="connsiteY1" fmla="*/ 285667 h 285667"/>
                <a:gd name="connsiteX2" fmla="*/ 266136 w 480449"/>
                <a:gd name="connsiteY2" fmla="*/ 264812 h 285667"/>
                <a:gd name="connsiteX3" fmla="*/ 0 w 480449"/>
                <a:gd name="connsiteY3" fmla="*/ 90981 h 285667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66136 w 481945"/>
                <a:gd name="connsiteY2" fmla="*/ 281303 h 302158"/>
                <a:gd name="connsiteX3" fmla="*/ 0 w 481945"/>
                <a:gd name="connsiteY3" fmla="*/ 107472 h 302158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66136 w 481945"/>
                <a:gd name="connsiteY2" fmla="*/ 281303 h 302158"/>
                <a:gd name="connsiteX3" fmla="*/ 0 w 481945"/>
                <a:gd name="connsiteY3" fmla="*/ 107472 h 302158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66136 w 481945"/>
                <a:gd name="connsiteY2" fmla="*/ 281303 h 302158"/>
                <a:gd name="connsiteX3" fmla="*/ 0 w 481945"/>
                <a:gd name="connsiteY3" fmla="*/ 107472 h 302158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47086 w 481945"/>
                <a:gd name="connsiteY2" fmla="*/ 274159 h 302158"/>
                <a:gd name="connsiteX3" fmla="*/ 0 w 481945"/>
                <a:gd name="connsiteY3" fmla="*/ 107472 h 302158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47086 w 481945"/>
                <a:gd name="connsiteY2" fmla="*/ 274159 h 302158"/>
                <a:gd name="connsiteX3" fmla="*/ 0 w 481945"/>
                <a:gd name="connsiteY3" fmla="*/ 107472 h 302158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47086 w 481945"/>
                <a:gd name="connsiteY2" fmla="*/ 274159 h 302158"/>
                <a:gd name="connsiteX3" fmla="*/ 0 w 481945"/>
                <a:gd name="connsiteY3" fmla="*/ 107472 h 30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45" h="302158">
                  <a:moveTo>
                    <a:pt x="0" y="107472"/>
                  </a:moveTo>
                  <a:cubicBezTo>
                    <a:pt x="253019" y="-158627"/>
                    <a:pt x="503655" y="132488"/>
                    <a:pt x="480449" y="302158"/>
                  </a:cubicBezTo>
                  <a:cubicBezTo>
                    <a:pt x="394724" y="261870"/>
                    <a:pt x="330430" y="243011"/>
                    <a:pt x="247086" y="274159"/>
                  </a:cubicBezTo>
                  <a:lnTo>
                    <a:pt x="0" y="107472"/>
                  </a:lnTo>
                  <a:close/>
                </a:path>
              </a:pathLst>
            </a:custGeom>
            <a:solidFill>
              <a:srgbClr val="FA551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Rectangle 54">
              <a:extLst>
                <a:ext uri="{FF2B5EF4-FFF2-40B4-BE49-F238E27FC236}">
                  <a16:creationId xmlns:a16="http://schemas.microsoft.com/office/drawing/2014/main" id="{77F40E26-F3C2-4F9A-6606-14398F5C718B}"/>
                </a:ext>
              </a:extLst>
            </p:cNvPr>
            <p:cNvSpPr/>
            <p:nvPr/>
          </p:nvSpPr>
          <p:spPr>
            <a:xfrm>
              <a:off x="2806789" y="504069"/>
              <a:ext cx="834462" cy="697861"/>
            </a:xfrm>
            <a:custGeom>
              <a:avLst/>
              <a:gdLst>
                <a:gd name="connsiteX0" fmla="*/ 0 w 518160"/>
                <a:gd name="connsiteY0" fmla="*/ 0 h 419100"/>
                <a:gd name="connsiteX1" fmla="*/ 518160 w 518160"/>
                <a:gd name="connsiteY1" fmla="*/ 0 h 419100"/>
                <a:gd name="connsiteX2" fmla="*/ 518160 w 518160"/>
                <a:gd name="connsiteY2" fmla="*/ 419100 h 419100"/>
                <a:gd name="connsiteX3" fmla="*/ 0 w 518160"/>
                <a:gd name="connsiteY3" fmla="*/ 419100 h 419100"/>
                <a:gd name="connsiteX4" fmla="*/ 0 w 518160"/>
                <a:gd name="connsiteY4" fmla="*/ 0 h 419100"/>
                <a:gd name="connsiteX0" fmla="*/ 0 w 684847"/>
                <a:gd name="connsiteY0" fmla="*/ 376238 h 419100"/>
                <a:gd name="connsiteX1" fmla="*/ 684847 w 684847"/>
                <a:gd name="connsiteY1" fmla="*/ 0 h 419100"/>
                <a:gd name="connsiteX2" fmla="*/ 684847 w 684847"/>
                <a:gd name="connsiteY2" fmla="*/ 419100 h 419100"/>
                <a:gd name="connsiteX3" fmla="*/ 166687 w 684847"/>
                <a:gd name="connsiteY3" fmla="*/ 419100 h 419100"/>
                <a:gd name="connsiteX4" fmla="*/ 0 w 684847"/>
                <a:gd name="connsiteY4" fmla="*/ 376238 h 419100"/>
                <a:gd name="connsiteX0" fmla="*/ 0 w 684847"/>
                <a:gd name="connsiteY0" fmla="*/ 340519 h 383381"/>
                <a:gd name="connsiteX1" fmla="*/ 482441 w 684847"/>
                <a:gd name="connsiteY1" fmla="*/ 0 h 383381"/>
                <a:gd name="connsiteX2" fmla="*/ 684847 w 684847"/>
                <a:gd name="connsiteY2" fmla="*/ 383381 h 383381"/>
                <a:gd name="connsiteX3" fmla="*/ 166687 w 684847"/>
                <a:gd name="connsiteY3" fmla="*/ 383381 h 383381"/>
                <a:gd name="connsiteX4" fmla="*/ 0 w 684847"/>
                <a:gd name="connsiteY4" fmla="*/ 340519 h 383381"/>
                <a:gd name="connsiteX0" fmla="*/ 0 w 482441"/>
                <a:gd name="connsiteY0" fmla="*/ 340519 h 383381"/>
                <a:gd name="connsiteX1" fmla="*/ 482441 w 482441"/>
                <a:gd name="connsiteY1" fmla="*/ 0 h 383381"/>
                <a:gd name="connsiteX2" fmla="*/ 166687 w 482441"/>
                <a:gd name="connsiteY2" fmla="*/ 383381 h 383381"/>
                <a:gd name="connsiteX3" fmla="*/ 0 w 482441"/>
                <a:gd name="connsiteY3" fmla="*/ 340519 h 383381"/>
                <a:gd name="connsiteX0" fmla="*/ 0 w 482441"/>
                <a:gd name="connsiteY0" fmla="*/ 340519 h 345281"/>
                <a:gd name="connsiteX1" fmla="*/ 482441 w 482441"/>
                <a:gd name="connsiteY1" fmla="*/ 0 h 345281"/>
                <a:gd name="connsiteX2" fmla="*/ 209550 w 482441"/>
                <a:gd name="connsiteY2" fmla="*/ 345281 h 345281"/>
                <a:gd name="connsiteX3" fmla="*/ 0 w 482441"/>
                <a:gd name="connsiteY3" fmla="*/ 340519 h 345281"/>
                <a:gd name="connsiteX0" fmla="*/ 0 w 482441"/>
                <a:gd name="connsiteY0" fmla="*/ 340519 h 445257"/>
                <a:gd name="connsiteX1" fmla="*/ 482441 w 482441"/>
                <a:gd name="connsiteY1" fmla="*/ 0 h 445257"/>
                <a:gd name="connsiteX2" fmla="*/ 209550 w 482441"/>
                <a:gd name="connsiteY2" fmla="*/ 345281 h 445257"/>
                <a:gd name="connsiteX3" fmla="*/ 0 w 482441"/>
                <a:gd name="connsiteY3" fmla="*/ 340519 h 445257"/>
                <a:gd name="connsiteX0" fmla="*/ 0 w 482441"/>
                <a:gd name="connsiteY0" fmla="*/ 340519 h 439013"/>
                <a:gd name="connsiteX1" fmla="*/ 482441 w 482441"/>
                <a:gd name="connsiteY1" fmla="*/ 0 h 439013"/>
                <a:gd name="connsiteX2" fmla="*/ 188119 w 482441"/>
                <a:gd name="connsiteY2" fmla="*/ 338137 h 439013"/>
                <a:gd name="connsiteX3" fmla="*/ 0 w 482441"/>
                <a:gd name="connsiteY3" fmla="*/ 340519 h 439013"/>
                <a:gd name="connsiteX0" fmla="*/ 0 w 714673"/>
                <a:gd name="connsiteY0" fmla="*/ 340519 h 429623"/>
                <a:gd name="connsiteX1" fmla="*/ 482441 w 714673"/>
                <a:gd name="connsiteY1" fmla="*/ 0 h 429623"/>
                <a:gd name="connsiteX2" fmla="*/ 188119 w 714673"/>
                <a:gd name="connsiteY2" fmla="*/ 338137 h 429623"/>
                <a:gd name="connsiteX3" fmla="*/ 0 w 714673"/>
                <a:gd name="connsiteY3" fmla="*/ 340519 h 429623"/>
                <a:gd name="connsiteX0" fmla="*/ 0 w 733684"/>
                <a:gd name="connsiteY0" fmla="*/ 340519 h 563025"/>
                <a:gd name="connsiteX1" fmla="*/ 482441 w 733684"/>
                <a:gd name="connsiteY1" fmla="*/ 0 h 563025"/>
                <a:gd name="connsiteX2" fmla="*/ 188119 w 733684"/>
                <a:gd name="connsiteY2" fmla="*/ 338137 h 563025"/>
                <a:gd name="connsiteX3" fmla="*/ 0 w 733684"/>
                <a:gd name="connsiteY3" fmla="*/ 340519 h 563025"/>
                <a:gd name="connsiteX0" fmla="*/ 0 w 807863"/>
                <a:gd name="connsiteY0" fmla="*/ 340519 h 573829"/>
                <a:gd name="connsiteX1" fmla="*/ 482441 w 807863"/>
                <a:gd name="connsiteY1" fmla="*/ 0 h 573829"/>
                <a:gd name="connsiteX2" fmla="*/ 188119 w 807863"/>
                <a:gd name="connsiteY2" fmla="*/ 338137 h 573829"/>
                <a:gd name="connsiteX3" fmla="*/ 0 w 807863"/>
                <a:gd name="connsiteY3" fmla="*/ 340519 h 573829"/>
                <a:gd name="connsiteX0" fmla="*/ 0 w 822956"/>
                <a:gd name="connsiteY0" fmla="*/ 340519 h 612103"/>
                <a:gd name="connsiteX1" fmla="*/ 482441 w 822956"/>
                <a:gd name="connsiteY1" fmla="*/ 0 h 612103"/>
                <a:gd name="connsiteX2" fmla="*/ 188119 w 822956"/>
                <a:gd name="connsiteY2" fmla="*/ 338137 h 612103"/>
                <a:gd name="connsiteX3" fmla="*/ 0 w 822956"/>
                <a:gd name="connsiteY3" fmla="*/ 340519 h 612103"/>
                <a:gd name="connsiteX0" fmla="*/ 0 w 823608"/>
                <a:gd name="connsiteY0" fmla="*/ 340519 h 620336"/>
                <a:gd name="connsiteX1" fmla="*/ 482441 w 823608"/>
                <a:gd name="connsiteY1" fmla="*/ 0 h 620336"/>
                <a:gd name="connsiteX2" fmla="*/ 188119 w 823608"/>
                <a:gd name="connsiteY2" fmla="*/ 338137 h 620336"/>
                <a:gd name="connsiteX3" fmla="*/ 0 w 823608"/>
                <a:gd name="connsiteY3" fmla="*/ 340519 h 620336"/>
                <a:gd name="connsiteX0" fmla="*/ 0 w 806709"/>
                <a:gd name="connsiteY0" fmla="*/ 340519 h 610381"/>
                <a:gd name="connsiteX1" fmla="*/ 482441 w 806709"/>
                <a:gd name="connsiteY1" fmla="*/ 0 h 610381"/>
                <a:gd name="connsiteX2" fmla="*/ 188119 w 806709"/>
                <a:gd name="connsiteY2" fmla="*/ 338137 h 610381"/>
                <a:gd name="connsiteX3" fmla="*/ 0 w 806709"/>
                <a:gd name="connsiteY3" fmla="*/ 340519 h 610381"/>
                <a:gd name="connsiteX0" fmla="*/ 0 w 818032"/>
                <a:gd name="connsiteY0" fmla="*/ 340519 h 618544"/>
                <a:gd name="connsiteX1" fmla="*/ 482441 w 818032"/>
                <a:gd name="connsiteY1" fmla="*/ 0 h 618544"/>
                <a:gd name="connsiteX2" fmla="*/ 188119 w 818032"/>
                <a:gd name="connsiteY2" fmla="*/ 338137 h 618544"/>
                <a:gd name="connsiteX3" fmla="*/ 0 w 818032"/>
                <a:gd name="connsiteY3" fmla="*/ 340519 h 618544"/>
                <a:gd name="connsiteX0" fmla="*/ 15837 w 833869"/>
                <a:gd name="connsiteY0" fmla="*/ 340519 h 618544"/>
                <a:gd name="connsiteX1" fmla="*/ 498278 w 833869"/>
                <a:gd name="connsiteY1" fmla="*/ 0 h 618544"/>
                <a:gd name="connsiteX2" fmla="*/ 203956 w 833869"/>
                <a:gd name="connsiteY2" fmla="*/ 338137 h 618544"/>
                <a:gd name="connsiteX3" fmla="*/ 15837 w 833869"/>
                <a:gd name="connsiteY3" fmla="*/ 340519 h 618544"/>
                <a:gd name="connsiteX0" fmla="*/ 15837 w 833869"/>
                <a:gd name="connsiteY0" fmla="*/ 415611 h 693636"/>
                <a:gd name="connsiteX1" fmla="*/ 498278 w 833869"/>
                <a:gd name="connsiteY1" fmla="*/ 75092 h 693636"/>
                <a:gd name="connsiteX2" fmla="*/ 203956 w 833869"/>
                <a:gd name="connsiteY2" fmla="*/ 413229 h 693636"/>
                <a:gd name="connsiteX3" fmla="*/ 15837 w 833869"/>
                <a:gd name="connsiteY3" fmla="*/ 415611 h 693636"/>
                <a:gd name="connsiteX0" fmla="*/ 16430 w 834462"/>
                <a:gd name="connsiteY0" fmla="*/ 419836 h 697861"/>
                <a:gd name="connsiteX1" fmla="*/ 498871 w 834462"/>
                <a:gd name="connsiteY1" fmla="*/ 79317 h 697861"/>
                <a:gd name="connsiteX2" fmla="*/ 204549 w 834462"/>
                <a:gd name="connsiteY2" fmla="*/ 417454 h 697861"/>
                <a:gd name="connsiteX3" fmla="*/ 16430 w 834462"/>
                <a:gd name="connsiteY3" fmla="*/ 419836 h 69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4462" h="697861">
                  <a:moveTo>
                    <a:pt x="16430" y="419836"/>
                  </a:moveTo>
                  <a:cubicBezTo>
                    <a:pt x="-86281" y="-7995"/>
                    <a:pt x="319007" y="-83402"/>
                    <a:pt x="498871" y="79317"/>
                  </a:cubicBezTo>
                  <a:cubicBezTo>
                    <a:pt x="1247695" y="115830"/>
                    <a:pt x="559831" y="1193741"/>
                    <a:pt x="204549" y="417454"/>
                  </a:cubicBezTo>
                  <a:lnTo>
                    <a:pt x="16430" y="419836"/>
                  </a:lnTo>
                  <a:close/>
                </a:path>
              </a:pathLst>
            </a:custGeom>
            <a:solidFill>
              <a:srgbClr val="E0E0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0F47D1A6-9645-8BB3-A8FD-F428C3E4750F}"/>
                </a:ext>
              </a:extLst>
            </p:cNvPr>
            <p:cNvGrpSpPr/>
            <p:nvPr/>
          </p:nvGrpSpPr>
          <p:grpSpPr>
            <a:xfrm>
              <a:off x="2788923" y="589092"/>
              <a:ext cx="211487" cy="242227"/>
              <a:chOff x="2957415" y="743156"/>
              <a:chExt cx="211487" cy="242227"/>
            </a:xfrm>
          </p:grpSpPr>
          <p:sp>
            <p:nvSpPr>
              <p:cNvPr id="578" name="Oval 577">
                <a:extLst>
                  <a:ext uri="{FF2B5EF4-FFF2-40B4-BE49-F238E27FC236}">
                    <a16:creationId xmlns:a16="http://schemas.microsoft.com/office/drawing/2014/main" id="{C6F145E1-34DC-A506-9C87-B87D0E6D6F9E}"/>
                  </a:ext>
                </a:extLst>
              </p:cNvPr>
              <p:cNvSpPr/>
              <p:nvPr/>
            </p:nvSpPr>
            <p:spPr>
              <a:xfrm>
                <a:off x="2957415" y="743156"/>
                <a:ext cx="211487" cy="2422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FB66D773-0BC5-D831-9D96-A99D05EAF5F8}"/>
                  </a:ext>
                </a:extLst>
              </p:cNvPr>
              <p:cNvSpPr/>
              <p:nvPr/>
            </p:nvSpPr>
            <p:spPr>
              <a:xfrm>
                <a:off x="3015806" y="809333"/>
                <a:ext cx="133749" cy="1531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Oval 579">
                <a:extLst>
                  <a:ext uri="{FF2B5EF4-FFF2-40B4-BE49-F238E27FC236}">
                    <a16:creationId xmlns:a16="http://schemas.microsoft.com/office/drawing/2014/main" id="{EE475418-D417-775B-2081-54ABE33FB5F3}"/>
                  </a:ext>
                </a:extLst>
              </p:cNvPr>
              <p:cNvSpPr/>
              <p:nvPr/>
            </p:nvSpPr>
            <p:spPr>
              <a:xfrm flipV="1">
                <a:off x="3059820" y="833564"/>
                <a:ext cx="45719" cy="523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1ED9E73D-122C-3B92-9758-CB03C39577C0}"/>
                </a:ext>
              </a:extLst>
            </p:cNvPr>
            <p:cNvGrpSpPr/>
            <p:nvPr/>
          </p:nvGrpSpPr>
          <p:grpSpPr>
            <a:xfrm>
              <a:off x="3237615" y="774828"/>
              <a:ext cx="211487" cy="242227"/>
              <a:chOff x="2957415" y="743156"/>
              <a:chExt cx="211487" cy="242227"/>
            </a:xfrm>
          </p:grpSpPr>
          <p:sp>
            <p:nvSpPr>
              <p:cNvPr id="575" name="Oval 574">
                <a:extLst>
                  <a:ext uri="{FF2B5EF4-FFF2-40B4-BE49-F238E27FC236}">
                    <a16:creationId xmlns:a16="http://schemas.microsoft.com/office/drawing/2014/main" id="{76992DE0-B05D-2F4F-E824-80BC5E543360}"/>
                  </a:ext>
                </a:extLst>
              </p:cNvPr>
              <p:cNvSpPr/>
              <p:nvPr/>
            </p:nvSpPr>
            <p:spPr>
              <a:xfrm>
                <a:off x="2957415" y="743156"/>
                <a:ext cx="211487" cy="2422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6EB92858-B64C-187B-3C24-9EE674777523}"/>
                  </a:ext>
                </a:extLst>
              </p:cNvPr>
              <p:cNvSpPr/>
              <p:nvPr/>
            </p:nvSpPr>
            <p:spPr>
              <a:xfrm>
                <a:off x="3015806" y="809333"/>
                <a:ext cx="133749" cy="1531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Oval 576">
                <a:extLst>
                  <a:ext uri="{FF2B5EF4-FFF2-40B4-BE49-F238E27FC236}">
                    <a16:creationId xmlns:a16="http://schemas.microsoft.com/office/drawing/2014/main" id="{E20E4951-56F3-C722-0F1E-FD58A5F28B2C}"/>
                  </a:ext>
                </a:extLst>
              </p:cNvPr>
              <p:cNvSpPr/>
              <p:nvPr/>
            </p:nvSpPr>
            <p:spPr>
              <a:xfrm flipV="1">
                <a:off x="3059820" y="833564"/>
                <a:ext cx="45719" cy="523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1D325A16-C3D1-453A-44B0-8B2500E4A8ED}"/>
                </a:ext>
              </a:extLst>
            </p:cNvPr>
            <p:cNvGrpSpPr/>
            <p:nvPr/>
          </p:nvGrpSpPr>
          <p:grpSpPr>
            <a:xfrm>
              <a:off x="2486675" y="781372"/>
              <a:ext cx="558791" cy="604020"/>
              <a:chOff x="2458855" y="907279"/>
              <a:chExt cx="558791" cy="604020"/>
            </a:xfrm>
          </p:grpSpPr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B2E2AE3D-CBF6-1ECD-D50D-49E18228BDF2}"/>
                  </a:ext>
                </a:extLst>
              </p:cNvPr>
              <p:cNvSpPr/>
              <p:nvPr/>
            </p:nvSpPr>
            <p:spPr>
              <a:xfrm>
                <a:off x="2626421" y="1189416"/>
                <a:ext cx="391225" cy="260504"/>
              </a:xfrm>
              <a:custGeom>
                <a:avLst/>
                <a:gdLst>
                  <a:gd name="connsiteX0" fmla="*/ 5089 w 391225"/>
                  <a:gd name="connsiteY0" fmla="*/ 0 h 260504"/>
                  <a:gd name="connsiteX1" fmla="*/ 349371 w 391225"/>
                  <a:gd name="connsiteY1" fmla="*/ 0 h 260504"/>
                  <a:gd name="connsiteX2" fmla="*/ 357193 w 391225"/>
                  <a:gd name="connsiteY2" fmla="*/ 51408 h 260504"/>
                  <a:gd name="connsiteX3" fmla="*/ 391225 w 391225"/>
                  <a:gd name="connsiteY3" fmla="*/ 129890 h 260504"/>
                  <a:gd name="connsiteX4" fmla="*/ 41 w 391225"/>
                  <a:gd name="connsiteY4" fmla="*/ 41256 h 260504"/>
                  <a:gd name="connsiteX5" fmla="*/ 5089 w 391225"/>
                  <a:gd name="connsiteY5" fmla="*/ 0 h 2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225" h="260504">
                    <a:moveTo>
                      <a:pt x="5089" y="0"/>
                    </a:moveTo>
                    <a:lnTo>
                      <a:pt x="349371" y="0"/>
                    </a:lnTo>
                    <a:lnTo>
                      <a:pt x="357193" y="51408"/>
                    </a:lnTo>
                    <a:cubicBezTo>
                      <a:pt x="365164" y="80744"/>
                      <a:pt x="376408" y="107401"/>
                      <a:pt x="391225" y="129890"/>
                    </a:cubicBezTo>
                    <a:cubicBezTo>
                      <a:pt x="223876" y="369999"/>
                      <a:pt x="-3500" y="242441"/>
                      <a:pt x="41" y="41256"/>
                    </a:cubicBezTo>
                    <a:lnTo>
                      <a:pt x="5089" y="0"/>
                    </a:lnTo>
                    <a:close/>
                  </a:path>
                </a:pathLst>
              </a:custGeom>
              <a:solidFill>
                <a:srgbClr val="FDE2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10EBAD40-63FD-254B-CB5B-6C338F5EF636}"/>
                  </a:ext>
                </a:extLst>
              </p:cNvPr>
              <p:cNvSpPr/>
              <p:nvPr/>
            </p:nvSpPr>
            <p:spPr>
              <a:xfrm>
                <a:off x="2626421" y="907279"/>
                <a:ext cx="376611" cy="270295"/>
              </a:xfrm>
              <a:custGeom>
                <a:avLst/>
                <a:gdLst>
                  <a:gd name="connsiteX0" fmla="*/ 170236 w 360736"/>
                  <a:gd name="connsiteY0" fmla="*/ 0 h 251110"/>
                  <a:gd name="connsiteX1" fmla="*/ 360736 w 360736"/>
                  <a:gd name="connsiteY1" fmla="*/ 6350 h 251110"/>
                  <a:gd name="connsiteX2" fmla="*/ 337717 w 360736"/>
                  <a:gd name="connsiteY2" fmla="*/ 207963 h 251110"/>
                  <a:gd name="connsiteX3" fmla="*/ 344282 w 360736"/>
                  <a:gd name="connsiteY3" fmla="*/ 251110 h 251110"/>
                  <a:gd name="connsiteX4" fmla="*/ 0 w 360736"/>
                  <a:gd name="connsiteY4" fmla="*/ 251110 h 251110"/>
                  <a:gd name="connsiteX5" fmla="*/ 1862 w 360736"/>
                  <a:gd name="connsiteY5" fmla="*/ 235893 h 251110"/>
                  <a:gd name="connsiteX6" fmla="*/ 170236 w 360736"/>
                  <a:gd name="connsiteY6" fmla="*/ 0 h 251110"/>
                  <a:gd name="connsiteX0" fmla="*/ 170236 w 376611"/>
                  <a:gd name="connsiteY0" fmla="*/ 6631 h 257741"/>
                  <a:gd name="connsiteX1" fmla="*/ 376611 w 376611"/>
                  <a:gd name="connsiteY1" fmla="*/ 281 h 257741"/>
                  <a:gd name="connsiteX2" fmla="*/ 337717 w 376611"/>
                  <a:gd name="connsiteY2" fmla="*/ 214594 h 257741"/>
                  <a:gd name="connsiteX3" fmla="*/ 344282 w 376611"/>
                  <a:gd name="connsiteY3" fmla="*/ 257741 h 257741"/>
                  <a:gd name="connsiteX4" fmla="*/ 0 w 376611"/>
                  <a:gd name="connsiteY4" fmla="*/ 257741 h 257741"/>
                  <a:gd name="connsiteX5" fmla="*/ 1862 w 376611"/>
                  <a:gd name="connsiteY5" fmla="*/ 242524 h 257741"/>
                  <a:gd name="connsiteX6" fmla="*/ 170236 w 376611"/>
                  <a:gd name="connsiteY6" fmla="*/ 6631 h 257741"/>
                  <a:gd name="connsiteX0" fmla="*/ 170236 w 376611"/>
                  <a:gd name="connsiteY0" fmla="*/ 0 h 282860"/>
                  <a:gd name="connsiteX1" fmla="*/ 376611 w 376611"/>
                  <a:gd name="connsiteY1" fmla="*/ 25400 h 282860"/>
                  <a:gd name="connsiteX2" fmla="*/ 337717 w 376611"/>
                  <a:gd name="connsiteY2" fmla="*/ 239713 h 282860"/>
                  <a:gd name="connsiteX3" fmla="*/ 344282 w 376611"/>
                  <a:gd name="connsiteY3" fmla="*/ 282860 h 282860"/>
                  <a:gd name="connsiteX4" fmla="*/ 0 w 376611"/>
                  <a:gd name="connsiteY4" fmla="*/ 282860 h 282860"/>
                  <a:gd name="connsiteX5" fmla="*/ 1862 w 376611"/>
                  <a:gd name="connsiteY5" fmla="*/ 267643 h 282860"/>
                  <a:gd name="connsiteX6" fmla="*/ 170236 w 376611"/>
                  <a:gd name="connsiteY6" fmla="*/ 0 h 282860"/>
                  <a:gd name="connsiteX0" fmla="*/ 170236 w 376611"/>
                  <a:gd name="connsiteY0" fmla="*/ 11567 h 294427"/>
                  <a:gd name="connsiteX1" fmla="*/ 376611 w 376611"/>
                  <a:gd name="connsiteY1" fmla="*/ 36967 h 294427"/>
                  <a:gd name="connsiteX2" fmla="*/ 337717 w 376611"/>
                  <a:gd name="connsiteY2" fmla="*/ 251280 h 294427"/>
                  <a:gd name="connsiteX3" fmla="*/ 344282 w 376611"/>
                  <a:gd name="connsiteY3" fmla="*/ 294427 h 294427"/>
                  <a:gd name="connsiteX4" fmla="*/ 0 w 376611"/>
                  <a:gd name="connsiteY4" fmla="*/ 294427 h 294427"/>
                  <a:gd name="connsiteX5" fmla="*/ 1862 w 376611"/>
                  <a:gd name="connsiteY5" fmla="*/ 279210 h 294427"/>
                  <a:gd name="connsiteX6" fmla="*/ 170236 w 376611"/>
                  <a:gd name="connsiteY6" fmla="*/ 11567 h 294427"/>
                  <a:gd name="connsiteX0" fmla="*/ 170236 w 376611"/>
                  <a:gd name="connsiteY0" fmla="*/ 16933 h 299793"/>
                  <a:gd name="connsiteX1" fmla="*/ 376611 w 376611"/>
                  <a:gd name="connsiteY1" fmla="*/ 42333 h 299793"/>
                  <a:gd name="connsiteX2" fmla="*/ 337717 w 376611"/>
                  <a:gd name="connsiteY2" fmla="*/ 256646 h 299793"/>
                  <a:gd name="connsiteX3" fmla="*/ 344282 w 376611"/>
                  <a:gd name="connsiteY3" fmla="*/ 299793 h 299793"/>
                  <a:gd name="connsiteX4" fmla="*/ 0 w 376611"/>
                  <a:gd name="connsiteY4" fmla="*/ 299793 h 299793"/>
                  <a:gd name="connsiteX5" fmla="*/ 1862 w 376611"/>
                  <a:gd name="connsiteY5" fmla="*/ 284576 h 299793"/>
                  <a:gd name="connsiteX6" fmla="*/ 170236 w 376611"/>
                  <a:gd name="connsiteY6" fmla="*/ 16933 h 299793"/>
                  <a:gd name="connsiteX0" fmla="*/ 1862 w 376611"/>
                  <a:gd name="connsiteY0" fmla="*/ 242243 h 257460"/>
                  <a:gd name="connsiteX1" fmla="*/ 376611 w 376611"/>
                  <a:gd name="connsiteY1" fmla="*/ 0 h 257460"/>
                  <a:gd name="connsiteX2" fmla="*/ 337717 w 376611"/>
                  <a:gd name="connsiteY2" fmla="*/ 214313 h 257460"/>
                  <a:gd name="connsiteX3" fmla="*/ 344282 w 376611"/>
                  <a:gd name="connsiteY3" fmla="*/ 257460 h 257460"/>
                  <a:gd name="connsiteX4" fmla="*/ 0 w 376611"/>
                  <a:gd name="connsiteY4" fmla="*/ 257460 h 257460"/>
                  <a:gd name="connsiteX5" fmla="*/ 1862 w 376611"/>
                  <a:gd name="connsiteY5" fmla="*/ 242243 h 257460"/>
                  <a:gd name="connsiteX0" fmla="*/ 1862 w 376611"/>
                  <a:gd name="connsiteY0" fmla="*/ 251710 h 266927"/>
                  <a:gd name="connsiteX1" fmla="*/ 376611 w 376611"/>
                  <a:gd name="connsiteY1" fmla="*/ 9467 h 266927"/>
                  <a:gd name="connsiteX2" fmla="*/ 337717 w 376611"/>
                  <a:gd name="connsiteY2" fmla="*/ 223780 h 266927"/>
                  <a:gd name="connsiteX3" fmla="*/ 344282 w 376611"/>
                  <a:gd name="connsiteY3" fmla="*/ 266927 h 266927"/>
                  <a:gd name="connsiteX4" fmla="*/ 0 w 376611"/>
                  <a:gd name="connsiteY4" fmla="*/ 266927 h 266927"/>
                  <a:gd name="connsiteX5" fmla="*/ 1862 w 376611"/>
                  <a:gd name="connsiteY5" fmla="*/ 251710 h 266927"/>
                  <a:gd name="connsiteX0" fmla="*/ 1862 w 376611"/>
                  <a:gd name="connsiteY0" fmla="*/ 255078 h 270295"/>
                  <a:gd name="connsiteX1" fmla="*/ 376611 w 376611"/>
                  <a:gd name="connsiteY1" fmla="*/ 12835 h 270295"/>
                  <a:gd name="connsiteX2" fmla="*/ 337717 w 376611"/>
                  <a:gd name="connsiteY2" fmla="*/ 227148 h 270295"/>
                  <a:gd name="connsiteX3" fmla="*/ 344282 w 376611"/>
                  <a:gd name="connsiteY3" fmla="*/ 270295 h 270295"/>
                  <a:gd name="connsiteX4" fmla="*/ 0 w 376611"/>
                  <a:gd name="connsiteY4" fmla="*/ 270295 h 270295"/>
                  <a:gd name="connsiteX5" fmla="*/ 1862 w 376611"/>
                  <a:gd name="connsiteY5" fmla="*/ 255078 h 270295"/>
                  <a:gd name="connsiteX0" fmla="*/ 1862 w 376611"/>
                  <a:gd name="connsiteY0" fmla="*/ 255078 h 270295"/>
                  <a:gd name="connsiteX1" fmla="*/ 376611 w 376611"/>
                  <a:gd name="connsiteY1" fmla="*/ 12835 h 270295"/>
                  <a:gd name="connsiteX2" fmla="*/ 337717 w 376611"/>
                  <a:gd name="connsiteY2" fmla="*/ 227148 h 270295"/>
                  <a:gd name="connsiteX3" fmla="*/ 344282 w 376611"/>
                  <a:gd name="connsiteY3" fmla="*/ 270295 h 270295"/>
                  <a:gd name="connsiteX4" fmla="*/ 0 w 376611"/>
                  <a:gd name="connsiteY4" fmla="*/ 270295 h 270295"/>
                  <a:gd name="connsiteX5" fmla="*/ 1862 w 376611"/>
                  <a:gd name="connsiteY5" fmla="*/ 255078 h 270295"/>
                  <a:gd name="connsiteX0" fmla="*/ 1862 w 376611"/>
                  <a:gd name="connsiteY0" fmla="*/ 255078 h 270295"/>
                  <a:gd name="connsiteX1" fmla="*/ 376611 w 376611"/>
                  <a:gd name="connsiteY1" fmla="*/ 12835 h 270295"/>
                  <a:gd name="connsiteX2" fmla="*/ 337717 w 376611"/>
                  <a:gd name="connsiteY2" fmla="*/ 227148 h 270295"/>
                  <a:gd name="connsiteX3" fmla="*/ 344282 w 376611"/>
                  <a:gd name="connsiteY3" fmla="*/ 270295 h 270295"/>
                  <a:gd name="connsiteX4" fmla="*/ 0 w 376611"/>
                  <a:gd name="connsiteY4" fmla="*/ 270295 h 270295"/>
                  <a:gd name="connsiteX5" fmla="*/ 1862 w 376611"/>
                  <a:gd name="connsiteY5" fmla="*/ 255078 h 270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6611" h="270295">
                    <a:moveTo>
                      <a:pt x="1862" y="255078"/>
                    </a:moveTo>
                    <a:cubicBezTo>
                      <a:pt x="64630" y="212168"/>
                      <a:pt x="6310" y="-61885"/>
                      <a:pt x="376611" y="12835"/>
                    </a:cubicBezTo>
                    <a:cubicBezTo>
                      <a:pt x="358620" y="76864"/>
                      <a:pt x="362853" y="189312"/>
                      <a:pt x="337717" y="227148"/>
                    </a:cubicBezTo>
                    <a:lnTo>
                      <a:pt x="344282" y="270295"/>
                    </a:lnTo>
                    <a:lnTo>
                      <a:pt x="0" y="270295"/>
                    </a:lnTo>
                    <a:lnTo>
                      <a:pt x="1862" y="255078"/>
                    </a:lnTo>
                    <a:close/>
                  </a:path>
                </a:pathLst>
              </a:custGeom>
              <a:solidFill>
                <a:srgbClr val="FA55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73" name="Oval 572">
                <a:extLst>
                  <a:ext uri="{FF2B5EF4-FFF2-40B4-BE49-F238E27FC236}">
                    <a16:creationId xmlns:a16="http://schemas.microsoft.com/office/drawing/2014/main" id="{48801777-2C09-78FD-49AC-C2A316BCC1B4}"/>
                  </a:ext>
                </a:extLst>
              </p:cNvPr>
              <p:cNvSpPr/>
              <p:nvPr/>
            </p:nvSpPr>
            <p:spPr>
              <a:xfrm flipV="1">
                <a:off x="2873523" y="93966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Rectangle 56">
                <a:extLst>
                  <a:ext uri="{FF2B5EF4-FFF2-40B4-BE49-F238E27FC236}">
                    <a16:creationId xmlns:a16="http://schemas.microsoft.com/office/drawing/2014/main" id="{28B18887-2EDC-6934-411E-41D3EAF17B18}"/>
                  </a:ext>
                </a:extLst>
              </p:cNvPr>
              <p:cNvSpPr/>
              <p:nvPr/>
            </p:nvSpPr>
            <p:spPr>
              <a:xfrm>
                <a:off x="2458855" y="1017831"/>
                <a:ext cx="557395" cy="493468"/>
              </a:xfrm>
              <a:custGeom>
                <a:avLst/>
                <a:gdLst>
                  <a:gd name="connsiteX0" fmla="*/ 0 w 136525"/>
                  <a:gd name="connsiteY0" fmla="*/ 0 h 196850"/>
                  <a:gd name="connsiteX1" fmla="*/ 136525 w 136525"/>
                  <a:gd name="connsiteY1" fmla="*/ 0 h 196850"/>
                  <a:gd name="connsiteX2" fmla="*/ 136525 w 136525"/>
                  <a:gd name="connsiteY2" fmla="*/ 196850 h 196850"/>
                  <a:gd name="connsiteX3" fmla="*/ 0 w 136525"/>
                  <a:gd name="connsiteY3" fmla="*/ 196850 h 196850"/>
                  <a:gd name="connsiteX4" fmla="*/ 0 w 136525"/>
                  <a:gd name="connsiteY4" fmla="*/ 0 h 196850"/>
                  <a:gd name="connsiteX0" fmla="*/ 0 w 234950"/>
                  <a:gd name="connsiteY0" fmla="*/ 25400 h 222250"/>
                  <a:gd name="connsiteX1" fmla="*/ 234950 w 234950"/>
                  <a:gd name="connsiteY1" fmla="*/ 0 h 222250"/>
                  <a:gd name="connsiteX2" fmla="*/ 136525 w 234950"/>
                  <a:gd name="connsiteY2" fmla="*/ 222250 h 222250"/>
                  <a:gd name="connsiteX3" fmla="*/ 0 w 234950"/>
                  <a:gd name="connsiteY3" fmla="*/ 222250 h 222250"/>
                  <a:gd name="connsiteX4" fmla="*/ 0 w 234950"/>
                  <a:gd name="connsiteY4" fmla="*/ 25400 h 222250"/>
                  <a:gd name="connsiteX0" fmla="*/ 0 w 266700"/>
                  <a:gd name="connsiteY0" fmla="*/ 25400 h 254000"/>
                  <a:gd name="connsiteX1" fmla="*/ 234950 w 266700"/>
                  <a:gd name="connsiteY1" fmla="*/ 0 h 254000"/>
                  <a:gd name="connsiteX2" fmla="*/ 266700 w 266700"/>
                  <a:gd name="connsiteY2" fmla="*/ 254000 h 254000"/>
                  <a:gd name="connsiteX3" fmla="*/ 0 w 266700"/>
                  <a:gd name="connsiteY3" fmla="*/ 222250 h 254000"/>
                  <a:gd name="connsiteX4" fmla="*/ 0 w 266700"/>
                  <a:gd name="connsiteY4" fmla="*/ 25400 h 254000"/>
                  <a:gd name="connsiteX0" fmla="*/ 260350 w 527050"/>
                  <a:gd name="connsiteY0" fmla="*/ 25400 h 463550"/>
                  <a:gd name="connsiteX1" fmla="*/ 495300 w 527050"/>
                  <a:gd name="connsiteY1" fmla="*/ 0 h 463550"/>
                  <a:gd name="connsiteX2" fmla="*/ 527050 w 527050"/>
                  <a:gd name="connsiteY2" fmla="*/ 254000 h 463550"/>
                  <a:gd name="connsiteX3" fmla="*/ 0 w 527050"/>
                  <a:gd name="connsiteY3" fmla="*/ 463550 h 463550"/>
                  <a:gd name="connsiteX4" fmla="*/ 260350 w 527050"/>
                  <a:gd name="connsiteY4" fmla="*/ 25400 h 463550"/>
                  <a:gd name="connsiteX0" fmla="*/ 0 w 527050"/>
                  <a:gd name="connsiteY0" fmla="*/ 463550 h 463550"/>
                  <a:gd name="connsiteX1" fmla="*/ 495300 w 527050"/>
                  <a:gd name="connsiteY1" fmla="*/ 0 h 463550"/>
                  <a:gd name="connsiteX2" fmla="*/ 527050 w 527050"/>
                  <a:gd name="connsiteY2" fmla="*/ 254000 h 463550"/>
                  <a:gd name="connsiteX3" fmla="*/ 0 w 527050"/>
                  <a:gd name="connsiteY3" fmla="*/ 463550 h 463550"/>
                  <a:gd name="connsiteX0" fmla="*/ 0 w 527050"/>
                  <a:gd name="connsiteY0" fmla="*/ 491411 h 491411"/>
                  <a:gd name="connsiteX1" fmla="*/ 495300 w 527050"/>
                  <a:gd name="connsiteY1" fmla="*/ 27861 h 491411"/>
                  <a:gd name="connsiteX2" fmla="*/ 527050 w 527050"/>
                  <a:gd name="connsiteY2" fmla="*/ 281861 h 491411"/>
                  <a:gd name="connsiteX3" fmla="*/ 0 w 527050"/>
                  <a:gd name="connsiteY3" fmla="*/ 491411 h 491411"/>
                  <a:gd name="connsiteX0" fmla="*/ 30345 w 557395"/>
                  <a:gd name="connsiteY0" fmla="*/ 493468 h 493468"/>
                  <a:gd name="connsiteX1" fmla="*/ 525645 w 557395"/>
                  <a:gd name="connsiteY1" fmla="*/ 29918 h 493468"/>
                  <a:gd name="connsiteX2" fmla="*/ 557395 w 557395"/>
                  <a:gd name="connsiteY2" fmla="*/ 283918 h 493468"/>
                  <a:gd name="connsiteX3" fmla="*/ 30345 w 557395"/>
                  <a:gd name="connsiteY3" fmla="*/ 493468 h 493468"/>
                  <a:gd name="connsiteX0" fmla="*/ 30345 w 557395"/>
                  <a:gd name="connsiteY0" fmla="*/ 493468 h 493468"/>
                  <a:gd name="connsiteX1" fmla="*/ 525645 w 557395"/>
                  <a:gd name="connsiteY1" fmla="*/ 29918 h 493468"/>
                  <a:gd name="connsiteX2" fmla="*/ 557395 w 557395"/>
                  <a:gd name="connsiteY2" fmla="*/ 283918 h 493468"/>
                  <a:gd name="connsiteX3" fmla="*/ 30345 w 557395"/>
                  <a:gd name="connsiteY3" fmla="*/ 493468 h 493468"/>
                  <a:gd name="connsiteX0" fmla="*/ 30345 w 557395"/>
                  <a:gd name="connsiteY0" fmla="*/ 493468 h 493468"/>
                  <a:gd name="connsiteX1" fmla="*/ 525645 w 557395"/>
                  <a:gd name="connsiteY1" fmla="*/ 29918 h 493468"/>
                  <a:gd name="connsiteX2" fmla="*/ 557395 w 557395"/>
                  <a:gd name="connsiteY2" fmla="*/ 283918 h 493468"/>
                  <a:gd name="connsiteX3" fmla="*/ 30345 w 557395"/>
                  <a:gd name="connsiteY3" fmla="*/ 493468 h 49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7395" h="493468">
                    <a:moveTo>
                      <a:pt x="30345" y="493468"/>
                    </a:moveTo>
                    <a:cubicBezTo>
                      <a:pt x="-49030" y="297676"/>
                      <a:pt x="-1405" y="-114015"/>
                      <a:pt x="525645" y="29918"/>
                    </a:cubicBezTo>
                    <a:lnTo>
                      <a:pt x="557395" y="283918"/>
                    </a:lnTo>
                    <a:cubicBezTo>
                      <a:pt x="413462" y="306143"/>
                      <a:pt x="231428" y="293443"/>
                      <a:pt x="30345" y="493468"/>
                    </a:cubicBezTo>
                    <a:close/>
                  </a:path>
                </a:pathLst>
              </a:custGeom>
              <a:solidFill>
                <a:srgbClr val="FDE2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F6BF788E-4874-DE60-5081-147329530F64}"/>
                </a:ext>
              </a:extLst>
            </p:cNvPr>
            <p:cNvSpPr/>
            <p:nvPr/>
          </p:nvSpPr>
          <p:spPr>
            <a:xfrm>
              <a:off x="3818048" y="2879580"/>
              <a:ext cx="304800" cy="211946"/>
            </a:xfrm>
            <a:custGeom>
              <a:avLst/>
              <a:gdLst>
                <a:gd name="connsiteX0" fmla="*/ 0 w 304800"/>
                <a:gd name="connsiteY0" fmla="*/ 22860 h 109735"/>
                <a:gd name="connsiteX1" fmla="*/ 106680 w 304800"/>
                <a:gd name="connsiteY1" fmla="*/ 106680 h 109735"/>
                <a:gd name="connsiteX2" fmla="*/ 182880 w 304800"/>
                <a:gd name="connsiteY2" fmla="*/ 91440 h 109735"/>
                <a:gd name="connsiteX3" fmla="*/ 251460 w 304800"/>
                <a:gd name="connsiteY3" fmla="*/ 91440 h 109735"/>
                <a:gd name="connsiteX4" fmla="*/ 304800 w 304800"/>
                <a:gd name="connsiteY4" fmla="*/ 0 h 109735"/>
                <a:gd name="connsiteX5" fmla="*/ 304800 w 304800"/>
                <a:gd name="connsiteY5" fmla="*/ 0 h 10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00" h="109735">
                  <a:moveTo>
                    <a:pt x="0" y="22860"/>
                  </a:moveTo>
                  <a:cubicBezTo>
                    <a:pt x="38100" y="59055"/>
                    <a:pt x="76200" y="95250"/>
                    <a:pt x="106680" y="106680"/>
                  </a:cubicBezTo>
                  <a:cubicBezTo>
                    <a:pt x="137160" y="118110"/>
                    <a:pt x="158750" y="93980"/>
                    <a:pt x="182880" y="91440"/>
                  </a:cubicBezTo>
                  <a:cubicBezTo>
                    <a:pt x="207010" y="88900"/>
                    <a:pt x="231140" y="106680"/>
                    <a:pt x="251460" y="91440"/>
                  </a:cubicBezTo>
                  <a:cubicBezTo>
                    <a:pt x="271780" y="76200"/>
                    <a:pt x="304800" y="0"/>
                    <a:pt x="304800" y="0"/>
                  </a:cubicBezTo>
                  <a:lnTo>
                    <a:pt x="304800" y="0"/>
                  </a:lnTo>
                </a:path>
              </a:pathLst>
            </a:custGeom>
            <a:solidFill>
              <a:srgbClr val="4533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3CB01E45-92D9-251F-97CD-B1F14759C3E6}"/>
                </a:ext>
              </a:extLst>
            </p:cNvPr>
            <p:cNvGrpSpPr/>
            <p:nvPr/>
          </p:nvGrpSpPr>
          <p:grpSpPr>
            <a:xfrm>
              <a:off x="3038523" y="1451352"/>
              <a:ext cx="1989097" cy="1508477"/>
              <a:chOff x="3038523" y="1451352"/>
              <a:chExt cx="1989097" cy="1508477"/>
            </a:xfrm>
          </p:grpSpPr>
          <p:sp>
            <p:nvSpPr>
              <p:cNvPr id="485" name="Oval 484">
                <a:extLst>
                  <a:ext uri="{FF2B5EF4-FFF2-40B4-BE49-F238E27FC236}">
                    <a16:creationId xmlns:a16="http://schemas.microsoft.com/office/drawing/2014/main" id="{B2FE3572-9672-3E08-CE36-C6F4184C97B6}"/>
                  </a:ext>
                </a:extLst>
              </p:cNvPr>
              <p:cNvSpPr/>
              <p:nvPr/>
            </p:nvSpPr>
            <p:spPr>
              <a:xfrm>
                <a:off x="3422991" y="145135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Oval 485">
                <a:extLst>
                  <a:ext uri="{FF2B5EF4-FFF2-40B4-BE49-F238E27FC236}">
                    <a16:creationId xmlns:a16="http://schemas.microsoft.com/office/drawing/2014/main" id="{30B47355-0B1B-425B-CB46-A356B3AC0535}"/>
                  </a:ext>
                </a:extLst>
              </p:cNvPr>
              <p:cNvSpPr/>
              <p:nvPr/>
            </p:nvSpPr>
            <p:spPr>
              <a:xfrm>
                <a:off x="3422991" y="155178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Oval 486">
                <a:extLst>
                  <a:ext uri="{FF2B5EF4-FFF2-40B4-BE49-F238E27FC236}">
                    <a16:creationId xmlns:a16="http://schemas.microsoft.com/office/drawing/2014/main" id="{C634E594-E68B-0C65-1C92-AAE56C1A3E4D}"/>
                  </a:ext>
                </a:extLst>
              </p:cNvPr>
              <p:cNvSpPr/>
              <p:nvPr/>
            </p:nvSpPr>
            <p:spPr>
              <a:xfrm>
                <a:off x="3327367" y="146669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Oval 487">
                <a:extLst>
                  <a:ext uri="{FF2B5EF4-FFF2-40B4-BE49-F238E27FC236}">
                    <a16:creationId xmlns:a16="http://schemas.microsoft.com/office/drawing/2014/main" id="{25CA933F-3439-23F6-D17D-128B82574FA6}"/>
                  </a:ext>
                </a:extLst>
              </p:cNvPr>
              <p:cNvSpPr/>
              <p:nvPr/>
            </p:nvSpPr>
            <p:spPr>
              <a:xfrm>
                <a:off x="3304507" y="157464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Oval 488">
                <a:extLst>
                  <a:ext uri="{FF2B5EF4-FFF2-40B4-BE49-F238E27FC236}">
                    <a16:creationId xmlns:a16="http://schemas.microsoft.com/office/drawing/2014/main" id="{E87EB0CC-D507-1465-4902-39F19C30DE75}"/>
                  </a:ext>
                </a:extLst>
              </p:cNvPr>
              <p:cNvSpPr/>
              <p:nvPr/>
            </p:nvSpPr>
            <p:spPr>
              <a:xfrm>
                <a:off x="3236512" y="150355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id="{E32B0381-45E7-7D58-4A02-5D8E044511F6}"/>
                  </a:ext>
                </a:extLst>
              </p:cNvPr>
              <p:cNvSpPr/>
              <p:nvPr/>
            </p:nvSpPr>
            <p:spPr>
              <a:xfrm>
                <a:off x="3199546" y="158737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Oval 490">
                <a:extLst>
                  <a:ext uri="{FF2B5EF4-FFF2-40B4-BE49-F238E27FC236}">
                    <a16:creationId xmlns:a16="http://schemas.microsoft.com/office/drawing/2014/main" id="{B6A72FBF-9609-5048-29D0-4172227EDA4F}"/>
                  </a:ext>
                </a:extLst>
              </p:cNvPr>
              <p:cNvSpPr/>
              <p:nvPr/>
            </p:nvSpPr>
            <p:spPr>
              <a:xfrm>
                <a:off x="3140034" y="147258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Oval 491">
                <a:extLst>
                  <a:ext uri="{FF2B5EF4-FFF2-40B4-BE49-F238E27FC236}">
                    <a16:creationId xmlns:a16="http://schemas.microsoft.com/office/drawing/2014/main" id="{3C93CE6D-47D7-7588-89A1-6B4BE84ED49D}"/>
                  </a:ext>
                </a:extLst>
              </p:cNvPr>
              <p:cNvSpPr/>
              <p:nvPr/>
            </p:nvSpPr>
            <p:spPr>
              <a:xfrm>
                <a:off x="3101941" y="157208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Oval 492">
                <a:extLst>
                  <a:ext uri="{FF2B5EF4-FFF2-40B4-BE49-F238E27FC236}">
                    <a16:creationId xmlns:a16="http://schemas.microsoft.com/office/drawing/2014/main" id="{2F4EEC61-E40D-14C9-3673-B62667AD8A84}"/>
                  </a:ext>
                </a:extLst>
              </p:cNvPr>
              <p:cNvSpPr/>
              <p:nvPr/>
            </p:nvSpPr>
            <p:spPr>
              <a:xfrm>
                <a:off x="3124800" y="168641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4" name="Oval 493">
                <a:extLst>
                  <a:ext uri="{FF2B5EF4-FFF2-40B4-BE49-F238E27FC236}">
                    <a16:creationId xmlns:a16="http://schemas.microsoft.com/office/drawing/2014/main" id="{86CE8DBA-90FE-4FCF-C2DD-2FBAFEDA7B71}"/>
                  </a:ext>
                </a:extLst>
              </p:cNvPr>
              <p:cNvSpPr/>
              <p:nvPr/>
            </p:nvSpPr>
            <p:spPr>
              <a:xfrm>
                <a:off x="3048994" y="180581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Oval 494">
                <a:extLst>
                  <a:ext uri="{FF2B5EF4-FFF2-40B4-BE49-F238E27FC236}">
                    <a16:creationId xmlns:a16="http://schemas.microsoft.com/office/drawing/2014/main" id="{D6C15F5C-6D1C-FC76-86AA-B00A139C5FC5}"/>
                  </a:ext>
                </a:extLst>
              </p:cNvPr>
              <p:cNvSpPr/>
              <p:nvPr/>
            </p:nvSpPr>
            <p:spPr>
              <a:xfrm>
                <a:off x="3201536" y="176515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6" name="Oval 495">
                <a:extLst>
                  <a:ext uri="{FF2B5EF4-FFF2-40B4-BE49-F238E27FC236}">
                    <a16:creationId xmlns:a16="http://schemas.microsoft.com/office/drawing/2014/main" id="{3A4B7799-05CB-DFD1-3463-32AAB36D2206}"/>
                  </a:ext>
                </a:extLst>
              </p:cNvPr>
              <p:cNvSpPr/>
              <p:nvPr/>
            </p:nvSpPr>
            <p:spPr>
              <a:xfrm>
                <a:off x="3330246" y="166712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Oval 496">
                <a:extLst>
                  <a:ext uri="{FF2B5EF4-FFF2-40B4-BE49-F238E27FC236}">
                    <a16:creationId xmlns:a16="http://schemas.microsoft.com/office/drawing/2014/main" id="{4D516D30-140B-4614-87F7-7997D25FF992}"/>
                  </a:ext>
                </a:extLst>
              </p:cNvPr>
              <p:cNvSpPr/>
              <p:nvPr/>
            </p:nvSpPr>
            <p:spPr>
              <a:xfrm>
                <a:off x="3273146" y="177408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8" name="Oval 497">
                <a:extLst>
                  <a:ext uri="{FF2B5EF4-FFF2-40B4-BE49-F238E27FC236}">
                    <a16:creationId xmlns:a16="http://schemas.microsoft.com/office/drawing/2014/main" id="{F8E575C7-5D7A-5953-72A9-52A68B858BFB}"/>
                  </a:ext>
                </a:extLst>
              </p:cNvPr>
              <p:cNvSpPr/>
              <p:nvPr/>
            </p:nvSpPr>
            <p:spPr>
              <a:xfrm>
                <a:off x="3390462" y="178801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Oval 498">
                <a:extLst>
                  <a:ext uri="{FF2B5EF4-FFF2-40B4-BE49-F238E27FC236}">
                    <a16:creationId xmlns:a16="http://schemas.microsoft.com/office/drawing/2014/main" id="{58B9802D-8012-682E-5FAC-9B4D1F793159}"/>
                  </a:ext>
                </a:extLst>
              </p:cNvPr>
              <p:cNvSpPr/>
              <p:nvPr/>
            </p:nvSpPr>
            <p:spPr>
              <a:xfrm>
                <a:off x="3236512" y="166645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Oval 499">
                <a:extLst>
                  <a:ext uri="{FF2B5EF4-FFF2-40B4-BE49-F238E27FC236}">
                    <a16:creationId xmlns:a16="http://schemas.microsoft.com/office/drawing/2014/main" id="{E2A56A5B-6CCC-02F5-7044-B60AA83C75DB}"/>
                  </a:ext>
                </a:extLst>
              </p:cNvPr>
              <p:cNvSpPr/>
              <p:nvPr/>
            </p:nvSpPr>
            <p:spPr>
              <a:xfrm>
                <a:off x="3153828" y="183386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Oval 500">
                <a:extLst>
                  <a:ext uri="{FF2B5EF4-FFF2-40B4-BE49-F238E27FC236}">
                    <a16:creationId xmlns:a16="http://schemas.microsoft.com/office/drawing/2014/main" id="{7E2EC56E-FF1B-1F94-6800-0CB296C4980C}"/>
                  </a:ext>
                </a:extLst>
              </p:cNvPr>
              <p:cNvSpPr/>
              <p:nvPr/>
            </p:nvSpPr>
            <p:spPr>
              <a:xfrm>
                <a:off x="3048141" y="192030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Oval 501">
                <a:extLst>
                  <a:ext uri="{FF2B5EF4-FFF2-40B4-BE49-F238E27FC236}">
                    <a16:creationId xmlns:a16="http://schemas.microsoft.com/office/drawing/2014/main" id="{AFADD0F1-6EE9-3BE1-ACDB-922F9D8321F8}"/>
                  </a:ext>
                </a:extLst>
              </p:cNvPr>
              <p:cNvSpPr/>
              <p:nvPr/>
            </p:nvSpPr>
            <p:spPr>
              <a:xfrm>
                <a:off x="3161271" y="192007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AEF06507-3D9E-63CF-7214-4F2613822188}"/>
                  </a:ext>
                </a:extLst>
              </p:cNvPr>
              <p:cNvSpPr/>
              <p:nvPr/>
            </p:nvSpPr>
            <p:spPr>
              <a:xfrm>
                <a:off x="3268065" y="187485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id="{44D4E5A4-07B8-F941-D5B2-82CA9ED322EC}"/>
                  </a:ext>
                </a:extLst>
              </p:cNvPr>
              <p:cNvSpPr/>
              <p:nvPr/>
            </p:nvSpPr>
            <p:spPr>
              <a:xfrm>
                <a:off x="3374524" y="19502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735F4886-8C75-CCA1-FF59-A9BBD4E33909}"/>
                  </a:ext>
                </a:extLst>
              </p:cNvPr>
              <p:cNvSpPr/>
              <p:nvPr/>
            </p:nvSpPr>
            <p:spPr>
              <a:xfrm>
                <a:off x="3275298" y="199592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635BD7F3-F8EC-4348-F39B-25DB86428DD7}"/>
                  </a:ext>
                </a:extLst>
              </p:cNvPr>
              <p:cNvSpPr/>
              <p:nvPr/>
            </p:nvSpPr>
            <p:spPr>
              <a:xfrm>
                <a:off x="3160728" y="208034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Oval 506">
                <a:extLst>
                  <a:ext uri="{FF2B5EF4-FFF2-40B4-BE49-F238E27FC236}">
                    <a16:creationId xmlns:a16="http://schemas.microsoft.com/office/drawing/2014/main" id="{69697489-57E8-F64F-6483-E20800725B1B}"/>
                  </a:ext>
                </a:extLst>
              </p:cNvPr>
              <p:cNvSpPr/>
              <p:nvPr/>
            </p:nvSpPr>
            <p:spPr>
              <a:xfrm>
                <a:off x="3061383" y="200484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B8342FBF-F5D9-F899-7D98-4D2F0A2CF45C}"/>
                  </a:ext>
                </a:extLst>
              </p:cNvPr>
              <p:cNvSpPr/>
              <p:nvPr/>
            </p:nvSpPr>
            <p:spPr>
              <a:xfrm>
                <a:off x="3045796" y="218011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Oval 508">
                <a:extLst>
                  <a:ext uri="{FF2B5EF4-FFF2-40B4-BE49-F238E27FC236}">
                    <a16:creationId xmlns:a16="http://schemas.microsoft.com/office/drawing/2014/main" id="{F6AF1890-467F-EC6A-C408-34D03D483AB6}"/>
                  </a:ext>
                </a:extLst>
              </p:cNvPr>
              <p:cNvSpPr/>
              <p:nvPr/>
            </p:nvSpPr>
            <p:spPr>
              <a:xfrm>
                <a:off x="3236511" y="218011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Oval 509">
                <a:extLst>
                  <a:ext uri="{FF2B5EF4-FFF2-40B4-BE49-F238E27FC236}">
                    <a16:creationId xmlns:a16="http://schemas.microsoft.com/office/drawing/2014/main" id="{D62CE81E-7B28-F38C-6C44-77801FC361F9}"/>
                  </a:ext>
                </a:extLst>
              </p:cNvPr>
              <p:cNvSpPr/>
              <p:nvPr/>
            </p:nvSpPr>
            <p:spPr>
              <a:xfrm>
                <a:off x="3076108" y="208034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Oval 510">
                <a:extLst>
                  <a:ext uri="{FF2B5EF4-FFF2-40B4-BE49-F238E27FC236}">
                    <a16:creationId xmlns:a16="http://schemas.microsoft.com/office/drawing/2014/main" id="{D707EFF4-7575-1929-2CB6-D9AC2EA1F09A}"/>
                  </a:ext>
                </a:extLst>
              </p:cNvPr>
              <p:cNvSpPr/>
              <p:nvPr/>
            </p:nvSpPr>
            <p:spPr>
              <a:xfrm>
                <a:off x="3132660" y="218699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Oval 511">
                <a:extLst>
                  <a:ext uri="{FF2B5EF4-FFF2-40B4-BE49-F238E27FC236}">
                    <a16:creationId xmlns:a16="http://schemas.microsoft.com/office/drawing/2014/main" id="{D610718B-4A46-2004-6605-7131CC458D5A}"/>
                  </a:ext>
                </a:extLst>
              </p:cNvPr>
              <p:cNvSpPr/>
              <p:nvPr/>
            </p:nvSpPr>
            <p:spPr>
              <a:xfrm>
                <a:off x="3038523" y="228353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Oval 512">
                <a:extLst>
                  <a:ext uri="{FF2B5EF4-FFF2-40B4-BE49-F238E27FC236}">
                    <a16:creationId xmlns:a16="http://schemas.microsoft.com/office/drawing/2014/main" id="{57934771-792A-1690-8422-63DBD1CF78CF}"/>
                  </a:ext>
                </a:extLst>
              </p:cNvPr>
              <p:cNvSpPr/>
              <p:nvPr/>
            </p:nvSpPr>
            <p:spPr>
              <a:xfrm>
                <a:off x="3199546" y="229965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C70DD9D3-6863-A68B-4AFB-E61FF3E0AF12}"/>
                  </a:ext>
                </a:extLst>
              </p:cNvPr>
              <p:cNvSpPr/>
              <p:nvPr/>
            </p:nvSpPr>
            <p:spPr>
              <a:xfrm>
                <a:off x="3132659" y="233821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406F621C-A1E4-321B-26B2-EB764723BC0D}"/>
                  </a:ext>
                </a:extLst>
              </p:cNvPr>
              <p:cNvSpPr/>
              <p:nvPr/>
            </p:nvSpPr>
            <p:spPr>
              <a:xfrm>
                <a:off x="3061982" y="241474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609023BF-BAFD-2384-EEB1-3362B7F43DA6}"/>
                  </a:ext>
                </a:extLst>
              </p:cNvPr>
              <p:cNvSpPr/>
              <p:nvPr/>
            </p:nvSpPr>
            <p:spPr>
              <a:xfrm>
                <a:off x="3227723" y="244351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D5B34E38-254C-2234-D3F9-CC8361B484B4}"/>
                  </a:ext>
                </a:extLst>
              </p:cNvPr>
              <p:cNvSpPr/>
              <p:nvPr/>
            </p:nvSpPr>
            <p:spPr>
              <a:xfrm>
                <a:off x="3364713" y="212375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4F97C939-69F7-A69B-7FDB-9BA02BDA0707}"/>
                  </a:ext>
                </a:extLst>
              </p:cNvPr>
              <p:cNvSpPr/>
              <p:nvPr/>
            </p:nvSpPr>
            <p:spPr>
              <a:xfrm>
                <a:off x="3296005" y="227679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BA4E8ECB-39EB-C08D-5297-6396E473AEC0}"/>
                  </a:ext>
                </a:extLst>
              </p:cNvPr>
              <p:cNvSpPr/>
              <p:nvPr/>
            </p:nvSpPr>
            <p:spPr>
              <a:xfrm>
                <a:off x="3407766" y="236902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F65B1D3C-5737-B394-43BF-1D2DE2C84A17}"/>
                  </a:ext>
                </a:extLst>
              </p:cNvPr>
              <p:cNvSpPr/>
              <p:nvPr/>
            </p:nvSpPr>
            <p:spPr>
              <a:xfrm>
                <a:off x="3211024" y="254055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Oval 520">
                <a:extLst>
                  <a:ext uri="{FF2B5EF4-FFF2-40B4-BE49-F238E27FC236}">
                    <a16:creationId xmlns:a16="http://schemas.microsoft.com/office/drawing/2014/main" id="{CE729A82-9DCC-82DB-0C59-3887E79A69CE}"/>
                  </a:ext>
                </a:extLst>
              </p:cNvPr>
              <p:cNvSpPr/>
              <p:nvPr/>
            </p:nvSpPr>
            <p:spPr>
              <a:xfrm>
                <a:off x="3134772" y="253086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Oval 521">
                <a:extLst>
                  <a:ext uri="{FF2B5EF4-FFF2-40B4-BE49-F238E27FC236}">
                    <a16:creationId xmlns:a16="http://schemas.microsoft.com/office/drawing/2014/main" id="{3505626F-A57F-99BF-1324-72AF7CF047DA}"/>
                  </a:ext>
                </a:extLst>
              </p:cNvPr>
              <p:cNvSpPr/>
              <p:nvPr/>
            </p:nvSpPr>
            <p:spPr>
              <a:xfrm>
                <a:off x="3180432" y="267507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Oval 522">
                <a:extLst>
                  <a:ext uri="{FF2B5EF4-FFF2-40B4-BE49-F238E27FC236}">
                    <a16:creationId xmlns:a16="http://schemas.microsoft.com/office/drawing/2014/main" id="{66CEB21F-E96B-2227-81CF-F9203603004D}"/>
                  </a:ext>
                </a:extLst>
              </p:cNvPr>
              <p:cNvSpPr/>
              <p:nvPr/>
            </p:nvSpPr>
            <p:spPr>
              <a:xfrm>
                <a:off x="3317421" y="25985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1C693576-7784-44B2-D167-2CCA018CF81C}"/>
                  </a:ext>
                </a:extLst>
              </p:cNvPr>
              <p:cNvSpPr/>
              <p:nvPr/>
            </p:nvSpPr>
            <p:spPr>
              <a:xfrm>
                <a:off x="3356099" y="246637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DDB8397C-935A-C7B3-2A2E-AF769F04A3EC}"/>
                  </a:ext>
                </a:extLst>
              </p:cNvPr>
              <p:cNvSpPr/>
              <p:nvPr/>
            </p:nvSpPr>
            <p:spPr>
              <a:xfrm>
                <a:off x="3438993" y="258239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6535F63F-D423-13ED-E322-E151CD054A48}"/>
                  </a:ext>
                </a:extLst>
              </p:cNvPr>
              <p:cNvSpPr/>
              <p:nvPr/>
            </p:nvSpPr>
            <p:spPr>
              <a:xfrm>
                <a:off x="3407766" y="272013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>
                <a:extLst>
                  <a:ext uri="{FF2B5EF4-FFF2-40B4-BE49-F238E27FC236}">
                    <a16:creationId xmlns:a16="http://schemas.microsoft.com/office/drawing/2014/main" id="{FE7AF518-DE91-3B9E-6B35-C0F723E8AC27}"/>
                  </a:ext>
                </a:extLst>
              </p:cNvPr>
              <p:cNvSpPr/>
              <p:nvPr/>
            </p:nvSpPr>
            <p:spPr>
              <a:xfrm>
                <a:off x="3293862" y="276048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D09CFFEE-2C20-800D-758D-37A8726BBC4D}"/>
                  </a:ext>
                </a:extLst>
              </p:cNvPr>
              <p:cNvSpPr/>
              <p:nvPr/>
            </p:nvSpPr>
            <p:spPr>
              <a:xfrm>
                <a:off x="3508976" y="279049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F994A66E-A722-CA7D-702E-47C85A6D1C30}"/>
                  </a:ext>
                </a:extLst>
              </p:cNvPr>
              <p:cNvSpPr/>
              <p:nvPr/>
            </p:nvSpPr>
            <p:spPr>
              <a:xfrm>
                <a:off x="3416133" y="283065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79B29B6E-E297-1749-E565-5685D6B102D5}"/>
                  </a:ext>
                </a:extLst>
              </p:cNvPr>
              <p:cNvSpPr/>
              <p:nvPr/>
            </p:nvSpPr>
            <p:spPr>
              <a:xfrm>
                <a:off x="3517509" y="291411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Oval 530">
                <a:extLst>
                  <a:ext uri="{FF2B5EF4-FFF2-40B4-BE49-F238E27FC236}">
                    <a16:creationId xmlns:a16="http://schemas.microsoft.com/office/drawing/2014/main" id="{DAB8C7D1-EECA-DDB4-5BD1-E0A1BAFFC1E8}"/>
                  </a:ext>
                </a:extLst>
              </p:cNvPr>
              <p:cNvSpPr/>
              <p:nvPr/>
            </p:nvSpPr>
            <p:spPr>
              <a:xfrm>
                <a:off x="3654649" y="291411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Oval 531">
                <a:extLst>
                  <a:ext uri="{FF2B5EF4-FFF2-40B4-BE49-F238E27FC236}">
                    <a16:creationId xmlns:a16="http://schemas.microsoft.com/office/drawing/2014/main" id="{FDB6C7E8-ED41-9586-C496-91301148F1F0}"/>
                  </a:ext>
                </a:extLst>
              </p:cNvPr>
              <p:cNvSpPr/>
              <p:nvPr/>
            </p:nvSpPr>
            <p:spPr>
              <a:xfrm>
                <a:off x="3654505" y="277702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Oval 532">
                <a:extLst>
                  <a:ext uri="{FF2B5EF4-FFF2-40B4-BE49-F238E27FC236}">
                    <a16:creationId xmlns:a16="http://schemas.microsoft.com/office/drawing/2014/main" id="{D5F51F52-FFA1-364C-8FEE-4D221503860B}"/>
                  </a:ext>
                </a:extLst>
              </p:cNvPr>
              <p:cNvSpPr/>
              <p:nvPr/>
            </p:nvSpPr>
            <p:spPr>
              <a:xfrm>
                <a:off x="3563636" y="26538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Oval 533">
                <a:extLst>
                  <a:ext uri="{FF2B5EF4-FFF2-40B4-BE49-F238E27FC236}">
                    <a16:creationId xmlns:a16="http://schemas.microsoft.com/office/drawing/2014/main" id="{F6D08D1E-166E-A930-75CF-8E9DEAC05B23}"/>
                  </a:ext>
                </a:extLst>
              </p:cNvPr>
              <p:cNvSpPr/>
              <p:nvPr/>
            </p:nvSpPr>
            <p:spPr>
              <a:xfrm>
                <a:off x="3533667" y="245436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>
                <a:extLst>
                  <a:ext uri="{FF2B5EF4-FFF2-40B4-BE49-F238E27FC236}">
                    <a16:creationId xmlns:a16="http://schemas.microsoft.com/office/drawing/2014/main" id="{85885290-022B-5177-C583-D810740AC174}"/>
                  </a:ext>
                </a:extLst>
              </p:cNvPr>
              <p:cNvSpPr/>
              <p:nvPr/>
            </p:nvSpPr>
            <p:spPr>
              <a:xfrm>
                <a:off x="3480005" y="224025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E1D1BFDD-3846-5A86-4B45-17C9917679A2}"/>
                  </a:ext>
                </a:extLst>
              </p:cNvPr>
              <p:cNvSpPr/>
              <p:nvPr/>
            </p:nvSpPr>
            <p:spPr>
              <a:xfrm>
                <a:off x="3540776" y="205056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>
                <a:extLst>
                  <a:ext uri="{FF2B5EF4-FFF2-40B4-BE49-F238E27FC236}">
                    <a16:creationId xmlns:a16="http://schemas.microsoft.com/office/drawing/2014/main" id="{53182AD7-B402-93A5-4C1D-1C1FC590DB97}"/>
                  </a:ext>
                </a:extLst>
              </p:cNvPr>
              <p:cNvSpPr/>
              <p:nvPr/>
            </p:nvSpPr>
            <p:spPr>
              <a:xfrm>
                <a:off x="3556087" y="185179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>
                <a:extLst>
                  <a:ext uri="{FF2B5EF4-FFF2-40B4-BE49-F238E27FC236}">
                    <a16:creationId xmlns:a16="http://schemas.microsoft.com/office/drawing/2014/main" id="{85BEE6E4-3326-E753-6F42-1FC279BCD512}"/>
                  </a:ext>
                </a:extLst>
              </p:cNvPr>
              <p:cNvSpPr/>
              <p:nvPr/>
            </p:nvSpPr>
            <p:spPr>
              <a:xfrm>
                <a:off x="3663469" y="178311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3728BE1C-69DF-1653-E890-33F7EEA4B35B}"/>
                  </a:ext>
                </a:extLst>
              </p:cNvPr>
              <p:cNvSpPr/>
              <p:nvPr/>
            </p:nvSpPr>
            <p:spPr>
              <a:xfrm>
                <a:off x="3799286" y="170927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>
                <a:extLst>
                  <a:ext uri="{FF2B5EF4-FFF2-40B4-BE49-F238E27FC236}">
                    <a16:creationId xmlns:a16="http://schemas.microsoft.com/office/drawing/2014/main" id="{4305C2A4-A4F1-B2EE-33D0-6575973BB427}"/>
                  </a:ext>
                </a:extLst>
              </p:cNvPr>
              <p:cNvSpPr/>
              <p:nvPr/>
            </p:nvSpPr>
            <p:spPr>
              <a:xfrm>
                <a:off x="4004542" y="170927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519F8721-B5E0-563E-C0E7-447FBC225BA8}"/>
                  </a:ext>
                </a:extLst>
              </p:cNvPr>
              <p:cNvSpPr/>
              <p:nvPr/>
            </p:nvSpPr>
            <p:spPr>
              <a:xfrm>
                <a:off x="4165550" y="163309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>
                <a:extLst>
                  <a:ext uri="{FF2B5EF4-FFF2-40B4-BE49-F238E27FC236}">
                    <a16:creationId xmlns:a16="http://schemas.microsoft.com/office/drawing/2014/main" id="{DB12011C-827B-224B-5F0C-7925012BA4AB}"/>
                  </a:ext>
                </a:extLst>
              </p:cNvPr>
              <p:cNvSpPr/>
              <p:nvPr/>
            </p:nvSpPr>
            <p:spPr>
              <a:xfrm>
                <a:off x="4355014" y="181296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A26429F4-0BFD-4877-603C-852F1717E704}"/>
                  </a:ext>
                </a:extLst>
              </p:cNvPr>
              <p:cNvSpPr/>
              <p:nvPr/>
            </p:nvSpPr>
            <p:spPr>
              <a:xfrm>
                <a:off x="4149880" y="180539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F1D6ED2B-E498-C678-2C3C-55CD609EA1AA}"/>
                  </a:ext>
                </a:extLst>
              </p:cNvPr>
              <p:cNvSpPr/>
              <p:nvPr/>
            </p:nvSpPr>
            <p:spPr>
              <a:xfrm>
                <a:off x="3988408" y="189721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>
                <a:extLst>
                  <a:ext uri="{FF2B5EF4-FFF2-40B4-BE49-F238E27FC236}">
                    <a16:creationId xmlns:a16="http://schemas.microsoft.com/office/drawing/2014/main" id="{0E514DFC-D36C-CF6C-6E02-851A98D467A4}"/>
                  </a:ext>
                </a:extLst>
              </p:cNvPr>
              <p:cNvSpPr/>
              <p:nvPr/>
            </p:nvSpPr>
            <p:spPr>
              <a:xfrm>
                <a:off x="3789818" y="193036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Oval 545">
                <a:extLst>
                  <a:ext uri="{FF2B5EF4-FFF2-40B4-BE49-F238E27FC236}">
                    <a16:creationId xmlns:a16="http://schemas.microsoft.com/office/drawing/2014/main" id="{92184D4C-78B8-A0B0-9F0C-A6699B7BC227}"/>
                  </a:ext>
                </a:extLst>
              </p:cNvPr>
              <p:cNvSpPr/>
              <p:nvPr/>
            </p:nvSpPr>
            <p:spPr>
              <a:xfrm>
                <a:off x="3742285" y="206050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>
                <a:extLst>
                  <a:ext uri="{FF2B5EF4-FFF2-40B4-BE49-F238E27FC236}">
                    <a16:creationId xmlns:a16="http://schemas.microsoft.com/office/drawing/2014/main" id="{E2DED14B-EF8F-B8BC-4505-14D52533C6C6}"/>
                  </a:ext>
                </a:extLst>
              </p:cNvPr>
              <p:cNvSpPr/>
              <p:nvPr/>
            </p:nvSpPr>
            <p:spPr>
              <a:xfrm>
                <a:off x="3666478" y="232217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>
                <a:extLst>
                  <a:ext uri="{FF2B5EF4-FFF2-40B4-BE49-F238E27FC236}">
                    <a16:creationId xmlns:a16="http://schemas.microsoft.com/office/drawing/2014/main" id="{3E001FA7-09E5-E96B-12D7-FC1AC230B831}"/>
                  </a:ext>
                </a:extLst>
              </p:cNvPr>
              <p:cNvSpPr/>
              <p:nvPr/>
            </p:nvSpPr>
            <p:spPr>
              <a:xfrm>
                <a:off x="3866199" y="231535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71D8B97D-505C-8015-5E93-C0E57271BFD2}"/>
                  </a:ext>
                </a:extLst>
              </p:cNvPr>
              <p:cNvSpPr/>
              <p:nvPr/>
            </p:nvSpPr>
            <p:spPr>
              <a:xfrm>
                <a:off x="3759730" y="243043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6917BCEC-31E0-8783-D114-4B829BC44CD9}"/>
                  </a:ext>
                </a:extLst>
              </p:cNvPr>
              <p:cNvSpPr/>
              <p:nvPr/>
            </p:nvSpPr>
            <p:spPr>
              <a:xfrm>
                <a:off x="3705669" y="258239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012AE259-1F6C-8811-AC0E-D7FF8B6189E3}"/>
                  </a:ext>
                </a:extLst>
              </p:cNvPr>
              <p:cNvSpPr/>
              <p:nvPr/>
            </p:nvSpPr>
            <p:spPr>
              <a:xfrm>
                <a:off x="3827301" y="26538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>
                <a:extLst>
                  <a:ext uri="{FF2B5EF4-FFF2-40B4-BE49-F238E27FC236}">
                    <a16:creationId xmlns:a16="http://schemas.microsoft.com/office/drawing/2014/main" id="{AD9F335F-098F-72BF-F1C6-82C4815559C1}"/>
                  </a:ext>
                </a:extLst>
              </p:cNvPr>
              <p:cNvSpPr/>
              <p:nvPr/>
            </p:nvSpPr>
            <p:spPr>
              <a:xfrm>
                <a:off x="3873020" y="282873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86D88949-2879-CD7B-5C22-1735A734B613}"/>
                  </a:ext>
                </a:extLst>
              </p:cNvPr>
              <p:cNvSpPr/>
              <p:nvPr/>
            </p:nvSpPr>
            <p:spPr>
              <a:xfrm>
                <a:off x="4011267" y="282873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>
                <a:extLst>
                  <a:ext uri="{FF2B5EF4-FFF2-40B4-BE49-F238E27FC236}">
                    <a16:creationId xmlns:a16="http://schemas.microsoft.com/office/drawing/2014/main" id="{36EB9938-F971-2E94-3F49-E7D846F27B97}"/>
                  </a:ext>
                </a:extLst>
              </p:cNvPr>
              <p:cNvSpPr/>
              <p:nvPr/>
            </p:nvSpPr>
            <p:spPr>
              <a:xfrm>
                <a:off x="4202515" y="282274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5F00DB6B-8AC7-7E62-3CDE-E7AC62BFC121}"/>
                  </a:ext>
                </a:extLst>
              </p:cNvPr>
              <p:cNvSpPr/>
              <p:nvPr/>
            </p:nvSpPr>
            <p:spPr>
              <a:xfrm>
                <a:off x="4239734" y="263192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F0B0E02C-A999-C30B-02EF-6A31F54F7C00}"/>
                  </a:ext>
                </a:extLst>
              </p:cNvPr>
              <p:cNvSpPr/>
              <p:nvPr/>
            </p:nvSpPr>
            <p:spPr>
              <a:xfrm>
                <a:off x="4064375" y="25240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>
                <a:extLst>
                  <a:ext uri="{FF2B5EF4-FFF2-40B4-BE49-F238E27FC236}">
                    <a16:creationId xmlns:a16="http://schemas.microsoft.com/office/drawing/2014/main" id="{D06EC04B-0A72-A7F0-3550-B3CCDB7D5419}"/>
                  </a:ext>
                </a:extLst>
              </p:cNvPr>
              <p:cNvSpPr/>
              <p:nvPr/>
            </p:nvSpPr>
            <p:spPr>
              <a:xfrm>
                <a:off x="4064374" y="229581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189395C4-664A-D9EE-65F0-ED89F1697824}"/>
                  </a:ext>
                </a:extLst>
              </p:cNvPr>
              <p:cNvSpPr/>
              <p:nvPr/>
            </p:nvSpPr>
            <p:spPr>
              <a:xfrm>
                <a:off x="3993076" y="208684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Oval 558">
                <a:extLst>
                  <a:ext uri="{FF2B5EF4-FFF2-40B4-BE49-F238E27FC236}">
                    <a16:creationId xmlns:a16="http://schemas.microsoft.com/office/drawing/2014/main" id="{CE073516-FB4F-167A-B4D9-D5FAAE7DF25A}"/>
                  </a:ext>
                </a:extLst>
              </p:cNvPr>
              <p:cNvSpPr/>
              <p:nvPr/>
            </p:nvSpPr>
            <p:spPr>
              <a:xfrm>
                <a:off x="4304862" y="213255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0" name="Oval 559">
                <a:extLst>
                  <a:ext uri="{FF2B5EF4-FFF2-40B4-BE49-F238E27FC236}">
                    <a16:creationId xmlns:a16="http://schemas.microsoft.com/office/drawing/2014/main" id="{166D7088-5D41-84BB-8C91-3C114AD281A9}"/>
                  </a:ext>
                </a:extLst>
              </p:cNvPr>
              <p:cNvSpPr/>
              <p:nvPr/>
            </p:nvSpPr>
            <p:spPr>
              <a:xfrm>
                <a:off x="4579259" y="22631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1" name="Oval 560">
                <a:extLst>
                  <a:ext uri="{FF2B5EF4-FFF2-40B4-BE49-F238E27FC236}">
                    <a16:creationId xmlns:a16="http://schemas.microsoft.com/office/drawing/2014/main" id="{CBCB3D4F-ADA0-6146-B5D9-2BB311F78E1E}"/>
                  </a:ext>
                </a:extLst>
              </p:cNvPr>
              <p:cNvSpPr/>
              <p:nvPr/>
            </p:nvSpPr>
            <p:spPr>
              <a:xfrm>
                <a:off x="4501876" y="25240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>
                <a:extLst>
                  <a:ext uri="{FF2B5EF4-FFF2-40B4-BE49-F238E27FC236}">
                    <a16:creationId xmlns:a16="http://schemas.microsoft.com/office/drawing/2014/main" id="{9EE8D323-EAAD-368B-97AE-D14C36A80DE5}"/>
                  </a:ext>
                </a:extLst>
              </p:cNvPr>
              <p:cNvSpPr/>
              <p:nvPr/>
            </p:nvSpPr>
            <p:spPr>
              <a:xfrm>
                <a:off x="4470927" y="272013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7EE8FAD9-228A-F3F7-53FE-FD6C0D342330}"/>
                  </a:ext>
                </a:extLst>
              </p:cNvPr>
              <p:cNvSpPr/>
              <p:nvPr/>
            </p:nvSpPr>
            <p:spPr>
              <a:xfrm>
                <a:off x="4745654" y="24995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Oval 563">
                <a:extLst>
                  <a:ext uri="{FF2B5EF4-FFF2-40B4-BE49-F238E27FC236}">
                    <a16:creationId xmlns:a16="http://schemas.microsoft.com/office/drawing/2014/main" id="{4F8385C3-DDC9-5DF1-AA64-5016C35511F1}"/>
                  </a:ext>
                </a:extLst>
              </p:cNvPr>
              <p:cNvSpPr/>
              <p:nvPr/>
            </p:nvSpPr>
            <p:spPr>
              <a:xfrm>
                <a:off x="4974618" y="237878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5" name="Oval 564">
                <a:extLst>
                  <a:ext uri="{FF2B5EF4-FFF2-40B4-BE49-F238E27FC236}">
                    <a16:creationId xmlns:a16="http://schemas.microsoft.com/office/drawing/2014/main" id="{2AEE31C6-E468-7366-F081-2253CB5D649F}"/>
                  </a:ext>
                </a:extLst>
              </p:cNvPr>
              <p:cNvSpPr/>
              <p:nvPr/>
            </p:nvSpPr>
            <p:spPr>
              <a:xfrm>
                <a:off x="4974617" y="258573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>
                <a:extLst>
                  <a:ext uri="{FF2B5EF4-FFF2-40B4-BE49-F238E27FC236}">
                    <a16:creationId xmlns:a16="http://schemas.microsoft.com/office/drawing/2014/main" id="{8F5D65CC-7C47-1BFA-91AB-D6E051D9EDD3}"/>
                  </a:ext>
                </a:extLst>
              </p:cNvPr>
              <p:cNvSpPr/>
              <p:nvPr/>
            </p:nvSpPr>
            <p:spPr>
              <a:xfrm>
                <a:off x="4769122" y="228259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7" name="Oval 566">
                <a:extLst>
                  <a:ext uri="{FF2B5EF4-FFF2-40B4-BE49-F238E27FC236}">
                    <a16:creationId xmlns:a16="http://schemas.microsoft.com/office/drawing/2014/main" id="{9C8EEF51-2609-259E-6718-4A961BC2C1F7}"/>
                  </a:ext>
                </a:extLst>
              </p:cNvPr>
              <p:cNvSpPr/>
              <p:nvPr/>
            </p:nvSpPr>
            <p:spPr>
              <a:xfrm>
                <a:off x="4691699" y="204374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8" name="Oval 567">
                <a:extLst>
                  <a:ext uri="{FF2B5EF4-FFF2-40B4-BE49-F238E27FC236}">
                    <a16:creationId xmlns:a16="http://schemas.microsoft.com/office/drawing/2014/main" id="{5ACC9F0B-A872-B9E0-F21A-094CD9D5E5C4}"/>
                  </a:ext>
                </a:extLst>
              </p:cNvPr>
              <p:cNvSpPr/>
              <p:nvPr/>
            </p:nvSpPr>
            <p:spPr>
              <a:xfrm>
                <a:off x="4479016" y="192007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9" name="Oval 568">
                <a:extLst>
                  <a:ext uri="{FF2B5EF4-FFF2-40B4-BE49-F238E27FC236}">
                    <a16:creationId xmlns:a16="http://schemas.microsoft.com/office/drawing/2014/main" id="{CFEA0001-870F-81DF-641D-CB91D5B2C237}"/>
                  </a:ext>
                </a:extLst>
              </p:cNvPr>
              <p:cNvSpPr/>
              <p:nvPr/>
            </p:nvSpPr>
            <p:spPr>
              <a:xfrm>
                <a:off x="4761230" y="187322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Oval 569">
                <a:extLst>
                  <a:ext uri="{FF2B5EF4-FFF2-40B4-BE49-F238E27FC236}">
                    <a16:creationId xmlns:a16="http://schemas.microsoft.com/office/drawing/2014/main" id="{6137C5B0-7479-676B-5D5B-1C3948376451}"/>
                  </a:ext>
                </a:extLst>
              </p:cNvPr>
              <p:cNvSpPr/>
              <p:nvPr/>
            </p:nvSpPr>
            <p:spPr>
              <a:xfrm>
                <a:off x="4981901" y="21096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0974D80-9745-0C6C-9DEC-E3D0E2D89F9A}"/>
              </a:ext>
            </a:extLst>
          </p:cNvPr>
          <p:cNvSpPr txBox="1"/>
          <p:nvPr/>
        </p:nvSpPr>
        <p:spPr>
          <a:xfrm>
            <a:off x="442152" y="-233806"/>
            <a:ext cx="116253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0" b="0" i="0" u="none" strike="noStrike" kern="1200" cap="none" spc="0" normalizeH="0" baseline="0" noProof="0" dirty="0">
                <a:ln w="28575">
                  <a:solidFill>
                    <a:prstClr val="black"/>
                  </a:solidFill>
                </a:ln>
                <a:solidFill>
                  <a:srgbClr val="A02B93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</a:t>
            </a:r>
            <a:r>
              <a:rPr kumimoji="0" lang="en-US" sz="11500" b="0" i="0" u="none" strike="noStrike" kern="1200" cap="none" spc="0" normalizeH="0" baseline="0" noProof="0" dirty="0">
                <a:ln w="28575">
                  <a:solidFill>
                    <a:prstClr val="black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</a:t>
            </a:r>
            <a:r>
              <a:rPr kumimoji="0" lang="en-US" sz="11500" b="0" i="0" u="none" strike="noStrike" kern="1200" cap="none" spc="0" normalizeH="0" baseline="0" noProof="0" dirty="0">
                <a:ln w="28575">
                  <a:solidFill>
                    <a:prstClr val="black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</a:t>
            </a:r>
            <a:r>
              <a:rPr kumimoji="0" lang="en-US" sz="11500" b="0" i="0" u="none" strike="noStrike" kern="1200" cap="none" spc="0" normalizeH="0" baseline="0" noProof="0" dirty="0">
                <a:ln w="28575">
                  <a:solidFill>
                    <a:prstClr val="black"/>
                  </a:solidFill>
                </a:ln>
                <a:solidFill>
                  <a:srgbClr val="92D05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</a:t>
            </a:r>
            <a:r>
              <a:rPr kumimoji="0" lang="en-US" sz="11500" b="0" i="0" u="none" strike="noStrike" kern="1200" cap="none" spc="0" normalizeH="0" baseline="0" noProof="0" dirty="0">
                <a:ln w="28575">
                  <a:solidFill>
                    <a:prstClr val="black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kumimoji="0" lang="en-US" sz="11500" b="0" i="0" u="none" strike="noStrike" kern="1200" cap="none" spc="0" normalizeH="0" baseline="0" noProof="0" dirty="0">
                <a:ln w="28575">
                  <a:solidFill>
                    <a:prstClr val="black"/>
                  </a:solidFill>
                </a:ln>
                <a:solidFill>
                  <a:srgbClr val="A02B93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</a:t>
            </a:r>
            <a:r>
              <a:rPr kumimoji="0" lang="en-US" sz="11500" b="0" i="0" u="none" strike="noStrike" kern="1200" cap="none" spc="0" normalizeH="0" baseline="0" noProof="0" dirty="0">
                <a:ln w="28575">
                  <a:solidFill>
                    <a:prstClr val="black"/>
                  </a:solidFill>
                </a:ln>
                <a:solidFill>
                  <a:srgbClr val="E97132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</a:t>
            </a:r>
            <a:r>
              <a:rPr kumimoji="0" lang="en-US" sz="11500" b="0" i="0" u="none" strike="noStrike" kern="1200" cap="none" spc="0" normalizeH="0" baseline="0" noProof="0" dirty="0">
                <a:ln w="28575">
                  <a:solidFill>
                    <a:prstClr val="black"/>
                  </a:solidFill>
                </a:ln>
                <a:solidFill>
                  <a:srgbClr val="0F9ED5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</a:t>
            </a:r>
            <a:r>
              <a:rPr kumimoji="0" lang="en-US" sz="11500" b="0" i="0" u="none" strike="noStrike" kern="1200" cap="none" spc="0" normalizeH="0" baseline="0" noProof="0" dirty="0">
                <a:ln w="28575">
                  <a:solidFill>
                    <a:prstClr val="black"/>
                  </a:solidFill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</a:t>
            </a:r>
            <a:r>
              <a:rPr kumimoji="0" lang="en-US" sz="11500" b="0" i="0" u="none" strike="noStrike" kern="1200" cap="none" spc="0" normalizeH="0" baseline="0" noProof="0" dirty="0">
                <a:ln w="28575">
                  <a:solidFill>
                    <a:prstClr val="black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</a:t>
            </a:r>
            <a:r>
              <a:rPr kumimoji="0" lang="en-US" sz="11500" b="0" i="0" u="none" strike="noStrike" kern="1200" cap="none" spc="0" normalizeH="0" baseline="0" noProof="0" dirty="0">
                <a:ln w="28575">
                  <a:solidFill>
                    <a:prstClr val="black"/>
                  </a:solidFill>
                </a:ln>
                <a:solidFill>
                  <a:srgbClr val="0070C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</a:t>
            </a:r>
            <a:r>
              <a:rPr kumimoji="0" lang="en-US" sz="11500" b="0" i="0" u="none" strike="noStrike" kern="1200" cap="none" spc="0" normalizeH="0" baseline="0" noProof="0" dirty="0">
                <a:ln w="28575">
                  <a:solidFill>
                    <a:prstClr val="black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</a:t>
            </a:r>
          </a:p>
        </p:txBody>
      </p: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04101706-01DC-7509-5BCC-5702CB4AB3EA}"/>
              </a:ext>
            </a:extLst>
          </p:cNvPr>
          <p:cNvGrpSpPr/>
          <p:nvPr/>
        </p:nvGrpSpPr>
        <p:grpSpPr>
          <a:xfrm>
            <a:off x="230414" y="1368285"/>
            <a:ext cx="3067124" cy="1128172"/>
            <a:chOff x="4456031" y="4207922"/>
            <a:chExt cx="979207" cy="360179"/>
          </a:xfrm>
        </p:grpSpPr>
        <p:sp>
          <p:nvSpPr>
            <p:cNvPr id="613" name="Rectangle 2">
              <a:extLst>
                <a:ext uri="{FF2B5EF4-FFF2-40B4-BE49-F238E27FC236}">
                  <a16:creationId xmlns:a16="http://schemas.microsoft.com/office/drawing/2014/main" id="{66B8BD55-40D0-9C12-C4F2-323833321852}"/>
                </a:ext>
              </a:extLst>
            </p:cNvPr>
            <p:cNvSpPr/>
            <p:nvPr/>
          </p:nvSpPr>
          <p:spPr>
            <a:xfrm>
              <a:off x="4456031" y="4207922"/>
              <a:ext cx="979207" cy="360179"/>
            </a:xfrm>
            <a:custGeom>
              <a:avLst/>
              <a:gdLst>
                <a:gd name="connsiteX0" fmla="*/ 0 w 471488"/>
                <a:gd name="connsiteY0" fmla="*/ 0 h 157163"/>
                <a:gd name="connsiteX1" fmla="*/ 471488 w 471488"/>
                <a:gd name="connsiteY1" fmla="*/ 0 h 157163"/>
                <a:gd name="connsiteX2" fmla="*/ 471488 w 471488"/>
                <a:gd name="connsiteY2" fmla="*/ 157163 h 157163"/>
                <a:gd name="connsiteX3" fmla="*/ 0 w 471488"/>
                <a:gd name="connsiteY3" fmla="*/ 157163 h 157163"/>
                <a:gd name="connsiteX4" fmla="*/ 0 w 471488"/>
                <a:gd name="connsiteY4" fmla="*/ 0 h 157163"/>
                <a:gd name="connsiteX0" fmla="*/ 0 w 566738"/>
                <a:gd name="connsiteY0" fmla="*/ 0 h 157163"/>
                <a:gd name="connsiteX1" fmla="*/ 566738 w 566738"/>
                <a:gd name="connsiteY1" fmla="*/ 0 h 157163"/>
                <a:gd name="connsiteX2" fmla="*/ 566738 w 566738"/>
                <a:gd name="connsiteY2" fmla="*/ 157163 h 157163"/>
                <a:gd name="connsiteX3" fmla="*/ 95250 w 566738"/>
                <a:gd name="connsiteY3" fmla="*/ 157163 h 157163"/>
                <a:gd name="connsiteX4" fmla="*/ 0 w 566738"/>
                <a:gd name="connsiteY4" fmla="*/ 0 h 157163"/>
                <a:gd name="connsiteX0" fmla="*/ 15743 w 582481"/>
                <a:gd name="connsiteY0" fmla="*/ 0 h 157163"/>
                <a:gd name="connsiteX1" fmla="*/ 582481 w 582481"/>
                <a:gd name="connsiteY1" fmla="*/ 0 h 157163"/>
                <a:gd name="connsiteX2" fmla="*/ 582481 w 582481"/>
                <a:gd name="connsiteY2" fmla="*/ 157163 h 157163"/>
                <a:gd name="connsiteX3" fmla="*/ 110993 w 582481"/>
                <a:gd name="connsiteY3" fmla="*/ 157163 h 157163"/>
                <a:gd name="connsiteX4" fmla="*/ 15743 w 582481"/>
                <a:gd name="connsiteY4" fmla="*/ 0 h 157163"/>
                <a:gd name="connsiteX0" fmla="*/ 60592 w 627330"/>
                <a:gd name="connsiteY0" fmla="*/ 0 h 157163"/>
                <a:gd name="connsiteX1" fmla="*/ 627330 w 627330"/>
                <a:gd name="connsiteY1" fmla="*/ 0 h 157163"/>
                <a:gd name="connsiteX2" fmla="*/ 627330 w 627330"/>
                <a:gd name="connsiteY2" fmla="*/ 157163 h 157163"/>
                <a:gd name="connsiteX3" fmla="*/ 155842 w 627330"/>
                <a:gd name="connsiteY3" fmla="*/ 157163 h 157163"/>
                <a:gd name="connsiteX4" fmla="*/ 17731 w 627330"/>
                <a:gd name="connsiteY4" fmla="*/ 133350 h 157163"/>
                <a:gd name="connsiteX5" fmla="*/ 60592 w 627330"/>
                <a:gd name="connsiteY5" fmla="*/ 0 h 157163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174892 w 627330"/>
                <a:gd name="connsiteY3" fmla="*/ 228600 h 228600"/>
                <a:gd name="connsiteX4" fmla="*/ 17731 w 627330"/>
                <a:gd name="connsiteY4" fmla="*/ 133350 h 228600"/>
                <a:gd name="connsiteX5" fmla="*/ 60592 w 627330"/>
                <a:gd name="connsiteY5" fmla="*/ 0 h 228600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291574 w 627330"/>
                <a:gd name="connsiteY3" fmla="*/ 192880 h 228600"/>
                <a:gd name="connsiteX4" fmla="*/ 174892 w 627330"/>
                <a:gd name="connsiteY4" fmla="*/ 228600 h 228600"/>
                <a:gd name="connsiteX5" fmla="*/ 17731 w 627330"/>
                <a:gd name="connsiteY5" fmla="*/ 133350 h 228600"/>
                <a:gd name="connsiteX6" fmla="*/ 60592 w 627330"/>
                <a:gd name="connsiteY6" fmla="*/ 0 h 228600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453499 w 627330"/>
                <a:gd name="connsiteY3" fmla="*/ 157162 h 228600"/>
                <a:gd name="connsiteX4" fmla="*/ 291574 w 627330"/>
                <a:gd name="connsiteY4" fmla="*/ 192880 h 228600"/>
                <a:gd name="connsiteX5" fmla="*/ 174892 w 627330"/>
                <a:gd name="connsiteY5" fmla="*/ 228600 h 228600"/>
                <a:gd name="connsiteX6" fmla="*/ 17731 w 627330"/>
                <a:gd name="connsiteY6" fmla="*/ 133350 h 228600"/>
                <a:gd name="connsiteX7" fmla="*/ 60592 w 627330"/>
                <a:gd name="connsiteY7" fmla="*/ 0 h 228600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603518 w 627330"/>
                <a:gd name="connsiteY3" fmla="*/ 219074 h 228600"/>
                <a:gd name="connsiteX4" fmla="*/ 453499 w 627330"/>
                <a:gd name="connsiteY4" fmla="*/ 157162 h 228600"/>
                <a:gd name="connsiteX5" fmla="*/ 291574 w 627330"/>
                <a:gd name="connsiteY5" fmla="*/ 192880 h 228600"/>
                <a:gd name="connsiteX6" fmla="*/ 174892 w 627330"/>
                <a:gd name="connsiteY6" fmla="*/ 228600 h 228600"/>
                <a:gd name="connsiteX7" fmla="*/ 17731 w 627330"/>
                <a:gd name="connsiteY7" fmla="*/ 133350 h 228600"/>
                <a:gd name="connsiteX8" fmla="*/ 60592 w 627330"/>
                <a:gd name="connsiteY8" fmla="*/ 0 h 228600"/>
                <a:gd name="connsiteX0" fmla="*/ 60592 w 782111"/>
                <a:gd name="connsiteY0" fmla="*/ 0 h 228600"/>
                <a:gd name="connsiteX1" fmla="*/ 627330 w 782111"/>
                <a:gd name="connsiteY1" fmla="*/ 0 h 228600"/>
                <a:gd name="connsiteX2" fmla="*/ 782111 w 782111"/>
                <a:gd name="connsiteY2" fmla="*/ 195263 h 228600"/>
                <a:gd name="connsiteX3" fmla="*/ 603518 w 782111"/>
                <a:gd name="connsiteY3" fmla="*/ 219074 h 228600"/>
                <a:gd name="connsiteX4" fmla="*/ 453499 w 782111"/>
                <a:gd name="connsiteY4" fmla="*/ 157162 h 228600"/>
                <a:gd name="connsiteX5" fmla="*/ 291574 w 782111"/>
                <a:gd name="connsiteY5" fmla="*/ 192880 h 228600"/>
                <a:gd name="connsiteX6" fmla="*/ 174892 w 782111"/>
                <a:gd name="connsiteY6" fmla="*/ 228600 h 228600"/>
                <a:gd name="connsiteX7" fmla="*/ 17731 w 782111"/>
                <a:gd name="connsiteY7" fmla="*/ 133350 h 228600"/>
                <a:gd name="connsiteX8" fmla="*/ 60592 w 782111"/>
                <a:gd name="connsiteY8" fmla="*/ 0 h 228600"/>
                <a:gd name="connsiteX0" fmla="*/ 60592 w 829737"/>
                <a:gd name="connsiteY0" fmla="*/ 0 h 228600"/>
                <a:gd name="connsiteX1" fmla="*/ 627330 w 829737"/>
                <a:gd name="connsiteY1" fmla="*/ 0 h 228600"/>
                <a:gd name="connsiteX2" fmla="*/ 829737 w 829737"/>
                <a:gd name="connsiteY2" fmla="*/ 150018 h 228600"/>
                <a:gd name="connsiteX3" fmla="*/ 782111 w 829737"/>
                <a:gd name="connsiteY3" fmla="*/ 195263 h 228600"/>
                <a:gd name="connsiteX4" fmla="*/ 603518 w 829737"/>
                <a:gd name="connsiteY4" fmla="*/ 219074 h 228600"/>
                <a:gd name="connsiteX5" fmla="*/ 453499 w 829737"/>
                <a:gd name="connsiteY5" fmla="*/ 157162 h 228600"/>
                <a:gd name="connsiteX6" fmla="*/ 291574 w 829737"/>
                <a:gd name="connsiteY6" fmla="*/ 192880 h 228600"/>
                <a:gd name="connsiteX7" fmla="*/ 174892 w 829737"/>
                <a:gd name="connsiteY7" fmla="*/ 228600 h 228600"/>
                <a:gd name="connsiteX8" fmla="*/ 17731 w 829737"/>
                <a:gd name="connsiteY8" fmla="*/ 133350 h 228600"/>
                <a:gd name="connsiteX9" fmla="*/ 60592 w 829737"/>
                <a:gd name="connsiteY9" fmla="*/ 0 h 228600"/>
                <a:gd name="connsiteX0" fmla="*/ 60592 w 829737"/>
                <a:gd name="connsiteY0" fmla="*/ 0 h 228600"/>
                <a:gd name="connsiteX1" fmla="*/ 627330 w 829737"/>
                <a:gd name="connsiteY1" fmla="*/ 0 h 228600"/>
                <a:gd name="connsiteX2" fmla="*/ 805924 w 829737"/>
                <a:gd name="connsiteY2" fmla="*/ 85724 h 228600"/>
                <a:gd name="connsiteX3" fmla="*/ 829737 w 829737"/>
                <a:gd name="connsiteY3" fmla="*/ 150018 h 228600"/>
                <a:gd name="connsiteX4" fmla="*/ 782111 w 829737"/>
                <a:gd name="connsiteY4" fmla="*/ 195263 h 228600"/>
                <a:gd name="connsiteX5" fmla="*/ 603518 w 829737"/>
                <a:gd name="connsiteY5" fmla="*/ 219074 h 228600"/>
                <a:gd name="connsiteX6" fmla="*/ 453499 w 829737"/>
                <a:gd name="connsiteY6" fmla="*/ 157162 h 228600"/>
                <a:gd name="connsiteX7" fmla="*/ 291574 w 829737"/>
                <a:gd name="connsiteY7" fmla="*/ 192880 h 228600"/>
                <a:gd name="connsiteX8" fmla="*/ 174892 w 829737"/>
                <a:gd name="connsiteY8" fmla="*/ 228600 h 228600"/>
                <a:gd name="connsiteX9" fmla="*/ 17731 w 829737"/>
                <a:gd name="connsiteY9" fmla="*/ 133350 h 228600"/>
                <a:gd name="connsiteX10" fmla="*/ 60592 w 829737"/>
                <a:gd name="connsiteY10" fmla="*/ 0 h 228600"/>
                <a:gd name="connsiteX0" fmla="*/ 60592 w 829737"/>
                <a:gd name="connsiteY0" fmla="*/ 7144 h 235744"/>
                <a:gd name="connsiteX1" fmla="*/ 655905 w 829737"/>
                <a:gd name="connsiteY1" fmla="*/ 0 h 235744"/>
                <a:gd name="connsiteX2" fmla="*/ 805924 w 829737"/>
                <a:gd name="connsiteY2" fmla="*/ 92868 h 235744"/>
                <a:gd name="connsiteX3" fmla="*/ 829737 w 829737"/>
                <a:gd name="connsiteY3" fmla="*/ 157162 h 235744"/>
                <a:gd name="connsiteX4" fmla="*/ 782111 w 829737"/>
                <a:gd name="connsiteY4" fmla="*/ 202407 h 235744"/>
                <a:gd name="connsiteX5" fmla="*/ 603518 w 829737"/>
                <a:gd name="connsiteY5" fmla="*/ 226218 h 235744"/>
                <a:gd name="connsiteX6" fmla="*/ 453499 w 829737"/>
                <a:gd name="connsiteY6" fmla="*/ 164306 h 235744"/>
                <a:gd name="connsiteX7" fmla="*/ 291574 w 829737"/>
                <a:gd name="connsiteY7" fmla="*/ 200024 h 235744"/>
                <a:gd name="connsiteX8" fmla="*/ 174892 w 829737"/>
                <a:gd name="connsiteY8" fmla="*/ 235744 h 235744"/>
                <a:gd name="connsiteX9" fmla="*/ 17731 w 829737"/>
                <a:gd name="connsiteY9" fmla="*/ 140494 h 235744"/>
                <a:gd name="connsiteX10" fmla="*/ 60592 w 829737"/>
                <a:gd name="connsiteY10" fmla="*/ 7144 h 235744"/>
                <a:gd name="connsiteX0" fmla="*/ 60592 w 829737"/>
                <a:gd name="connsiteY0" fmla="*/ 26195 h 254795"/>
                <a:gd name="connsiteX1" fmla="*/ 513031 w 829737"/>
                <a:gd name="connsiteY1" fmla="*/ 0 h 254795"/>
                <a:gd name="connsiteX2" fmla="*/ 655905 w 829737"/>
                <a:gd name="connsiteY2" fmla="*/ 19051 h 254795"/>
                <a:gd name="connsiteX3" fmla="*/ 805924 w 829737"/>
                <a:gd name="connsiteY3" fmla="*/ 111919 h 254795"/>
                <a:gd name="connsiteX4" fmla="*/ 829737 w 829737"/>
                <a:gd name="connsiteY4" fmla="*/ 176213 h 254795"/>
                <a:gd name="connsiteX5" fmla="*/ 782111 w 829737"/>
                <a:gd name="connsiteY5" fmla="*/ 221458 h 254795"/>
                <a:gd name="connsiteX6" fmla="*/ 603518 w 829737"/>
                <a:gd name="connsiteY6" fmla="*/ 245269 h 254795"/>
                <a:gd name="connsiteX7" fmla="*/ 453499 w 829737"/>
                <a:gd name="connsiteY7" fmla="*/ 183357 h 254795"/>
                <a:gd name="connsiteX8" fmla="*/ 291574 w 829737"/>
                <a:gd name="connsiteY8" fmla="*/ 219075 h 254795"/>
                <a:gd name="connsiteX9" fmla="*/ 174892 w 829737"/>
                <a:gd name="connsiteY9" fmla="*/ 254795 h 254795"/>
                <a:gd name="connsiteX10" fmla="*/ 17731 w 829737"/>
                <a:gd name="connsiteY10" fmla="*/ 159545 h 254795"/>
                <a:gd name="connsiteX11" fmla="*/ 60592 w 829737"/>
                <a:gd name="connsiteY11" fmla="*/ 26195 h 254795"/>
                <a:gd name="connsiteX0" fmla="*/ 60592 w 829737"/>
                <a:gd name="connsiteY0" fmla="*/ 48143 h 276743"/>
                <a:gd name="connsiteX1" fmla="*/ 310624 w 829737"/>
                <a:gd name="connsiteY1" fmla="*/ 518 h 276743"/>
                <a:gd name="connsiteX2" fmla="*/ 513031 w 829737"/>
                <a:gd name="connsiteY2" fmla="*/ 21948 h 276743"/>
                <a:gd name="connsiteX3" fmla="*/ 655905 w 829737"/>
                <a:gd name="connsiteY3" fmla="*/ 40999 h 276743"/>
                <a:gd name="connsiteX4" fmla="*/ 805924 w 829737"/>
                <a:gd name="connsiteY4" fmla="*/ 133867 h 276743"/>
                <a:gd name="connsiteX5" fmla="*/ 829737 w 829737"/>
                <a:gd name="connsiteY5" fmla="*/ 198161 h 276743"/>
                <a:gd name="connsiteX6" fmla="*/ 782111 w 829737"/>
                <a:gd name="connsiteY6" fmla="*/ 243406 h 276743"/>
                <a:gd name="connsiteX7" fmla="*/ 603518 w 829737"/>
                <a:gd name="connsiteY7" fmla="*/ 267217 h 276743"/>
                <a:gd name="connsiteX8" fmla="*/ 453499 w 829737"/>
                <a:gd name="connsiteY8" fmla="*/ 205305 h 276743"/>
                <a:gd name="connsiteX9" fmla="*/ 291574 w 829737"/>
                <a:gd name="connsiteY9" fmla="*/ 241023 h 276743"/>
                <a:gd name="connsiteX10" fmla="*/ 174892 w 829737"/>
                <a:gd name="connsiteY10" fmla="*/ 276743 h 276743"/>
                <a:gd name="connsiteX11" fmla="*/ 17731 w 829737"/>
                <a:gd name="connsiteY11" fmla="*/ 181493 h 276743"/>
                <a:gd name="connsiteX12" fmla="*/ 60592 w 829737"/>
                <a:gd name="connsiteY12" fmla="*/ 48143 h 276743"/>
                <a:gd name="connsiteX0" fmla="*/ 60126 w 829271"/>
                <a:gd name="connsiteY0" fmla="*/ 48143 h 276743"/>
                <a:gd name="connsiteX1" fmla="*/ 310158 w 829271"/>
                <a:gd name="connsiteY1" fmla="*/ 518 h 276743"/>
                <a:gd name="connsiteX2" fmla="*/ 512565 w 829271"/>
                <a:gd name="connsiteY2" fmla="*/ 21948 h 276743"/>
                <a:gd name="connsiteX3" fmla="*/ 655439 w 829271"/>
                <a:gd name="connsiteY3" fmla="*/ 40999 h 276743"/>
                <a:gd name="connsiteX4" fmla="*/ 805458 w 829271"/>
                <a:gd name="connsiteY4" fmla="*/ 133867 h 276743"/>
                <a:gd name="connsiteX5" fmla="*/ 829271 w 829271"/>
                <a:gd name="connsiteY5" fmla="*/ 198161 h 276743"/>
                <a:gd name="connsiteX6" fmla="*/ 781645 w 829271"/>
                <a:gd name="connsiteY6" fmla="*/ 243406 h 276743"/>
                <a:gd name="connsiteX7" fmla="*/ 603052 w 829271"/>
                <a:gd name="connsiteY7" fmla="*/ 267217 h 276743"/>
                <a:gd name="connsiteX8" fmla="*/ 453033 w 829271"/>
                <a:gd name="connsiteY8" fmla="*/ 205305 h 276743"/>
                <a:gd name="connsiteX9" fmla="*/ 291108 w 829271"/>
                <a:gd name="connsiteY9" fmla="*/ 241023 h 276743"/>
                <a:gd name="connsiteX10" fmla="*/ 174426 w 829271"/>
                <a:gd name="connsiteY10" fmla="*/ 276743 h 276743"/>
                <a:gd name="connsiteX11" fmla="*/ 17265 w 829271"/>
                <a:gd name="connsiteY11" fmla="*/ 181493 h 276743"/>
                <a:gd name="connsiteX12" fmla="*/ 7740 w 829271"/>
                <a:gd name="connsiteY12" fmla="*/ 64812 h 276743"/>
                <a:gd name="connsiteX13" fmla="*/ 60126 w 829271"/>
                <a:gd name="connsiteY13" fmla="*/ 48143 h 276743"/>
                <a:gd name="connsiteX0" fmla="*/ 60126 w 829271"/>
                <a:gd name="connsiteY0" fmla="*/ 63863 h 292463"/>
                <a:gd name="connsiteX1" fmla="*/ 310158 w 829271"/>
                <a:gd name="connsiteY1" fmla="*/ 16238 h 292463"/>
                <a:gd name="connsiteX2" fmla="*/ 512565 w 829271"/>
                <a:gd name="connsiteY2" fmla="*/ 37668 h 292463"/>
                <a:gd name="connsiteX3" fmla="*/ 655439 w 829271"/>
                <a:gd name="connsiteY3" fmla="*/ 56719 h 292463"/>
                <a:gd name="connsiteX4" fmla="*/ 805458 w 829271"/>
                <a:gd name="connsiteY4" fmla="*/ 149587 h 292463"/>
                <a:gd name="connsiteX5" fmla="*/ 829271 w 829271"/>
                <a:gd name="connsiteY5" fmla="*/ 213881 h 292463"/>
                <a:gd name="connsiteX6" fmla="*/ 781645 w 829271"/>
                <a:gd name="connsiteY6" fmla="*/ 259126 h 292463"/>
                <a:gd name="connsiteX7" fmla="*/ 603052 w 829271"/>
                <a:gd name="connsiteY7" fmla="*/ 282937 h 292463"/>
                <a:gd name="connsiteX8" fmla="*/ 453033 w 829271"/>
                <a:gd name="connsiteY8" fmla="*/ 221025 h 292463"/>
                <a:gd name="connsiteX9" fmla="*/ 291108 w 829271"/>
                <a:gd name="connsiteY9" fmla="*/ 256743 h 292463"/>
                <a:gd name="connsiteX10" fmla="*/ 174426 w 829271"/>
                <a:gd name="connsiteY10" fmla="*/ 292463 h 292463"/>
                <a:gd name="connsiteX11" fmla="*/ 17265 w 829271"/>
                <a:gd name="connsiteY11" fmla="*/ 197213 h 292463"/>
                <a:gd name="connsiteX12" fmla="*/ 7740 w 829271"/>
                <a:gd name="connsiteY12" fmla="*/ 80532 h 292463"/>
                <a:gd name="connsiteX13" fmla="*/ 60126 w 829271"/>
                <a:gd name="connsiteY13" fmla="*/ 63863 h 292463"/>
                <a:gd name="connsiteX0" fmla="*/ 60126 w 829271"/>
                <a:gd name="connsiteY0" fmla="*/ 75250 h 303850"/>
                <a:gd name="connsiteX1" fmla="*/ 310158 w 829271"/>
                <a:gd name="connsiteY1" fmla="*/ 27625 h 303850"/>
                <a:gd name="connsiteX2" fmla="*/ 512565 w 829271"/>
                <a:gd name="connsiteY2" fmla="*/ 49055 h 303850"/>
                <a:gd name="connsiteX3" fmla="*/ 655439 w 829271"/>
                <a:gd name="connsiteY3" fmla="*/ 68106 h 303850"/>
                <a:gd name="connsiteX4" fmla="*/ 805458 w 829271"/>
                <a:gd name="connsiteY4" fmla="*/ 160974 h 303850"/>
                <a:gd name="connsiteX5" fmla="*/ 829271 w 829271"/>
                <a:gd name="connsiteY5" fmla="*/ 225268 h 303850"/>
                <a:gd name="connsiteX6" fmla="*/ 781645 w 829271"/>
                <a:gd name="connsiteY6" fmla="*/ 270513 h 303850"/>
                <a:gd name="connsiteX7" fmla="*/ 603052 w 829271"/>
                <a:gd name="connsiteY7" fmla="*/ 294324 h 303850"/>
                <a:gd name="connsiteX8" fmla="*/ 453033 w 829271"/>
                <a:gd name="connsiteY8" fmla="*/ 232412 h 303850"/>
                <a:gd name="connsiteX9" fmla="*/ 291108 w 829271"/>
                <a:gd name="connsiteY9" fmla="*/ 268130 h 303850"/>
                <a:gd name="connsiteX10" fmla="*/ 174426 w 829271"/>
                <a:gd name="connsiteY10" fmla="*/ 303850 h 303850"/>
                <a:gd name="connsiteX11" fmla="*/ 17265 w 829271"/>
                <a:gd name="connsiteY11" fmla="*/ 208600 h 303850"/>
                <a:gd name="connsiteX12" fmla="*/ 7740 w 829271"/>
                <a:gd name="connsiteY12" fmla="*/ 91919 h 303850"/>
                <a:gd name="connsiteX13" fmla="*/ 60126 w 829271"/>
                <a:gd name="connsiteY13" fmla="*/ 75250 h 303850"/>
                <a:gd name="connsiteX0" fmla="*/ 60126 w 829271"/>
                <a:gd name="connsiteY0" fmla="*/ 75250 h 303850"/>
                <a:gd name="connsiteX1" fmla="*/ 310158 w 829271"/>
                <a:gd name="connsiteY1" fmla="*/ 27625 h 303850"/>
                <a:gd name="connsiteX2" fmla="*/ 512565 w 829271"/>
                <a:gd name="connsiteY2" fmla="*/ 49055 h 303850"/>
                <a:gd name="connsiteX3" fmla="*/ 655439 w 829271"/>
                <a:gd name="connsiteY3" fmla="*/ 68106 h 303850"/>
                <a:gd name="connsiteX4" fmla="*/ 805458 w 829271"/>
                <a:gd name="connsiteY4" fmla="*/ 160974 h 303850"/>
                <a:gd name="connsiteX5" fmla="*/ 829271 w 829271"/>
                <a:gd name="connsiteY5" fmla="*/ 225268 h 303850"/>
                <a:gd name="connsiteX6" fmla="*/ 781645 w 829271"/>
                <a:gd name="connsiteY6" fmla="*/ 270513 h 303850"/>
                <a:gd name="connsiteX7" fmla="*/ 603052 w 829271"/>
                <a:gd name="connsiteY7" fmla="*/ 294324 h 303850"/>
                <a:gd name="connsiteX8" fmla="*/ 453033 w 829271"/>
                <a:gd name="connsiteY8" fmla="*/ 232412 h 303850"/>
                <a:gd name="connsiteX9" fmla="*/ 291108 w 829271"/>
                <a:gd name="connsiteY9" fmla="*/ 268130 h 303850"/>
                <a:gd name="connsiteX10" fmla="*/ 174426 w 829271"/>
                <a:gd name="connsiteY10" fmla="*/ 303850 h 303850"/>
                <a:gd name="connsiteX11" fmla="*/ 17265 w 829271"/>
                <a:gd name="connsiteY11" fmla="*/ 208600 h 303850"/>
                <a:gd name="connsiteX12" fmla="*/ 7740 w 829271"/>
                <a:gd name="connsiteY12" fmla="*/ 91919 h 303850"/>
                <a:gd name="connsiteX13" fmla="*/ 60126 w 829271"/>
                <a:gd name="connsiteY13" fmla="*/ 75250 h 303850"/>
                <a:gd name="connsiteX0" fmla="*/ 60126 w 829271"/>
                <a:gd name="connsiteY0" fmla="*/ 76992 h 305592"/>
                <a:gd name="connsiteX1" fmla="*/ 310158 w 829271"/>
                <a:gd name="connsiteY1" fmla="*/ 29367 h 305592"/>
                <a:gd name="connsiteX2" fmla="*/ 512565 w 829271"/>
                <a:gd name="connsiteY2" fmla="*/ 50797 h 305592"/>
                <a:gd name="connsiteX3" fmla="*/ 655439 w 829271"/>
                <a:gd name="connsiteY3" fmla="*/ 69848 h 305592"/>
                <a:gd name="connsiteX4" fmla="*/ 805458 w 829271"/>
                <a:gd name="connsiteY4" fmla="*/ 162716 h 305592"/>
                <a:gd name="connsiteX5" fmla="*/ 829271 w 829271"/>
                <a:gd name="connsiteY5" fmla="*/ 227010 h 305592"/>
                <a:gd name="connsiteX6" fmla="*/ 781645 w 829271"/>
                <a:gd name="connsiteY6" fmla="*/ 272255 h 305592"/>
                <a:gd name="connsiteX7" fmla="*/ 603052 w 829271"/>
                <a:gd name="connsiteY7" fmla="*/ 296066 h 305592"/>
                <a:gd name="connsiteX8" fmla="*/ 453033 w 829271"/>
                <a:gd name="connsiteY8" fmla="*/ 234154 h 305592"/>
                <a:gd name="connsiteX9" fmla="*/ 291108 w 829271"/>
                <a:gd name="connsiteY9" fmla="*/ 269872 h 305592"/>
                <a:gd name="connsiteX10" fmla="*/ 174426 w 829271"/>
                <a:gd name="connsiteY10" fmla="*/ 305592 h 305592"/>
                <a:gd name="connsiteX11" fmla="*/ 17265 w 829271"/>
                <a:gd name="connsiteY11" fmla="*/ 210342 h 305592"/>
                <a:gd name="connsiteX12" fmla="*/ 7740 w 829271"/>
                <a:gd name="connsiteY12" fmla="*/ 93661 h 305592"/>
                <a:gd name="connsiteX13" fmla="*/ 60126 w 829271"/>
                <a:gd name="connsiteY13" fmla="*/ 76992 h 305592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73245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73245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73245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58958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58958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36765"/>
                <a:gd name="connsiteY0" fmla="*/ 80389 h 308989"/>
                <a:gd name="connsiteX1" fmla="*/ 310158 w 836765"/>
                <a:gd name="connsiteY1" fmla="*/ 32764 h 308989"/>
                <a:gd name="connsiteX2" fmla="*/ 517328 w 836765"/>
                <a:gd name="connsiteY2" fmla="*/ 44669 h 308989"/>
                <a:gd name="connsiteX3" fmla="*/ 655439 w 836765"/>
                <a:gd name="connsiteY3" fmla="*/ 58958 h 308989"/>
                <a:gd name="connsiteX4" fmla="*/ 819746 w 836765"/>
                <a:gd name="connsiteY4" fmla="*/ 144682 h 308989"/>
                <a:gd name="connsiteX5" fmla="*/ 829271 w 836765"/>
                <a:gd name="connsiteY5" fmla="*/ 230407 h 308989"/>
                <a:gd name="connsiteX6" fmla="*/ 781645 w 836765"/>
                <a:gd name="connsiteY6" fmla="*/ 275652 h 308989"/>
                <a:gd name="connsiteX7" fmla="*/ 603052 w 836765"/>
                <a:gd name="connsiteY7" fmla="*/ 299463 h 308989"/>
                <a:gd name="connsiteX8" fmla="*/ 453033 w 836765"/>
                <a:gd name="connsiteY8" fmla="*/ 237551 h 308989"/>
                <a:gd name="connsiteX9" fmla="*/ 291108 w 836765"/>
                <a:gd name="connsiteY9" fmla="*/ 273269 h 308989"/>
                <a:gd name="connsiteX10" fmla="*/ 174426 w 836765"/>
                <a:gd name="connsiteY10" fmla="*/ 308989 h 308989"/>
                <a:gd name="connsiteX11" fmla="*/ 17265 w 836765"/>
                <a:gd name="connsiteY11" fmla="*/ 213739 h 308989"/>
                <a:gd name="connsiteX12" fmla="*/ 7740 w 836765"/>
                <a:gd name="connsiteY12" fmla="*/ 97058 h 308989"/>
                <a:gd name="connsiteX13" fmla="*/ 60126 w 836765"/>
                <a:gd name="connsiteY13" fmla="*/ 80389 h 308989"/>
                <a:gd name="connsiteX0" fmla="*/ 60126 w 925436"/>
                <a:gd name="connsiteY0" fmla="*/ 80389 h 308989"/>
                <a:gd name="connsiteX1" fmla="*/ 310158 w 925436"/>
                <a:gd name="connsiteY1" fmla="*/ 32764 h 308989"/>
                <a:gd name="connsiteX2" fmla="*/ 517328 w 925436"/>
                <a:gd name="connsiteY2" fmla="*/ 44669 h 308989"/>
                <a:gd name="connsiteX3" fmla="*/ 655439 w 925436"/>
                <a:gd name="connsiteY3" fmla="*/ 58958 h 308989"/>
                <a:gd name="connsiteX4" fmla="*/ 819746 w 925436"/>
                <a:gd name="connsiteY4" fmla="*/ 144682 h 308989"/>
                <a:gd name="connsiteX5" fmla="*/ 829271 w 925436"/>
                <a:gd name="connsiteY5" fmla="*/ 230407 h 308989"/>
                <a:gd name="connsiteX6" fmla="*/ 781645 w 925436"/>
                <a:gd name="connsiteY6" fmla="*/ 275652 h 308989"/>
                <a:gd name="connsiteX7" fmla="*/ 603052 w 925436"/>
                <a:gd name="connsiteY7" fmla="*/ 299463 h 308989"/>
                <a:gd name="connsiteX8" fmla="*/ 453033 w 925436"/>
                <a:gd name="connsiteY8" fmla="*/ 237551 h 308989"/>
                <a:gd name="connsiteX9" fmla="*/ 291108 w 925436"/>
                <a:gd name="connsiteY9" fmla="*/ 273269 h 308989"/>
                <a:gd name="connsiteX10" fmla="*/ 174426 w 925436"/>
                <a:gd name="connsiteY10" fmla="*/ 308989 h 308989"/>
                <a:gd name="connsiteX11" fmla="*/ 17265 w 925436"/>
                <a:gd name="connsiteY11" fmla="*/ 213739 h 308989"/>
                <a:gd name="connsiteX12" fmla="*/ 7740 w 925436"/>
                <a:gd name="connsiteY12" fmla="*/ 97058 h 308989"/>
                <a:gd name="connsiteX13" fmla="*/ 60126 w 925436"/>
                <a:gd name="connsiteY13" fmla="*/ 80389 h 308989"/>
                <a:gd name="connsiteX0" fmla="*/ 60126 w 932890"/>
                <a:gd name="connsiteY0" fmla="*/ 80389 h 308989"/>
                <a:gd name="connsiteX1" fmla="*/ 310158 w 932890"/>
                <a:gd name="connsiteY1" fmla="*/ 32764 h 308989"/>
                <a:gd name="connsiteX2" fmla="*/ 517328 w 932890"/>
                <a:gd name="connsiteY2" fmla="*/ 44669 h 308989"/>
                <a:gd name="connsiteX3" fmla="*/ 655439 w 932890"/>
                <a:gd name="connsiteY3" fmla="*/ 58958 h 308989"/>
                <a:gd name="connsiteX4" fmla="*/ 819746 w 932890"/>
                <a:gd name="connsiteY4" fmla="*/ 144682 h 308989"/>
                <a:gd name="connsiteX5" fmla="*/ 829271 w 932890"/>
                <a:gd name="connsiteY5" fmla="*/ 230407 h 308989"/>
                <a:gd name="connsiteX6" fmla="*/ 781645 w 932890"/>
                <a:gd name="connsiteY6" fmla="*/ 275652 h 308989"/>
                <a:gd name="connsiteX7" fmla="*/ 603052 w 932890"/>
                <a:gd name="connsiteY7" fmla="*/ 299463 h 308989"/>
                <a:gd name="connsiteX8" fmla="*/ 453033 w 932890"/>
                <a:gd name="connsiteY8" fmla="*/ 237551 h 308989"/>
                <a:gd name="connsiteX9" fmla="*/ 291108 w 932890"/>
                <a:gd name="connsiteY9" fmla="*/ 273269 h 308989"/>
                <a:gd name="connsiteX10" fmla="*/ 174426 w 932890"/>
                <a:gd name="connsiteY10" fmla="*/ 308989 h 308989"/>
                <a:gd name="connsiteX11" fmla="*/ 17265 w 932890"/>
                <a:gd name="connsiteY11" fmla="*/ 213739 h 308989"/>
                <a:gd name="connsiteX12" fmla="*/ 7740 w 932890"/>
                <a:gd name="connsiteY12" fmla="*/ 97058 h 308989"/>
                <a:gd name="connsiteX13" fmla="*/ 60126 w 932890"/>
                <a:gd name="connsiteY13" fmla="*/ 80389 h 308989"/>
                <a:gd name="connsiteX0" fmla="*/ 60126 w 932890"/>
                <a:gd name="connsiteY0" fmla="*/ 80389 h 308989"/>
                <a:gd name="connsiteX1" fmla="*/ 310158 w 932890"/>
                <a:gd name="connsiteY1" fmla="*/ 32764 h 308989"/>
                <a:gd name="connsiteX2" fmla="*/ 517328 w 932890"/>
                <a:gd name="connsiteY2" fmla="*/ 44669 h 308989"/>
                <a:gd name="connsiteX3" fmla="*/ 655439 w 932890"/>
                <a:gd name="connsiteY3" fmla="*/ 58958 h 308989"/>
                <a:gd name="connsiteX4" fmla="*/ 819746 w 932890"/>
                <a:gd name="connsiteY4" fmla="*/ 144682 h 308989"/>
                <a:gd name="connsiteX5" fmla="*/ 829271 w 932890"/>
                <a:gd name="connsiteY5" fmla="*/ 230407 h 308989"/>
                <a:gd name="connsiteX6" fmla="*/ 781645 w 932890"/>
                <a:gd name="connsiteY6" fmla="*/ 275652 h 308989"/>
                <a:gd name="connsiteX7" fmla="*/ 603052 w 932890"/>
                <a:gd name="connsiteY7" fmla="*/ 299463 h 308989"/>
                <a:gd name="connsiteX8" fmla="*/ 453033 w 932890"/>
                <a:gd name="connsiteY8" fmla="*/ 237551 h 308989"/>
                <a:gd name="connsiteX9" fmla="*/ 291108 w 932890"/>
                <a:gd name="connsiteY9" fmla="*/ 273269 h 308989"/>
                <a:gd name="connsiteX10" fmla="*/ 174426 w 932890"/>
                <a:gd name="connsiteY10" fmla="*/ 308989 h 308989"/>
                <a:gd name="connsiteX11" fmla="*/ 17265 w 932890"/>
                <a:gd name="connsiteY11" fmla="*/ 213739 h 308989"/>
                <a:gd name="connsiteX12" fmla="*/ 7740 w 932890"/>
                <a:gd name="connsiteY12" fmla="*/ 97058 h 308989"/>
                <a:gd name="connsiteX13" fmla="*/ 60126 w 932890"/>
                <a:gd name="connsiteY13" fmla="*/ 80389 h 308989"/>
                <a:gd name="connsiteX0" fmla="*/ 60126 w 932890"/>
                <a:gd name="connsiteY0" fmla="*/ 80389 h 308989"/>
                <a:gd name="connsiteX1" fmla="*/ 310158 w 932890"/>
                <a:gd name="connsiteY1" fmla="*/ 32764 h 308989"/>
                <a:gd name="connsiteX2" fmla="*/ 517328 w 932890"/>
                <a:gd name="connsiteY2" fmla="*/ 44669 h 308989"/>
                <a:gd name="connsiteX3" fmla="*/ 655439 w 932890"/>
                <a:gd name="connsiteY3" fmla="*/ 58958 h 308989"/>
                <a:gd name="connsiteX4" fmla="*/ 819746 w 932890"/>
                <a:gd name="connsiteY4" fmla="*/ 144682 h 308989"/>
                <a:gd name="connsiteX5" fmla="*/ 829271 w 932890"/>
                <a:gd name="connsiteY5" fmla="*/ 230407 h 308989"/>
                <a:gd name="connsiteX6" fmla="*/ 781645 w 932890"/>
                <a:gd name="connsiteY6" fmla="*/ 275652 h 308989"/>
                <a:gd name="connsiteX7" fmla="*/ 603052 w 932890"/>
                <a:gd name="connsiteY7" fmla="*/ 299463 h 308989"/>
                <a:gd name="connsiteX8" fmla="*/ 453033 w 932890"/>
                <a:gd name="connsiteY8" fmla="*/ 237551 h 308989"/>
                <a:gd name="connsiteX9" fmla="*/ 291108 w 932890"/>
                <a:gd name="connsiteY9" fmla="*/ 273269 h 308989"/>
                <a:gd name="connsiteX10" fmla="*/ 174426 w 932890"/>
                <a:gd name="connsiteY10" fmla="*/ 308989 h 308989"/>
                <a:gd name="connsiteX11" fmla="*/ 17265 w 932890"/>
                <a:gd name="connsiteY11" fmla="*/ 213739 h 308989"/>
                <a:gd name="connsiteX12" fmla="*/ 7740 w 932890"/>
                <a:gd name="connsiteY12" fmla="*/ 97058 h 308989"/>
                <a:gd name="connsiteX13" fmla="*/ 60126 w 932890"/>
                <a:gd name="connsiteY13" fmla="*/ 80389 h 308989"/>
                <a:gd name="connsiteX0" fmla="*/ 60126 w 932890"/>
                <a:gd name="connsiteY0" fmla="*/ 80389 h 347892"/>
                <a:gd name="connsiteX1" fmla="*/ 310158 w 932890"/>
                <a:gd name="connsiteY1" fmla="*/ 32764 h 347892"/>
                <a:gd name="connsiteX2" fmla="*/ 517328 w 932890"/>
                <a:gd name="connsiteY2" fmla="*/ 44669 h 347892"/>
                <a:gd name="connsiteX3" fmla="*/ 655439 w 932890"/>
                <a:gd name="connsiteY3" fmla="*/ 58958 h 347892"/>
                <a:gd name="connsiteX4" fmla="*/ 819746 w 932890"/>
                <a:gd name="connsiteY4" fmla="*/ 144682 h 347892"/>
                <a:gd name="connsiteX5" fmla="*/ 829271 w 932890"/>
                <a:gd name="connsiteY5" fmla="*/ 230407 h 347892"/>
                <a:gd name="connsiteX6" fmla="*/ 781645 w 932890"/>
                <a:gd name="connsiteY6" fmla="*/ 275652 h 347892"/>
                <a:gd name="connsiteX7" fmla="*/ 603052 w 932890"/>
                <a:gd name="connsiteY7" fmla="*/ 299463 h 347892"/>
                <a:gd name="connsiteX8" fmla="*/ 453033 w 932890"/>
                <a:gd name="connsiteY8" fmla="*/ 237551 h 347892"/>
                <a:gd name="connsiteX9" fmla="*/ 291108 w 932890"/>
                <a:gd name="connsiteY9" fmla="*/ 273269 h 347892"/>
                <a:gd name="connsiteX10" fmla="*/ 174426 w 932890"/>
                <a:gd name="connsiteY10" fmla="*/ 308989 h 347892"/>
                <a:gd name="connsiteX11" fmla="*/ 17265 w 932890"/>
                <a:gd name="connsiteY11" fmla="*/ 213739 h 347892"/>
                <a:gd name="connsiteX12" fmla="*/ 7740 w 932890"/>
                <a:gd name="connsiteY12" fmla="*/ 97058 h 347892"/>
                <a:gd name="connsiteX13" fmla="*/ 60126 w 932890"/>
                <a:gd name="connsiteY13" fmla="*/ 80389 h 347892"/>
                <a:gd name="connsiteX0" fmla="*/ 60126 w 932890"/>
                <a:gd name="connsiteY0" fmla="*/ 80389 h 355214"/>
                <a:gd name="connsiteX1" fmla="*/ 310158 w 932890"/>
                <a:gd name="connsiteY1" fmla="*/ 32764 h 355214"/>
                <a:gd name="connsiteX2" fmla="*/ 517328 w 932890"/>
                <a:gd name="connsiteY2" fmla="*/ 44669 h 355214"/>
                <a:gd name="connsiteX3" fmla="*/ 655439 w 932890"/>
                <a:gd name="connsiteY3" fmla="*/ 58958 h 355214"/>
                <a:gd name="connsiteX4" fmla="*/ 819746 w 932890"/>
                <a:gd name="connsiteY4" fmla="*/ 144682 h 355214"/>
                <a:gd name="connsiteX5" fmla="*/ 829271 w 932890"/>
                <a:gd name="connsiteY5" fmla="*/ 230407 h 355214"/>
                <a:gd name="connsiteX6" fmla="*/ 781645 w 932890"/>
                <a:gd name="connsiteY6" fmla="*/ 275652 h 355214"/>
                <a:gd name="connsiteX7" fmla="*/ 603052 w 932890"/>
                <a:gd name="connsiteY7" fmla="*/ 299463 h 355214"/>
                <a:gd name="connsiteX8" fmla="*/ 453033 w 932890"/>
                <a:gd name="connsiteY8" fmla="*/ 237551 h 355214"/>
                <a:gd name="connsiteX9" fmla="*/ 291108 w 932890"/>
                <a:gd name="connsiteY9" fmla="*/ 273269 h 355214"/>
                <a:gd name="connsiteX10" fmla="*/ 174426 w 932890"/>
                <a:gd name="connsiteY10" fmla="*/ 308989 h 355214"/>
                <a:gd name="connsiteX11" fmla="*/ 17265 w 932890"/>
                <a:gd name="connsiteY11" fmla="*/ 213739 h 355214"/>
                <a:gd name="connsiteX12" fmla="*/ 7740 w 932890"/>
                <a:gd name="connsiteY12" fmla="*/ 97058 h 355214"/>
                <a:gd name="connsiteX13" fmla="*/ 60126 w 932890"/>
                <a:gd name="connsiteY13" fmla="*/ 80389 h 355214"/>
                <a:gd name="connsiteX0" fmla="*/ 60126 w 932890"/>
                <a:gd name="connsiteY0" fmla="*/ 80389 h 343090"/>
                <a:gd name="connsiteX1" fmla="*/ 310158 w 932890"/>
                <a:gd name="connsiteY1" fmla="*/ 32764 h 343090"/>
                <a:gd name="connsiteX2" fmla="*/ 517328 w 932890"/>
                <a:gd name="connsiteY2" fmla="*/ 44669 h 343090"/>
                <a:gd name="connsiteX3" fmla="*/ 655439 w 932890"/>
                <a:gd name="connsiteY3" fmla="*/ 58958 h 343090"/>
                <a:gd name="connsiteX4" fmla="*/ 819746 w 932890"/>
                <a:gd name="connsiteY4" fmla="*/ 144682 h 343090"/>
                <a:gd name="connsiteX5" fmla="*/ 829271 w 932890"/>
                <a:gd name="connsiteY5" fmla="*/ 230407 h 343090"/>
                <a:gd name="connsiteX6" fmla="*/ 781645 w 932890"/>
                <a:gd name="connsiteY6" fmla="*/ 275652 h 343090"/>
                <a:gd name="connsiteX7" fmla="*/ 603052 w 932890"/>
                <a:gd name="connsiteY7" fmla="*/ 299463 h 343090"/>
                <a:gd name="connsiteX8" fmla="*/ 453033 w 932890"/>
                <a:gd name="connsiteY8" fmla="*/ 237551 h 343090"/>
                <a:gd name="connsiteX9" fmla="*/ 291108 w 932890"/>
                <a:gd name="connsiteY9" fmla="*/ 273269 h 343090"/>
                <a:gd name="connsiteX10" fmla="*/ 174426 w 932890"/>
                <a:gd name="connsiteY10" fmla="*/ 308989 h 343090"/>
                <a:gd name="connsiteX11" fmla="*/ 17265 w 932890"/>
                <a:gd name="connsiteY11" fmla="*/ 213739 h 343090"/>
                <a:gd name="connsiteX12" fmla="*/ 7740 w 932890"/>
                <a:gd name="connsiteY12" fmla="*/ 97058 h 343090"/>
                <a:gd name="connsiteX13" fmla="*/ 60126 w 932890"/>
                <a:gd name="connsiteY13" fmla="*/ 80389 h 343090"/>
                <a:gd name="connsiteX0" fmla="*/ 60126 w 932890"/>
                <a:gd name="connsiteY0" fmla="*/ 80389 h 343090"/>
                <a:gd name="connsiteX1" fmla="*/ 310158 w 932890"/>
                <a:gd name="connsiteY1" fmla="*/ 32764 h 343090"/>
                <a:gd name="connsiteX2" fmla="*/ 517328 w 932890"/>
                <a:gd name="connsiteY2" fmla="*/ 44669 h 343090"/>
                <a:gd name="connsiteX3" fmla="*/ 655439 w 932890"/>
                <a:gd name="connsiteY3" fmla="*/ 58958 h 343090"/>
                <a:gd name="connsiteX4" fmla="*/ 819746 w 932890"/>
                <a:gd name="connsiteY4" fmla="*/ 144682 h 343090"/>
                <a:gd name="connsiteX5" fmla="*/ 829271 w 932890"/>
                <a:gd name="connsiteY5" fmla="*/ 230407 h 343090"/>
                <a:gd name="connsiteX6" fmla="*/ 781645 w 932890"/>
                <a:gd name="connsiteY6" fmla="*/ 275652 h 343090"/>
                <a:gd name="connsiteX7" fmla="*/ 603052 w 932890"/>
                <a:gd name="connsiteY7" fmla="*/ 299463 h 343090"/>
                <a:gd name="connsiteX8" fmla="*/ 453033 w 932890"/>
                <a:gd name="connsiteY8" fmla="*/ 237551 h 343090"/>
                <a:gd name="connsiteX9" fmla="*/ 291108 w 932890"/>
                <a:gd name="connsiteY9" fmla="*/ 273269 h 343090"/>
                <a:gd name="connsiteX10" fmla="*/ 174426 w 932890"/>
                <a:gd name="connsiteY10" fmla="*/ 308989 h 343090"/>
                <a:gd name="connsiteX11" fmla="*/ 17265 w 932890"/>
                <a:gd name="connsiteY11" fmla="*/ 213739 h 343090"/>
                <a:gd name="connsiteX12" fmla="*/ 7740 w 932890"/>
                <a:gd name="connsiteY12" fmla="*/ 97058 h 343090"/>
                <a:gd name="connsiteX13" fmla="*/ 60126 w 932890"/>
                <a:gd name="connsiteY13" fmla="*/ 80389 h 343090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106443 w 979207"/>
                <a:gd name="connsiteY0" fmla="*/ 80389 h 352716"/>
                <a:gd name="connsiteX1" fmla="*/ 356475 w 979207"/>
                <a:gd name="connsiteY1" fmla="*/ 32764 h 352716"/>
                <a:gd name="connsiteX2" fmla="*/ 563645 w 979207"/>
                <a:gd name="connsiteY2" fmla="*/ 44669 h 352716"/>
                <a:gd name="connsiteX3" fmla="*/ 701756 w 979207"/>
                <a:gd name="connsiteY3" fmla="*/ 58958 h 352716"/>
                <a:gd name="connsiteX4" fmla="*/ 866063 w 979207"/>
                <a:gd name="connsiteY4" fmla="*/ 144682 h 352716"/>
                <a:gd name="connsiteX5" fmla="*/ 875588 w 979207"/>
                <a:gd name="connsiteY5" fmla="*/ 230407 h 352716"/>
                <a:gd name="connsiteX6" fmla="*/ 827962 w 979207"/>
                <a:gd name="connsiteY6" fmla="*/ 275652 h 352716"/>
                <a:gd name="connsiteX7" fmla="*/ 649369 w 979207"/>
                <a:gd name="connsiteY7" fmla="*/ 299463 h 352716"/>
                <a:gd name="connsiteX8" fmla="*/ 499350 w 979207"/>
                <a:gd name="connsiteY8" fmla="*/ 237551 h 352716"/>
                <a:gd name="connsiteX9" fmla="*/ 337425 w 979207"/>
                <a:gd name="connsiteY9" fmla="*/ 273269 h 352716"/>
                <a:gd name="connsiteX10" fmla="*/ 220743 w 979207"/>
                <a:gd name="connsiteY10" fmla="*/ 308989 h 352716"/>
                <a:gd name="connsiteX11" fmla="*/ 63582 w 979207"/>
                <a:gd name="connsiteY11" fmla="*/ 213739 h 352716"/>
                <a:gd name="connsiteX12" fmla="*/ 54057 w 979207"/>
                <a:gd name="connsiteY12" fmla="*/ 97058 h 352716"/>
                <a:gd name="connsiteX13" fmla="*/ 106443 w 979207"/>
                <a:gd name="connsiteY13" fmla="*/ 80389 h 352716"/>
                <a:gd name="connsiteX0" fmla="*/ 106443 w 979207"/>
                <a:gd name="connsiteY0" fmla="*/ 80389 h 352716"/>
                <a:gd name="connsiteX1" fmla="*/ 356475 w 979207"/>
                <a:gd name="connsiteY1" fmla="*/ 32764 h 352716"/>
                <a:gd name="connsiteX2" fmla="*/ 563645 w 979207"/>
                <a:gd name="connsiteY2" fmla="*/ 44669 h 352716"/>
                <a:gd name="connsiteX3" fmla="*/ 701756 w 979207"/>
                <a:gd name="connsiteY3" fmla="*/ 58958 h 352716"/>
                <a:gd name="connsiteX4" fmla="*/ 866063 w 979207"/>
                <a:gd name="connsiteY4" fmla="*/ 144682 h 352716"/>
                <a:gd name="connsiteX5" fmla="*/ 875588 w 979207"/>
                <a:gd name="connsiteY5" fmla="*/ 230407 h 352716"/>
                <a:gd name="connsiteX6" fmla="*/ 827962 w 979207"/>
                <a:gd name="connsiteY6" fmla="*/ 275652 h 352716"/>
                <a:gd name="connsiteX7" fmla="*/ 649369 w 979207"/>
                <a:gd name="connsiteY7" fmla="*/ 299463 h 352716"/>
                <a:gd name="connsiteX8" fmla="*/ 499350 w 979207"/>
                <a:gd name="connsiteY8" fmla="*/ 237551 h 352716"/>
                <a:gd name="connsiteX9" fmla="*/ 337425 w 979207"/>
                <a:gd name="connsiteY9" fmla="*/ 273269 h 352716"/>
                <a:gd name="connsiteX10" fmla="*/ 220743 w 979207"/>
                <a:gd name="connsiteY10" fmla="*/ 308989 h 352716"/>
                <a:gd name="connsiteX11" fmla="*/ 63582 w 979207"/>
                <a:gd name="connsiteY11" fmla="*/ 213739 h 352716"/>
                <a:gd name="connsiteX12" fmla="*/ 54057 w 979207"/>
                <a:gd name="connsiteY12" fmla="*/ 97058 h 352716"/>
                <a:gd name="connsiteX13" fmla="*/ 106443 w 979207"/>
                <a:gd name="connsiteY13" fmla="*/ 80389 h 352716"/>
                <a:gd name="connsiteX0" fmla="*/ 120731 w 979207"/>
                <a:gd name="connsiteY0" fmla="*/ 69306 h 353539"/>
                <a:gd name="connsiteX1" fmla="*/ 356475 w 979207"/>
                <a:gd name="connsiteY1" fmla="*/ 33587 h 353539"/>
                <a:gd name="connsiteX2" fmla="*/ 563645 w 979207"/>
                <a:gd name="connsiteY2" fmla="*/ 45492 h 353539"/>
                <a:gd name="connsiteX3" fmla="*/ 701756 w 979207"/>
                <a:gd name="connsiteY3" fmla="*/ 59781 h 353539"/>
                <a:gd name="connsiteX4" fmla="*/ 866063 w 979207"/>
                <a:gd name="connsiteY4" fmla="*/ 145505 h 353539"/>
                <a:gd name="connsiteX5" fmla="*/ 875588 w 979207"/>
                <a:gd name="connsiteY5" fmla="*/ 231230 h 353539"/>
                <a:gd name="connsiteX6" fmla="*/ 827962 w 979207"/>
                <a:gd name="connsiteY6" fmla="*/ 276475 h 353539"/>
                <a:gd name="connsiteX7" fmla="*/ 649369 w 979207"/>
                <a:gd name="connsiteY7" fmla="*/ 300286 h 353539"/>
                <a:gd name="connsiteX8" fmla="*/ 499350 w 979207"/>
                <a:gd name="connsiteY8" fmla="*/ 238374 h 353539"/>
                <a:gd name="connsiteX9" fmla="*/ 337425 w 979207"/>
                <a:gd name="connsiteY9" fmla="*/ 274092 h 353539"/>
                <a:gd name="connsiteX10" fmla="*/ 220743 w 979207"/>
                <a:gd name="connsiteY10" fmla="*/ 309812 h 353539"/>
                <a:gd name="connsiteX11" fmla="*/ 63582 w 979207"/>
                <a:gd name="connsiteY11" fmla="*/ 214562 h 353539"/>
                <a:gd name="connsiteX12" fmla="*/ 54057 w 979207"/>
                <a:gd name="connsiteY12" fmla="*/ 97881 h 353539"/>
                <a:gd name="connsiteX13" fmla="*/ 120731 w 979207"/>
                <a:gd name="connsiteY13" fmla="*/ 69306 h 353539"/>
                <a:gd name="connsiteX0" fmla="*/ 120731 w 979207"/>
                <a:gd name="connsiteY0" fmla="*/ 75946 h 360179"/>
                <a:gd name="connsiteX1" fmla="*/ 356475 w 979207"/>
                <a:gd name="connsiteY1" fmla="*/ 40227 h 360179"/>
                <a:gd name="connsiteX2" fmla="*/ 563645 w 979207"/>
                <a:gd name="connsiteY2" fmla="*/ 52132 h 360179"/>
                <a:gd name="connsiteX3" fmla="*/ 701756 w 979207"/>
                <a:gd name="connsiteY3" fmla="*/ 66421 h 360179"/>
                <a:gd name="connsiteX4" fmla="*/ 866063 w 979207"/>
                <a:gd name="connsiteY4" fmla="*/ 152145 h 360179"/>
                <a:gd name="connsiteX5" fmla="*/ 875588 w 979207"/>
                <a:gd name="connsiteY5" fmla="*/ 237870 h 360179"/>
                <a:gd name="connsiteX6" fmla="*/ 827962 w 979207"/>
                <a:gd name="connsiteY6" fmla="*/ 283115 h 360179"/>
                <a:gd name="connsiteX7" fmla="*/ 649369 w 979207"/>
                <a:gd name="connsiteY7" fmla="*/ 306926 h 360179"/>
                <a:gd name="connsiteX8" fmla="*/ 499350 w 979207"/>
                <a:gd name="connsiteY8" fmla="*/ 245014 h 360179"/>
                <a:gd name="connsiteX9" fmla="*/ 337425 w 979207"/>
                <a:gd name="connsiteY9" fmla="*/ 280732 h 360179"/>
                <a:gd name="connsiteX10" fmla="*/ 220743 w 979207"/>
                <a:gd name="connsiteY10" fmla="*/ 316452 h 360179"/>
                <a:gd name="connsiteX11" fmla="*/ 63582 w 979207"/>
                <a:gd name="connsiteY11" fmla="*/ 221202 h 360179"/>
                <a:gd name="connsiteX12" fmla="*/ 54057 w 979207"/>
                <a:gd name="connsiteY12" fmla="*/ 104521 h 360179"/>
                <a:gd name="connsiteX13" fmla="*/ 120731 w 979207"/>
                <a:gd name="connsiteY13" fmla="*/ 75946 h 360179"/>
                <a:gd name="connsiteX0" fmla="*/ 120731 w 979207"/>
                <a:gd name="connsiteY0" fmla="*/ 75946 h 360179"/>
                <a:gd name="connsiteX1" fmla="*/ 356475 w 979207"/>
                <a:gd name="connsiteY1" fmla="*/ 40227 h 360179"/>
                <a:gd name="connsiteX2" fmla="*/ 563645 w 979207"/>
                <a:gd name="connsiteY2" fmla="*/ 52132 h 360179"/>
                <a:gd name="connsiteX3" fmla="*/ 701756 w 979207"/>
                <a:gd name="connsiteY3" fmla="*/ 66421 h 360179"/>
                <a:gd name="connsiteX4" fmla="*/ 866063 w 979207"/>
                <a:gd name="connsiteY4" fmla="*/ 152145 h 360179"/>
                <a:gd name="connsiteX5" fmla="*/ 875588 w 979207"/>
                <a:gd name="connsiteY5" fmla="*/ 237870 h 360179"/>
                <a:gd name="connsiteX6" fmla="*/ 827962 w 979207"/>
                <a:gd name="connsiteY6" fmla="*/ 283115 h 360179"/>
                <a:gd name="connsiteX7" fmla="*/ 649369 w 979207"/>
                <a:gd name="connsiteY7" fmla="*/ 306926 h 360179"/>
                <a:gd name="connsiteX8" fmla="*/ 499350 w 979207"/>
                <a:gd name="connsiteY8" fmla="*/ 245014 h 360179"/>
                <a:gd name="connsiteX9" fmla="*/ 337425 w 979207"/>
                <a:gd name="connsiteY9" fmla="*/ 280732 h 360179"/>
                <a:gd name="connsiteX10" fmla="*/ 220743 w 979207"/>
                <a:gd name="connsiteY10" fmla="*/ 316452 h 360179"/>
                <a:gd name="connsiteX11" fmla="*/ 63582 w 979207"/>
                <a:gd name="connsiteY11" fmla="*/ 221202 h 360179"/>
                <a:gd name="connsiteX12" fmla="*/ 54057 w 979207"/>
                <a:gd name="connsiteY12" fmla="*/ 104521 h 360179"/>
                <a:gd name="connsiteX13" fmla="*/ 120731 w 979207"/>
                <a:gd name="connsiteY13" fmla="*/ 75946 h 360179"/>
                <a:gd name="connsiteX0" fmla="*/ 120731 w 979207"/>
                <a:gd name="connsiteY0" fmla="*/ 75946 h 360179"/>
                <a:gd name="connsiteX1" fmla="*/ 356475 w 979207"/>
                <a:gd name="connsiteY1" fmla="*/ 40227 h 360179"/>
                <a:gd name="connsiteX2" fmla="*/ 563645 w 979207"/>
                <a:gd name="connsiteY2" fmla="*/ 52132 h 360179"/>
                <a:gd name="connsiteX3" fmla="*/ 701756 w 979207"/>
                <a:gd name="connsiteY3" fmla="*/ 66421 h 360179"/>
                <a:gd name="connsiteX4" fmla="*/ 866063 w 979207"/>
                <a:gd name="connsiteY4" fmla="*/ 152145 h 360179"/>
                <a:gd name="connsiteX5" fmla="*/ 875588 w 979207"/>
                <a:gd name="connsiteY5" fmla="*/ 237870 h 360179"/>
                <a:gd name="connsiteX6" fmla="*/ 827962 w 979207"/>
                <a:gd name="connsiteY6" fmla="*/ 283115 h 360179"/>
                <a:gd name="connsiteX7" fmla="*/ 649369 w 979207"/>
                <a:gd name="connsiteY7" fmla="*/ 306926 h 360179"/>
                <a:gd name="connsiteX8" fmla="*/ 499350 w 979207"/>
                <a:gd name="connsiteY8" fmla="*/ 245014 h 360179"/>
                <a:gd name="connsiteX9" fmla="*/ 337425 w 979207"/>
                <a:gd name="connsiteY9" fmla="*/ 280732 h 360179"/>
                <a:gd name="connsiteX10" fmla="*/ 220743 w 979207"/>
                <a:gd name="connsiteY10" fmla="*/ 316452 h 360179"/>
                <a:gd name="connsiteX11" fmla="*/ 63582 w 979207"/>
                <a:gd name="connsiteY11" fmla="*/ 221202 h 360179"/>
                <a:gd name="connsiteX12" fmla="*/ 54057 w 979207"/>
                <a:gd name="connsiteY12" fmla="*/ 104521 h 360179"/>
                <a:gd name="connsiteX13" fmla="*/ 120731 w 979207"/>
                <a:gd name="connsiteY13" fmla="*/ 75946 h 360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9207" h="360179">
                  <a:moveTo>
                    <a:pt x="120731" y="75946"/>
                  </a:moveTo>
                  <a:cubicBezTo>
                    <a:pt x="224315" y="-51054"/>
                    <a:pt x="276306" y="13637"/>
                    <a:pt x="356475" y="40227"/>
                  </a:cubicBezTo>
                  <a:cubicBezTo>
                    <a:pt x="439024" y="-14145"/>
                    <a:pt x="487048" y="5699"/>
                    <a:pt x="563645" y="52132"/>
                  </a:cubicBezTo>
                  <a:cubicBezTo>
                    <a:pt x="597775" y="-21687"/>
                    <a:pt x="689056" y="18796"/>
                    <a:pt x="701756" y="66421"/>
                  </a:cubicBezTo>
                  <a:cubicBezTo>
                    <a:pt x="856934" y="17208"/>
                    <a:pt x="832329" y="127142"/>
                    <a:pt x="866063" y="152145"/>
                  </a:cubicBezTo>
                  <a:cubicBezTo>
                    <a:pt x="1099823" y="200961"/>
                    <a:pt x="903369" y="229932"/>
                    <a:pt x="875588" y="237870"/>
                  </a:cubicBezTo>
                  <a:cubicBezTo>
                    <a:pt x="993063" y="324389"/>
                    <a:pt x="848600" y="291846"/>
                    <a:pt x="827962" y="283115"/>
                  </a:cubicBezTo>
                  <a:cubicBezTo>
                    <a:pt x="793434" y="401781"/>
                    <a:pt x="664053" y="333119"/>
                    <a:pt x="649369" y="306926"/>
                  </a:cubicBezTo>
                  <a:cubicBezTo>
                    <a:pt x="587059" y="433132"/>
                    <a:pt x="499350" y="302957"/>
                    <a:pt x="499350" y="245014"/>
                  </a:cubicBezTo>
                  <a:cubicBezTo>
                    <a:pt x="461250" y="389476"/>
                    <a:pt x="362031" y="306529"/>
                    <a:pt x="337425" y="280732"/>
                  </a:cubicBezTo>
                  <a:cubicBezTo>
                    <a:pt x="334250" y="366458"/>
                    <a:pt x="252493" y="335501"/>
                    <a:pt x="220743" y="316452"/>
                  </a:cubicBezTo>
                  <a:cubicBezTo>
                    <a:pt x="73105" y="343440"/>
                    <a:pt x="79457" y="247396"/>
                    <a:pt x="63582" y="221202"/>
                  </a:cubicBezTo>
                  <a:cubicBezTo>
                    <a:pt x="-69769" y="119999"/>
                    <a:pt x="46913" y="126746"/>
                    <a:pt x="54057" y="104521"/>
                  </a:cubicBezTo>
                  <a:cubicBezTo>
                    <a:pt x="13576" y="-1047"/>
                    <a:pt x="90966" y="58880"/>
                    <a:pt x="120731" y="75946"/>
                  </a:cubicBezTo>
                  <a:close/>
                </a:path>
              </a:pathLst>
            </a:custGeom>
            <a:solidFill>
              <a:srgbClr val="AA451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8BFEED87-CE02-D890-9FEA-4E6044BECCE9}"/>
                </a:ext>
              </a:extLst>
            </p:cNvPr>
            <p:cNvSpPr/>
            <p:nvPr/>
          </p:nvSpPr>
          <p:spPr>
            <a:xfrm>
              <a:off x="4679156" y="4326960"/>
              <a:ext cx="342900" cy="128359"/>
            </a:xfrm>
            <a:custGeom>
              <a:avLst/>
              <a:gdLst>
                <a:gd name="connsiteX0" fmla="*/ 0 w 342900"/>
                <a:gd name="connsiteY0" fmla="*/ 47835 h 133560"/>
                <a:gd name="connsiteX1" fmla="*/ 97632 w 342900"/>
                <a:gd name="connsiteY1" fmla="*/ 210 h 133560"/>
                <a:gd name="connsiteX2" fmla="*/ 173832 w 342900"/>
                <a:gd name="connsiteY2" fmla="*/ 64504 h 133560"/>
                <a:gd name="connsiteX3" fmla="*/ 342900 w 342900"/>
                <a:gd name="connsiteY3" fmla="*/ 133560 h 133560"/>
                <a:gd name="connsiteX4" fmla="*/ 342900 w 342900"/>
                <a:gd name="connsiteY4" fmla="*/ 133560 h 133560"/>
                <a:gd name="connsiteX0" fmla="*/ 0 w 342900"/>
                <a:gd name="connsiteY0" fmla="*/ 0 h 85725"/>
                <a:gd name="connsiteX1" fmla="*/ 173832 w 342900"/>
                <a:gd name="connsiteY1" fmla="*/ 16669 h 85725"/>
                <a:gd name="connsiteX2" fmla="*/ 342900 w 342900"/>
                <a:gd name="connsiteY2" fmla="*/ 85725 h 85725"/>
                <a:gd name="connsiteX3" fmla="*/ 342900 w 342900"/>
                <a:gd name="connsiteY3" fmla="*/ 85725 h 85725"/>
                <a:gd name="connsiteX0" fmla="*/ 0 w 342900"/>
                <a:gd name="connsiteY0" fmla="*/ 36525 h 122250"/>
                <a:gd name="connsiteX1" fmla="*/ 173832 w 342900"/>
                <a:gd name="connsiteY1" fmla="*/ 53194 h 122250"/>
                <a:gd name="connsiteX2" fmla="*/ 342900 w 342900"/>
                <a:gd name="connsiteY2" fmla="*/ 122250 h 122250"/>
                <a:gd name="connsiteX3" fmla="*/ 342900 w 342900"/>
                <a:gd name="connsiteY3" fmla="*/ 122250 h 122250"/>
                <a:gd name="connsiteX0" fmla="*/ 0 w 342900"/>
                <a:gd name="connsiteY0" fmla="*/ 41401 h 127126"/>
                <a:gd name="connsiteX1" fmla="*/ 173832 w 342900"/>
                <a:gd name="connsiteY1" fmla="*/ 58070 h 127126"/>
                <a:gd name="connsiteX2" fmla="*/ 342900 w 342900"/>
                <a:gd name="connsiteY2" fmla="*/ 127126 h 127126"/>
                <a:gd name="connsiteX3" fmla="*/ 342900 w 342900"/>
                <a:gd name="connsiteY3" fmla="*/ 127126 h 127126"/>
                <a:gd name="connsiteX0" fmla="*/ 0 w 342900"/>
                <a:gd name="connsiteY0" fmla="*/ 30507 h 116232"/>
                <a:gd name="connsiteX1" fmla="*/ 173832 w 342900"/>
                <a:gd name="connsiteY1" fmla="*/ 47176 h 116232"/>
                <a:gd name="connsiteX2" fmla="*/ 342900 w 342900"/>
                <a:gd name="connsiteY2" fmla="*/ 116232 h 116232"/>
                <a:gd name="connsiteX3" fmla="*/ 342900 w 342900"/>
                <a:gd name="connsiteY3" fmla="*/ 116232 h 116232"/>
                <a:gd name="connsiteX0" fmla="*/ 0 w 342900"/>
                <a:gd name="connsiteY0" fmla="*/ 0 h 85725"/>
                <a:gd name="connsiteX1" fmla="*/ 342900 w 342900"/>
                <a:gd name="connsiteY1" fmla="*/ 85725 h 85725"/>
                <a:gd name="connsiteX2" fmla="*/ 342900 w 342900"/>
                <a:gd name="connsiteY2" fmla="*/ 85725 h 85725"/>
                <a:gd name="connsiteX0" fmla="*/ 0 w 342900"/>
                <a:gd name="connsiteY0" fmla="*/ 0 h 85725"/>
                <a:gd name="connsiteX1" fmla="*/ 164307 w 342900"/>
                <a:gd name="connsiteY1" fmla="*/ 28575 h 85725"/>
                <a:gd name="connsiteX2" fmla="*/ 342900 w 342900"/>
                <a:gd name="connsiteY2" fmla="*/ 85725 h 85725"/>
                <a:gd name="connsiteX3" fmla="*/ 342900 w 342900"/>
                <a:gd name="connsiteY3" fmla="*/ 85725 h 85725"/>
                <a:gd name="connsiteX0" fmla="*/ 0 w 342900"/>
                <a:gd name="connsiteY0" fmla="*/ 15330 h 101055"/>
                <a:gd name="connsiteX1" fmla="*/ 164307 w 342900"/>
                <a:gd name="connsiteY1" fmla="*/ 43905 h 101055"/>
                <a:gd name="connsiteX2" fmla="*/ 342900 w 342900"/>
                <a:gd name="connsiteY2" fmla="*/ 101055 h 101055"/>
                <a:gd name="connsiteX3" fmla="*/ 342900 w 342900"/>
                <a:gd name="connsiteY3" fmla="*/ 101055 h 101055"/>
                <a:gd name="connsiteX0" fmla="*/ 0 w 342900"/>
                <a:gd name="connsiteY0" fmla="*/ 42634 h 128359"/>
                <a:gd name="connsiteX1" fmla="*/ 164307 w 342900"/>
                <a:gd name="connsiteY1" fmla="*/ 71209 h 128359"/>
                <a:gd name="connsiteX2" fmla="*/ 342900 w 342900"/>
                <a:gd name="connsiteY2" fmla="*/ 128359 h 128359"/>
                <a:gd name="connsiteX3" fmla="*/ 342900 w 342900"/>
                <a:gd name="connsiteY3" fmla="*/ 128359 h 128359"/>
                <a:gd name="connsiteX0" fmla="*/ 0 w 342900"/>
                <a:gd name="connsiteY0" fmla="*/ 42634 h 128359"/>
                <a:gd name="connsiteX1" fmla="*/ 164307 w 342900"/>
                <a:gd name="connsiteY1" fmla="*/ 71209 h 128359"/>
                <a:gd name="connsiteX2" fmla="*/ 342900 w 342900"/>
                <a:gd name="connsiteY2" fmla="*/ 128359 h 128359"/>
                <a:gd name="connsiteX3" fmla="*/ 342900 w 342900"/>
                <a:gd name="connsiteY3" fmla="*/ 128359 h 128359"/>
                <a:gd name="connsiteX0" fmla="*/ 0 w 342900"/>
                <a:gd name="connsiteY0" fmla="*/ 42634 h 128359"/>
                <a:gd name="connsiteX1" fmla="*/ 164307 w 342900"/>
                <a:gd name="connsiteY1" fmla="*/ 71209 h 128359"/>
                <a:gd name="connsiteX2" fmla="*/ 342900 w 342900"/>
                <a:gd name="connsiteY2" fmla="*/ 128359 h 128359"/>
                <a:gd name="connsiteX3" fmla="*/ 342900 w 342900"/>
                <a:gd name="connsiteY3" fmla="*/ 128359 h 12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128359">
                  <a:moveTo>
                    <a:pt x="0" y="42634"/>
                  </a:moveTo>
                  <a:cubicBezTo>
                    <a:pt x="40482" y="-20072"/>
                    <a:pt x="152400" y="-16104"/>
                    <a:pt x="164307" y="71209"/>
                  </a:cubicBezTo>
                  <a:cubicBezTo>
                    <a:pt x="197644" y="47396"/>
                    <a:pt x="300038" y="-19279"/>
                    <a:pt x="342900" y="128359"/>
                  </a:cubicBezTo>
                  <a:lnTo>
                    <a:pt x="342900" y="128359"/>
                  </a:lnTo>
                </a:path>
              </a:pathLst>
            </a:custGeom>
            <a:solidFill>
              <a:srgbClr val="AA451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019AF786-C744-7C40-66C9-7662E65AD0C5}"/>
                </a:ext>
              </a:extLst>
            </p:cNvPr>
            <p:cNvSpPr/>
            <p:nvPr/>
          </p:nvSpPr>
          <p:spPr>
            <a:xfrm>
              <a:off x="5007769" y="4360041"/>
              <a:ext cx="73819" cy="42889"/>
            </a:xfrm>
            <a:custGeom>
              <a:avLst/>
              <a:gdLst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0 w 73819"/>
                <a:gd name="connsiteY0" fmla="*/ 41400 h 41400"/>
                <a:gd name="connsiteX1" fmla="*/ 73819 w 73819"/>
                <a:gd name="connsiteY1" fmla="*/ 5682 h 41400"/>
                <a:gd name="connsiteX2" fmla="*/ 73819 w 73819"/>
                <a:gd name="connsiteY2" fmla="*/ 5682 h 41400"/>
                <a:gd name="connsiteX0" fmla="*/ 0 w 73819"/>
                <a:gd name="connsiteY0" fmla="*/ 42889 h 42889"/>
                <a:gd name="connsiteX1" fmla="*/ 73819 w 73819"/>
                <a:gd name="connsiteY1" fmla="*/ 7171 h 42889"/>
                <a:gd name="connsiteX2" fmla="*/ 73819 w 73819"/>
                <a:gd name="connsiteY2" fmla="*/ 7171 h 4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19" h="42889">
                  <a:moveTo>
                    <a:pt x="0" y="42889"/>
                  </a:moveTo>
                  <a:cubicBezTo>
                    <a:pt x="17463" y="16696"/>
                    <a:pt x="49213" y="-14261"/>
                    <a:pt x="73819" y="7171"/>
                  </a:cubicBezTo>
                  <a:lnTo>
                    <a:pt x="73819" y="71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B94BD76F-4D17-A964-9E93-012DFCB69048}"/>
                </a:ext>
              </a:extLst>
            </p:cNvPr>
            <p:cNvSpPr/>
            <p:nvPr/>
          </p:nvSpPr>
          <p:spPr>
            <a:xfrm>
              <a:off x="4933950" y="4295776"/>
              <a:ext cx="73819" cy="35718"/>
            </a:xfrm>
            <a:custGeom>
              <a:avLst/>
              <a:gdLst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19" h="35718">
                  <a:moveTo>
                    <a:pt x="0" y="35718"/>
                  </a:moveTo>
                  <a:cubicBezTo>
                    <a:pt x="19843" y="2381"/>
                    <a:pt x="49213" y="0"/>
                    <a:pt x="73819" y="0"/>
                  </a:cubicBezTo>
                  <a:lnTo>
                    <a:pt x="7381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33DB5FE8-16FD-35ED-AA9B-0EB12257E198}"/>
                </a:ext>
              </a:extLst>
            </p:cNvPr>
            <p:cNvSpPr/>
            <p:nvPr/>
          </p:nvSpPr>
          <p:spPr>
            <a:xfrm>
              <a:off x="4727970" y="4259108"/>
              <a:ext cx="52387" cy="28498"/>
            </a:xfrm>
            <a:custGeom>
              <a:avLst/>
              <a:gdLst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52387 w 126206"/>
                <a:gd name="connsiteY0" fmla="*/ 35718 h 35718"/>
                <a:gd name="connsiteX1" fmla="*/ 126206 w 126206"/>
                <a:gd name="connsiteY1" fmla="*/ 0 h 35718"/>
                <a:gd name="connsiteX2" fmla="*/ 0 w 126206"/>
                <a:gd name="connsiteY2" fmla="*/ 9525 h 35718"/>
                <a:gd name="connsiteX0" fmla="*/ 52387 w 52387"/>
                <a:gd name="connsiteY0" fmla="*/ 26193 h 26193"/>
                <a:gd name="connsiteX1" fmla="*/ 0 w 52387"/>
                <a:gd name="connsiteY1" fmla="*/ 0 h 26193"/>
                <a:gd name="connsiteX0" fmla="*/ 52387 w 52387"/>
                <a:gd name="connsiteY0" fmla="*/ 26193 h 27708"/>
                <a:gd name="connsiteX1" fmla="*/ 0 w 52387"/>
                <a:gd name="connsiteY1" fmla="*/ 0 h 27708"/>
                <a:gd name="connsiteX0" fmla="*/ 52387 w 52387"/>
                <a:gd name="connsiteY0" fmla="*/ 26193 h 28498"/>
                <a:gd name="connsiteX1" fmla="*/ 0 w 52387"/>
                <a:gd name="connsiteY1" fmla="*/ 0 h 28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" h="28498">
                  <a:moveTo>
                    <a:pt x="52387" y="26193"/>
                  </a:moveTo>
                  <a:cubicBezTo>
                    <a:pt x="25400" y="34130"/>
                    <a:pt x="10318" y="2063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B688803-A8F4-8D6A-2BFF-E0FAE40AF6FE}"/>
              </a:ext>
            </a:extLst>
          </p:cNvPr>
          <p:cNvGrpSpPr/>
          <p:nvPr/>
        </p:nvGrpSpPr>
        <p:grpSpPr>
          <a:xfrm flipH="1">
            <a:off x="2368779" y="65657"/>
            <a:ext cx="2945306" cy="4255975"/>
            <a:chOff x="2988470" y="111483"/>
            <a:chExt cx="4336255" cy="6265899"/>
          </a:xfrm>
        </p:grpSpPr>
        <p:grpSp>
          <p:nvGrpSpPr>
            <p:cNvPr id="619" name="Group 618">
              <a:extLst>
                <a:ext uri="{FF2B5EF4-FFF2-40B4-BE49-F238E27FC236}">
                  <a16:creationId xmlns:a16="http://schemas.microsoft.com/office/drawing/2014/main" id="{36FBEF57-F73F-9C3C-1894-C03569ACDAAF}"/>
                </a:ext>
              </a:extLst>
            </p:cNvPr>
            <p:cNvGrpSpPr/>
            <p:nvPr/>
          </p:nvGrpSpPr>
          <p:grpSpPr>
            <a:xfrm rot="20956633">
              <a:off x="5218316" y="3007286"/>
              <a:ext cx="1286320" cy="3280013"/>
              <a:chOff x="9480993" y="2793272"/>
              <a:chExt cx="1286320" cy="3280013"/>
            </a:xfrm>
          </p:grpSpPr>
          <p:sp>
            <p:nvSpPr>
              <p:cNvPr id="193" name="Rectangle 11">
                <a:extLst>
                  <a:ext uri="{FF2B5EF4-FFF2-40B4-BE49-F238E27FC236}">
                    <a16:creationId xmlns:a16="http://schemas.microsoft.com/office/drawing/2014/main" id="{D798876A-1603-949D-4697-2978D33DD2C6}"/>
                  </a:ext>
                </a:extLst>
              </p:cNvPr>
              <p:cNvSpPr/>
              <p:nvPr/>
            </p:nvSpPr>
            <p:spPr>
              <a:xfrm rot="20655425">
                <a:off x="9480993" y="2793272"/>
                <a:ext cx="560325" cy="1247919"/>
              </a:xfrm>
              <a:custGeom>
                <a:avLst/>
                <a:gdLst>
                  <a:gd name="connsiteX0" fmla="*/ 0 w 333743"/>
                  <a:gd name="connsiteY0" fmla="*/ 0 h 825644"/>
                  <a:gd name="connsiteX1" fmla="*/ 333743 w 333743"/>
                  <a:gd name="connsiteY1" fmla="*/ 0 h 825644"/>
                  <a:gd name="connsiteX2" fmla="*/ 333743 w 333743"/>
                  <a:gd name="connsiteY2" fmla="*/ 825644 h 825644"/>
                  <a:gd name="connsiteX3" fmla="*/ 0 w 333743"/>
                  <a:gd name="connsiteY3" fmla="*/ 825644 h 825644"/>
                  <a:gd name="connsiteX4" fmla="*/ 0 w 333743"/>
                  <a:gd name="connsiteY4" fmla="*/ 0 h 825644"/>
                  <a:gd name="connsiteX0" fmla="*/ 0 w 511543"/>
                  <a:gd name="connsiteY0" fmla="*/ 0 h 1095519"/>
                  <a:gd name="connsiteX1" fmla="*/ 511543 w 511543"/>
                  <a:gd name="connsiteY1" fmla="*/ 269875 h 1095519"/>
                  <a:gd name="connsiteX2" fmla="*/ 511543 w 511543"/>
                  <a:gd name="connsiteY2" fmla="*/ 1095519 h 1095519"/>
                  <a:gd name="connsiteX3" fmla="*/ 177800 w 511543"/>
                  <a:gd name="connsiteY3" fmla="*/ 1095519 h 1095519"/>
                  <a:gd name="connsiteX4" fmla="*/ 0 w 511543"/>
                  <a:gd name="connsiteY4" fmla="*/ 0 h 1095519"/>
                  <a:gd name="connsiteX0" fmla="*/ 6171 w 517714"/>
                  <a:gd name="connsiteY0" fmla="*/ 0 h 1095519"/>
                  <a:gd name="connsiteX1" fmla="*/ 517714 w 517714"/>
                  <a:gd name="connsiteY1" fmla="*/ 269875 h 1095519"/>
                  <a:gd name="connsiteX2" fmla="*/ 517714 w 517714"/>
                  <a:gd name="connsiteY2" fmla="*/ 1095519 h 1095519"/>
                  <a:gd name="connsiteX3" fmla="*/ 183971 w 517714"/>
                  <a:gd name="connsiteY3" fmla="*/ 1095519 h 1095519"/>
                  <a:gd name="connsiteX4" fmla="*/ 6171 w 517714"/>
                  <a:gd name="connsiteY4" fmla="*/ 0 h 1095519"/>
                  <a:gd name="connsiteX0" fmla="*/ 4192 w 515735"/>
                  <a:gd name="connsiteY0" fmla="*/ 0 h 1222519"/>
                  <a:gd name="connsiteX1" fmla="*/ 515735 w 515735"/>
                  <a:gd name="connsiteY1" fmla="*/ 269875 h 1222519"/>
                  <a:gd name="connsiteX2" fmla="*/ 515735 w 515735"/>
                  <a:gd name="connsiteY2" fmla="*/ 1095519 h 1222519"/>
                  <a:gd name="connsiteX3" fmla="*/ 270892 w 515735"/>
                  <a:gd name="connsiteY3" fmla="*/ 1222519 h 1222519"/>
                  <a:gd name="connsiteX4" fmla="*/ 4192 w 515735"/>
                  <a:gd name="connsiteY4" fmla="*/ 0 h 1222519"/>
                  <a:gd name="connsiteX0" fmla="*/ 9840 w 521383"/>
                  <a:gd name="connsiteY0" fmla="*/ 0 h 1222519"/>
                  <a:gd name="connsiteX1" fmla="*/ 521383 w 521383"/>
                  <a:gd name="connsiteY1" fmla="*/ 269875 h 1222519"/>
                  <a:gd name="connsiteX2" fmla="*/ 521383 w 521383"/>
                  <a:gd name="connsiteY2" fmla="*/ 1095519 h 1222519"/>
                  <a:gd name="connsiteX3" fmla="*/ 276540 w 521383"/>
                  <a:gd name="connsiteY3" fmla="*/ 1222519 h 1222519"/>
                  <a:gd name="connsiteX4" fmla="*/ 9840 w 521383"/>
                  <a:gd name="connsiteY4" fmla="*/ 0 h 1222519"/>
                  <a:gd name="connsiteX0" fmla="*/ 8981 w 520524"/>
                  <a:gd name="connsiteY0" fmla="*/ 0 h 1222519"/>
                  <a:gd name="connsiteX1" fmla="*/ 520524 w 520524"/>
                  <a:gd name="connsiteY1" fmla="*/ 269875 h 1222519"/>
                  <a:gd name="connsiteX2" fmla="*/ 520524 w 520524"/>
                  <a:gd name="connsiteY2" fmla="*/ 1095519 h 1222519"/>
                  <a:gd name="connsiteX3" fmla="*/ 275681 w 520524"/>
                  <a:gd name="connsiteY3" fmla="*/ 1222519 h 1222519"/>
                  <a:gd name="connsiteX4" fmla="*/ 8981 w 520524"/>
                  <a:gd name="connsiteY4" fmla="*/ 0 h 1222519"/>
                  <a:gd name="connsiteX0" fmla="*/ 8981 w 545924"/>
                  <a:gd name="connsiteY0" fmla="*/ 0 h 1232044"/>
                  <a:gd name="connsiteX1" fmla="*/ 520524 w 545924"/>
                  <a:gd name="connsiteY1" fmla="*/ 269875 h 1232044"/>
                  <a:gd name="connsiteX2" fmla="*/ 545924 w 545924"/>
                  <a:gd name="connsiteY2" fmla="*/ 1232044 h 1232044"/>
                  <a:gd name="connsiteX3" fmla="*/ 275681 w 545924"/>
                  <a:gd name="connsiteY3" fmla="*/ 1222519 h 1232044"/>
                  <a:gd name="connsiteX4" fmla="*/ 8981 w 545924"/>
                  <a:gd name="connsiteY4" fmla="*/ 0 h 1232044"/>
                  <a:gd name="connsiteX0" fmla="*/ 8981 w 558624"/>
                  <a:gd name="connsiteY0" fmla="*/ 0 h 1232044"/>
                  <a:gd name="connsiteX1" fmla="*/ 558624 w 558624"/>
                  <a:gd name="connsiteY1" fmla="*/ 260350 h 1232044"/>
                  <a:gd name="connsiteX2" fmla="*/ 545924 w 558624"/>
                  <a:gd name="connsiteY2" fmla="*/ 1232044 h 1232044"/>
                  <a:gd name="connsiteX3" fmla="*/ 275681 w 558624"/>
                  <a:gd name="connsiteY3" fmla="*/ 1222519 h 1232044"/>
                  <a:gd name="connsiteX4" fmla="*/ 8981 w 558624"/>
                  <a:gd name="connsiteY4" fmla="*/ 0 h 1232044"/>
                  <a:gd name="connsiteX0" fmla="*/ 8981 w 558624"/>
                  <a:gd name="connsiteY0" fmla="*/ 0 h 1247919"/>
                  <a:gd name="connsiteX1" fmla="*/ 558624 w 558624"/>
                  <a:gd name="connsiteY1" fmla="*/ 260350 h 1247919"/>
                  <a:gd name="connsiteX2" fmla="*/ 545924 w 558624"/>
                  <a:gd name="connsiteY2" fmla="*/ 1232044 h 1247919"/>
                  <a:gd name="connsiteX3" fmla="*/ 275681 w 558624"/>
                  <a:gd name="connsiteY3" fmla="*/ 1247919 h 1247919"/>
                  <a:gd name="connsiteX4" fmla="*/ 8981 w 558624"/>
                  <a:gd name="connsiteY4" fmla="*/ 0 h 1247919"/>
                  <a:gd name="connsiteX0" fmla="*/ 8603 w 558246"/>
                  <a:gd name="connsiteY0" fmla="*/ 0 h 1247919"/>
                  <a:gd name="connsiteX1" fmla="*/ 558246 w 558246"/>
                  <a:gd name="connsiteY1" fmla="*/ 260350 h 1247919"/>
                  <a:gd name="connsiteX2" fmla="*/ 545546 w 558246"/>
                  <a:gd name="connsiteY2" fmla="*/ 1232044 h 1247919"/>
                  <a:gd name="connsiteX3" fmla="*/ 275303 w 558246"/>
                  <a:gd name="connsiteY3" fmla="*/ 1247919 h 1247919"/>
                  <a:gd name="connsiteX4" fmla="*/ 8603 w 558246"/>
                  <a:gd name="connsiteY4" fmla="*/ 0 h 1247919"/>
                  <a:gd name="connsiteX0" fmla="*/ 9391 w 559034"/>
                  <a:gd name="connsiteY0" fmla="*/ 0 h 1247919"/>
                  <a:gd name="connsiteX1" fmla="*/ 559034 w 559034"/>
                  <a:gd name="connsiteY1" fmla="*/ 260350 h 1247919"/>
                  <a:gd name="connsiteX2" fmla="*/ 546334 w 559034"/>
                  <a:gd name="connsiteY2" fmla="*/ 1232044 h 1247919"/>
                  <a:gd name="connsiteX3" fmla="*/ 276091 w 559034"/>
                  <a:gd name="connsiteY3" fmla="*/ 1247919 h 1247919"/>
                  <a:gd name="connsiteX4" fmla="*/ 9391 w 559034"/>
                  <a:gd name="connsiteY4" fmla="*/ 0 h 1247919"/>
                  <a:gd name="connsiteX0" fmla="*/ 0 w 549643"/>
                  <a:gd name="connsiteY0" fmla="*/ 0 h 1247919"/>
                  <a:gd name="connsiteX1" fmla="*/ 549643 w 549643"/>
                  <a:gd name="connsiteY1" fmla="*/ 260350 h 1247919"/>
                  <a:gd name="connsiteX2" fmla="*/ 536943 w 549643"/>
                  <a:gd name="connsiteY2" fmla="*/ 1232044 h 1247919"/>
                  <a:gd name="connsiteX3" fmla="*/ 266700 w 549643"/>
                  <a:gd name="connsiteY3" fmla="*/ 1247919 h 1247919"/>
                  <a:gd name="connsiteX4" fmla="*/ 0 w 549643"/>
                  <a:gd name="connsiteY4" fmla="*/ 0 h 1247919"/>
                  <a:gd name="connsiteX0" fmla="*/ 10975 w 560618"/>
                  <a:gd name="connsiteY0" fmla="*/ 0 h 1247919"/>
                  <a:gd name="connsiteX1" fmla="*/ 560618 w 560618"/>
                  <a:gd name="connsiteY1" fmla="*/ 260350 h 1247919"/>
                  <a:gd name="connsiteX2" fmla="*/ 547918 w 560618"/>
                  <a:gd name="connsiteY2" fmla="*/ 1232044 h 1247919"/>
                  <a:gd name="connsiteX3" fmla="*/ 277675 w 560618"/>
                  <a:gd name="connsiteY3" fmla="*/ 1247919 h 1247919"/>
                  <a:gd name="connsiteX4" fmla="*/ 10975 w 560618"/>
                  <a:gd name="connsiteY4" fmla="*/ 0 h 1247919"/>
                  <a:gd name="connsiteX0" fmla="*/ 10682 w 560325"/>
                  <a:gd name="connsiteY0" fmla="*/ 0 h 1247919"/>
                  <a:gd name="connsiteX1" fmla="*/ 560325 w 560325"/>
                  <a:gd name="connsiteY1" fmla="*/ 260350 h 1247919"/>
                  <a:gd name="connsiteX2" fmla="*/ 547625 w 560325"/>
                  <a:gd name="connsiteY2" fmla="*/ 1232044 h 1247919"/>
                  <a:gd name="connsiteX3" fmla="*/ 286907 w 560325"/>
                  <a:gd name="connsiteY3" fmla="*/ 1247919 h 1247919"/>
                  <a:gd name="connsiteX4" fmla="*/ 10682 w 560325"/>
                  <a:gd name="connsiteY4" fmla="*/ 0 h 124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325" h="1247919">
                    <a:moveTo>
                      <a:pt x="10682" y="0"/>
                    </a:moveTo>
                    <a:lnTo>
                      <a:pt x="560325" y="260350"/>
                    </a:lnTo>
                    <a:lnTo>
                      <a:pt x="547625" y="1232044"/>
                    </a:lnTo>
                    <a:lnTo>
                      <a:pt x="286907" y="1247919"/>
                    </a:lnTo>
                    <a:cubicBezTo>
                      <a:pt x="243515" y="1155796"/>
                      <a:pt x="-60226" y="939848"/>
                      <a:pt x="10682" y="0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Oval 12">
                <a:extLst>
                  <a:ext uri="{FF2B5EF4-FFF2-40B4-BE49-F238E27FC236}">
                    <a16:creationId xmlns:a16="http://schemas.microsoft.com/office/drawing/2014/main" id="{568E3536-8A59-07E9-91FE-B5569964C6EE}"/>
                  </a:ext>
                </a:extLst>
              </p:cNvPr>
              <p:cNvSpPr/>
              <p:nvPr/>
            </p:nvSpPr>
            <p:spPr>
              <a:xfrm rot="20248284">
                <a:off x="9945419" y="3924312"/>
                <a:ext cx="339427" cy="426179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Rectangle 13">
                <a:extLst>
                  <a:ext uri="{FF2B5EF4-FFF2-40B4-BE49-F238E27FC236}">
                    <a16:creationId xmlns:a16="http://schemas.microsoft.com/office/drawing/2014/main" id="{7BF38E37-66BF-B7FB-440C-FEF804205952}"/>
                  </a:ext>
                </a:extLst>
              </p:cNvPr>
              <p:cNvSpPr/>
              <p:nvPr/>
            </p:nvSpPr>
            <p:spPr>
              <a:xfrm rot="20740872">
                <a:off x="10244851" y="4247621"/>
                <a:ext cx="250163" cy="1522965"/>
              </a:xfrm>
              <a:custGeom>
                <a:avLst/>
                <a:gdLst>
                  <a:gd name="connsiteX0" fmla="*/ 0 w 205425"/>
                  <a:gd name="connsiteY0" fmla="*/ 0 h 1269426"/>
                  <a:gd name="connsiteX1" fmla="*/ 205425 w 205425"/>
                  <a:gd name="connsiteY1" fmla="*/ 0 h 1269426"/>
                  <a:gd name="connsiteX2" fmla="*/ 205425 w 205425"/>
                  <a:gd name="connsiteY2" fmla="*/ 1269426 h 1269426"/>
                  <a:gd name="connsiteX3" fmla="*/ 0 w 205425"/>
                  <a:gd name="connsiteY3" fmla="*/ 1269426 h 1269426"/>
                  <a:gd name="connsiteX4" fmla="*/ 0 w 205425"/>
                  <a:gd name="connsiteY4" fmla="*/ 0 h 1269426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376882"/>
                  <a:gd name="connsiteY0" fmla="*/ 0 h 1533445"/>
                  <a:gd name="connsiteX1" fmla="*/ 279661 w 376882"/>
                  <a:gd name="connsiteY1" fmla="*/ 0 h 1533445"/>
                  <a:gd name="connsiteX2" fmla="*/ 376882 w 376882"/>
                  <a:gd name="connsiteY2" fmla="*/ 1533445 h 1533445"/>
                  <a:gd name="connsiteX3" fmla="*/ 0 w 376882"/>
                  <a:gd name="connsiteY3" fmla="*/ 1367380 h 1533445"/>
                  <a:gd name="connsiteX4" fmla="*/ 74236 w 376882"/>
                  <a:gd name="connsiteY4" fmla="*/ 0 h 1533445"/>
                  <a:gd name="connsiteX0" fmla="*/ 74236 w 310895"/>
                  <a:gd name="connsiteY0" fmla="*/ 0 h 1367380"/>
                  <a:gd name="connsiteX1" fmla="*/ 279661 w 310895"/>
                  <a:gd name="connsiteY1" fmla="*/ 0 h 1367380"/>
                  <a:gd name="connsiteX2" fmla="*/ 310895 w 310895"/>
                  <a:gd name="connsiteY2" fmla="*/ 1289623 h 1367380"/>
                  <a:gd name="connsiteX3" fmla="*/ 0 w 310895"/>
                  <a:gd name="connsiteY3" fmla="*/ 1367380 h 1367380"/>
                  <a:gd name="connsiteX4" fmla="*/ 74236 w 310895"/>
                  <a:gd name="connsiteY4" fmla="*/ 0 h 1367380"/>
                  <a:gd name="connsiteX0" fmla="*/ 74236 w 311432"/>
                  <a:gd name="connsiteY0" fmla="*/ 0 h 1492922"/>
                  <a:gd name="connsiteX1" fmla="*/ 279661 w 311432"/>
                  <a:gd name="connsiteY1" fmla="*/ 0 h 1492922"/>
                  <a:gd name="connsiteX2" fmla="*/ 311432 w 311432"/>
                  <a:gd name="connsiteY2" fmla="*/ 1492922 h 1492922"/>
                  <a:gd name="connsiteX3" fmla="*/ 0 w 311432"/>
                  <a:gd name="connsiteY3" fmla="*/ 1367380 h 1492922"/>
                  <a:gd name="connsiteX4" fmla="*/ 74236 w 311432"/>
                  <a:gd name="connsiteY4" fmla="*/ 0 h 1492922"/>
                  <a:gd name="connsiteX0" fmla="*/ 12967 w 250163"/>
                  <a:gd name="connsiteY0" fmla="*/ 0 h 1492922"/>
                  <a:gd name="connsiteX1" fmla="*/ 218392 w 250163"/>
                  <a:gd name="connsiteY1" fmla="*/ 0 h 1492922"/>
                  <a:gd name="connsiteX2" fmla="*/ 250163 w 250163"/>
                  <a:gd name="connsiteY2" fmla="*/ 1492922 h 1492922"/>
                  <a:gd name="connsiteX3" fmla="*/ 0 w 250163"/>
                  <a:gd name="connsiteY3" fmla="*/ 1435447 h 1492922"/>
                  <a:gd name="connsiteX4" fmla="*/ 12967 w 250163"/>
                  <a:gd name="connsiteY4" fmla="*/ 0 h 1492922"/>
                  <a:gd name="connsiteX0" fmla="*/ 12967 w 250163"/>
                  <a:gd name="connsiteY0" fmla="*/ 0 h 1492922"/>
                  <a:gd name="connsiteX1" fmla="*/ 218392 w 250163"/>
                  <a:gd name="connsiteY1" fmla="*/ 0 h 1492922"/>
                  <a:gd name="connsiteX2" fmla="*/ 250163 w 250163"/>
                  <a:gd name="connsiteY2" fmla="*/ 1492922 h 1492922"/>
                  <a:gd name="connsiteX3" fmla="*/ 0 w 250163"/>
                  <a:gd name="connsiteY3" fmla="*/ 1435447 h 1492922"/>
                  <a:gd name="connsiteX4" fmla="*/ 12967 w 250163"/>
                  <a:gd name="connsiteY4" fmla="*/ 0 h 1492922"/>
                  <a:gd name="connsiteX0" fmla="*/ 12967 w 250163"/>
                  <a:gd name="connsiteY0" fmla="*/ 0 h 1492922"/>
                  <a:gd name="connsiteX1" fmla="*/ 218392 w 250163"/>
                  <a:gd name="connsiteY1" fmla="*/ 0 h 1492922"/>
                  <a:gd name="connsiteX2" fmla="*/ 250163 w 250163"/>
                  <a:gd name="connsiteY2" fmla="*/ 1492922 h 1492922"/>
                  <a:gd name="connsiteX3" fmla="*/ 0 w 250163"/>
                  <a:gd name="connsiteY3" fmla="*/ 1435447 h 1492922"/>
                  <a:gd name="connsiteX4" fmla="*/ 12967 w 250163"/>
                  <a:gd name="connsiteY4" fmla="*/ 0 h 1492922"/>
                  <a:gd name="connsiteX0" fmla="*/ 12967 w 250163"/>
                  <a:gd name="connsiteY0" fmla="*/ 30043 h 1522965"/>
                  <a:gd name="connsiteX1" fmla="*/ 216230 w 250163"/>
                  <a:gd name="connsiteY1" fmla="*/ 0 h 1522965"/>
                  <a:gd name="connsiteX2" fmla="*/ 250163 w 250163"/>
                  <a:gd name="connsiteY2" fmla="*/ 1522965 h 1522965"/>
                  <a:gd name="connsiteX3" fmla="*/ 0 w 250163"/>
                  <a:gd name="connsiteY3" fmla="*/ 1465490 h 1522965"/>
                  <a:gd name="connsiteX4" fmla="*/ 12967 w 250163"/>
                  <a:gd name="connsiteY4" fmla="*/ 30043 h 1522965"/>
                  <a:gd name="connsiteX0" fmla="*/ 13113 w 250163"/>
                  <a:gd name="connsiteY0" fmla="*/ 589 h 1522965"/>
                  <a:gd name="connsiteX1" fmla="*/ 216230 w 250163"/>
                  <a:gd name="connsiteY1" fmla="*/ 0 h 1522965"/>
                  <a:gd name="connsiteX2" fmla="*/ 250163 w 250163"/>
                  <a:gd name="connsiteY2" fmla="*/ 1522965 h 1522965"/>
                  <a:gd name="connsiteX3" fmla="*/ 0 w 250163"/>
                  <a:gd name="connsiteY3" fmla="*/ 1465490 h 1522965"/>
                  <a:gd name="connsiteX4" fmla="*/ 13113 w 250163"/>
                  <a:gd name="connsiteY4" fmla="*/ 589 h 152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163" h="1522965">
                    <a:moveTo>
                      <a:pt x="13113" y="589"/>
                    </a:moveTo>
                    <a:lnTo>
                      <a:pt x="216230" y="0"/>
                    </a:lnTo>
                    <a:cubicBezTo>
                      <a:pt x="226820" y="497641"/>
                      <a:pt x="187748" y="1228364"/>
                      <a:pt x="250163" y="1522965"/>
                    </a:cubicBezTo>
                    <a:lnTo>
                      <a:pt x="0" y="1465490"/>
                    </a:lnTo>
                    <a:cubicBezTo>
                      <a:pt x="140433" y="1021435"/>
                      <a:pt x="72520" y="390258"/>
                      <a:pt x="13113" y="589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Rectangle 14">
                <a:extLst>
                  <a:ext uri="{FF2B5EF4-FFF2-40B4-BE49-F238E27FC236}">
                    <a16:creationId xmlns:a16="http://schemas.microsoft.com/office/drawing/2014/main" id="{F3FC86D0-FC4B-AC5A-0302-93CC0311E63B}"/>
                  </a:ext>
                </a:extLst>
              </p:cNvPr>
              <p:cNvSpPr/>
              <p:nvPr/>
            </p:nvSpPr>
            <p:spPr>
              <a:xfrm>
                <a:off x="9636539" y="5671375"/>
                <a:ext cx="1130774" cy="401910"/>
              </a:xfrm>
              <a:custGeom>
                <a:avLst/>
                <a:gdLst>
                  <a:gd name="connsiteX0" fmla="*/ 0 w 313002"/>
                  <a:gd name="connsiteY0" fmla="*/ 0 h 134300"/>
                  <a:gd name="connsiteX1" fmla="*/ 313002 w 313002"/>
                  <a:gd name="connsiteY1" fmla="*/ 0 h 134300"/>
                  <a:gd name="connsiteX2" fmla="*/ 313002 w 313002"/>
                  <a:gd name="connsiteY2" fmla="*/ 134300 h 134300"/>
                  <a:gd name="connsiteX3" fmla="*/ 0 w 313002"/>
                  <a:gd name="connsiteY3" fmla="*/ 134300 h 134300"/>
                  <a:gd name="connsiteX4" fmla="*/ 0 w 313002"/>
                  <a:gd name="connsiteY4" fmla="*/ 0 h 134300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84540"/>
                  <a:gd name="connsiteY0" fmla="*/ 0 h 305750"/>
                  <a:gd name="connsiteX1" fmla="*/ 1179777 w 1184540"/>
                  <a:gd name="connsiteY1" fmla="*/ 0 h 305750"/>
                  <a:gd name="connsiteX2" fmla="*/ 1184540 w 1184540"/>
                  <a:gd name="connsiteY2" fmla="*/ 305750 h 305750"/>
                  <a:gd name="connsiteX3" fmla="*/ 0 w 1184540"/>
                  <a:gd name="connsiteY3" fmla="*/ 253363 h 305750"/>
                  <a:gd name="connsiteX4" fmla="*/ 866775 w 1184540"/>
                  <a:gd name="connsiteY4" fmla="*/ 0 h 305750"/>
                  <a:gd name="connsiteX0" fmla="*/ 866775 w 1206270"/>
                  <a:gd name="connsiteY0" fmla="*/ 0 h 305750"/>
                  <a:gd name="connsiteX1" fmla="*/ 1179777 w 1206270"/>
                  <a:gd name="connsiteY1" fmla="*/ 0 h 305750"/>
                  <a:gd name="connsiteX2" fmla="*/ 1184540 w 1206270"/>
                  <a:gd name="connsiteY2" fmla="*/ 305750 h 305750"/>
                  <a:gd name="connsiteX3" fmla="*/ 0 w 1206270"/>
                  <a:gd name="connsiteY3" fmla="*/ 253363 h 305750"/>
                  <a:gd name="connsiteX4" fmla="*/ 866775 w 1206270"/>
                  <a:gd name="connsiteY4" fmla="*/ 0 h 305750"/>
                  <a:gd name="connsiteX0" fmla="*/ 866775 w 1206270"/>
                  <a:gd name="connsiteY0" fmla="*/ 0 h 305750"/>
                  <a:gd name="connsiteX1" fmla="*/ 1179777 w 1206270"/>
                  <a:gd name="connsiteY1" fmla="*/ 0 h 305750"/>
                  <a:gd name="connsiteX2" fmla="*/ 1184540 w 1206270"/>
                  <a:gd name="connsiteY2" fmla="*/ 305750 h 305750"/>
                  <a:gd name="connsiteX3" fmla="*/ 0 w 1206270"/>
                  <a:gd name="connsiteY3" fmla="*/ 253363 h 305750"/>
                  <a:gd name="connsiteX4" fmla="*/ 866775 w 1206270"/>
                  <a:gd name="connsiteY4" fmla="*/ 0 h 305750"/>
                  <a:gd name="connsiteX0" fmla="*/ 866775 w 1206270"/>
                  <a:gd name="connsiteY0" fmla="*/ 0 h 313615"/>
                  <a:gd name="connsiteX1" fmla="*/ 1179777 w 1206270"/>
                  <a:gd name="connsiteY1" fmla="*/ 0 h 313615"/>
                  <a:gd name="connsiteX2" fmla="*/ 1184540 w 1206270"/>
                  <a:gd name="connsiteY2" fmla="*/ 305750 h 313615"/>
                  <a:gd name="connsiteX3" fmla="*/ 0 w 1206270"/>
                  <a:gd name="connsiteY3" fmla="*/ 253363 h 313615"/>
                  <a:gd name="connsiteX4" fmla="*/ 866775 w 1206270"/>
                  <a:gd name="connsiteY4" fmla="*/ 0 h 313615"/>
                  <a:gd name="connsiteX0" fmla="*/ 866903 w 1206398"/>
                  <a:gd name="connsiteY0" fmla="*/ 0 h 323016"/>
                  <a:gd name="connsiteX1" fmla="*/ 1179905 w 1206398"/>
                  <a:gd name="connsiteY1" fmla="*/ 0 h 323016"/>
                  <a:gd name="connsiteX2" fmla="*/ 1184668 w 1206398"/>
                  <a:gd name="connsiteY2" fmla="*/ 305750 h 323016"/>
                  <a:gd name="connsiteX3" fmla="*/ 827480 w 1206398"/>
                  <a:gd name="connsiteY3" fmla="*/ 266699 h 323016"/>
                  <a:gd name="connsiteX4" fmla="*/ 128 w 1206398"/>
                  <a:gd name="connsiteY4" fmla="*/ 253363 h 323016"/>
                  <a:gd name="connsiteX5" fmla="*/ 866903 w 1206398"/>
                  <a:gd name="connsiteY5" fmla="*/ 0 h 323016"/>
                  <a:gd name="connsiteX0" fmla="*/ 866903 w 1206398"/>
                  <a:gd name="connsiteY0" fmla="*/ 0 h 315332"/>
                  <a:gd name="connsiteX1" fmla="*/ 1179905 w 1206398"/>
                  <a:gd name="connsiteY1" fmla="*/ 0 h 315332"/>
                  <a:gd name="connsiteX2" fmla="*/ 1184668 w 1206398"/>
                  <a:gd name="connsiteY2" fmla="*/ 305750 h 315332"/>
                  <a:gd name="connsiteX3" fmla="*/ 827480 w 1206398"/>
                  <a:gd name="connsiteY3" fmla="*/ 266699 h 315332"/>
                  <a:gd name="connsiteX4" fmla="*/ 128 w 1206398"/>
                  <a:gd name="connsiteY4" fmla="*/ 253363 h 315332"/>
                  <a:gd name="connsiteX5" fmla="*/ 866903 w 1206398"/>
                  <a:gd name="connsiteY5" fmla="*/ 0 h 315332"/>
                  <a:gd name="connsiteX0" fmla="*/ 866903 w 1185381"/>
                  <a:gd name="connsiteY0" fmla="*/ 0 h 311116"/>
                  <a:gd name="connsiteX1" fmla="*/ 1179905 w 1185381"/>
                  <a:gd name="connsiteY1" fmla="*/ 0 h 311116"/>
                  <a:gd name="connsiteX2" fmla="*/ 1151331 w 1185381"/>
                  <a:gd name="connsiteY2" fmla="*/ 300988 h 311116"/>
                  <a:gd name="connsiteX3" fmla="*/ 827480 w 1185381"/>
                  <a:gd name="connsiteY3" fmla="*/ 266699 h 311116"/>
                  <a:gd name="connsiteX4" fmla="*/ 128 w 1185381"/>
                  <a:gd name="connsiteY4" fmla="*/ 253363 h 311116"/>
                  <a:gd name="connsiteX5" fmla="*/ 866903 w 1185381"/>
                  <a:gd name="connsiteY5" fmla="*/ 0 h 311116"/>
                  <a:gd name="connsiteX0" fmla="*/ 866903 w 1192561"/>
                  <a:gd name="connsiteY0" fmla="*/ 0 h 311116"/>
                  <a:gd name="connsiteX1" fmla="*/ 1179905 w 1192561"/>
                  <a:gd name="connsiteY1" fmla="*/ 0 h 311116"/>
                  <a:gd name="connsiteX2" fmla="*/ 1151331 w 1192561"/>
                  <a:gd name="connsiteY2" fmla="*/ 300988 h 311116"/>
                  <a:gd name="connsiteX3" fmla="*/ 827480 w 1192561"/>
                  <a:gd name="connsiteY3" fmla="*/ 266699 h 311116"/>
                  <a:gd name="connsiteX4" fmla="*/ 128 w 1192561"/>
                  <a:gd name="connsiteY4" fmla="*/ 253363 h 311116"/>
                  <a:gd name="connsiteX5" fmla="*/ 866903 w 1192561"/>
                  <a:gd name="connsiteY5" fmla="*/ 0 h 311116"/>
                  <a:gd name="connsiteX0" fmla="*/ 866903 w 1192561"/>
                  <a:gd name="connsiteY0" fmla="*/ 0 h 316963"/>
                  <a:gd name="connsiteX1" fmla="*/ 1179905 w 1192561"/>
                  <a:gd name="connsiteY1" fmla="*/ 0 h 316963"/>
                  <a:gd name="connsiteX2" fmla="*/ 1151331 w 1192561"/>
                  <a:gd name="connsiteY2" fmla="*/ 300988 h 316963"/>
                  <a:gd name="connsiteX3" fmla="*/ 827480 w 1192561"/>
                  <a:gd name="connsiteY3" fmla="*/ 266699 h 316963"/>
                  <a:gd name="connsiteX4" fmla="*/ 128 w 1192561"/>
                  <a:gd name="connsiteY4" fmla="*/ 253363 h 316963"/>
                  <a:gd name="connsiteX5" fmla="*/ 866903 w 1192561"/>
                  <a:gd name="connsiteY5" fmla="*/ 0 h 316963"/>
                  <a:gd name="connsiteX0" fmla="*/ 866903 w 1202406"/>
                  <a:gd name="connsiteY0" fmla="*/ 0 h 316963"/>
                  <a:gd name="connsiteX1" fmla="*/ 1179905 w 1202406"/>
                  <a:gd name="connsiteY1" fmla="*/ 0 h 316963"/>
                  <a:gd name="connsiteX2" fmla="*/ 1151331 w 1202406"/>
                  <a:gd name="connsiteY2" fmla="*/ 300988 h 316963"/>
                  <a:gd name="connsiteX3" fmla="*/ 827480 w 1202406"/>
                  <a:gd name="connsiteY3" fmla="*/ 266699 h 316963"/>
                  <a:gd name="connsiteX4" fmla="*/ 128 w 1202406"/>
                  <a:gd name="connsiteY4" fmla="*/ 253363 h 316963"/>
                  <a:gd name="connsiteX5" fmla="*/ 866903 w 1202406"/>
                  <a:gd name="connsiteY5" fmla="*/ 0 h 316963"/>
                  <a:gd name="connsiteX0" fmla="*/ 891648 w 1227151"/>
                  <a:gd name="connsiteY0" fmla="*/ 0 h 376266"/>
                  <a:gd name="connsiteX1" fmla="*/ 1204650 w 1227151"/>
                  <a:gd name="connsiteY1" fmla="*/ 0 h 376266"/>
                  <a:gd name="connsiteX2" fmla="*/ 1176076 w 1227151"/>
                  <a:gd name="connsiteY2" fmla="*/ 300988 h 376266"/>
                  <a:gd name="connsiteX3" fmla="*/ 852225 w 1227151"/>
                  <a:gd name="connsiteY3" fmla="*/ 266699 h 376266"/>
                  <a:gd name="connsiteX4" fmla="*/ 271200 w 1227151"/>
                  <a:gd name="connsiteY4" fmla="*/ 376235 h 376266"/>
                  <a:gd name="connsiteX5" fmla="*/ 24873 w 1227151"/>
                  <a:gd name="connsiteY5" fmla="*/ 253363 h 376266"/>
                  <a:gd name="connsiteX6" fmla="*/ 891648 w 1227151"/>
                  <a:gd name="connsiteY6" fmla="*/ 0 h 376266"/>
                  <a:gd name="connsiteX0" fmla="*/ 898589 w 1234092"/>
                  <a:gd name="connsiteY0" fmla="*/ 0 h 377167"/>
                  <a:gd name="connsiteX1" fmla="*/ 1211591 w 1234092"/>
                  <a:gd name="connsiteY1" fmla="*/ 0 h 377167"/>
                  <a:gd name="connsiteX2" fmla="*/ 1183017 w 1234092"/>
                  <a:gd name="connsiteY2" fmla="*/ 300988 h 377167"/>
                  <a:gd name="connsiteX3" fmla="*/ 859166 w 1234092"/>
                  <a:gd name="connsiteY3" fmla="*/ 266699 h 377167"/>
                  <a:gd name="connsiteX4" fmla="*/ 278141 w 1234092"/>
                  <a:gd name="connsiteY4" fmla="*/ 376235 h 377167"/>
                  <a:gd name="connsiteX5" fmla="*/ 278142 w 1234092"/>
                  <a:gd name="connsiteY5" fmla="*/ 247647 h 377167"/>
                  <a:gd name="connsiteX6" fmla="*/ 31814 w 1234092"/>
                  <a:gd name="connsiteY6" fmla="*/ 253363 h 377167"/>
                  <a:gd name="connsiteX7" fmla="*/ 898589 w 1234092"/>
                  <a:gd name="connsiteY7" fmla="*/ 0 h 377167"/>
                  <a:gd name="connsiteX0" fmla="*/ 871304 w 1206807"/>
                  <a:gd name="connsiteY0" fmla="*/ 0 h 377167"/>
                  <a:gd name="connsiteX1" fmla="*/ 1184306 w 1206807"/>
                  <a:gd name="connsiteY1" fmla="*/ 0 h 377167"/>
                  <a:gd name="connsiteX2" fmla="*/ 1155732 w 1206807"/>
                  <a:gd name="connsiteY2" fmla="*/ 300988 h 377167"/>
                  <a:gd name="connsiteX3" fmla="*/ 831881 w 1206807"/>
                  <a:gd name="connsiteY3" fmla="*/ 266699 h 377167"/>
                  <a:gd name="connsiteX4" fmla="*/ 250856 w 1206807"/>
                  <a:gd name="connsiteY4" fmla="*/ 376235 h 377167"/>
                  <a:gd name="connsiteX5" fmla="*/ 250857 w 1206807"/>
                  <a:gd name="connsiteY5" fmla="*/ 247647 h 377167"/>
                  <a:gd name="connsiteX6" fmla="*/ 4529 w 1206807"/>
                  <a:gd name="connsiteY6" fmla="*/ 253363 h 377167"/>
                  <a:gd name="connsiteX7" fmla="*/ 871304 w 1206807"/>
                  <a:gd name="connsiteY7" fmla="*/ 0 h 377167"/>
                  <a:gd name="connsiteX0" fmla="*/ 871304 w 1226289"/>
                  <a:gd name="connsiteY0" fmla="*/ 0 h 377167"/>
                  <a:gd name="connsiteX1" fmla="*/ 1184306 w 1226289"/>
                  <a:gd name="connsiteY1" fmla="*/ 0 h 377167"/>
                  <a:gd name="connsiteX2" fmla="*/ 1184307 w 1226289"/>
                  <a:gd name="connsiteY2" fmla="*/ 240663 h 377167"/>
                  <a:gd name="connsiteX3" fmla="*/ 831881 w 1226289"/>
                  <a:gd name="connsiteY3" fmla="*/ 266699 h 377167"/>
                  <a:gd name="connsiteX4" fmla="*/ 250856 w 1226289"/>
                  <a:gd name="connsiteY4" fmla="*/ 376235 h 377167"/>
                  <a:gd name="connsiteX5" fmla="*/ 250857 w 1226289"/>
                  <a:gd name="connsiteY5" fmla="*/ 247647 h 377167"/>
                  <a:gd name="connsiteX6" fmla="*/ 4529 w 1226289"/>
                  <a:gd name="connsiteY6" fmla="*/ 253363 h 377167"/>
                  <a:gd name="connsiteX7" fmla="*/ 871304 w 1226289"/>
                  <a:gd name="connsiteY7" fmla="*/ 0 h 377167"/>
                  <a:gd name="connsiteX0" fmla="*/ 871304 w 1218170"/>
                  <a:gd name="connsiteY0" fmla="*/ 0 h 377167"/>
                  <a:gd name="connsiteX1" fmla="*/ 1146206 w 1218170"/>
                  <a:gd name="connsiteY1" fmla="*/ 6350 h 377167"/>
                  <a:gd name="connsiteX2" fmla="*/ 1184307 w 1218170"/>
                  <a:gd name="connsiteY2" fmla="*/ 240663 h 377167"/>
                  <a:gd name="connsiteX3" fmla="*/ 831881 w 1218170"/>
                  <a:gd name="connsiteY3" fmla="*/ 266699 h 377167"/>
                  <a:gd name="connsiteX4" fmla="*/ 250856 w 1218170"/>
                  <a:gd name="connsiteY4" fmla="*/ 376235 h 377167"/>
                  <a:gd name="connsiteX5" fmla="*/ 250857 w 1218170"/>
                  <a:gd name="connsiteY5" fmla="*/ 247647 h 377167"/>
                  <a:gd name="connsiteX6" fmla="*/ 4529 w 1218170"/>
                  <a:gd name="connsiteY6" fmla="*/ 253363 h 377167"/>
                  <a:gd name="connsiteX7" fmla="*/ 871304 w 1218170"/>
                  <a:gd name="connsiteY7" fmla="*/ 0 h 377167"/>
                  <a:gd name="connsiteX0" fmla="*/ 871304 w 1218170"/>
                  <a:gd name="connsiteY0" fmla="*/ 0 h 377167"/>
                  <a:gd name="connsiteX1" fmla="*/ 1146206 w 1218170"/>
                  <a:gd name="connsiteY1" fmla="*/ 6350 h 377167"/>
                  <a:gd name="connsiteX2" fmla="*/ 1184307 w 1218170"/>
                  <a:gd name="connsiteY2" fmla="*/ 240663 h 377167"/>
                  <a:gd name="connsiteX3" fmla="*/ 831881 w 1218170"/>
                  <a:gd name="connsiteY3" fmla="*/ 279399 h 377167"/>
                  <a:gd name="connsiteX4" fmla="*/ 250856 w 1218170"/>
                  <a:gd name="connsiteY4" fmla="*/ 376235 h 377167"/>
                  <a:gd name="connsiteX5" fmla="*/ 250857 w 1218170"/>
                  <a:gd name="connsiteY5" fmla="*/ 247647 h 377167"/>
                  <a:gd name="connsiteX6" fmla="*/ 4529 w 1218170"/>
                  <a:gd name="connsiteY6" fmla="*/ 253363 h 377167"/>
                  <a:gd name="connsiteX7" fmla="*/ 871304 w 1218170"/>
                  <a:gd name="connsiteY7" fmla="*/ 0 h 377167"/>
                  <a:gd name="connsiteX0" fmla="*/ 871304 w 1218170"/>
                  <a:gd name="connsiteY0" fmla="*/ 0 h 377167"/>
                  <a:gd name="connsiteX1" fmla="*/ 1146206 w 1218170"/>
                  <a:gd name="connsiteY1" fmla="*/ 6350 h 377167"/>
                  <a:gd name="connsiteX2" fmla="*/ 1184307 w 1218170"/>
                  <a:gd name="connsiteY2" fmla="*/ 259713 h 377167"/>
                  <a:gd name="connsiteX3" fmla="*/ 831881 w 1218170"/>
                  <a:gd name="connsiteY3" fmla="*/ 279399 h 377167"/>
                  <a:gd name="connsiteX4" fmla="*/ 250856 w 1218170"/>
                  <a:gd name="connsiteY4" fmla="*/ 376235 h 377167"/>
                  <a:gd name="connsiteX5" fmla="*/ 250857 w 1218170"/>
                  <a:gd name="connsiteY5" fmla="*/ 247647 h 377167"/>
                  <a:gd name="connsiteX6" fmla="*/ 4529 w 1218170"/>
                  <a:gd name="connsiteY6" fmla="*/ 253363 h 377167"/>
                  <a:gd name="connsiteX7" fmla="*/ 871304 w 1218170"/>
                  <a:gd name="connsiteY7" fmla="*/ 0 h 377167"/>
                  <a:gd name="connsiteX0" fmla="*/ 871304 w 1218170"/>
                  <a:gd name="connsiteY0" fmla="*/ 0 h 402415"/>
                  <a:gd name="connsiteX1" fmla="*/ 1146206 w 1218170"/>
                  <a:gd name="connsiteY1" fmla="*/ 6350 h 402415"/>
                  <a:gd name="connsiteX2" fmla="*/ 1184307 w 1218170"/>
                  <a:gd name="connsiteY2" fmla="*/ 259713 h 402415"/>
                  <a:gd name="connsiteX3" fmla="*/ 831881 w 1218170"/>
                  <a:gd name="connsiteY3" fmla="*/ 279399 h 402415"/>
                  <a:gd name="connsiteX4" fmla="*/ 85756 w 1218170"/>
                  <a:gd name="connsiteY4" fmla="*/ 401635 h 402415"/>
                  <a:gd name="connsiteX5" fmla="*/ 250857 w 1218170"/>
                  <a:gd name="connsiteY5" fmla="*/ 247647 h 402415"/>
                  <a:gd name="connsiteX6" fmla="*/ 4529 w 1218170"/>
                  <a:gd name="connsiteY6" fmla="*/ 253363 h 402415"/>
                  <a:gd name="connsiteX7" fmla="*/ 871304 w 1218170"/>
                  <a:gd name="connsiteY7" fmla="*/ 0 h 402415"/>
                  <a:gd name="connsiteX0" fmla="*/ 870562 w 1217428"/>
                  <a:gd name="connsiteY0" fmla="*/ 0 h 402158"/>
                  <a:gd name="connsiteX1" fmla="*/ 1145464 w 1217428"/>
                  <a:gd name="connsiteY1" fmla="*/ 6350 h 402158"/>
                  <a:gd name="connsiteX2" fmla="*/ 1183565 w 1217428"/>
                  <a:gd name="connsiteY2" fmla="*/ 259713 h 402158"/>
                  <a:gd name="connsiteX3" fmla="*/ 831139 w 1217428"/>
                  <a:gd name="connsiteY3" fmla="*/ 279399 h 402158"/>
                  <a:gd name="connsiteX4" fmla="*/ 85014 w 1217428"/>
                  <a:gd name="connsiteY4" fmla="*/ 401635 h 402158"/>
                  <a:gd name="connsiteX5" fmla="*/ 304090 w 1217428"/>
                  <a:gd name="connsiteY5" fmla="*/ 171447 h 402158"/>
                  <a:gd name="connsiteX6" fmla="*/ 3787 w 1217428"/>
                  <a:gd name="connsiteY6" fmla="*/ 253363 h 402158"/>
                  <a:gd name="connsiteX7" fmla="*/ 870562 w 1217428"/>
                  <a:gd name="connsiteY7" fmla="*/ 0 h 402158"/>
                  <a:gd name="connsiteX0" fmla="*/ 811997 w 1158863"/>
                  <a:gd name="connsiteY0" fmla="*/ 0 h 402158"/>
                  <a:gd name="connsiteX1" fmla="*/ 1086899 w 1158863"/>
                  <a:gd name="connsiteY1" fmla="*/ 6350 h 402158"/>
                  <a:gd name="connsiteX2" fmla="*/ 1125000 w 1158863"/>
                  <a:gd name="connsiteY2" fmla="*/ 259713 h 402158"/>
                  <a:gd name="connsiteX3" fmla="*/ 772574 w 1158863"/>
                  <a:gd name="connsiteY3" fmla="*/ 279399 h 402158"/>
                  <a:gd name="connsiteX4" fmla="*/ 26449 w 1158863"/>
                  <a:gd name="connsiteY4" fmla="*/ 401635 h 402158"/>
                  <a:gd name="connsiteX5" fmla="*/ 245525 w 1158863"/>
                  <a:gd name="connsiteY5" fmla="*/ 171447 h 402158"/>
                  <a:gd name="connsiteX6" fmla="*/ 275422 w 1158863"/>
                  <a:gd name="connsiteY6" fmla="*/ 120013 h 402158"/>
                  <a:gd name="connsiteX7" fmla="*/ 811997 w 1158863"/>
                  <a:gd name="connsiteY7" fmla="*/ 0 h 402158"/>
                  <a:gd name="connsiteX0" fmla="*/ 811997 w 1158863"/>
                  <a:gd name="connsiteY0" fmla="*/ 0 h 402158"/>
                  <a:gd name="connsiteX1" fmla="*/ 1086899 w 1158863"/>
                  <a:gd name="connsiteY1" fmla="*/ 6350 h 402158"/>
                  <a:gd name="connsiteX2" fmla="*/ 1125000 w 1158863"/>
                  <a:gd name="connsiteY2" fmla="*/ 259713 h 402158"/>
                  <a:gd name="connsiteX3" fmla="*/ 772574 w 1158863"/>
                  <a:gd name="connsiteY3" fmla="*/ 279399 h 402158"/>
                  <a:gd name="connsiteX4" fmla="*/ 26449 w 1158863"/>
                  <a:gd name="connsiteY4" fmla="*/ 401635 h 402158"/>
                  <a:gd name="connsiteX5" fmla="*/ 245525 w 1158863"/>
                  <a:gd name="connsiteY5" fmla="*/ 171447 h 402158"/>
                  <a:gd name="connsiteX6" fmla="*/ 275422 w 1158863"/>
                  <a:gd name="connsiteY6" fmla="*/ 120013 h 402158"/>
                  <a:gd name="connsiteX7" fmla="*/ 811997 w 1158863"/>
                  <a:gd name="connsiteY7" fmla="*/ 0 h 402158"/>
                  <a:gd name="connsiteX0" fmla="*/ 811997 w 1158863"/>
                  <a:gd name="connsiteY0" fmla="*/ 0 h 402158"/>
                  <a:gd name="connsiteX1" fmla="*/ 1086899 w 1158863"/>
                  <a:gd name="connsiteY1" fmla="*/ 6350 h 402158"/>
                  <a:gd name="connsiteX2" fmla="*/ 1125000 w 1158863"/>
                  <a:gd name="connsiteY2" fmla="*/ 259713 h 402158"/>
                  <a:gd name="connsiteX3" fmla="*/ 772574 w 1158863"/>
                  <a:gd name="connsiteY3" fmla="*/ 279399 h 402158"/>
                  <a:gd name="connsiteX4" fmla="*/ 26449 w 1158863"/>
                  <a:gd name="connsiteY4" fmla="*/ 401635 h 402158"/>
                  <a:gd name="connsiteX5" fmla="*/ 245525 w 1158863"/>
                  <a:gd name="connsiteY5" fmla="*/ 171447 h 402158"/>
                  <a:gd name="connsiteX6" fmla="*/ 275422 w 1158863"/>
                  <a:gd name="connsiteY6" fmla="*/ 120013 h 402158"/>
                  <a:gd name="connsiteX7" fmla="*/ 811997 w 1158863"/>
                  <a:gd name="connsiteY7" fmla="*/ 0 h 402158"/>
                  <a:gd name="connsiteX0" fmla="*/ 811997 w 1158863"/>
                  <a:gd name="connsiteY0" fmla="*/ 0 h 402180"/>
                  <a:gd name="connsiteX1" fmla="*/ 1086899 w 1158863"/>
                  <a:gd name="connsiteY1" fmla="*/ 6350 h 402180"/>
                  <a:gd name="connsiteX2" fmla="*/ 1125000 w 1158863"/>
                  <a:gd name="connsiteY2" fmla="*/ 259713 h 402180"/>
                  <a:gd name="connsiteX3" fmla="*/ 772574 w 1158863"/>
                  <a:gd name="connsiteY3" fmla="*/ 279399 h 402180"/>
                  <a:gd name="connsiteX4" fmla="*/ 26449 w 1158863"/>
                  <a:gd name="connsiteY4" fmla="*/ 401635 h 402180"/>
                  <a:gd name="connsiteX5" fmla="*/ 245525 w 1158863"/>
                  <a:gd name="connsiteY5" fmla="*/ 180972 h 402180"/>
                  <a:gd name="connsiteX6" fmla="*/ 275422 w 1158863"/>
                  <a:gd name="connsiteY6" fmla="*/ 120013 h 402180"/>
                  <a:gd name="connsiteX7" fmla="*/ 811997 w 1158863"/>
                  <a:gd name="connsiteY7" fmla="*/ 0 h 402180"/>
                  <a:gd name="connsiteX0" fmla="*/ 785548 w 1132414"/>
                  <a:gd name="connsiteY0" fmla="*/ 0 h 401663"/>
                  <a:gd name="connsiteX1" fmla="*/ 1060450 w 1132414"/>
                  <a:gd name="connsiteY1" fmla="*/ 6350 h 401663"/>
                  <a:gd name="connsiteX2" fmla="*/ 1098551 w 1132414"/>
                  <a:gd name="connsiteY2" fmla="*/ 259713 h 401663"/>
                  <a:gd name="connsiteX3" fmla="*/ 746125 w 1132414"/>
                  <a:gd name="connsiteY3" fmla="*/ 279399 h 401663"/>
                  <a:gd name="connsiteX4" fmla="*/ 0 w 1132414"/>
                  <a:gd name="connsiteY4" fmla="*/ 401635 h 401663"/>
                  <a:gd name="connsiteX5" fmla="*/ 219076 w 1132414"/>
                  <a:gd name="connsiteY5" fmla="*/ 180972 h 401663"/>
                  <a:gd name="connsiteX6" fmla="*/ 248973 w 1132414"/>
                  <a:gd name="connsiteY6" fmla="*/ 120013 h 401663"/>
                  <a:gd name="connsiteX7" fmla="*/ 785548 w 1132414"/>
                  <a:gd name="connsiteY7" fmla="*/ 0 h 401663"/>
                  <a:gd name="connsiteX0" fmla="*/ 785548 w 1132414"/>
                  <a:gd name="connsiteY0" fmla="*/ 0 h 401635"/>
                  <a:gd name="connsiteX1" fmla="*/ 1060450 w 1132414"/>
                  <a:gd name="connsiteY1" fmla="*/ 6350 h 401635"/>
                  <a:gd name="connsiteX2" fmla="*/ 1098551 w 1132414"/>
                  <a:gd name="connsiteY2" fmla="*/ 259713 h 401635"/>
                  <a:gd name="connsiteX3" fmla="*/ 746125 w 1132414"/>
                  <a:gd name="connsiteY3" fmla="*/ 279399 h 401635"/>
                  <a:gd name="connsiteX4" fmla="*/ 0 w 1132414"/>
                  <a:gd name="connsiteY4" fmla="*/ 401635 h 401635"/>
                  <a:gd name="connsiteX5" fmla="*/ 219076 w 1132414"/>
                  <a:gd name="connsiteY5" fmla="*/ 180972 h 401635"/>
                  <a:gd name="connsiteX6" fmla="*/ 248973 w 1132414"/>
                  <a:gd name="connsiteY6" fmla="*/ 120013 h 401635"/>
                  <a:gd name="connsiteX7" fmla="*/ 785548 w 1132414"/>
                  <a:gd name="connsiteY7" fmla="*/ 0 h 401635"/>
                  <a:gd name="connsiteX0" fmla="*/ 785548 w 1132414"/>
                  <a:gd name="connsiteY0" fmla="*/ 0 h 407120"/>
                  <a:gd name="connsiteX1" fmla="*/ 1060450 w 1132414"/>
                  <a:gd name="connsiteY1" fmla="*/ 6350 h 407120"/>
                  <a:gd name="connsiteX2" fmla="*/ 1098551 w 1132414"/>
                  <a:gd name="connsiteY2" fmla="*/ 259713 h 407120"/>
                  <a:gd name="connsiteX3" fmla="*/ 746125 w 1132414"/>
                  <a:gd name="connsiteY3" fmla="*/ 279399 h 407120"/>
                  <a:gd name="connsiteX4" fmla="*/ 415847 w 1132414"/>
                  <a:gd name="connsiteY4" fmla="*/ 355054 h 407120"/>
                  <a:gd name="connsiteX5" fmla="*/ 0 w 1132414"/>
                  <a:gd name="connsiteY5" fmla="*/ 401635 h 407120"/>
                  <a:gd name="connsiteX6" fmla="*/ 219076 w 1132414"/>
                  <a:gd name="connsiteY6" fmla="*/ 180972 h 407120"/>
                  <a:gd name="connsiteX7" fmla="*/ 248973 w 1132414"/>
                  <a:gd name="connsiteY7" fmla="*/ 120013 h 407120"/>
                  <a:gd name="connsiteX8" fmla="*/ 785548 w 1132414"/>
                  <a:gd name="connsiteY8" fmla="*/ 0 h 407120"/>
                  <a:gd name="connsiteX0" fmla="*/ 785548 w 1132414"/>
                  <a:gd name="connsiteY0" fmla="*/ 0 h 404675"/>
                  <a:gd name="connsiteX1" fmla="*/ 1060450 w 1132414"/>
                  <a:gd name="connsiteY1" fmla="*/ 6350 h 404675"/>
                  <a:gd name="connsiteX2" fmla="*/ 1098551 w 1132414"/>
                  <a:gd name="connsiteY2" fmla="*/ 259713 h 404675"/>
                  <a:gd name="connsiteX3" fmla="*/ 746125 w 1132414"/>
                  <a:gd name="connsiteY3" fmla="*/ 279399 h 404675"/>
                  <a:gd name="connsiteX4" fmla="*/ 415847 w 1132414"/>
                  <a:gd name="connsiteY4" fmla="*/ 355054 h 404675"/>
                  <a:gd name="connsiteX5" fmla="*/ 0 w 1132414"/>
                  <a:gd name="connsiteY5" fmla="*/ 401635 h 404675"/>
                  <a:gd name="connsiteX6" fmla="*/ 219076 w 1132414"/>
                  <a:gd name="connsiteY6" fmla="*/ 180972 h 404675"/>
                  <a:gd name="connsiteX7" fmla="*/ 248973 w 1132414"/>
                  <a:gd name="connsiteY7" fmla="*/ 120013 h 404675"/>
                  <a:gd name="connsiteX8" fmla="*/ 785548 w 1132414"/>
                  <a:gd name="connsiteY8" fmla="*/ 0 h 404675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48973 w 1132414"/>
                  <a:gd name="connsiteY7" fmla="*/ 120013 h 401910"/>
                  <a:gd name="connsiteX8" fmla="*/ 785548 w 1132414"/>
                  <a:gd name="connsiteY8" fmla="*/ 0 h 401910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48973 w 1132414"/>
                  <a:gd name="connsiteY7" fmla="*/ 120013 h 401910"/>
                  <a:gd name="connsiteX8" fmla="*/ 785548 w 1132414"/>
                  <a:gd name="connsiteY8" fmla="*/ 0 h 401910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58498 w 1132414"/>
                  <a:gd name="connsiteY7" fmla="*/ 113663 h 401910"/>
                  <a:gd name="connsiteX8" fmla="*/ 785548 w 1132414"/>
                  <a:gd name="connsiteY8" fmla="*/ 0 h 401910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58498 w 1132414"/>
                  <a:gd name="connsiteY7" fmla="*/ 113663 h 401910"/>
                  <a:gd name="connsiteX8" fmla="*/ 785548 w 1132414"/>
                  <a:gd name="connsiteY8" fmla="*/ 0 h 401910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58498 w 1132414"/>
                  <a:gd name="connsiteY7" fmla="*/ 113663 h 401910"/>
                  <a:gd name="connsiteX8" fmla="*/ 785548 w 1132414"/>
                  <a:gd name="connsiteY8" fmla="*/ 0 h 401910"/>
                  <a:gd name="connsiteX0" fmla="*/ 785548 w 1129078"/>
                  <a:gd name="connsiteY0" fmla="*/ 0 h 401910"/>
                  <a:gd name="connsiteX1" fmla="*/ 1039019 w 1129078"/>
                  <a:gd name="connsiteY1" fmla="*/ 6350 h 401910"/>
                  <a:gd name="connsiteX2" fmla="*/ 1098551 w 1129078"/>
                  <a:gd name="connsiteY2" fmla="*/ 259713 h 401910"/>
                  <a:gd name="connsiteX3" fmla="*/ 746125 w 1129078"/>
                  <a:gd name="connsiteY3" fmla="*/ 279399 h 401910"/>
                  <a:gd name="connsiteX4" fmla="*/ 415847 w 1129078"/>
                  <a:gd name="connsiteY4" fmla="*/ 355054 h 401910"/>
                  <a:gd name="connsiteX5" fmla="*/ 0 w 1129078"/>
                  <a:gd name="connsiteY5" fmla="*/ 401635 h 401910"/>
                  <a:gd name="connsiteX6" fmla="*/ 219076 w 1129078"/>
                  <a:gd name="connsiteY6" fmla="*/ 180972 h 401910"/>
                  <a:gd name="connsiteX7" fmla="*/ 258498 w 1129078"/>
                  <a:gd name="connsiteY7" fmla="*/ 113663 h 401910"/>
                  <a:gd name="connsiteX8" fmla="*/ 785548 w 1129078"/>
                  <a:gd name="connsiteY8" fmla="*/ 0 h 401910"/>
                  <a:gd name="connsiteX0" fmla="*/ 785548 w 1133123"/>
                  <a:gd name="connsiteY0" fmla="*/ 0 h 401910"/>
                  <a:gd name="connsiteX1" fmla="*/ 1039019 w 1133123"/>
                  <a:gd name="connsiteY1" fmla="*/ 6350 h 401910"/>
                  <a:gd name="connsiteX2" fmla="*/ 1098551 w 1133123"/>
                  <a:gd name="connsiteY2" fmla="*/ 259713 h 401910"/>
                  <a:gd name="connsiteX3" fmla="*/ 746125 w 1133123"/>
                  <a:gd name="connsiteY3" fmla="*/ 279399 h 401910"/>
                  <a:gd name="connsiteX4" fmla="*/ 415847 w 1133123"/>
                  <a:gd name="connsiteY4" fmla="*/ 355054 h 401910"/>
                  <a:gd name="connsiteX5" fmla="*/ 0 w 1133123"/>
                  <a:gd name="connsiteY5" fmla="*/ 401635 h 401910"/>
                  <a:gd name="connsiteX6" fmla="*/ 219076 w 1133123"/>
                  <a:gd name="connsiteY6" fmla="*/ 180972 h 401910"/>
                  <a:gd name="connsiteX7" fmla="*/ 258498 w 1133123"/>
                  <a:gd name="connsiteY7" fmla="*/ 113663 h 401910"/>
                  <a:gd name="connsiteX8" fmla="*/ 785548 w 1133123"/>
                  <a:gd name="connsiteY8" fmla="*/ 0 h 401910"/>
                  <a:gd name="connsiteX0" fmla="*/ 785548 w 1130058"/>
                  <a:gd name="connsiteY0" fmla="*/ 0 h 401910"/>
                  <a:gd name="connsiteX1" fmla="*/ 1019969 w 1130058"/>
                  <a:gd name="connsiteY1" fmla="*/ 9525 h 401910"/>
                  <a:gd name="connsiteX2" fmla="*/ 1098551 w 1130058"/>
                  <a:gd name="connsiteY2" fmla="*/ 259713 h 401910"/>
                  <a:gd name="connsiteX3" fmla="*/ 746125 w 1130058"/>
                  <a:gd name="connsiteY3" fmla="*/ 279399 h 401910"/>
                  <a:gd name="connsiteX4" fmla="*/ 415847 w 1130058"/>
                  <a:gd name="connsiteY4" fmla="*/ 355054 h 401910"/>
                  <a:gd name="connsiteX5" fmla="*/ 0 w 1130058"/>
                  <a:gd name="connsiteY5" fmla="*/ 401635 h 401910"/>
                  <a:gd name="connsiteX6" fmla="*/ 219076 w 1130058"/>
                  <a:gd name="connsiteY6" fmla="*/ 180972 h 401910"/>
                  <a:gd name="connsiteX7" fmla="*/ 258498 w 1130058"/>
                  <a:gd name="connsiteY7" fmla="*/ 113663 h 401910"/>
                  <a:gd name="connsiteX8" fmla="*/ 785548 w 1130058"/>
                  <a:gd name="connsiteY8" fmla="*/ 0 h 401910"/>
                  <a:gd name="connsiteX0" fmla="*/ 785548 w 1132304"/>
                  <a:gd name="connsiteY0" fmla="*/ 0 h 401910"/>
                  <a:gd name="connsiteX1" fmla="*/ 1034257 w 1132304"/>
                  <a:gd name="connsiteY1" fmla="*/ 9525 h 401910"/>
                  <a:gd name="connsiteX2" fmla="*/ 1098551 w 1132304"/>
                  <a:gd name="connsiteY2" fmla="*/ 259713 h 401910"/>
                  <a:gd name="connsiteX3" fmla="*/ 746125 w 1132304"/>
                  <a:gd name="connsiteY3" fmla="*/ 279399 h 401910"/>
                  <a:gd name="connsiteX4" fmla="*/ 415847 w 1132304"/>
                  <a:gd name="connsiteY4" fmla="*/ 355054 h 401910"/>
                  <a:gd name="connsiteX5" fmla="*/ 0 w 1132304"/>
                  <a:gd name="connsiteY5" fmla="*/ 401635 h 401910"/>
                  <a:gd name="connsiteX6" fmla="*/ 219076 w 1132304"/>
                  <a:gd name="connsiteY6" fmla="*/ 180972 h 401910"/>
                  <a:gd name="connsiteX7" fmla="*/ 258498 w 1132304"/>
                  <a:gd name="connsiteY7" fmla="*/ 113663 h 401910"/>
                  <a:gd name="connsiteX8" fmla="*/ 785548 w 1132304"/>
                  <a:gd name="connsiteY8" fmla="*/ 0 h 401910"/>
                  <a:gd name="connsiteX0" fmla="*/ 785548 w 1130774"/>
                  <a:gd name="connsiteY0" fmla="*/ 0 h 401910"/>
                  <a:gd name="connsiteX1" fmla="*/ 1024732 w 1130774"/>
                  <a:gd name="connsiteY1" fmla="*/ 9525 h 401910"/>
                  <a:gd name="connsiteX2" fmla="*/ 1098551 w 1130774"/>
                  <a:gd name="connsiteY2" fmla="*/ 259713 h 401910"/>
                  <a:gd name="connsiteX3" fmla="*/ 746125 w 1130774"/>
                  <a:gd name="connsiteY3" fmla="*/ 279399 h 401910"/>
                  <a:gd name="connsiteX4" fmla="*/ 415847 w 1130774"/>
                  <a:gd name="connsiteY4" fmla="*/ 355054 h 401910"/>
                  <a:gd name="connsiteX5" fmla="*/ 0 w 1130774"/>
                  <a:gd name="connsiteY5" fmla="*/ 401635 h 401910"/>
                  <a:gd name="connsiteX6" fmla="*/ 219076 w 1130774"/>
                  <a:gd name="connsiteY6" fmla="*/ 180972 h 401910"/>
                  <a:gd name="connsiteX7" fmla="*/ 258498 w 1130774"/>
                  <a:gd name="connsiteY7" fmla="*/ 113663 h 401910"/>
                  <a:gd name="connsiteX8" fmla="*/ 785548 w 1130774"/>
                  <a:gd name="connsiteY8" fmla="*/ 0 h 401910"/>
                  <a:gd name="connsiteX0" fmla="*/ 785548 w 1130774"/>
                  <a:gd name="connsiteY0" fmla="*/ 0 h 401910"/>
                  <a:gd name="connsiteX1" fmla="*/ 1024732 w 1130774"/>
                  <a:gd name="connsiteY1" fmla="*/ 9525 h 401910"/>
                  <a:gd name="connsiteX2" fmla="*/ 1098551 w 1130774"/>
                  <a:gd name="connsiteY2" fmla="*/ 259713 h 401910"/>
                  <a:gd name="connsiteX3" fmla="*/ 746125 w 1130774"/>
                  <a:gd name="connsiteY3" fmla="*/ 279399 h 401910"/>
                  <a:gd name="connsiteX4" fmla="*/ 415847 w 1130774"/>
                  <a:gd name="connsiteY4" fmla="*/ 355054 h 401910"/>
                  <a:gd name="connsiteX5" fmla="*/ 0 w 1130774"/>
                  <a:gd name="connsiteY5" fmla="*/ 401635 h 401910"/>
                  <a:gd name="connsiteX6" fmla="*/ 219076 w 1130774"/>
                  <a:gd name="connsiteY6" fmla="*/ 180972 h 401910"/>
                  <a:gd name="connsiteX7" fmla="*/ 258498 w 1130774"/>
                  <a:gd name="connsiteY7" fmla="*/ 113663 h 401910"/>
                  <a:gd name="connsiteX8" fmla="*/ 785548 w 1130774"/>
                  <a:gd name="connsiteY8" fmla="*/ 0 h 401910"/>
                  <a:gd name="connsiteX0" fmla="*/ 785548 w 1130774"/>
                  <a:gd name="connsiteY0" fmla="*/ 0 h 401910"/>
                  <a:gd name="connsiteX1" fmla="*/ 1024732 w 1130774"/>
                  <a:gd name="connsiteY1" fmla="*/ 9525 h 401910"/>
                  <a:gd name="connsiteX2" fmla="*/ 1098551 w 1130774"/>
                  <a:gd name="connsiteY2" fmla="*/ 259713 h 401910"/>
                  <a:gd name="connsiteX3" fmla="*/ 746125 w 1130774"/>
                  <a:gd name="connsiteY3" fmla="*/ 279399 h 401910"/>
                  <a:gd name="connsiteX4" fmla="*/ 415847 w 1130774"/>
                  <a:gd name="connsiteY4" fmla="*/ 355054 h 401910"/>
                  <a:gd name="connsiteX5" fmla="*/ 0 w 1130774"/>
                  <a:gd name="connsiteY5" fmla="*/ 401635 h 401910"/>
                  <a:gd name="connsiteX6" fmla="*/ 219076 w 1130774"/>
                  <a:gd name="connsiteY6" fmla="*/ 180972 h 401910"/>
                  <a:gd name="connsiteX7" fmla="*/ 258498 w 1130774"/>
                  <a:gd name="connsiteY7" fmla="*/ 113663 h 401910"/>
                  <a:gd name="connsiteX8" fmla="*/ 785548 w 1130774"/>
                  <a:gd name="connsiteY8" fmla="*/ 0 h 40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74" h="401910">
                    <a:moveTo>
                      <a:pt x="785548" y="0"/>
                    </a:moveTo>
                    <a:lnTo>
                      <a:pt x="1024732" y="9525"/>
                    </a:lnTo>
                    <a:cubicBezTo>
                      <a:pt x="1054895" y="104298"/>
                      <a:pt x="1192213" y="153034"/>
                      <a:pt x="1098551" y="259713"/>
                    </a:cubicBezTo>
                    <a:cubicBezTo>
                      <a:pt x="992983" y="307337"/>
                      <a:pt x="943548" y="288130"/>
                      <a:pt x="746125" y="279399"/>
                    </a:cubicBezTo>
                    <a:cubicBezTo>
                      <a:pt x="631812" y="287881"/>
                      <a:pt x="540201" y="334681"/>
                      <a:pt x="415847" y="355054"/>
                    </a:cubicBezTo>
                    <a:cubicBezTo>
                      <a:pt x="167668" y="321452"/>
                      <a:pt x="32266" y="407365"/>
                      <a:pt x="0" y="401635"/>
                    </a:cubicBezTo>
                    <a:cubicBezTo>
                      <a:pt x="45244" y="198435"/>
                      <a:pt x="260130" y="201451"/>
                      <a:pt x="219076" y="180972"/>
                    </a:cubicBezTo>
                    <a:cubicBezTo>
                      <a:pt x="211359" y="120805"/>
                      <a:pt x="232877" y="125568"/>
                      <a:pt x="258498" y="113663"/>
                    </a:cubicBezTo>
                    <a:cubicBezTo>
                      <a:pt x="399785" y="64134"/>
                      <a:pt x="680773" y="214629"/>
                      <a:pt x="785548" y="0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Oval 12">
                <a:extLst>
                  <a:ext uri="{FF2B5EF4-FFF2-40B4-BE49-F238E27FC236}">
                    <a16:creationId xmlns:a16="http://schemas.microsoft.com/office/drawing/2014/main" id="{7DCF96BB-D63A-76A1-C509-2C7BC13E831E}"/>
                  </a:ext>
                </a:extLst>
              </p:cNvPr>
              <p:cNvSpPr/>
              <p:nvPr/>
            </p:nvSpPr>
            <p:spPr>
              <a:xfrm rot="20570730">
                <a:off x="9998000" y="4044971"/>
                <a:ext cx="290699" cy="305688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Oval 12">
                <a:extLst>
                  <a:ext uri="{FF2B5EF4-FFF2-40B4-BE49-F238E27FC236}">
                    <a16:creationId xmlns:a16="http://schemas.microsoft.com/office/drawing/2014/main" id="{16156885-AA37-4D32-8B04-5217942C67DE}"/>
                  </a:ext>
                </a:extLst>
              </p:cNvPr>
              <p:cNvSpPr/>
              <p:nvPr/>
            </p:nvSpPr>
            <p:spPr>
              <a:xfrm rot="19814898">
                <a:off x="9941675" y="3779584"/>
                <a:ext cx="229811" cy="382879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Oval 12">
                <a:extLst>
                  <a:ext uri="{FF2B5EF4-FFF2-40B4-BE49-F238E27FC236}">
                    <a16:creationId xmlns:a16="http://schemas.microsoft.com/office/drawing/2014/main" id="{BD8F93A8-C0AC-84E0-F0C6-A2C7D494F486}"/>
                  </a:ext>
                </a:extLst>
              </p:cNvPr>
              <p:cNvSpPr/>
              <p:nvPr/>
            </p:nvSpPr>
            <p:spPr>
              <a:xfrm rot="20927774">
                <a:off x="10426502" y="5616351"/>
                <a:ext cx="239468" cy="245406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F43C48C2-6BDB-D10C-42E7-1F74534C0093}"/>
                  </a:ext>
                </a:extLst>
              </p:cNvPr>
              <p:cNvSpPr/>
              <p:nvPr/>
            </p:nvSpPr>
            <p:spPr>
              <a:xfrm rot="20867988">
                <a:off x="9625688" y="5913725"/>
                <a:ext cx="198620" cy="140155"/>
              </a:xfrm>
              <a:custGeom>
                <a:avLst/>
                <a:gdLst>
                  <a:gd name="connsiteX0" fmla="*/ 194423 w 198620"/>
                  <a:gd name="connsiteY0" fmla="*/ 0 h 140155"/>
                  <a:gd name="connsiteX1" fmla="*/ 198620 w 198620"/>
                  <a:gd name="connsiteY1" fmla="*/ 70526 h 140155"/>
                  <a:gd name="connsiteX2" fmla="*/ 195337 w 198620"/>
                  <a:gd name="connsiteY2" fmla="*/ 125686 h 140155"/>
                  <a:gd name="connsiteX3" fmla="*/ 189325 w 198620"/>
                  <a:gd name="connsiteY3" fmla="*/ 125575 h 140155"/>
                  <a:gd name="connsiteX4" fmla="*/ 4529 w 198620"/>
                  <a:gd name="connsiteY4" fmla="*/ 137028 h 140155"/>
                  <a:gd name="connsiteX5" fmla="*/ 183346 w 198620"/>
                  <a:gd name="connsiteY5" fmla="*/ 1853 h 140155"/>
                  <a:gd name="connsiteX6" fmla="*/ 194423 w 198620"/>
                  <a:gd name="connsiteY6" fmla="*/ 0 h 140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620" h="140155">
                    <a:moveTo>
                      <a:pt x="194423" y="0"/>
                    </a:moveTo>
                    <a:lnTo>
                      <a:pt x="198620" y="70526"/>
                    </a:lnTo>
                    <a:lnTo>
                      <a:pt x="195337" y="125686"/>
                    </a:lnTo>
                    <a:lnTo>
                      <a:pt x="189325" y="125575"/>
                    </a:lnTo>
                    <a:cubicBezTo>
                      <a:pt x="104732" y="127651"/>
                      <a:pt x="-25997" y="147743"/>
                      <a:pt x="4529" y="137028"/>
                    </a:cubicBezTo>
                    <a:cubicBezTo>
                      <a:pt x="42232" y="63527"/>
                      <a:pt x="106129" y="23562"/>
                      <a:pt x="183346" y="1853"/>
                    </a:cubicBezTo>
                    <a:lnTo>
                      <a:pt x="194423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C5948871-14AB-5CF1-6CDF-834A603E2950}"/>
                  </a:ext>
                </a:extLst>
              </p:cNvPr>
              <p:cNvSpPr/>
              <p:nvPr/>
            </p:nvSpPr>
            <p:spPr>
              <a:xfrm rot="19779215" flipV="1">
                <a:off x="9875440" y="5772432"/>
                <a:ext cx="285750" cy="161925"/>
              </a:xfrm>
              <a:custGeom>
                <a:avLst/>
                <a:gdLst>
                  <a:gd name="connsiteX0" fmla="*/ 0 w 285750"/>
                  <a:gd name="connsiteY0" fmla="*/ 161925 h 161925"/>
                  <a:gd name="connsiteX1" fmla="*/ 100013 w 285750"/>
                  <a:gd name="connsiteY1" fmla="*/ 52387 h 161925"/>
                  <a:gd name="connsiteX2" fmla="*/ 285750 w 285750"/>
                  <a:gd name="connsiteY2" fmla="*/ 0 h 161925"/>
                  <a:gd name="connsiteX3" fmla="*/ 285750 w 285750"/>
                  <a:gd name="connsiteY3" fmla="*/ 0 h 161925"/>
                  <a:gd name="connsiteX4" fmla="*/ 285750 w 285750"/>
                  <a:gd name="connsiteY4" fmla="*/ 0 h 161925"/>
                  <a:gd name="connsiteX5" fmla="*/ 285750 w 285750"/>
                  <a:gd name="connsiteY5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5750" h="161925">
                    <a:moveTo>
                      <a:pt x="0" y="161925"/>
                    </a:moveTo>
                    <a:cubicBezTo>
                      <a:pt x="26194" y="120649"/>
                      <a:pt x="52388" y="79374"/>
                      <a:pt x="100013" y="52387"/>
                    </a:cubicBezTo>
                    <a:cubicBezTo>
                      <a:pt x="147638" y="25400"/>
                      <a:pt x="285750" y="0"/>
                      <a:pt x="285750" y="0"/>
                    </a:cubicBezTo>
                    <a:lnTo>
                      <a:pt x="285750" y="0"/>
                    </a:lnTo>
                    <a:lnTo>
                      <a:pt x="285750" y="0"/>
                    </a:lnTo>
                    <a:lnTo>
                      <a:pt x="285750" y="0"/>
                    </a:lnTo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20" name="Rectangle 34">
              <a:extLst>
                <a:ext uri="{FF2B5EF4-FFF2-40B4-BE49-F238E27FC236}">
                  <a16:creationId xmlns:a16="http://schemas.microsoft.com/office/drawing/2014/main" id="{CDF068CB-2E95-B506-B2A4-D364A1E9676E}"/>
                </a:ext>
              </a:extLst>
            </p:cNvPr>
            <p:cNvSpPr/>
            <p:nvPr/>
          </p:nvSpPr>
          <p:spPr>
            <a:xfrm>
              <a:off x="3290541" y="111483"/>
              <a:ext cx="1229285" cy="3182887"/>
            </a:xfrm>
            <a:custGeom>
              <a:avLst/>
              <a:gdLst>
                <a:gd name="connsiteX0" fmla="*/ 0 w 368490"/>
                <a:gd name="connsiteY0" fmla="*/ 0 h 87277"/>
                <a:gd name="connsiteX1" fmla="*/ 368490 w 368490"/>
                <a:gd name="connsiteY1" fmla="*/ 0 h 87277"/>
                <a:gd name="connsiteX2" fmla="*/ 368490 w 368490"/>
                <a:gd name="connsiteY2" fmla="*/ 87277 h 87277"/>
                <a:gd name="connsiteX3" fmla="*/ 0 w 368490"/>
                <a:gd name="connsiteY3" fmla="*/ 87277 h 87277"/>
                <a:gd name="connsiteX4" fmla="*/ 0 w 368490"/>
                <a:gd name="connsiteY4" fmla="*/ 0 h 87277"/>
                <a:gd name="connsiteX0" fmla="*/ 0 w 368490"/>
                <a:gd name="connsiteY0" fmla="*/ 467056 h 554333"/>
                <a:gd name="connsiteX1" fmla="*/ 368490 w 368490"/>
                <a:gd name="connsiteY1" fmla="*/ 467056 h 554333"/>
                <a:gd name="connsiteX2" fmla="*/ 368490 w 368490"/>
                <a:gd name="connsiteY2" fmla="*/ 554333 h 554333"/>
                <a:gd name="connsiteX3" fmla="*/ 0 w 368490"/>
                <a:gd name="connsiteY3" fmla="*/ 554333 h 554333"/>
                <a:gd name="connsiteX4" fmla="*/ 0 w 368490"/>
                <a:gd name="connsiteY4" fmla="*/ 467056 h 554333"/>
                <a:gd name="connsiteX0" fmla="*/ 265308 w 633798"/>
                <a:gd name="connsiteY0" fmla="*/ 502243 h 589520"/>
                <a:gd name="connsiteX1" fmla="*/ 633798 w 633798"/>
                <a:gd name="connsiteY1" fmla="*/ 502243 h 589520"/>
                <a:gd name="connsiteX2" fmla="*/ 633798 w 633798"/>
                <a:gd name="connsiteY2" fmla="*/ 589520 h 589520"/>
                <a:gd name="connsiteX3" fmla="*/ 265308 w 633798"/>
                <a:gd name="connsiteY3" fmla="*/ 589520 h 589520"/>
                <a:gd name="connsiteX4" fmla="*/ 265308 w 633798"/>
                <a:gd name="connsiteY4" fmla="*/ 502243 h 589520"/>
                <a:gd name="connsiteX0" fmla="*/ 256856 w 625346"/>
                <a:gd name="connsiteY0" fmla="*/ 704882 h 792159"/>
                <a:gd name="connsiteX1" fmla="*/ 625346 w 625346"/>
                <a:gd name="connsiteY1" fmla="*/ 704882 h 792159"/>
                <a:gd name="connsiteX2" fmla="*/ 625346 w 625346"/>
                <a:gd name="connsiteY2" fmla="*/ 792159 h 792159"/>
                <a:gd name="connsiteX3" fmla="*/ 256856 w 625346"/>
                <a:gd name="connsiteY3" fmla="*/ 792159 h 792159"/>
                <a:gd name="connsiteX4" fmla="*/ 256856 w 625346"/>
                <a:gd name="connsiteY4" fmla="*/ 704882 h 792159"/>
                <a:gd name="connsiteX0" fmla="*/ 262440 w 630930"/>
                <a:gd name="connsiteY0" fmla="*/ 747140 h 834417"/>
                <a:gd name="connsiteX1" fmla="*/ 630930 w 630930"/>
                <a:gd name="connsiteY1" fmla="*/ 747140 h 834417"/>
                <a:gd name="connsiteX2" fmla="*/ 630930 w 630930"/>
                <a:gd name="connsiteY2" fmla="*/ 834417 h 834417"/>
                <a:gd name="connsiteX3" fmla="*/ 262440 w 630930"/>
                <a:gd name="connsiteY3" fmla="*/ 834417 h 834417"/>
                <a:gd name="connsiteX4" fmla="*/ 262440 w 630930"/>
                <a:gd name="connsiteY4" fmla="*/ 747140 h 834417"/>
                <a:gd name="connsiteX0" fmla="*/ 311434 w 679924"/>
                <a:gd name="connsiteY0" fmla="*/ 765603 h 852880"/>
                <a:gd name="connsiteX1" fmla="*/ 679924 w 679924"/>
                <a:gd name="connsiteY1" fmla="*/ 765603 h 852880"/>
                <a:gd name="connsiteX2" fmla="*/ 679924 w 679924"/>
                <a:gd name="connsiteY2" fmla="*/ 852880 h 852880"/>
                <a:gd name="connsiteX3" fmla="*/ 311434 w 679924"/>
                <a:gd name="connsiteY3" fmla="*/ 852880 h 852880"/>
                <a:gd name="connsiteX4" fmla="*/ 311434 w 679924"/>
                <a:gd name="connsiteY4" fmla="*/ 765603 h 852880"/>
                <a:gd name="connsiteX0" fmla="*/ 286375 w 661232"/>
                <a:gd name="connsiteY0" fmla="*/ 782472 h 869749"/>
                <a:gd name="connsiteX1" fmla="*/ 654865 w 661232"/>
                <a:gd name="connsiteY1" fmla="*/ 782472 h 869749"/>
                <a:gd name="connsiteX2" fmla="*/ 654865 w 661232"/>
                <a:gd name="connsiteY2" fmla="*/ 869749 h 869749"/>
                <a:gd name="connsiteX3" fmla="*/ 286375 w 661232"/>
                <a:gd name="connsiteY3" fmla="*/ 869749 h 869749"/>
                <a:gd name="connsiteX4" fmla="*/ 286375 w 661232"/>
                <a:gd name="connsiteY4" fmla="*/ 782472 h 869749"/>
                <a:gd name="connsiteX0" fmla="*/ 299857 w 668454"/>
                <a:gd name="connsiteY0" fmla="*/ 740307 h 827584"/>
                <a:gd name="connsiteX1" fmla="*/ 668347 w 668454"/>
                <a:gd name="connsiteY1" fmla="*/ 740307 h 827584"/>
                <a:gd name="connsiteX2" fmla="*/ 668347 w 668454"/>
                <a:gd name="connsiteY2" fmla="*/ 827584 h 827584"/>
                <a:gd name="connsiteX3" fmla="*/ 299857 w 668454"/>
                <a:gd name="connsiteY3" fmla="*/ 827584 h 827584"/>
                <a:gd name="connsiteX4" fmla="*/ 299857 w 668454"/>
                <a:gd name="connsiteY4" fmla="*/ 740307 h 827584"/>
                <a:gd name="connsiteX0" fmla="*/ 299857 w 1230322"/>
                <a:gd name="connsiteY0" fmla="*/ 740307 h 2675434"/>
                <a:gd name="connsiteX1" fmla="*/ 668347 w 1230322"/>
                <a:gd name="connsiteY1" fmla="*/ 740307 h 2675434"/>
                <a:gd name="connsiteX2" fmla="*/ 1230322 w 1230322"/>
                <a:gd name="connsiteY2" fmla="*/ 2675434 h 2675434"/>
                <a:gd name="connsiteX3" fmla="*/ 299857 w 1230322"/>
                <a:gd name="connsiteY3" fmla="*/ 827584 h 2675434"/>
                <a:gd name="connsiteX4" fmla="*/ 299857 w 1230322"/>
                <a:gd name="connsiteY4" fmla="*/ 740307 h 2675434"/>
                <a:gd name="connsiteX0" fmla="*/ 299857 w 1230322"/>
                <a:gd name="connsiteY0" fmla="*/ 740307 h 3180259"/>
                <a:gd name="connsiteX1" fmla="*/ 668347 w 1230322"/>
                <a:gd name="connsiteY1" fmla="*/ 740307 h 3180259"/>
                <a:gd name="connsiteX2" fmla="*/ 1230322 w 1230322"/>
                <a:gd name="connsiteY2" fmla="*/ 2675434 h 3180259"/>
                <a:gd name="connsiteX3" fmla="*/ 766582 w 1230322"/>
                <a:gd name="connsiteY3" fmla="*/ 3180259 h 3180259"/>
                <a:gd name="connsiteX4" fmla="*/ 299857 w 1230322"/>
                <a:gd name="connsiteY4" fmla="*/ 740307 h 3180259"/>
                <a:gd name="connsiteX0" fmla="*/ 299857 w 1230322"/>
                <a:gd name="connsiteY0" fmla="*/ 740307 h 3180259"/>
                <a:gd name="connsiteX1" fmla="*/ 668347 w 1230322"/>
                <a:gd name="connsiteY1" fmla="*/ 740307 h 3180259"/>
                <a:gd name="connsiteX2" fmla="*/ 1230322 w 1230322"/>
                <a:gd name="connsiteY2" fmla="*/ 2675434 h 3180259"/>
                <a:gd name="connsiteX3" fmla="*/ 766582 w 1230322"/>
                <a:gd name="connsiteY3" fmla="*/ 3180259 h 3180259"/>
                <a:gd name="connsiteX4" fmla="*/ 299857 w 1230322"/>
                <a:gd name="connsiteY4" fmla="*/ 740307 h 3180259"/>
                <a:gd name="connsiteX0" fmla="*/ 298301 w 1238291"/>
                <a:gd name="connsiteY0" fmla="*/ 767382 h 3169234"/>
                <a:gd name="connsiteX1" fmla="*/ 676316 w 1238291"/>
                <a:gd name="connsiteY1" fmla="*/ 729282 h 3169234"/>
                <a:gd name="connsiteX2" fmla="*/ 1238291 w 1238291"/>
                <a:gd name="connsiteY2" fmla="*/ 2664409 h 3169234"/>
                <a:gd name="connsiteX3" fmla="*/ 774551 w 1238291"/>
                <a:gd name="connsiteY3" fmla="*/ 3169234 h 3169234"/>
                <a:gd name="connsiteX4" fmla="*/ 298301 w 1238291"/>
                <a:gd name="connsiteY4" fmla="*/ 767382 h 3169234"/>
                <a:gd name="connsiteX0" fmla="*/ 298301 w 1238291"/>
                <a:gd name="connsiteY0" fmla="*/ 767382 h 3169234"/>
                <a:gd name="connsiteX1" fmla="*/ 676316 w 1238291"/>
                <a:gd name="connsiteY1" fmla="*/ 729282 h 3169234"/>
                <a:gd name="connsiteX2" fmla="*/ 1238291 w 1238291"/>
                <a:gd name="connsiteY2" fmla="*/ 2664409 h 3169234"/>
                <a:gd name="connsiteX3" fmla="*/ 774551 w 1238291"/>
                <a:gd name="connsiteY3" fmla="*/ 3169234 h 3169234"/>
                <a:gd name="connsiteX4" fmla="*/ 298301 w 1238291"/>
                <a:gd name="connsiteY4" fmla="*/ 767382 h 3169234"/>
                <a:gd name="connsiteX0" fmla="*/ 289295 w 1229285"/>
                <a:gd name="connsiteY0" fmla="*/ 781035 h 3182887"/>
                <a:gd name="connsiteX1" fmla="*/ 724460 w 1229285"/>
                <a:gd name="connsiteY1" fmla="*/ 723885 h 3182887"/>
                <a:gd name="connsiteX2" fmla="*/ 1229285 w 1229285"/>
                <a:gd name="connsiteY2" fmla="*/ 2678062 h 3182887"/>
                <a:gd name="connsiteX3" fmla="*/ 765545 w 1229285"/>
                <a:gd name="connsiteY3" fmla="*/ 3182887 h 3182887"/>
                <a:gd name="connsiteX4" fmla="*/ 289295 w 1229285"/>
                <a:gd name="connsiteY4" fmla="*/ 781035 h 3182887"/>
                <a:gd name="connsiteX0" fmla="*/ 289295 w 1229285"/>
                <a:gd name="connsiteY0" fmla="*/ 781035 h 3182887"/>
                <a:gd name="connsiteX1" fmla="*/ 724460 w 1229285"/>
                <a:gd name="connsiteY1" fmla="*/ 723885 h 3182887"/>
                <a:gd name="connsiteX2" fmla="*/ 1229285 w 1229285"/>
                <a:gd name="connsiteY2" fmla="*/ 2678062 h 3182887"/>
                <a:gd name="connsiteX3" fmla="*/ 765545 w 1229285"/>
                <a:gd name="connsiteY3" fmla="*/ 3182887 h 3182887"/>
                <a:gd name="connsiteX4" fmla="*/ 289295 w 1229285"/>
                <a:gd name="connsiteY4" fmla="*/ 781035 h 3182887"/>
                <a:gd name="connsiteX0" fmla="*/ 289295 w 1229285"/>
                <a:gd name="connsiteY0" fmla="*/ 781035 h 3182887"/>
                <a:gd name="connsiteX1" fmla="*/ 724460 w 1229285"/>
                <a:gd name="connsiteY1" fmla="*/ 723885 h 3182887"/>
                <a:gd name="connsiteX2" fmla="*/ 1229285 w 1229285"/>
                <a:gd name="connsiteY2" fmla="*/ 2678062 h 3182887"/>
                <a:gd name="connsiteX3" fmla="*/ 765545 w 1229285"/>
                <a:gd name="connsiteY3" fmla="*/ 3182887 h 3182887"/>
                <a:gd name="connsiteX4" fmla="*/ 289295 w 1229285"/>
                <a:gd name="connsiteY4" fmla="*/ 781035 h 318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9285" h="3182887">
                  <a:moveTo>
                    <a:pt x="289295" y="781035"/>
                  </a:moveTo>
                  <a:cubicBezTo>
                    <a:pt x="-561984" y="554709"/>
                    <a:pt x="737823" y="-822293"/>
                    <a:pt x="724460" y="723885"/>
                  </a:cubicBezTo>
                  <a:cubicBezTo>
                    <a:pt x="597460" y="2308727"/>
                    <a:pt x="841935" y="2664845"/>
                    <a:pt x="1229285" y="2678062"/>
                  </a:cubicBezTo>
                  <a:lnTo>
                    <a:pt x="765545" y="3182887"/>
                  </a:lnTo>
                  <a:cubicBezTo>
                    <a:pt x="371845" y="3102995"/>
                    <a:pt x="435345" y="918077"/>
                    <a:pt x="289295" y="781035"/>
                  </a:cubicBezTo>
                  <a:close/>
                </a:path>
              </a:pathLst>
            </a:custGeom>
            <a:solidFill>
              <a:srgbClr val="F6BF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1" name="Oval 35">
              <a:extLst>
                <a:ext uri="{FF2B5EF4-FFF2-40B4-BE49-F238E27FC236}">
                  <a16:creationId xmlns:a16="http://schemas.microsoft.com/office/drawing/2014/main" id="{190A2E3F-384E-E756-0B15-890E28FEF707}"/>
                </a:ext>
              </a:extLst>
            </p:cNvPr>
            <p:cNvSpPr/>
            <p:nvPr/>
          </p:nvSpPr>
          <p:spPr>
            <a:xfrm rot="178178">
              <a:off x="3540919" y="351583"/>
              <a:ext cx="199231" cy="132913"/>
            </a:xfrm>
            <a:custGeom>
              <a:avLst/>
              <a:gdLst>
                <a:gd name="connsiteX0" fmla="*/ 0 w 257175"/>
                <a:gd name="connsiteY0" fmla="*/ 104775 h 209550"/>
                <a:gd name="connsiteX1" fmla="*/ 128588 w 257175"/>
                <a:gd name="connsiteY1" fmla="*/ 0 h 209550"/>
                <a:gd name="connsiteX2" fmla="*/ 257176 w 257175"/>
                <a:gd name="connsiteY2" fmla="*/ 104775 h 209550"/>
                <a:gd name="connsiteX3" fmla="*/ 128588 w 257175"/>
                <a:gd name="connsiteY3" fmla="*/ 209550 h 209550"/>
                <a:gd name="connsiteX4" fmla="*/ 0 w 257175"/>
                <a:gd name="connsiteY4" fmla="*/ 104775 h 209550"/>
                <a:gd name="connsiteX0" fmla="*/ 0 w 257176"/>
                <a:gd name="connsiteY0" fmla="*/ 104775 h 117871"/>
                <a:gd name="connsiteX1" fmla="*/ 128588 w 257176"/>
                <a:gd name="connsiteY1" fmla="*/ 0 h 117871"/>
                <a:gd name="connsiteX2" fmla="*/ 257176 w 257176"/>
                <a:gd name="connsiteY2" fmla="*/ 104775 h 117871"/>
                <a:gd name="connsiteX3" fmla="*/ 0 w 257176"/>
                <a:gd name="connsiteY3" fmla="*/ 104775 h 117871"/>
                <a:gd name="connsiteX0" fmla="*/ 0 w 257176"/>
                <a:gd name="connsiteY0" fmla="*/ 104775 h 126963"/>
                <a:gd name="connsiteX1" fmla="*/ 128588 w 257176"/>
                <a:gd name="connsiteY1" fmla="*/ 0 h 126963"/>
                <a:gd name="connsiteX2" fmla="*/ 257176 w 257176"/>
                <a:gd name="connsiteY2" fmla="*/ 104775 h 126963"/>
                <a:gd name="connsiteX3" fmla="*/ 0 w 257176"/>
                <a:gd name="connsiteY3" fmla="*/ 104775 h 126963"/>
                <a:gd name="connsiteX0" fmla="*/ 7360 w 264536"/>
                <a:gd name="connsiteY0" fmla="*/ 104775 h 140738"/>
                <a:gd name="connsiteX1" fmla="*/ 135948 w 264536"/>
                <a:gd name="connsiteY1" fmla="*/ 0 h 140738"/>
                <a:gd name="connsiteX2" fmla="*/ 264536 w 264536"/>
                <a:gd name="connsiteY2" fmla="*/ 104775 h 140738"/>
                <a:gd name="connsiteX3" fmla="*/ 7360 w 264536"/>
                <a:gd name="connsiteY3" fmla="*/ 104775 h 140738"/>
                <a:gd name="connsiteX0" fmla="*/ 7360 w 264536"/>
                <a:gd name="connsiteY0" fmla="*/ 104775 h 149931"/>
                <a:gd name="connsiteX1" fmla="*/ 135948 w 264536"/>
                <a:gd name="connsiteY1" fmla="*/ 0 h 149931"/>
                <a:gd name="connsiteX2" fmla="*/ 264536 w 264536"/>
                <a:gd name="connsiteY2" fmla="*/ 104775 h 149931"/>
                <a:gd name="connsiteX3" fmla="*/ 7360 w 264536"/>
                <a:gd name="connsiteY3" fmla="*/ 104775 h 149931"/>
                <a:gd name="connsiteX0" fmla="*/ 3340 w 273216"/>
                <a:gd name="connsiteY0" fmla="*/ 105578 h 111600"/>
                <a:gd name="connsiteX1" fmla="*/ 131928 w 273216"/>
                <a:gd name="connsiteY1" fmla="*/ 803 h 111600"/>
                <a:gd name="connsiteX2" fmla="*/ 273216 w 273216"/>
                <a:gd name="connsiteY2" fmla="*/ 73828 h 111600"/>
                <a:gd name="connsiteX3" fmla="*/ 3340 w 273216"/>
                <a:gd name="connsiteY3" fmla="*/ 105578 h 111600"/>
                <a:gd name="connsiteX0" fmla="*/ 4977 w 274853"/>
                <a:gd name="connsiteY0" fmla="*/ 106163 h 112185"/>
                <a:gd name="connsiteX1" fmla="*/ 133565 w 274853"/>
                <a:gd name="connsiteY1" fmla="*/ 1388 h 112185"/>
                <a:gd name="connsiteX2" fmla="*/ 274853 w 274853"/>
                <a:gd name="connsiteY2" fmla="*/ 74413 h 112185"/>
                <a:gd name="connsiteX3" fmla="*/ 4977 w 274853"/>
                <a:gd name="connsiteY3" fmla="*/ 106163 h 11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853" h="112185">
                  <a:moveTo>
                    <a:pt x="4977" y="106163"/>
                  </a:moveTo>
                  <a:cubicBezTo>
                    <a:pt x="-18571" y="93992"/>
                    <a:pt x="44280" y="8886"/>
                    <a:pt x="133565" y="1388"/>
                  </a:cubicBezTo>
                  <a:cubicBezTo>
                    <a:pt x="222850" y="-6110"/>
                    <a:pt x="274853" y="16547"/>
                    <a:pt x="274853" y="74413"/>
                  </a:cubicBezTo>
                  <a:cubicBezTo>
                    <a:pt x="224847" y="114100"/>
                    <a:pt x="28525" y="118334"/>
                    <a:pt x="4977" y="10616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2" name="Oval 37">
              <a:extLst>
                <a:ext uri="{FF2B5EF4-FFF2-40B4-BE49-F238E27FC236}">
                  <a16:creationId xmlns:a16="http://schemas.microsoft.com/office/drawing/2014/main" id="{47120C73-48D9-49C9-45B3-5DBF0F80AA8F}"/>
                </a:ext>
              </a:extLst>
            </p:cNvPr>
            <p:cNvSpPr/>
            <p:nvPr/>
          </p:nvSpPr>
          <p:spPr>
            <a:xfrm>
              <a:off x="3127372" y="653451"/>
              <a:ext cx="326294" cy="167011"/>
            </a:xfrm>
            <a:custGeom>
              <a:avLst/>
              <a:gdLst>
                <a:gd name="connsiteX0" fmla="*/ 0 w 326231"/>
                <a:gd name="connsiteY0" fmla="*/ 69339 h 138677"/>
                <a:gd name="connsiteX1" fmla="*/ 163116 w 326231"/>
                <a:gd name="connsiteY1" fmla="*/ 0 h 138677"/>
                <a:gd name="connsiteX2" fmla="*/ 326232 w 326231"/>
                <a:gd name="connsiteY2" fmla="*/ 69339 h 138677"/>
                <a:gd name="connsiteX3" fmla="*/ 163116 w 326231"/>
                <a:gd name="connsiteY3" fmla="*/ 138678 h 138677"/>
                <a:gd name="connsiteX4" fmla="*/ 0 w 326231"/>
                <a:gd name="connsiteY4" fmla="*/ 69339 h 138677"/>
                <a:gd name="connsiteX0" fmla="*/ 0 w 326232"/>
                <a:gd name="connsiteY0" fmla="*/ 69339 h 78006"/>
                <a:gd name="connsiteX1" fmla="*/ 163116 w 326232"/>
                <a:gd name="connsiteY1" fmla="*/ 0 h 78006"/>
                <a:gd name="connsiteX2" fmla="*/ 326232 w 326232"/>
                <a:gd name="connsiteY2" fmla="*/ 69339 h 78006"/>
                <a:gd name="connsiteX3" fmla="*/ 0 w 326232"/>
                <a:gd name="connsiteY3" fmla="*/ 69339 h 78006"/>
                <a:gd name="connsiteX0" fmla="*/ 77 w 326321"/>
                <a:gd name="connsiteY0" fmla="*/ 69339 h 128511"/>
                <a:gd name="connsiteX1" fmla="*/ 163193 w 326321"/>
                <a:gd name="connsiteY1" fmla="*/ 0 h 128511"/>
                <a:gd name="connsiteX2" fmla="*/ 326309 w 326321"/>
                <a:gd name="connsiteY2" fmla="*/ 69339 h 128511"/>
                <a:gd name="connsiteX3" fmla="*/ 180207 w 326321"/>
                <a:gd name="connsiteY3" fmla="*/ 128511 h 128511"/>
                <a:gd name="connsiteX4" fmla="*/ 77 w 326321"/>
                <a:gd name="connsiteY4" fmla="*/ 69339 h 128511"/>
                <a:gd name="connsiteX0" fmla="*/ 54 w 326294"/>
                <a:gd name="connsiteY0" fmla="*/ 70808 h 129980"/>
                <a:gd name="connsiteX1" fmla="*/ 163170 w 326294"/>
                <a:gd name="connsiteY1" fmla="*/ 1469 h 129980"/>
                <a:gd name="connsiteX2" fmla="*/ 326286 w 326294"/>
                <a:gd name="connsiteY2" fmla="*/ 27946 h 129980"/>
                <a:gd name="connsiteX3" fmla="*/ 180184 w 326294"/>
                <a:gd name="connsiteY3" fmla="*/ 129980 h 129980"/>
                <a:gd name="connsiteX4" fmla="*/ 54 w 326294"/>
                <a:gd name="connsiteY4" fmla="*/ 70808 h 129980"/>
                <a:gd name="connsiteX0" fmla="*/ 54 w 326294"/>
                <a:gd name="connsiteY0" fmla="*/ 70808 h 130358"/>
                <a:gd name="connsiteX1" fmla="*/ 163170 w 326294"/>
                <a:gd name="connsiteY1" fmla="*/ 1469 h 130358"/>
                <a:gd name="connsiteX2" fmla="*/ 326286 w 326294"/>
                <a:gd name="connsiteY2" fmla="*/ 27946 h 130358"/>
                <a:gd name="connsiteX3" fmla="*/ 180184 w 326294"/>
                <a:gd name="connsiteY3" fmla="*/ 129980 h 130358"/>
                <a:gd name="connsiteX4" fmla="*/ 54 w 326294"/>
                <a:gd name="connsiteY4" fmla="*/ 70808 h 130358"/>
                <a:gd name="connsiteX0" fmla="*/ 54 w 326294"/>
                <a:gd name="connsiteY0" fmla="*/ 70808 h 167011"/>
                <a:gd name="connsiteX1" fmla="*/ 163170 w 326294"/>
                <a:gd name="connsiteY1" fmla="*/ 1469 h 167011"/>
                <a:gd name="connsiteX2" fmla="*/ 326286 w 326294"/>
                <a:gd name="connsiteY2" fmla="*/ 27946 h 167011"/>
                <a:gd name="connsiteX3" fmla="*/ 180184 w 326294"/>
                <a:gd name="connsiteY3" fmla="*/ 129980 h 167011"/>
                <a:gd name="connsiteX4" fmla="*/ 54 w 326294"/>
                <a:gd name="connsiteY4" fmla="*/ 70808 h 16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294" h="167011">
                  <a:moveTo>
                    <a:pt x="54" y="70808"/>
                  </a:moveTo>
                  <a:cubicBezTo>
                    <a:pt x="-2782" y="49390"/>
                    <a:pt x="108798" y="8613"/>
                    <a:pt x="163170" y="1469"/>
                  </a:cubicBezTo>
                  <a:cubicBezTo>
                    <a:pt x="217542" y="-5675"/>
                    <a:pt x="327419" y="14862"/>
                    <a:pt x="326286" y="27946"/>
                  </a:cubicBezTo>
                  <a:cubicBezTo>
                    <a:pt x="325153" y="41030"/>
                    <a:pt x="272656" y="137123"/>
                    <a:pt x="180184" y="129980"/>
                  </a:cubicBezTo>
                  <a:cubicBezTo>
                    <a:pt x="104381" y="232374"/>
                    <a:pt x="2890" y="92226"/>
                    <a:pt x="54" y="70808"/>
                  </a:cubicBezTo>
                  <a:close/>
                </a:path>
              </a:pathLst>
            </a:custGeom>
            <a:solidFill>
              <a:srgbClr val="6B44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Rectangle 38">
              <a:extLst>
                <a:ext uri="{FF2B5EF4-FFF2-40B4-BE49-F238E27FC236}">
                  <a16:creationId xmlns:a16="http://schemas.microsoft.com/office/drawing/2014/main" id="{B34E0482-DCEB-2592-3749-01357A74409B}"/>
                </a:ext>
              </a:extLst>
            </p:cNvPr>
            <p:cNvSpPr/>
            <p:nvPr/>
          </p:nvSpPr>
          <p:spPr>
            <a:xfrm>
              <a:off x="3956009" y="2508368"/>
              <a:ext cx="3368716" cy="1641594"/>
            </a:xfrm>
            <a:custGeom>
              <a:avLst/>
              <a:gdLst>
                <a:gd name="connsiteX0" fmla="*/ 0 w 1800225"/>
                <a:gd name="connsiteY0" fmla="*/ 0 h 639618"/>
                <a:gd name="connsiteX1" fmla="*/ 1800225 w 1800225"/>
                <a:gd name="connsiteY1" fmla="*/ 0 h 639618"/>
                <a:gd name="connsiteX2" fmla="*/ 1800225 w 1800225"/>
                <a:gd name="connsiteY2" fmla="*/ 639618 h 639618"/>
                <a:gd name="connsiteX3" fmla="*/ 0 w 1800225"/>
                <a:gd name="connsiteY3" fmla="*/ 639618 h 639618"/>
                <a:gd name="connsiteX4" fmla="*/ 0 w 1800225"/>
                <a:gd name="connsiteY4" fmla="*/ 0 h 639618"/>
                <a:gd name="connsiteX0" fmla="*/ 1524000 w 1800225"/>
                <a:gd name="connsiteY0" fmla="*/ 0 h 944418"/>
                <a:gd name="connsiteX1" fmla="*/ 1800225 w 1800225"/>
                <a:gd name="connsiteY1" fmla="*/ 304800 h 944418"/>
                <a:gd name="connsiteX2" fmla="*/ 1800225 w 1800225"/>
                <a:gd name="connsiteY2" fmla="*/ 944418 h 944418"/>
                <a:gd name="connsiteX3" fmla="*/ 0 w 1800225"/>
                <a:gd name="connsiteY3" fmla="*/ 944418 h 944418"/>
                <a:gd name="connsiteX4" fmla="*/ 1524000 w 1800225"/>
                <a:gd name="connsiteY4" fmla="*/ 0 h 944418"/>
                <a:gd name="connsiteX0" fmla="*/ 1524000 w 1800225"/>
                <a:gd name="connsiteY0" fmla="*/ 0 h 944418"/>
                <a:gd name="connsiteX1" fmla="*/ 1800225 w 1800225"/>
                <a:gd name="connsiteY1" fmla="*/ 304800 h 944418"/>
                <a:gd name="connsiteX2" fmla="*/ 1800225 w 1800225"/>
                <a:gd name="connsiteY2" fmla="*/ 944418 h 944418"/>
                <a:gd name="connsiteX3" fmla="*/ 0 w 1800225"/>
                <a:gd name="connsiteY3" fmla="*/ 944418 h 944418"/>
                <a:gd name="connsiteX4" fmla="*/ 161925 w 1800225"/>
                <a:gd name="connsiteY4" fmla="*/ 161925 h 944418"/>
                <a:gd name="connsiteX5" fmla="*/ 1524000 w 1800225"/>
                <a:gd name="connsiteY5" fmla="*/ 0 h 944418"/>
                <a:gd name="connsiteX0" fmla="*/ 1405475 w 1681700"/>
                <a:gd name="connsiteY0" fmla="*/ 0 h 1249218"/>
                <a:gd name="connsiteX1" fmla="*/ 1681700 w 1681700"/>
                <a:gd name="connsiteY1" fmla="*/ 304800 h 1249218"/>
                <a:gd name="connsiteX2" fmla="*/ 1681700 w 1681700"/>
                <a:gd name="connsiteY2" fmla="*/ 944418 h 1249218"/>
                <a:gd name="connsiteX3" fmla="*/ 252950 w 1681700"/>
                <a:gd name="connsiteY3" fmla="*/ 1249218 h 1249218"/>
                <a:gd name="connsiteX4" fmla="*/ 43400 w 1681700"/>
                <a:gd name="connsiteY4" fmla="*/ 161925 h 1249218"/>
                <a:gd name="connsiteX5" fmla="*/ 1405475 w 1681700"/>
                <a:gd name="connsiteY5" fmla="*/ 0 h 1249218"/>
                <a:gd name="connsiteX0" fmla="*/ 1702372 w 1978597"/>
                <a:gd name="connsiteY0" fmla="*/ 0 h 1249218"/>
                <a:gd name="connsiteX1" fmla="*/ 1978597 w 1978597"/>
                <a:gd name="connsiteY1" fmla="*/ 304800 h 1249218"/>
                <a:gd name="connsiteX2" fmla="*/ 1978597 w 1978597"/>
                <a:gd name="connsiteY2" fmla="*/ 944418 h 1249218"/>
                <a:gd name="connsiteX3" fmla="*/ 549847 w 1978597"/>
                <a:gd name="connsiteY3" fmla="*/ 1249218 h 1249218"/>
                <a:gd name="connsiteX4" fmla="*/ 340297 w 1978597"/>
                <a:gd name="connsiteY4" fmla="*/ 161925 h 1249218"/>
                <a:gd name="connsiteX5" fmla="*/ 1702372 w 1978597"/>
                <a:gd name="connsiteY5" fmla="*/ 0 h 1249218"/>
                <a:gd name="connsiteX0" fmla="*/ 1778041 w 2054266"/>
                <a:gd name="connsiteY0" fmla="*/ 0 h 1249218"/>
                <a:gd name="connsiteX1" fmla="*/ 2054266 w 2054266"/>
                <a:gd name="connsiteY1" fmla="*/ 304800 h 1249218"/>
                <a:gd name="connsiteX2" fmla="*/ 2054266 w 2054266"/>
                <a:gd name="connsiteY2" fmla="*/ 944418 h 1249218"/>
                <a:gd name="connsiteX3" fmla="*/ 625516 w 2054266"/>
                <a:gd name="connsiteY3" fmla="*/ 1249218 h 1249218"/>
                <a:gd name="connsiteX4" fmla="*/ 415966 w 2054266"/>
                <a:gd name="connsiteY4" fmla="*/ 161925 h 1249218"/>
                <a:gd name="connsiteX5" fmla="*/ 1778041 w 2054266"/>
                <a:gd name="connsiteY5" fmla="*/ 0 h 1249218"/>
                <a:gd name="connsiteX0" fmla="*/ 1778041 w 2054266"/>
                <a:gd name="connsiteY0" fmla="*/ 225307 h 1474525"/>
                <a:gd name="connsiteX1" fmla="*/ 2054266 w 2054266"/>
                <a:gd name="connsiteY1" fmla="*/ 530107 h 1474525"/>
                <a:gd name="connsiteX2" fmla="*/ 2054266 w 2054266"/>
                <a:gd name="connsiteY2" fmla="*/ 1169725 h 1474525"/>
                <a:gd name="connsiteX3" fmla="*/ 625516 w 2054266"/>
                <a:gd name="connsiteY3" fmla="*/ 1474525 h 1474525"/>
                <a:gd name="connsiteX4" fmla="*/ 415966 w 2054266"/>
                <a:gd name="connsiteY4" fmla="*/ 387232 h 1474525"/>
                <a:gd name="connsiteX5" fmla="*/ 1778041 w 2054266"/>
                <a:gd name="connsiteY5" fmla="*/ 225307 h 1474525"/>
                <a:gd name="connsiteX0" fmla="*/ 1778041 w 3311566"/>
                <a:gd name="connsiteY0" fmla="*/ 225307 h 1474525"/>
                <a:gd name="connsiteX1" fmla="*/ 3311566 w 3311566"/>
                <a:gd name="connsiteY1" fmla="*/ 863482 h 1474525"/>
                <a:gd name="connsiteX2" fmla="*/ 2054266 w 3311566"/>
                <a:gd name="connsiteY2" fmla="*/ 1169725 h 1474525"/>
                <a:gd name="connsiteX3" fmla="*/ 625516 w 3311566"/>
                <a:gd name="connsiteY3" fmla="*/ 1474525 h 1474525"/>
                <a:gd name="connsiteX4" fmla="*/ 415966 w 3311566"/>
                <a:gd name="connsiteY4" fmla="*/ 387232 h 1474525"/>
                <a:gd name="connsiteX5" fmla="*/ 1778041 w 3311566"/>
                <a:gd name="connsiteY5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2054266 w 3330616"/>
                <a:gd name="connsiteY3" fmla="*/ 1169725 h 1474525"/>
                <a:gd name="connsiteX4" fmla="*/ 625516 w 3330616"/>
                <a:gd name="connsiteY4" fmla="*/ 1474525 h 1474525"/>
                <a:gd name="connsiteX5" fmla="*/ 415966 w 3330616"/>
                <a:gd name="connsiteY5" fmla="*/ 387232 h 1474525"/>
                <a:gd name="connsiteX6" fmla="*/ 1778041 w 3330616"/>
                <a:gd name="connsiteY6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2054266 w 3330616"/>
                <a:gd name="connsiteY3" fmla="*/ 1169725 h 1474525"/>
                <a:gd name="connsiteX4" fmla="*/ 625516 w 3330616"/>
                <a:gd name="connsiteY4" fmla="*/ 1474525 h 1474525"/>
                <a:gd name="connsiteX5" fmla="*/ 415966 w 3330616"/>
                <a:gd name="connsiteY5" fmla="*/ 387232 h 1474525"/>
                <a:gd name="connsiteX6" fmla="*/ 1778041 w 3330616"/>
                <a:gd name="connsiteY6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054266 w 3330616"/>
                <a:gd name="connsiteY4" fmla="*/ 1169725 h 1474525"/>
                <a:gd name="connsiteX5" fmla="*/ 625516 w 3330616"/>
                <a:gd name="connsiteY5" fmla="*/ 1474525 h 1474525"/>
                <a:gd name="connsiteX6" fmla="*/ 415966 w 3330616"/>
                <a:gd name="connsiteY6" fmla="*/ 387232 h 1474525"/>
                <a:gd name="connsiteX7" fmla="*/ 1778041 w 3330616"/>
                <a:gd name="connsiteY7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054266 w 3330616"/>
                <a:gd name="connsiteY4" fmla="*/ 1169725 h 1474525"/>
                <a:gd name="connsiteX5" fmla="*/ 625516 w 3330616"/>
                <a:gd name="connsiteY5" fmla="*/ 1474525 h 1474525"/>
                <a:gd name="connsiteX6" fmla="*/ 415966 w 3330616"/>
                <a:gd name="connsiteY6" fmla="*/ 387232 h 1474525"/>
                <a:gd name="connsiteX7" fmla="*/ 1778041 w 3330616"/>
                <a:gd name="connsiteY7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054266 w 3330616"/>
                <a:gd name="connsiteY5" fmla="*/ 1169725 h 1474525"/>
                <a:gd name="connsiteX6" fmla="*/ 625516 w 3330616"/>
                <a:gd name="connsiteY6" fmla="*/ 1474525 h 1474525"/>
                <a:gd name="connsiteX7" fmla="*/ 415966 w 3330616"/>
                <a:gd name="connsiteY7" fmla="*/ 387232 h 1474525"/>
                <a:gd name="connsiteX8" fmla="*/ 1778041 w 3330616"/>
                <a:gd name="connsiteY8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054266 w 3330616"/>
                <a:gd name="connsiteY5" fmla="*/ 1169725 h 1474525"/>
                <a:gd name="connsiteX6" fmla="*/ 625516 w 3330616"/>
                <a:gd name="connsiteY6" fmla="*/ 1474525 h 1474525"/>
                <a:gd name="connsiteX7" fmla="*/ 415966 w 3330616"/>
                <a:gd name="connsiteY7" fmla="*/ 387232 h 1474525"/>
                <a:gd name="connsiteX8" fmla="*/ 1778041 w 3330616"/>
                <a:gd name="connsiteY8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054266 w 3330616"/>
                <a:gd name="connsiteY5" fmla="*/ 1169725 h 1474525"/>
                <a:gd name="connsiteX6" fmla="*/ 625516 w 3330616"/>
                <a:gd name="connsiteY6" fmla="*/ 1474525 h 1474525"/>
                <a:gd name="connsiteX7" fmla="*/ 415966 w 3330616"/>
                <a:gd name="connsiteY7" fmla="*/ 387232 h 1474525"/>
                <a:gd name="connsiteX8" fmla="*/ 1778041 w 3330616"/>
                <a:gd name="connsiteY8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054266 w 3330616"/>
                <a:gd name="connsiteY5" fmla="*/ 1169725 h 1474525"/>
                <a:gd name="connsiteX6" fmla="*/ 625516 w 3330616"/>
                <a:gd name="connsiteY6" fmla="*/ 1474525 h 1474525"/>
                <a:gd name="connsiteX7" fmla="*/ 415966 w 3330616"/>
                <a:gd name="connsiteY7" fmla="*/ 387232 h 1474525"/>
                <a:gd name="connsiteX8" fmla="*/ 1778041 w 3330616"/>
                <a:gd name="connsiteY8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054266 w 3330616"/>
                <a:gd name="connsiteY5" fmla="*/ 1169725 h 1474525"/>
                <a:gd name="connsiteX6" fmla="*/ 625516 w 3330616"/>
                <a:gd name="connsiteY6" fmla="*/ 1474525 h 1474525"/>
                <a:gd name="connsiteX7" fmla="*/ 415966 w 3330616"/>
                <a:gd name="connsiteY7" fmla="*/ 387232 h 1474525"/>
                <a:gd name="connsiteX8" fmla="*/ 1778041 w 3330616"/>
                <a:gd name="connsiteY8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054266 w 3330616"/>
                <a:gd name="connsiteY6" fmla="*/ 1169725 h 1474525"/>
                <a:gd name="connsiteX7" fmla="*/ 625516 w 3330616"/>
                <a:gd name="connsiteY7" fmla="*/ 1474525 h 1474525"/>
                <a:gd name="connsiteX8" fmla="*/ 415966 w 3330616"/>
                <a:gd name="connsiteY8" fmla="*/ 387232 h 1474525"/>
                <a:gd name="connsiteX9" fmla="*/ 1778041 w 3330616"/>
                <a:gd name="connsiteY9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054266 w 3330616"/>
                <a:gd name="connsiteY6" fmla="*/ 1169725 h 1474525"/>
                <a:gd name="connsiteX7" fmla="*/ 625516 w 3330616"/>
                <a:gd name="connsiteY7" fmla="*/ 1474525 h 1474525"/>
                <a:gd name="connsiteX8" fmla="*/ 415966 w 3330616"/>
                <a:gd name="connsiteY8" fmla="*/ 387232 h 1474525"/>
                <a:gd name="connsiteX9" fmla="*/ 1778041 w 3330616"/>
                <a:gd name="connsiteY9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625516 w 3330616"/>
                <a:gd name="connsiteY7" fmla="*/ 1474525 h 1474525"/>
                <a:gd name="connsiteX8" fmla="*/ 415966 w 3330616"/>
                <a:gd name="connsiteY8" fmla="*/ 387232 h 1474525"/>
                <a:gd name="connsiteX9" fmla="*/ 1778041 w 3330616"/>
                <a:gd name="connsiteY9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625516 w 3330616"/>
                <a:gd name="connsiteY7" fmla="*/ 1474525 h 1474525"/>
                <a:gd name="connsiteX8" fmla="*/ 415966 w 3330616"/>
                <a:gd name="connsiteY8" fmla="*/ 387232 h 1474525"/>
                <a:gd name="connsiteX9" fmla="*/ 1778041 w 3330616"/>
                <a:gd name="connsiteY9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1949491 w 3330616"/>
                <a:gd name="connsiteY7" fmla="*/ 1463558 h 1474525"/>
                <a:gd name="connsiteX8" fmla="*/ 625516 w 3330616"/>
                <a:gd name="connsiteY8" fmla="*/ 1474525 h 1474525"/>
                <a:gd name="connsiteX9" fmla="*/ 415966 w 3330616"/>
                <a:gd name="connsiteY9" fmla="*/ 387232 h 1474525"/>
                <a:gd name="connsiteX10" fmla="*/ 1778041 w 3330616"/>
                <a:gd name="connsiteY10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1949491 w 3330616"/>
                <a:gd name="connsiteY7" fmla="*/ 1463558 h 1474525"/>
                <a:gd name="connsiteX8" fmla="*/ 625516 w 3330616"/>
                <a:gd name="connsiteY8" fmla="*/ 1474525 h 1474525"/>
                <a:gd name="connsiteX9" fmla="*/ 415966 w 3330616"/>
                <a:gd name="connsiteY9" fmla="*/ 387232 h 1474525"/>
                <a:gd name="connsiteX10" fmla="*/ 1778041 w 3330616"/>
                <a:gd name="connsiteY10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1949491 w 3330616"/>
                <a:gd name="connsiteY7" fmla="*/ 1463558 h 1474525"/>
                <a:gd name="connsiteX8" fmla="*/ 625516 w 3330616"/>
                <a:gd name="connsiteY8" fmla="*/ 1474525 h 1474525"/>
                <a:gd name="connsiteX9" fmla="*/ 415966 w 3330616"/>
                <a:gd name="connsiteY9" fmla="*/ 387232 h 1474525"/>
                <a:gd name="connsiteX10" fmla="*/ 1778041 w 3330616"/>
                <a:gd name="connsiteY10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1949491 w 3330616"/>
                <a:gd name="connsiteY7" fmla="*/ 1463558 h 1474525"/>
                <a:gd name="connsiteX8" fmla="*/ 630279 w 3330616"/>
                <a:gd name="connsiteY8" fmla="*/ 1263533 h 1474525"/>
                <a:gd name="connsiteX9" fmla="*/ 625516 w 3330616"/>
                <a:gd name="connsiteY9" fmla="*/ 1474525 h 1474525"/>
                <a:gd name="connsiteX10" fmla="*/ 415966 w 3330616"/>
                <a:gd name="connsiteY10" fmla="*/ 387232 h 1474525"/>
                <a:gd name="connsiteX11" fmla="*/ 1778041 w 3330616"/>
                <a:gd name="connsiteY11" fmla="*/ 225307 h 1474525"/>
                <a:gd name="connsiteX0" fmla="*/ 1778041 w 3330616"/>
                <a:gd name="connsiteY0" fmla="*/ 225307 h 1634353"/>
                <a:gd name="connsiteX1" fmla="*/ 3330616 w 3330616"/>
                <a:gd name="connsiteY1" fmla="*/ 511058 h 1634353"/>
                <a:gd name="connsiteX2" fmla="*/ 3311566 w 3330616"/>
                <a:gd name="connsiteY2" fmla="*/ 863482 h 1634353"/>
                <a:gd name="connsiteX3" fmla="*/ 3035341 w 3330616"/>
                <a:gd name="connsiteY3" fmla="*/ 863483 h 1634353"/>
                <a:gd name="connsiteX4" fmla="*/ 2663866 w 3330616"/>
                <a:gd name="connsiteY4" fmla="*/ 749183 h 1634353"/>
                <a:gd name="connsiteX5" fmla="*/ 2430504 w 3330616"/>
                <a:gd name="connsiteY5" fmla="*/ 906346 h 1634353"/>
                <a:gd name="connsiteX6" fmla="*/ 2268579 w 3330616"/>
                <a:gd name="connsiteY6" fmla="*/ 1203063 h 1634353"/>
                <a:gd name="connsiteX7" fmla="*/ 1949491 w 3330616"/>
                <a:gd name="connsiteY7" fmla="*/ 1463558 h 1634353"/>
                <a:gd name="connsiteX8" fmla="*/ 630279 w 3330616"/>
                <a:gd name="connsiteY8" fmla="*/ 1263533 h 1634353"/>
                <a:gd name="connsiteX9" fmla="*/ 625516 w 3330616"/>
                <a:gd name="connsiteY9" fmla="*/ 1474525 h 1634353"/>
                <a:gd name="connsiteX10" fmla="*/ 415966 w 3330616"/>
                <a:gd name="connsiteY10" fmla="*/ 387232 h 1634353"/>
                <a:gd name="connsiteX11" fmla="*/ 1778041 w 3330616"/>
                <a:gd name="connsiteY11" fmla="*/ 225307 h 1634353"/>
                <a:gd name="connsiteX0" fmla="*/ 1778041 w 3330616"/>
                <a:gd name="connsiteY0" fmla="*/ 225307 h 1641594"/>
                <a:gd name="connsiteX1" fmla="*/ 3330616 w 3330616"/>
                <a:gd name="connsiteY1" fmla="*/ 511058 h 1641594"/>
                <a:gd name="connsiteX2" fmla="*/ 3311566 w 3330616"/>
                <a:gd name="connsiteY2" fmla="*/ 863482 h 1641594"/>
                <a:gd name="connsiteX3" fmla="*/ 3035341 w 3330616"/>
                <a:gd name="connsiteY3" fmla="*/ 863483 h 1641594"/>
                <a:gd name="connsiteX4" fmla="*/ 2663866 w 3330616"/>
                <a:gd name="connsiteY4" fmla="*/ 749183 h 1641594"/>
                <a:gd name="connsiteX5" fmla="*/ 2430504 w 3330616"/>
                <a:gd name="connsiteY5" fmla="*/ 906346 h 1641594"/>
                <a:gd name="connsiteX6" fmla="*/ 2268579 w 3330616"/>
                <a:gd name="connsiteY6" fmla="*/ 1203063 h 1641594"/>
                <a:gd name="connsiteX7" fmla="*/ 1949491 w 3330616"/>
                <a:gd name="connsiteY7" fmla="*/ 1463558 h 1641594"/>
                <a:gd name="connsiteX8" fmla="*/ 630279 w 3330616"/>
                <a:gd name="connsiteY8" fmla="*/ 1263533 h 1641594"/>
                <a:gd name="connsiteX9" fmla="*/ 625516 w 3330616"/>
                <a:gd name="connsiteY9" fmla="*/ 1474525 h 1641594"/>
                <a:gd name="connsiteX10" fmla="*/ 415966 w 3330616"/>
                <a:gd name="connsiteY10" fmla="*/ 387232 h 1641594"/>
                <a:gd name="connsiteX11" fmla="*/ 1778041 w 3330616"/>
                <a:gd name="connsiteY11" fmla="*/ 225307 h 1641594"/>
                <a:gd name="connsiteX0" fmla="*/ 1778041 w 3330616"/>
                <a:gd name="connsiteY0" fmla="*/ 225307 h 1641594"/>
                <a:gd name="connsiteX1" fmla="*/ 3330616 w 3330616"/>
                <a:gd name="connsiteY1" fmla="*/ 511058 h 1641594"/>
                <a:gd name="connsiteX2" fmla="*/ 3168691 w 3330616"/>
                <a:gd name="connsiteY2" fmla="*/ 492007 h 1641594"/>
                <a:gd name="connsiteX3" fmla="*/ 3311566 w 3330616"/>
                <a:gd name="connsiteY3" fmla="*/ 863482 h 1641594"/>
                <a:gd name="connsiteX4" fmla="*/ 3035341 w 3330616"/>
                <a:gd name="connsiteY4" fmla="*/ 863483 h 1641594"/>
                <a:gd name="connsiteX5" fmla="*/ 2663866 w 3330616"/>
                <a:gd name="connsiteY5" fmla="*/ 749183 h 1641594"/>
                <a:gd name="connsiteX6" fmla="*/ 2430504 w 3330616"/>
                <a:gd name="connsiteY6" fmla="*/ 906346 h 1641594"/>
                <a:gd name="connsiteX7" fmla="*/ 2268579 w 3330616"/>
                <a:gd name="connsiteY7" fmla="*/ 1203063 h 1641594"/>
                <a:gd name="connsiteX8" fmla="*/ 1949491 w 3330616"/>
                <a:gd name="connsiteY8" fmla="*/ 1463558 h 1641594"/>
                <a:gd name="connsiteX9" fmla="*/ 630279 w 3330616"/>
                <a:gd name="connsiteY9" fmla="*/ 1263533 h 1641594"/>
                <a:gd name="connsiteX10" fmla="*/ 625516 w 3330616"/>
                <a:gd name="connsiteY10" fmla="*/ 1474525 h 1641594"/>
                <a:gd name="connsiteX11" fmla="*/ 415966 w 3330616"/>
                <a:gd name="connsiteY11" fmla="*/ 387232 h 1641594"/>
                <a:gd name="connsiteX12" fmla="*/ 1778041 w 3330616"/>
                <a:gd name="connsiteY12" fmla="*/ 225307 h 1641594"/>
                <a:gd name="connsiteX0" fmla="*/ 1778041 w 3330616"/>
                <a:gd name="connsiteY0" fmla="*/ 225307 h 1641594"/>
                <a:gd name="connsiteX1" fmla="*/ 3330616 w 3330616"/>
                <a:gd name="connsiteY1" fmla="*/ 511058 h 1641594"/>
                <a:gd name="connsiteX2" fmla="*/ 3168691 w 3330616"/>
                <a:gd name="connsiteY2" fmla="*/ 492007 h 1641594"/>
                <a:gd name="connsiteX3" fmla="*/ 3311566 w 3330616"/>
                <a:gd name="connsiteY3" fmla="*/ 863482 h 1641594"/>
                <a:gd name="connsiteX4" fmla="*/ 3035341 w 3330616"/>
                <a:gd name="connsiteY4" fmla="*/ 863483 h 1641594"/>
                <a:gd name="connsiteX5" fmla="*/ 2663866 w 3330616"/>
                <a:gd name="connsiteY5" fmla="*/ 749183 h 1641594"/>
                <a:gd name="connsiteX6" fmla="*/ 2430504 w 3330616"/>
                <a:gd name="connsiteY6" fmla="*/ 906346 h 1641594"/>
                <a:gd name="connsiteX7" fmla="*/ 2268579 w 3330616"/>
                <a:gd name="connsiteY7" fmla="*/ 1203063 h 1641594"/>
                <a:gd name="connsiteX8" fmla="*/ 1949491 w 3330616"/>
                <a:gd name="connsiteY8" fmla="*/ 1463558 h 1641594"/>
                <a:gd name="connsiteX9" fmla="*/ 630279 w 3330616"/>
                <a:gd name="connsiteY9" fmla="*/ 1263533 h 1641594"/>
                <a:gd name="connsiteX10" fmla="*/ 625516 w 3330616"/>
                <a:gd name="connsiteY10" fmla="*/ 1474525 h 1641594"/>
                <a:gd name="connsiteX11" fmla="*/ 415966 w 3330616"/>
                <a:gd name="connsiteY11" fmla="*/ 387232 h 1641594"/>
                <a:gd name="connsiteX12" fmla="*/ 1778041 w 3330616"/>
                <a:gd name="connsiteY12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035341 w 3368716"/>
                <a:gd name="connsiteY4" fmla="*/ 863483 h 1641594"/>
                <a:gd name="connsiteX5" fmla="*/ 2663866 w 3368716"/>
                <a:gd name="connsiteY5" fmla="*/ 749183 h 1641594"/>
                <a:gd name="connsiteX6" fmla="*/ 2430504 w 3368716"/>
                <a:gd name="connsiteY6" fmla="*/ 906346 h 1641594"/>
                <a:gd name="connsiteX7" fmla="*/ 2268579 w 3368716"/>
                <a:gd name="connsiteY7" fmla="*/ 1203063 h 1641594"/>
                <a:gd name="connsiteX8" fmla="*/ 1949491 w 3368716"/>
                <a:gd name="connsiteY8" fmla="*/ 1463558 h 1641594"/>
                <a:gd name="connsiteX9" fmla="*/ 630279 w 3368716"/>
                <a:gd name="connsiteY9" fmla="*/ 1263533 h 1641594"/>
                <a:gd name="connsiteX10" fmla="*/ 625516 w 3368716"/>
                <a:gd name="connsiteY10" fmla="*/ 1474525 h 1641594"/>
                <a:gd name="connsiteX11" fmla="*/ 415966 w 3368716"/>
                <a:gd name="connsiteY11" fmla="*/ 387232 h 1641594"/>
                <a:gd name="connsiteX12" fmla="*/ 1778041 w 3368716"/>
                <a:gd name="connsiteY12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035341 w 3368716"/>
                <a:gd name="connsiteY4" fmla="*/ 863483 h 1641594"/>
                <a:gd name="connsiteX5" fmla="*/ 2663866 w 3368716"/>
                <a:gd name="connsiteY5" fmla="*/ 749183 h 1641594"/>
                <a:gd name="connsiteX6" fmla="*/ 2430504 w 3368716"/>
                <a:gd name="connsiteY6" fmla="*/ 906346 h 1641594"/>
                <a:gd name="connsiteX7" fmla="*/ 2268579 w 3368716"/>
                <a:gd name="connsiteY7" fmla="*/ 1203063 h 1641594"/>
                <a:gd name="connsiteX8" fmla="*/ 1949491 w 3368716"/>
                <a:gd name="connsiteY8" fmla="*/ 1463558 h 1641594"/>
                <a:gd name="connsiteX9" fmla="*/ 630279 w 3368716"/>
                <a:gd name="connsiteY9" fmla="*/ 1263533 h 1641594"/>
                <a:gd name="connsiteX10" fmla="*/ 625516 w 3368716"/>
                <a:gd name="connsiteY10" fmla="*/ 1474525 h 1641594"/>
                <a:gd name="connsiteX11" fmla="*/ 415966 w 3368716"/>
                <a:gd name="connsiteY11" fmla="*/ 387232 h 1641594"/>
                <a:gd name="connsiteX12" fmla="*/ 1778041 w 3368716"/>
                <a:gd name="connsiteY12" fmla="*/ 225307 h 1641594"/>
                <a:gd name="connsiteX0" fmla="*/ 1778041 w 3373605"/>
                <a:gd name="connsiteY0" fmla="*/ 225307 h 1641594"/>
                <a:gd name="connsiteX1" fmla="*/ 3330616 w 3373605"/>
                <a:gd name="connsiteY1" fmla="*/ 511058 h 1641594"/>
                <a:gd name="connsiteX2" fmla="*/ 3168691 w 3373605"/>
                <a:gd name="connsiteY2" fmla="*/ 492007 h 1641594"/>
                <a:gd name="connsiteX3" fmla="*/ 3368716 w 3373605"/>
                <a:gd name="connsiteY3" fmla="*/ 815857 h 1641594"/>
                <a:gd name="connsiteX4" fmla="*/ 3273466 w 3373605"/>
                <a:gd name="connsiteY4" fmla="*/ 892057 h 1641594"/>
                <a:gd name="connsiteX5" fmla="*/ 3035341 w 3373605"/>
                <a:gd name="connsiteY5" fmla="*/ 863483 h 1641594"/>
                <a:gd name="connsiteX6" fmla="*/ 2663866 w 3373605"/>
                <a:gd name="connsiteY6" fmla="*/ 749183 h 1641594"/>
                <a:gd name="connsiteX7" fmla="*/ 2430504 w 3373605"/>
                <a:gd name="connsiteY7" fmla="*/ 906346 h 1641594"/>
                <a:gd name="connsiteX8" fmla="*/ 2268579 w 3373605"/>
                <a:gd name="connsiteY8" fmla="*/ 1203063 h 1641594"/>
                <a:gd name="connsiteX9" fmla="*/ 1949491 w 3373605"/>
                <a:gd name="connsiteY9" fmla="*/ 1463558 h 1641594"/>
                <a:gd name="connsiteX10" fmla="*/ 630279 w 3373605"/>
                <a:gd name="connsiteY10" fmla="*/ 1263533 h 1641594"/>
                <a:gd name="connsiteX11" fmla="*/ 625516 w 3373605"/>
                <a:gd name="connsiteY11" fmla="*/ 1474525 h 1641594"/>
                <a:gd name="connsiteX12" fmla="*/ 415966 w 3373605"/>
                <a:gd name="connsiteY12" fmla="*/ 387232 h 1641594"/>
                <a:gd name="connsiteX13" fmla="*/ 1778041 w 3373605"/>
                <a:gd name="connsiteY13" fmla="*/ 225307 h 1641594"/>
                <a:gd name="connsiteX0" fmla="*/ 1778041 w 3373605"/>
                <a:gd name="connsiteY0" fmla="*/ 225307 h 1641594"/>
                <a:gd name="connsiteX1" fmla="*/ 3330616 w 3373605"/>
                <a:gd name="connsiteY1" fmla="*/ 511058 h 1641594"/>
                <a:gd name="connsiteX2" fmla="*/ 3168691 w 3373605"/>
                <a:gd name="connsiteY2" fmla="*/ 492007 h 1641594"/>
                <a:gd name="connsiteX3" fmla="*/ 3368716 w 3373605"/>
                <a:gd name="connsiteY3" fmla="*/ 815857 h 1641594"/>
                <a:gd name="connsiteX4" fmla="*/ 3273466 w 3373605"/>
                <a:gd name="connsiteY4" fmla="*/ 892057 h 1641594"/>
                <a:gd name="connsiteX5" fmla="*/ 3035341 w 3373605"/>
                <a:gd name="connsiteY5" fmla="*/ 863483 h 1641594"/>
                <a:gd name="connsiteX6" fmla="*/ 2663866 w 3373605"/>
                <a:gd name="connsiteY6" fmla="*/ 749183 h 1641594"/>
                <a:gd name="connsiteX7" fmla="*/ 2430504 w 3373605"/>
                <a:gd name="connsiteY7" fmla="*/ 906346 h 1641594"/>
                <a:gd name="connsiteX8" fmla="*/ 2268579 w 3373605"/>
                <a:gd name="connsiteY8" fmla="*/ 1203063 h 1641594"/>
                <a:gd name="connsiteX9" fmla="*/ 1949491 w 3373605"/>
                <a:gd name="connsiteY9" fmla="*/ 1463558 h 1641594"/>
                <a:gd name="connsiteX10" fmla="*/ 630279 w 3373605"/>
                <a:gd name="connsiteY10" fmla="*/ 1263533 h 1641594"/>
                <a:gd name="connsiteX11" fmla="*/ 625516 w 3373605"/>
                <a:gd name="connsiteY11" fmla="*/ 1474525 h 1641594"/>
                <a:gd name="connsiteX12" fmla="*/ 415966 w 3373605"/>
                <a:gd name="connsiteY12" fmla="*/ 387232 h 1641594"/>
                <a:gd name="connsiteX13" fmla="*/ 1778041 w 3373605"/>
                <a:gd name="connsiteY13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273466 w 3368716"/>
                <a:gd name="connsiteY4" fmla="*/ 892057 h 1641594"/>
                <a:gd name="connsiteX5" fmla="*/ 3035341 w 3368716"/>
                <a:gd name="connsiteY5" fmla="*/ 863483 h 1641594"/>
                <a:gd name="connsiteX6" fmla="*/ 2663866 w 3368716"/>
                <a:gd name="connsiteY6" fmla="*/ 749183 h 1641594"/>
                <a:gd name="connsiteX7" fmla="*/ 2430504 w 3368716"/>
                <a:gd name="connsiteY7" fmla="*/ 906346 h 1641594"/>
                <a:gd name="connsiteX8" fmla="*/ 2268579 w 3368716"/>
                <a:gd name="connsiteY8" fmla="*/ 1203063 h 1641594"/>
                <a:gd name="connsiteX9" fmla="*/ 1949491 w 3368716"/>
                <a:gd name="connsiteY9" fmla="*/ 1463558 h 1641594"/>
                <a:gd name="connsiteX10" fmla="*/ 630279 w 3368716"/>
                <a:gd name="connsiteY10" fmla="*/ 1263533 h 1641594"/>
                <a:gd name="connsiteX11" fmla="*/ 625516 w 3368716"/>
                <a:gd name="connsiteY11" fmla="*/ 1474525 h 1641594"/>
                <a:gd name="connsiteX12" fmla="*/ 415966 w 3368716"/>
                <a:gd name="connsiteY12" fmla="*/ 387232 h 1641594"/>
                <a:gd name="connsiteX13" fmla="*/ 1778041 w 3368716"/>
                <a:gd name="connsiteY13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273466 w 3368716"/>
                <a:gd name="connsiteY4" fmla="*/ 892057 h 1641594"/>
                <a:gd name="connsiteX5" fmla="*/ 3035341 w 3368716"/>
                <a:gd name="connsiteY5" fmla="*/ 863483 h 1641594"/>
                <a:gd name="connsiteX6" fmla="*/ 2663866 w 3368716"/>
                <a:gd name="connsiteY6" fmla="*/ 749183 h 1641594"/>
                <a:gd name="connsiteX7" fmla="*/ 2430504 w 3368716"/>
                <a:gd name="connsiteY7" fmla="*/ 906346 h 1641594"/>
                <a:gd name="connsiteX8" fmla="*/ 2268579 w 3368716"/>
                <a:gd name="connsiteY8" fmla="*/ 1203063 h 1641594"/>
                <a:gd name="connsiteX9" fmla="*/ 1949491 w 3368716"/>
                <a:gd name="connsiteY9" fmla="*/ 1463558 h 1641594"/>
                <a:gd name="connsiteX10" fmla="*/ 630279 w 3368716"/>
                <a:gd name="connsiteY10" fmla="*/ 1263533 h 1641594"/>
                <a:gd name="connsiteX11" fmla="*/ 625516 w 3368716"/>
                <a:gd name="connsiteY11" fmla="*/ 1474525 h 1641594"/>
                <a:gd name="connsiteX12" fmla="*/ 415966 w 3368716"/>
                <a:gd name="connsiteY12" fmla="*/ 387232 h 1641594"/>
                <a:gd name="connsiteX13" fmla="*/ 1778041 w 3368716"/>
                <a:gd name="connsiteY13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273466 w 3368716"/>
                <a:gd name="connsiteY4" fmla="*/ 892057 h 1641594"/>
                <a:gd name="connsiteX5" fmla="*/ 3035341 w 3368716"/>
                <a:gd name="connsiteY5" fmla="*/ 863483 h 1641594"/>
                <a:gd name="connsiteX6" fmla="*/ 2663866 w 3368716"/>
                <a:gd name="connsiteY6" fmla="*/ 749183 h 1641594"/>
                <a:gd name="connsiteX7" fmla="*/ 2430504 w 3368716"/>
                <a:gd name="connsiteY7" fmla="*/ 906346 h 1641594"/>
                <a:gd name="connsiteX8" fmla="*/ 2268579 w 3368716"/>
                <a:gd name="connsiteY8" fmla="*/ 1203063 h 1641594"/>
                <a:gd name="connsiteX9" fmla="*/ 1949491 w 3368716"/>
                <a:gd name="connsiteY9" fmla="*/ 1463558 h 1641594"/>
                <a:gd name="connsiteX10" fmla="*/ 630279 w 3368716"/>
                <a:gd name="connsiteY10" fmla="*/ 1263533 h 1641594"/>
                <a:gd name="connsiteX11" fmla="*/ 625516 w 3368716"/>
                <a:gd name="connsiteY11" fmla="*/ 1474525 h 1641594"/>
                <a:gd name="connsiteX12" fmla="*/ 415966 w 3368716"/>
                <a:gd name="connsiteY12" fmla="*/ 387232 h 1641594"/>
                <a:gd name="connsiteX13" fmla="*/ 1778041 w 3368716"/>
                <a:gd name="connsiteY13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273466 w 3368716"/>
                <a:gd name="connsiteY4" fmla="*/ 892057 h 1641594"/>
                <a:gd name="connsiteX5" fmla="*/ 3035341 w 3368716"/>
                <a:gd name="connsiteY5" fmla="*/ 863483 h 1641594"/>
                <a:gd name="connsiteX6" fmla="*/ 2663866 w 3368716"/>
                <a:gd name="connsiteY6" fmla="*/ 749183 h 1641594"/>
                <a:gd name="connsiteX7" fmla="*/ 2430504 w 3368716"/>
                <a:gd name="connsiteY7" fmla="*/ 906346 h 1641594"/>
                <a:gd name="connsiteX8" fmla="*/ 2268579 w 3368716"/>
                <a:gd name="connsiteY8" fmla="*/ 1203063 h 1641594"/>
                <a:gd name="connsiteX9" fmla="*/ 1949491 w 3368716"/>
                <a:gd name="connsiteY9" fmla="*/ 1463558 h 1641594"/>
                <a:gd name="connsiteX10" fmla="*/ 630279 w 3368716"/>
                <a:gd name="connsiteY10" fmla="*/ 1263533 h 1641594"/>
                <a:gd name="connsiteX11" fmla="*/ 625516 w 3368716"/>
                <a:gd name="connsiteY11" fmla="*/ 1474525 h 1641594"/>
                <a:gd name="connsiteX12" fmla="*/ 415966 w 3368716"/>
                <a:gd name="connsiteY12" fmla="*/ 387232 h 1641594"/>
                <a:gd name="connsiteX13" fmla="*/ 1778041 w 3368716"/>
                <a:gd name="connsiteY13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235366 w 3368716"/>
                <a:gd name="connsiteY4" fmla="*/ 841257 h 1641594"/>
                <a:gd name="connsiteX5" fmla="*/ 3035341 w 3368716"/>
                <a:gd name="connsiteY5" fmla="*/ 863483 h 1641594"/>
                <a:gd name="connsiteX6" fmla="*/ 2663866 w 3368716"/>
                <a:gd name="connsiteY6" fmla="*/ 749183 h 1641594"/>
                <a:gd name="connsiteX7" fmla="*/ 2430504 w 3368716"/>
                <a:gd name="connsiteY7" fmla="*/ 906346 h 1641594"/>
                <a:gd name="connsiteX8" fmla="*/ 2268579 w 3368716"/>
                <a:gd name="connsiteY8" fmla="*/ 1203063 h 1641594"/>
                <a:gd name="connsiteX9" fmla="*/ 1949491 w 3368716"/>
                <a:gd name="connsiteY9" fmla="*/ 1463558 h 1641594"/>
                <a:gd name="connsiteX10" fmla="*/ 630279 w 3368716"/>
                <a:gd name="connsiteY10" fmla="*/ 1263533 h 1641594"/>
                <a:gd name="connsiteX11" fmla="*/ 625516 w 3368716"/>
                <a:gd name="connsiteY11" fmla="*/ 1474525 h 1641594"/>
                <a:gd name="connsiteX12" fmla="*/ 415966 w 3368716"/>
                <a:gd name="connsiteY12" fmla="*/ 387232 h 1641594"/>
                <a:gd name="connsiteX13" fmla="*/ 1778041 w 3368716"/>
                <a:gd name="connsiteY13" fmla="*/ 225307 h 164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68716" h="1641594">
                  <a:moveTo>
                    <a:pt x="1778041" y="225307"/>
                  </a:moveTo>
                  <a:cubicBezTo>
                    <a:pt x="2044741" y="333257"/>
                    <a:pt x="2940091" y="-492242"/>
                    <a:pt x="3330616" y="511058"/>
                  </a:cubicBezTo>
                  <a:cubicBezTo>
                    <a:pt x="3329029" y="553920"/>
                    <a:pt x="3308390" y="592020"/>
                    <a:pt x="3168691" y="492007"/>
                  </a:cubicBezTo>
                  <a:cubicBezTo>
                    <a:pt x="3235366" y="599957"/>
                    <a:pt x="3321091" y="655520"/>
                    <a:pt x="3368716" y="815857"/>
                  </a:cubicBezTo>
                  <a:cubicBezTo>
                    <a:pt x="3325060" y="857132"/>
                    <a:pt x="3290928" y="833319"/>
                    <a:pt x="3235366" y="841257"/>
                  </a:cubicBezTo>
                  <a:cubicBezTo>
                    <a:pt x="3165516" y="1068270"/>
                    <a:pt x="3142497" y="890470"/>
                    <a:pt x="3035341" y="863483"/>
                  </a:cubicBezTo>
                  <a:cubicBezTo>
                    <a:pt x="2909929" y="957146"/>
                    <a:pt x="2949616" y="1050808"/>
                    <a:pt x="2663866" y="749183"/>
                  </a:cubicBezTo>
                  <a:cubicBezTo>
                    <a:pt x="2562266" y="756327"/>
                    <a:pt x="2789279" y="955319"/>
                    <a:pt x="2430504" y="906346"/>
                  </a:cubicBezTo>
                  <a:cubicBezTo>
                    <a:pt x="2405104" y="1033586"/>
                    <a:pt x="2568616" y="1108367"/>
                    <a:pt x="2268579" y="1203063"/>
                  </a:cubicBezTo>
                  <a:cubicBezTo>
                    <a:pt x="2171741" y="1304182"/>
                    <a:pt x="2346366" y="1476739"/>
                    <a:pt x="1949491" y="1463558"/>
                  </a:cubicBezTo>
                  <a:cubicBezTo>
                    <a:pt x="1870116" y="1488958"/>
                    <a:pt x="1062079" y="1957270"/>
                    <a:pt x="630279" y="1263533"/>
                  </a:cubicBezTo>
                  <a:lnTo>
                    <a:pt x="625516" y="1474525"/>
                  </a:lnTo>
                  <a:cubicBezTo>
                    <a:pt x="415966" y="1426419"/>
                    <a:pt x="-536534" y="597263"/>
                    <a:pt x="415966" y="387232"/>
                  </a:cubicBezTo>
                  <a:cubicBezTo>
                    <a:pt x="727116" y="-409693"/>
                    <a:pt x="1324016" y="279282"/>
                    <a:pt x="1778041" y="225307"/>
                  </a:cubicBezTo>
                  <a:close/>
                </a:path>
              </a:pathLst>
            </a:custGeom>
            <a:solidFill>
              <a:srgbClr val="57372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4" name="Group 623">
              <a:extLst>
                <a:ext uri="{FF2B5EF4-FFF2-40B4-BE49-F238E27FC236}">
                  <a16:creationId xmlns:a16="http://schemas.microsoft.com/office/drawing/2014/main" id="{20861C8C-43C7-288E-A665-2CADCE076458}"/>
                </a:ext>
              </a:extLst>
            </p:cNvPr>
            <p:cNvGrpSpPr/>
            <p:nvPr/>
          </p:nvGrpSpPr>
          <p:grpSpPr>
            <a:xfrm>
              <a:off x="3856671" y="3131599"/>
              <a:ext cx="1660558" cy="3245783"/>
              <a:chOff x="7933043" y="2984779"/>
              <a:chExt cx="1660558" cy="3245783"/>
            </a:xfrm>
          </p:grpSpPr>
          <p:sp>
            <p:nvSpPr>
              <p:cNvPr id="632" name="Rectangle 11">
                <a:extLst>
                  <a:ext uri="{FF2B5EF4-FFF2-40B4-BE49-F238E27FC236}">
                    <a16:creationId xmlns:a16="http://schemas.microsoft.com/office/drawing/2014/main" id="{B7292FF4-5581-16ED-9E3C-7D6FFEBF313E}"/>
                  </a:ext>
                </a:extLst>
              </p:cNvPr>
              <p:cNvSpPr/>
              <p:nvPr/>
            </p:nvSpPr>
            <p:spPr>
              <a:xfrm>
                <a:off x="8976309" y="2984779"/>
                <a:ext cx="560325" cy="1247919"/>
              </a:xfrm>
              <a:custGeom>
                <a:avLst/>
                <a:gdLst>
                  <a:gd name="connsiteX0" fmla="*/ 0 w 333743"/>
                  <a:gd name="connsiteY0" fmla="*/ 0 h 825644"/>
                  <a:gd name="connsiteX1" fmla="*/ 333743 w 333743"/>
                  <a:gd name="connsiteY1" fmla="*/ 0 h 825644"/>
                  <a:gd name="connsiteX2" fmla="*/ 333743 w 333743"/>
                  <a:gd name="connsiteY2" fmla="*/ 825644 h 825644"/>
                  <a:gd name="connsiteX3" fmla="*/ 0 w 333743"/>
                  <a:gd name="connsiteY3" fmla="*/ 825644 h 825644"/>
                  <a:gd name="connsiteX4" fmla="*/ 0 w 333743"/>
                  <a:gd name="connsiteY4" fmla="*/ 0 h 825644"/>
                  <a:gd name="connsiteX0" fmla="*/ 0 w 511543"/>
                  <a:gd name="connsiteY0" fmla="*/ 0 h 1095519"/>
                  <a:gd name="connsiteX1" fmla="*/ 511543 w 511543"/>
                  <a:gd name="connsiteY1" fmla="*/ 269875 h 1095519"/>
                  <a:gd name="connsiteX2" fmla="*/ 511543 w 511543"/>
                  <a:gd name="connsiteY2" fmla="*/ 1095519 h 1095519"/>
                  <a:gd name="connsiteX3" fmla="*/ 177800 w 511543"/>
                  <a:gd name="connsiteY3" fmla="*/ 1095519 h 1095519"/>
                  <a:gd name="connsiteX4" fmla="*/ 0 w 511543"/>
                  <a:gd name="connsiteY4" fmla="*/ 0 h 1095519"/>
                  <a:gd name="connsiteX0" fmla="*/ 6171 w 517714"/>
                  <a:gd name="connsiteY0" fmla="*/ 0 h 1095519"/>
                  <a:gd name="connsiteX1" fmla="*/ 517714 w 517714"/>
                  <a:gd name="connsiteY1" fmla="*/ 269875 h 1095519"/>
                  <a:gd name="connsiteX2" fmla="*/ 517714 w 517714"/>
                  <a:gd name="connsiteY2" fmla="*/ 1095519 h 1095519"/>
                  <a:gd name="connsiteX3" fmla="*/ 183971 w 517714"/>
                  <a:gd name="connsiteY3" fmla="*/ 1095519 h 1095519"/>
                  <a:gd name="connsiteX4" fmla="*/ 6171 w 517714"/>
                  <a:gd name="connsiteY4" fmla="*/ 0 h 1095519"/>
                  <a:gd name="connsiteX0" fmla="*/ 4192 w 515735"/>
                  <a:gd name="connsiteY0" fmla="*/ 0 h 1222519"/>
                  <a:gd name="connsiteX1" fmla="*/ 515735 w 515735"/>
                  <a:gd name="connsiteY1" fmla="*/ 269875 h 1222519"/>
                  <a:gd name="connsiteX2" fmla="*/ 515735 w 515735"/>
                  <a:gd name="connsiteY2" fmla="*/ 1095519 h 1222519"/>
                  <a:gd name="connsiteX3" fmla="*/ 270892 w 515735"/>
                  <a:gd name="connsiteY3" fmla="*/ 1222519 h 1222519"/>
                  <a:gd name="connsiteX4" fmla="*/ 4192 w 515735"/>
                  <a:gd name="connsiteY4" fmla="*/ 0 h 1222519"/>
                  <a:gd name="connsiteX0" fmla="*/ 9840 w 521383"/>
                  <a:gd name="connsiteY0" fmla="*/ 0 h 1222519"/>
                  <a:gd name="connsiteX1" fmla="*/ 521383 w 521383"/>
                  <a:gd name="connsiteY1" fmla="*/ 269875 h 1222519"/>
                  <a:gd name="connsiteX2" fmla="*/ 521383 w 521383"/>
                  <a:gd name="connsiteY2" fmla="*/ 1095519 h 1222519"/>
                  <a:gd name="connsiteX3" fmla="*/ 276540 w 521383"/>
                  <a:gd name="connsiteY3" fmla="*/ 1222519 h 1222519"/>
                  <a:gd name="connsiteX4" fmla="*/ 9840 w 521383"/>
                  <a:gd name="connsiteY4" fmla="*/ 0 h 1222519"/>
                  <a:gd name="connsiteX0" fmla="*/ 8981 w 520524"/>
                  <a:gd name="connsiteY0" fmla="*/ 0 h 1222519"/>
                  <a:gd name="connsiteX1" fmla="*/ 520524 w 520524"/>
                  <a:gd name="connsiteY1" fmla="*/ 269875 h 1222519"/>
                  <a:gd name="connsiteX2" fmla="*/ 520524 w 520524"/>
                  <a:gd name="connsiteY2" fmla="*/ 1095519 h 1222519"/>
                  <a:gd name="connsiteX3" fmla="*/ 275681 w 520524"/>
                  <a:gd name="connsiteY3" fmla="*/ 1222519 h 1222519"/>
                  <a:gd name="connsiteX4" fmla="*/ 8981 w 520524"/>
                  <a:gd name="connsiteY4" fmla="*/ 0 h 1222519"/>
                  <a:gd name="connsiteX0" fmla="*/ 8981 w 545924"/>
                  <a:gd name="connsiteY0" fmla="*/ 0 h 1232044"/>
                  <a:gd name="connsiteX1" fmla="*/ 520524 w 545924"/>
                  <a:gd name="connsiteY1" fmla="*/ 269875 h 1232044"/>
                  <a:gd name="connsiteX2" fmla="*/ 545924 w 545924"/>
                  <a:gd name="connsiteY2" fmla="*/ 1232044 h 1232044"/>
                  <a:gd name="connsiteX3" fmla="*/ 275681 w 545924"/>
                  <a:gd name="connsiteY3" fmla="*/ 1222519 h 1232044"/>
                  <a:gd name="connsiteX4" fmla="*/ 8981 w 545924"/>
                  <a:gd name="connsiteY4" fmla="*/ 0 h 1232044"/>
                  <a:gd name="connsiteX0" fmla="*/ 8981 w 558624"/>
                  <a:gd name="connsiteY0" fmla="*/ 0 h 1232044"/>
                  <a:gd name="connsiteX1" fmla="*/ 558624 w 558624"/>
                  <a:gd name="connsiteY1" fmla="*/ 260350 h 1232044"/>
                  <a:gd name="connsiteX2" fmla="*/ 545924 w 558624"/>
                  <a:gd name="connsiteY2" fmla="*/ 1232044 h 1232044"/>
                  <a:gd name="connsiteX3" fmla="*/ 275681 w 558624"/>
                  <a:gd name="connsiteY3" fmla="*/ 1222519 h 1232044"/>
                  <a:gd name="connsiteX4" fmla="*/ 8981 w 558624"/>
                  <a:gd name="connsiteY4" fmla="*/ 0 h 1232044"/>
                  <a:gd name="connsiteX0" fmla="*/ 8981 w 558624"/>
                  <a:gd name="connsiteY0" fmla="*/ 0 h 1247919"/>
                  <a:gd name="connsiteX1" fmla="*/ 558624 w 558624"/>
                  <a:gd name="connsiteY1" fmla="*/ 260350 h 1247919"/>
                  <a:gd name="connsiteX2" fmla="*/ 545924 w 558624"/>
                  <a:gd name="connsiteY2" fmla="*/ 1232044 h 1247919"/>
                  <a:gd name="connsiteX3" fmla="*/ 275681 w 558624"/>
                  <a:gd name="connsiteY3" fmla="*/ 1247919 h 1247919"/>
                  <a:gd name="connsiteX4" fmla="*/ 8981 w 558624"/>
                  <a:gd name="connsiteY4" fmla="*/ 0 h 1247919"/>
                  <a:gd name="connsiteX0" fmla="*/ 8603 w 558246"/>
                  <a:gd name="connsiteY0" fmla="*/ 0 h 1247919"/>
                  <a:gd name="connsiteX1" fmla="*/ 558246 w 558246"/>
                  <a:gd name="connsiteY1" fmla="*/ 260350 h 1247919"/>
                  <a:gd name="connsiteX2" fmla="*/ 545546 w 558246"/>
                  <a:gd name="connsiteY2" fmla="*/ 1232044 h 1247919"/>
                  <a:gd name="connsiteX3" fmla="*/ 275303 w 558246"/>
                  <a:gd name="connsiteY3" fmla="*/ 1247919 h 1247919"/>
                  <a:gd name="connsiteX4" fmla="*/ 8603 w 558246"/>
                  <a:gd name="connsiteY4" fmla="*/ 0 h 1247919"/>
                  <a:gd name="connsiteX0" fmla="*/ 9391 w 559034"/>
                  <a:gd name="connsiteY0" fmla="*/ 0 h 1247919"/>
                  <a:gd name="connsiteX1" fmla="*/ 559034 w 559034"/>
                  <a:gd name="connsiteY1" fmla="*/ 260350 h 1247919"/>
                  <a:gd name="connsiteX2" fmla="*/ 546334 w 559034"/>
                  <a:gd name="connsiteY2" fmla="*/ 1232044 h 1247919"/>
                  <a:gd name="connsiteX3" fmla="*/ 276091 w 559034"/>
                  <a:gd name="connsiteY3" fmla="*/ 1247919 h 1247919"/>
                  <a:gd name="connsiteX4" fmla="*/ 9391 w 559034"/>
                  <a:gd name="connsiteY4" fmla="*/ 0 h 1247919"/>
                  <a:gd name="connsiteX0" fmla="*/ 0 w 549643"/>
                  <a:gd name="connsiteY0" fmla="*/ 0 h 1247919"/>
                  <a:gd name="connsiteX1" fmla="*/ 549643 w 549643"/>
                  <a:gd name="connsiteY1" fmla="*/ 260350 h 1247919"/>
                  <a:gd name="connsiteX2" fmla="*/ 536943 w 549643"/>
                  <a:gd name="connsiteY2" fmla="*/ 1232044 h 1247919"/>
                  <a:gd name="connsiteX3" fmla="*/ 266700 w 549643"/>
                  <a:gd name="connsiteY3" fmla="*/ 1247919 h 1247919"/>
                  <a:gd name="connsiteX4" fmla="*/ 0 w 549643"/>
                  <a:gd name="connsiteY4" fmla="*/ 0 h 1247919"/>
                  <a:gd name="connsiteX0" fmla="*/ 10975 w 560618"/>
                  <a:gd name="connsiteY0" fmla="*/ 0 h 1247919"/>
                  <a:gd name="connsiteX1" fmla="*/ 560618 w 560618"/>
                  <a:gd name="connsiteY1" fmla="*/ 260350 h 1247919"/>
                  <a:gd name="connsiteX2" fmla="*/ 547918 w 560618"/>
                  <a:gd name="connsiteY2" fmla="*/ 1232044 h 1247919"/>
                  <a:gd name="connsiteX3" fmla="*/ 277675 w 560618"/>
                  <a:gd name="connsiteY3" fmla="*/ 1247919 h 1247919"/>
                  <a:gd name="connsiteX4" fmla="*/ 10975 w 560618"/>
                  <a:gd name="connsiteY4" fmla="*/ 0 h 1247919"/>
                  <a:gd name="connsiteX0" fmla="*/ 10682 w 560325"/>
                  <a:gd name="connsiteY0" fmla="*/ 0 h 1247919"/>
                  <a:gd name="connsiteX1" fmla="*/ 560325 w 560325"/>
                  <a:gd name="connsiteY1" fmla="*/ 260350 h 1247919"/>
                  <a:gd name="connsiteX2" fmla="*/ 547625 w 560325"/>
                  <a:gd name="connsiteY2" fmla="*/ 1232044 h 1247919"/>
                  <a:gd name="connsiteX3" fmla="*/ 286907 w 560325"/>
                  <a:gd name="connsiteY3" fmla="*/ 1247919 h 1247919"/>
                  <a:gd name="connsiteX4" fmla="*/ 10682 w 560325"/>
                  <a:gd name="connsiteY4" fmla="*/ 0 h 124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325" h="1247919">
                    <a:moveTo>
                      <a:pt x="10682" y="0"/>
                    </a:moveTo>
                    <a:lnTo>
                      <a:pt x="560325" y="260350"/>
                    </a:lnTo>
                    <a:lnTo>
                      <a:pt x="547625" y="1232044"/>
                    </a:lnTo>
                    <a:lnTo>
                      <a:pt x="286907" y="1247919"/>
                    </a:lnTo>
                    <a:cubicBezTo>
                      <a:pt x="243515" y="1155796"/>
                      <a:pt x="-60226" y="939848"/>
                      <a:pt x="10682" y="0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3" name="Oval 12">
                <a:extLst>
                  <a:ext uri="{FF2B5EF4-FFF2-40B4-BE49-F238E27FC236}">
                    <a16:creationId xmlns:a16="http://schemas.microsoft.com/office/drawing/2014/main" id="{61BDF721-3F8D-4CC2-CEF7-6BE2D0EF5FCC}"/>
                  </a:ext>
                </a:extLst>
              </p:cNvPr>
              <p:cNvSpPr/>
              <p:nvPr/>
            </p:nvSpPr>
            <p:spPr>
              <a:xfrm>
                <a:off x="9207837" y="4178851"/>
                <a:ext cx="385764" cy="484359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4" name="Rectangle 13">
                <a:extLst>
                  <a:ext uri="{FF2B5EF4-FFF2-40B4-BE49-F238E27FC236}">
                    <a16:creationId xmlns:a16="http://schemas.microsoft.com/office/drawing/2014/main" id="{8B62A72A-29B0-995A-F59E-AAAB4A2D2900}"/>
                  </a:ext>
                </a:extLst>
              </p:cNvPr>
              <p:cNvSpPr/>
              <p:nvPr/>
            </p:nvSpPr>
            <p:spPr>
              <a:xfrm rot="1038277">
                <a:off x="9011663" y="4532819"/>
                <a:ext cx="310895" cy="1441251"/>
              </a:xfrm>
              <a:custGeom>
                <a:avLst/>
                <a:gdLst>
                  <a:gd name="connsiteX0" fmla="*/ 0 w 205425"/>
                  <a:gd name="connsiteY0" fmla="*/ 0 h 1269426"/>
                  <a:gd name="connsiteX1" fmla="*/ 205425 w 205425"/>
                  <a:gd name="connsiteY1" fmla="*/ 0 h 1269426"/>
                  <a:gd name="connsiteX2" fmla="*/ 205425 w 205425"/>
                  <a:gd name="connsiteY2" fmla="*/ 1269426 h 1269426"/>
                  <a:gd name="connsiteX3" fmla="*/ 0 w 205425"/>
                  <a:gd name="connsiteY3" fmla="*/ 1269426 h 1269426"/>
                  <a:gd name="connsiteX4" fmla="*/ 0 w 205425"/>
                  <a:gd name="connsiteY4" fmla="*/ 0 h 1269426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376882"/>
                  <a:gd name="connsiteY0" fmla="*/ 0 h 1533445"/>
                  <a:gd name="connsiteX1" fmla="*/ 279661 w 376882"/>
                  <a:gd name="connsiteY1" fmla="*/ 0 h 1533445"/>
                  <a:gd name="connsiteX2" fmla="*/ 376882 w 376882"/>
                  <a:gd name="connsiteY2" fmla="*/ 1533445 h 1533445"/>
                  <a:gd name="connsiteX3" fmla="*/ 0 w 376882"/>
                  <a:gd name="connsiteY3" fmla="*/ 1367380 h 1533445"/>
                  <a:gd name="connsiteX4" fmla="*/ 74236 w 376882"/>
                  <a:gd name="connsiteY4" fmla="*/ 0 h 1533445"/>
                  <a:gd name="connsiteX0" fmla="*/ 74236 w 310895"/>
                  <a:gd name="connsiteY0" fmla="*/ 0 h 1367380"/>
                  <a:gd name="connsiteX1" fmla="*/ 279661 w 310895"/>
                  <a:gd name="connsiteY1" fmla="*/ 0 h 1367380"/>
                  <a:gd name="connsiteX2" fmla="*/ 310895 w 310895"/>
                  <a:gd name="connsiteY2" fmla="*/ 1289623 h 1367380"/>
                  <a:gd name="connsiteX3" fmla="*/ 0 w 310895"/>
                  <a:gd name="connsiteY3" fmla="*/ 1367380 h 1367380"/>
                  <a:gd name="connsiteX4" fmla="*/ 74236 w 310895"/>
                  <a:gd name="connsiteY4" fmla="*/ 0 h 1367380"/>
                  <a:gd name="connsiteX0" fmla="*/ 74236 w 310895"/>
                  <a:gd name="connsiteY0" fmla="*/ 73871 h 1441251"/>
                  <a:gd name="connsiteX1" fmla="*/ 276599 w 310895"/>
                  <a:gd name="connsiteY1" fmla="*/ 0 h 1441251"/>
                  <a:gd name="connsiteX2" fmla="*/ 310895 w 310895"/>
                  <a:gd name="connsiteY2" fmla="*/ 1363494 h 1441251"/>
                  <a:gd name="connsiteX3" fmla="*/ 0 w 310895"/>
                  <a:gd name="connsiteY3" fmla="*/ 1441251 h 1441251"/>
                  <a:gd name="connsiteX4" fmla="*/ 74236 w 310895"/>
                  <a:gd name="connsiteY4" fmla="*/ 73871 h 144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0895" h="1441251">
                    <a:moveTo>
                      <a:pt x="74236" y="73871"/>
                    </a:moveTo>
                    <a:lnTo>
                      <a:pt x="276599" y="0"/>
                    </a:lnTo>
                    <a:lnTo>
                      <a:pt x="310895" y="1363494"/>
                    </a:lnTo>
                    <a:lnTo>
                      <a:pt x="0" y="1441251"/>
                    </a:lnTo>
                    <a:cubicBezTo>
                      <a:pt x="111960" y="993205"/>
                      <a:pt x="133643" y="463540"/>
                      <a:pt x="74236" y="7387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5" name="Rectangle 14">
                <a:extLst>
                  <a:ext uri="{FF2B5EF4-FFF2-40B4-BE49-F238E27FC236}">
                    <a16:creationId xmlns:a16="http://schemas.microsoft.com/office/drawing/2014/main" id="{F529ADED-DF25-2113-8516-6B69BB3ACD39}"/>
                  </a:ext>
                </a:extLst>
              </p:cNvPr>
              <p:cNvSpPr/>
              <p:nvPr/>
            </p:nvSpPr>
            <p:spPr>
              <a:xfrm>
                <a:off x="7933043" y="5853395"/>
                <a:ext cx="1209364" cy="377167"/>
              </a:xfrm>
              <a:custGeom>
                <a:avLst/>
                <a:gdLst>
                  <a:gd name="connsiteX0" fmla="*/ 0 w 313002"/>
                  <a:gd name="connsiteY0" fmla="*/ 0 h 134300"/>
                  <a:gd name="connsiteX1" fmla="*/ 313002 w 313002"/>
                  <a:gd name="connsiteY1" fmla="*/ 0 h 134300"/>
                  <a:gd name="connsiteX2" fmla="*/ 313002 w 313002"/>
                  <a:gd name="connsiteY2" fmla="*/ 134300 h 134300"/>
                  <a:gd name="connsiteX3" fmla="*/ 0 w 313002"/>
                  <a:gd name="connsiteY3" fmla="*/ 134300 h 134300"/>
                  <a:gd name="connsiteX4" fmla="*/ 0 w 313002"/>
                  <a:gd name="connsiteY4" fmla="*/ 0 h 134300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84540"/>
                  <a:gd name="connsiteY0" fmla="*/ 0 h 305750"/>
                  <a:gd name="connsiteX1" fmla="*/ 1179777 w 1184540"/>
                  <a:gd name="connsiteY1" fmla="*/ 0 h 305750"/>
                  <a:gd name="connsiteX2" fmla="*/ 1184540 w 1184540"/>
                  <a:gd name="connsiteY2" fmla="*/ 305750 h 305750"/>
                  <a:gd name="connsiteX3" fmla="*/ 0 w 1184540"/>
                  <a:gd name="connsiteY3" fmla="*/ 253363 h 305750"/>
                  <a:gd name="connsiteX4" fmla="*/ 866775 w 1184540"/>
                  <a:gd name="connsiteY4" fmla="*/ 0 h 305750"/>
                  <a:gd name="connsiteX0" fmla="*/ 866775 w 1206270"/>
                  <a:gd name="connsiteY0" fmla="*/ 0 h 305750"/>
                  <a:gd name="connsiteX1" fmla="*/ 1179777 w 1206270"/>
                  <a:gd name="connsiteY1" fmla="*/ 0 h 305750"/>
                  <a:gd name="connsiteX2" fmla="*/ 1184540 w 1206270"/>
                  <a:gd name="connsiteY2" fmla="*/ 305750 h 305750"/>
                  <a:gd name="connsiteX3" fmla="*/ 0 w 1206270"/>
                  <a:gd name="connsiteY3" fmla="*/ 253363 h 305750"/>
                  <a:gd name="connsiteX4" fmla="*/ 866775 w 1206270"/>
                  <a:gd name="connsiteY4" fmla="*/ 0 h 305750"/>
                  <a:gd name="connsiteX0" fmla="*/ 866775 w 1206270"/>
                  <a:gd name="connsiteY0" fmla="*/ 0 h 305750"/>
                  <a:gd name="connsiteX1" fmla="*/ 1179777 w 1206270"/>
                  <a:gd name="connsiteY1" fmla="*/ 0 h 305750"/>
                  <a:gd name="connsiteX2" fmla="*/ 1184540 w 1206270"/>
                  <a:gd name="connsiteY2" fmla="*/ 305750 h 305750"/>
                  <a:gd name="connsiteX3" fmla="*/ 0 w 1206270"/>
                  <a:gd name="connsiteY3" fmla="*/ 253363 h 305750"/>
                  <a:gd name="connsiteX4" fmla="*/ 866775 w 1206270"/>
                  <a:gd name="connsiteY4" fmla="*/ 0 h 305750"/>
                  <a:gd name="connsiteX0" fmla="*/ 866775 w 1206270"/>
                  <a:gd name="connsiteY0" fmla="*/ 0 h 313615"/>
                  <a:gd name="connsiteX1" fmla="*/ 1179777 w 1206270"/>
                  <a:gd name="connsiteY1" fmla="*/ 0 h 313615"/>
                  <a:gd name="connsiteX2" fmla="*/ 1184540 w 1206270"/>
                  <a:gd name="connsiteY2" fmla="*/ 305750 h 313615"/>
                  <a:gd name="connsiteX3" fmla="*/ 0 w 1206270"/>
                  <a:gd name="connsiteY3" fmla="*/ 253363 h 313615"/>
                  <a:gd name="connsiteX4" fmla="*/ 866775 w 1206270"/>
                  <a:gd name="connsiteY4" fmla="*/ 0 h 313615"/>
                  <a:gd name="connsiteX0" fmla="*/ 866903 w 1206398"/>
                  <a:gd name="connsiteY0" fmla="*/ 0 h 323016"/>
                  <a:gd name="connsiteX1" fmla="*/ 1179905 w 1206398"/>
                  <a:gd name="connsiteY1" fmla="*/ 0 h 323016"/>
                  <a:gd name="connsiteX2" fmla="*/ 1184668 w 1206398"/>
                  <a:gd name="connsiteY2" fmla="*/ 305750 h 323016"/>
                  <a:gd name="connsiteX3" fmla="*/ 827480 w 1206398"/>
                  <a:gd name="connsiteY3" fmla="*/ 266699 h 323016"/>
                  <a:gd name="connsiteX4" fmla="*/ 128 w 1206398"/>
                  <a:gd name="connsiteY4" fmla="*/ 253363 h 323016"/>
                  <a:gd name="connsiteX5" fmla="*/ 866903 w 1206398"/>
                  <a:gd name="connsiteY5" fmla="*/ 0 h 323016"/>
                  <a:gd name="connsiteX0" fmla="*/ 866903 w 1206398"/>
                  <a:gd name="connsiteY0" fmla="*/ 0 h 315332"/>
                  <a:gd name="connsiteX1" fmla="*/ 1179905 w 1206398"/>
                  <a:gd name="connsiteY1" fmla="*/ 0 h 315332"/>
                  <a:gd name="connsiteX2" fmla="*/ 1184668 w 1206398"/>
                  <a:gd name="connsiteY2" fmla="*/ 305750 h 315332"/>
                  <a:gd name="connsiteX3" fmla="*/ 827480 w 1206398"/>
                  <a:gd name="connsiteY3" fmla="*/ 266699 h 315332"/>
                  <a:gd name="connsiteX4" fmla="*/ 128 w 1206398"/>
                  <a:gd name="connsiteY4" fmla="*/ 253363 h 315332"/>
                  <a:gd name="connsiteX5" fmla="*/ 866903 w 1206398"/>
                  <a:gd name="connsiteY5" fmla="*/ 0 h 315332"/>
                  <a:gd name="connsiteX0" fmla="*/ 866903 w 1185381"/>
                  <a:gd name="connsiteY0" fmla="*/ 0 h 311116"/>
                  <a:gd name="connsiteX1" fmla="*/ 1179905 w 1185381"/>
                  <a:gd name="connsiteY1" fmla="*/ 0 h 311116"/>
                  <a:gd name="connsiteX2" fmla="*/ 1151331 w 1185381"/>
                  <a:gd name="connsiteY2" fmla="*/ 300988 h 311116"/>
                  <a:gd name="connsiteX3" fmla="*/ 827480 w 1185381"/>
                  <a:gd name="connsiteY3" fmla="*/ 266699 h 311116"/>
                  <a:gd name="connsiteX4" fmla="*/ 128 w 1185381"/>
                  <a:gd name="connsiteY4" fmla="*/ 253363 h 311116"/>
                  <a:gd name="connsiteX5" fmla="*/ 866903 w 1185381"/>
                  <a:gd name="connsiteY5" fmla="*/ 0 h 311116"/>
                  <a:gd name="connsiteX0" fmla="*/ 866903 w 1192561"/>
                  <a:gd name="connsiteY0" fmla="*/ 0 h 311116"/>
                  <a:gd name="connsiteX1" fmla="*/ 1179905 w 1192561"/>
                  <a:gd name="connsiteY1" fmla="*/ 0 h 311116"/>
                  <a:gd name="connsiteX2" fmla="*/ 1151331 w 1192561"/>
                  <a:gd name="connsiteY2" fmla="*/ 300988 h 311116"/>
                  <a:gd name="connsiteX3" fmla="*/ 827480 w 1192561"/>
                  <a:gd name="connsiteY3" fmla="*/ 266699 h 311116"/>
                  <a:gd name="connsiteX4" fmla="*/ 128 w 1192561"/>
                  <a:gd name="connsiteY4" fmla="*/ 253363 h 311116"/>
                  <a:gd name="connsiteX5" fmla="*/ 866903 w 1192561"/>
                  <a:gd name="connsiteY5" fmla="*/ 0 h 311116"/>
                  <a:gd name="connsiteX0" fmla="*/ 866903 w 1192561"/>
                  <a:gd name="connsiteY0" fmla="*/ 0 h 316963"/>
                  <a:gd name="connsiteX1" fmla="*/ 1179905 w 1192561"/>
                  <a:gd name="connsiteY1" fmla="*/ 0 h 316963"/>
                  <a:gd name="connsiteX2" fmla="*/ 1151331 w 1192561"/>
                  <a:gd name="connsiteY2" fmla="*/ 300988 h 316963"/>
                  <a:gd name="connsiteX3" fmla="*/ 827480 w 1192561"/>
                  <a:gd name="connsiteY3" fmla="*/ 266699 h 316963"/>
                  <a:gd name="connsiteX4" fmla="*/ 128 w 1192561"/>
                  <a:gd name="connsiteY4" fmla="*/ 253363 h 316963"/>
                  <a:gd name="connsiteX5" fmla="*/ 866903 w 1192561"/>
                  <a:gd name="connsiteY5" fmla="*/ 0 h 316963"/>
                  <a:gd name="connsiteX0" fmla="*/ 866903 w 1202406"/>
                  <a:gd name="connsiteY0" fmla="*/ 0 h 316963"/>
                  <a:gd name="connsiteX1" fmla="*/ 1179905 w 1202406"/>
                  <a:gd name="connsiteY1" fmla="*/ 0 h 316963"/>
                  <a:gd name="connsiteX2" fmla="*/ 1151331 w 1202406"/>
                  <a:gd name="connsiteY2" fmla="*/ 300988 h 316963"/>
                  <a:gd name="connsiteX3" fmla="*/ 827480 w 1202406"/>
                  <a:gd name="connsiteY3" fmla="*/ 266699 h 316963"/>
                  <a:gd name="connsiteX4" fmla="*/ 128 w 1202406"/>
                  <a:gd name="connsiteY4" fmla="*/ 253363 h 316963"/>
                  <a:gd name="connsiteX5" fmla="*/ 866903 w 1202406"/>
                  <a:gd name="connsiteY5" fmla="*/ 0 h 316963"/>
                  <a:gd name="connsiteX0" fmla="*/ 891648 w 1227151"/>
                  <a:gd name="connsiteY0" fmla="*/ 0 h 376266"/>
                  <a:gd name="connsiteX1" fmla="*/ 1204650 w 1227151"/>
                  <a:gd name="connsiteY1" fmla="*/ 0 h 376266"/>
                  <a:gd name="connsiteX2" fmla="*/ 1176076 w 1227151"/>
                  <a:gd name="connsiteY2" fmla="*/ 300988 h 376266"/>
                  <a:gd name="connsiteX3" fmla="*/ 852225 w 1227151"/>
                  <a:gd name="connsiteY3" fmla="*/ 266699 h 376266"/>
                  <a:gd name="connsiteX4" fmla="*/ 271200 w 1227151"/>
                  <a:gd name="connsiteY4" fmla="*/ 376235 h 376266"/>
                  <a:gd name="connsiteX5" fmla="*/ 24873 w 1227151"/>
                  <a:gd name="connsiteY5" fmla="*/ 253363 h 376266"/>
                  <a:gd name="connsiteX6" fmla="*/ 891648 w 1227151"/>
                  <a:gd name="connsiteY6" fmla="*/ 0 h 376266"/>
                  <a:gd name="connsiteX0" fmla="*/ 898589 w 1234092"/>
                  <a:gd name="connsiteY0" fmla="*/ 0 h 377167"/>
                  <a:gd name="connsiteX1" fmla="*/ 1211591 w 1234092"/>
                  <a:gd name="connsiteY1" fmla="*/ 0 h 377167"/>
                  <a:gd name="connsiteX2" fmla="*/ 1183017 w 1234092"/>
                  <a:gd name="connsiteY2" fmla="*/ 300988 h 377167"/>
                  <a:gd name="connsiteX3" fmla="*/ 859166 w 1234092"/>
                  <a:gd name="connsiteY3" fmla="*/ 266699 h 377167"/>
                  <a:gd name="connsiteX4" fmla="*/ 278141 w 1234092"/>
                  <a:gd name="connsiteY4" fmla="*/ 376235 h 377167"/>
                  <a:gd name="connsiteX5" fmla="*/ 278142 w 1234092"/>
                  <a:gd name="connsiteY5" fmla="*/ 247647 h 377167"/>
                  <a:gd name="connsiteX6" fmla="*/ 31814 w 1234092"/>
                  <a:gd name="connsiteY6" fmla="*/ 253363 h 377167"/>
                  <a:gd name="connsiteX7" fmla="*/ 898589 w 1234092"/>
                  <a:gd name="connsiteY7" fmla="*/ 0 h 377167"/>
                  <a:gd name="connsiteX0" fmla="*/ 871304 w 1206807"/>
                  <a:gd name="connsiteY0" fmla="*/ 0 h 377167"/>
                  <a:gd name="connsiteX1" fmla="*/ 1184306 w 1206807"/>
                  <a:gd name="connsiteY1" fmla="*/ 0 h 377167"/>
                  <a:gd name="connsiteX2" fmla="*/ 1155732 w 1206807"/>
                  <a:gd name="connsiteY2" fmla="*/ 300988 h 377167"/>
                  <a:gd name="connsiteX3" fmla="*/ 831881 w 1206807"/>
                  <a:gd name="connsiteY3" fmla="*/ 266699 h 377167"/>
                  <a:gd name="connsiteX4" fmla="*/ 250856 w 1206807"/>
                  <a:gd name="connsiteY4" fmla="*/ 376235 h 377167"/>
                  <a:gd name="connsiteX5" fmla="*/ 250857 w 1206807"/>
                  <a:gd name="connsiteY5" fmla="*/ 247647 h 377167"/>
                  <a:gd name="connsiteX6" fmla="*/ 4529 w 1206807"/>
                  <a:gd name="connsiteY6" fmla="*/ 253363 h 377167"/>
                  <a:gd name="connsiteX7" fmla="*/ 871304 w 1206807"/>
                  <a:gd name="connsiteY7" fmla="*/ 0 h 377167"/>
                  <a:gd name="connsiteX0" fmla="*/ 890354 w 1206807"/>
                  <a:gd name="connsiteY0" fmla="*/ 3175 h 377167"/>
                  <a:gd name="connsiteX1" fmla="*/ 1184306 w 1206807"/>
                  <a:gd name="connsiteY1" fmla="*/ 0 h 377167"/>
                  <a:gd name="connsiteX2" fmla="*/ 1155732 w 1206807"/>
                  <a:gd name="connsiteY2" fmla="*/ 300988 h 377167"/>
                  <a:gd name="connsiteX3" fmla="*/ 831881 w 1206807"/>
                  <a:gd name="connsiteY3" fmla="*/ 266699 h 377167"/>
                  <a:gd name="connsiteX4" fmla="*/ 250856 w 1206807"/>
                  <a:gd name="connsiteY4" fmla="*/ 376235 h 377167"/>
                  <a:gd name="connsiteX5" fmla="*/ 250857 w 1206807"/>
                  <a:gd name="connsiteY5" fmla="*/ 247647 h 377167"/>
                  <a:gd name="connsiteX6" fmla="*/ 4529 w 1206807"/>
                  <a:gd name="connsiteY6" fmla="*/ 253363 h 377167"/>
                  <a:gd name="connsiteX7" fmla="*/ 890354 w 1206807"/>
                  <a:gd name="connsiteY7" fmla="*/ 3175 h 377167"/>
                  <a:gd name="connsiteX0" fmla="*/ 890354 w 1209364"/>
                  <a:gd name="connsiteY0" fmla="*/ 3175 h 377167"/>
                  <a:gd name="connsiteX1" fmla="*/ 1190656 w 1209364"/>
                  <a:gd name="connsiteY1" fmla="*/ 0 h 377167"/>
                  <a:gd name="connsiteX2" fmla="*/ 1155732 w 1209364"/>
                  <a:gd name="connsiteY2" fmla="*/ 300988 h 377167"/>
                  <a:gd name="connsiteX3" fmla="*/ 831881 w 1209364"/>
                  <a:gd name="connsiteY3" fmla="*/ 266699 h 377167"/>
                  <a:gd name="connsiteX4" fmla="*/ 250856 w 1209364"/>
                  <a:gd name="connsiteY4" fmla="*/ 376235 h 377167"/>
                  <a:gd name="connsiteX5" fmla="*/ 250857 w 1209364"/>
                  <a:gd name="connsiteY5" fmla="*/ 247647 h 377167"/>
                  <a:gd name="connsiteX6" fmla="*/ 4529 w 1209364"/>
                  <a:gd name="connsiteY6" fmla="*/ 253363 h 377167"/>
                  <a:gd name="connsiteX7" fmla="*/ 890354 w 1209364"/>
                  <a:gd name="connsiteY7" fmla="*/ 3175 h 377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9364" h="377167">
                    <a:moveTo>
                      <a:pt x="890354" y="3175"/>
                    </a:moveTo>
                    <a:lnTo>
                      <a:pt x="1190656" y="0"/>
                    </a:lnTo>
                    <a:cubicBezTo>
                      <a:pt x="1192244" y="101917"/>
                      <a:pt x="1249394" y="194309"/>
                      <a:pt x="1155732" y="300988"/>
                    </a:cubicBezTo>
                    <a:cubicBezTo>
                      <a:pt x="1050164" y="348612"/>
                      <a:pt x="1029304" y="275430"/>
                      <a:pt x="831881" y="266699"/>
                    </a:cubicBezTo>
                    <a:cubicBezTo>
                      <a:pt x="688212" y="262572"/>
                      <a:pt x="388748" y="378458"/>
                      <a:pt x="250856" y="376235"/>
                    </a:cubicBezTo>
                    <a:cubicBezTo>
                      <a:pt x="121475" y="388935"/>
                      <a:pt x="291911" y="268126"/>
                      <a:pt x="250857" y="247647"/>
                    </a:cubicBezTo>
                    <a:cubicBezTo>
                      <a:pt x="209803" y="227168"/>
                      <a:pt x="-36173" y="267649"/>
                      <a:pt x="4529" y="253363"/>
                    </a:cubicBezTo>
                    <a:cubicBezTo>
                      <a:pt x="155341" y="-40641"/>
                      <a:pt x="725254" y="201929"/>
                      <a:pt x="890354" y="3175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6" name="Freeform: Shape 635">
                <a:extLst>
                  <a:ext uri="{FF2B5EF4-FFF2-40B4-BE49-F238E27FC236}">
                    <a16:creationId xmlns:a16="http://schemas.microsoft.com/office/drawing/2014/main" id="{A9F2B0F3-76EC-5BB6-4A54-2C64F8951FB4}"/>
                  </a:ext>
                </a:extLst>
              </p:cNvPr>
              <p:cNvSpPr/>
              <p:nvPr/>
            </p:nvSpPr>
            <p:spPr>
              <a:xfrm>
                <a:off x="8137633" y="6041978"/>
                <a:ext cx="285750" cy="161925"/>
              </a:xfrm>
              <a:custGeom>
                <a:avLst/>
                <a:gdLst>
                  <a:gd name="connsiteX0" fmla="*/ 0 w 285750"/>
                  <a:gd name="connsiteY0" fmla="*/ 161925 h 161925"/>
                  <a:gd name="connsiteX1" fmla="*/ 100013 w 285750"/>
                  <a:gd name="connsiteY1" fmla="*/ 52387 h 161925"/>
                  <a:gd name="connsiteX2" fmla="*/ 285750 w 285750"/>
                  <a:gd name="connsiteY2" fmla="*/ 0 h 161925"/>
                  <a:gd name="connsiteX3" fmla="*/ 285750 w 285750"/>
                  <a:gd name="connsiteY3" fmla="*/ 0 h 161925"/>
                  <a:gd name="connsiteX4" fmla="*/ 285750 w 285750"/>
                  <a:gd name="connsiteY4" fmla="*/ 0 h 161925"/>
                  <a:gd name="connsiteX5" fmla="*/ 285750 w 285750"/>
                  <a:gd name="connsiteY5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5750" h="161925">
                    <a:moveTo>
                      <a:pt x="0" y="161925"/>
                    </a:moveTo>
                    <a:cubicBezTo>
                      <a:pt x="26194" y="120649"/>
                      <a:pt x="52388" y="79374"/>
                      <a:pt x="100013" y="52387"/>
                    </a:cubicBezTo>
                    <a:cubicBezTo>
                      <a:pt x="147638" y="25400"/>
                      <a:pt x="285750" y="0"/>
                      <a:pt x="285750" y="0"/>
                    </a:cubicBezTo>
                    <a:lnTo>
                      <a:pt x="285750" y="0"/>
                    </a:lnTo>
                    <a:lnTo>
                      <a:pt x="285750" y="0"/>
                    </a:lnTo>
                    <a:lnTo>
                      <a:pt x="285750" y="0"/>
                    </a:lnTo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7" name="Oval 12">
                <a:extLst>
                  <a:ext uri="{FF2B5EF4-FFF2-40B4-BE49-F238E27FC236}">
                    <a16:creationId xmlns:a16="http://schemas.microsoft.com/office/drawing/2014/main" id="{721CAC1A-8DDA-CDCE-B111-9296D755CCD3}"/>
                  </a:ext>
                </a:extLst>
              </p:cNvPr>
              <p:cNvSpPr/>
              <p:nvPr/>
            </p:nvSpPr>
            <p:spPr>
              <a:xfrm rot="706300">
                <a:off x="9248800" y="4364900"/>
                <a:ext cx="290699" cy="305688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8" name="Oval 12">
                <a:extLst>
                  <a:ext uri="{FF2B5EF4-FFF2-40B4-BE49-F238E27FC236}">
                    <a16:creationId xmlns:a16="http://schemas.microsoft.com/office/drawing/2014/main" id="{90EA1148-0513-5139-5FAD-F78B54EF49F4}"/>
                  </a:ext>
                </a:extLst>
              </p:cNvPr>
              <p:cNvSpPr/>
              <p:nvPr/>
            </p:nvSpPr>
            <p:spPr>
              <a:xfrm rot="20983858">
                <a:off x="9263505" y="4137311"/>
                <a:ext cx="290699" cy="382879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9" name="Oval 12">
                <a:extLst>
                  <a:ext uri="{FF2B5EF4-FFF2-40B4-BE49-F238E27FC236}">
                    <a16:creationId xmlns:a16="http://schemas.microsoft.com/office/drawing/2014/main" id="{89437B15-896A-FFE3-AD79-63DA9318A737}"/>
                  </a:ext>
                </a:extLst>
              </p:cNvPr>
              <p:cNvSpPr/>
              <p:nvPr/>
            </p:nvSpPr>
            <p:spPr>
              <a:xfrm rot="1634124">
                <a:off x="8848597" y="5698235"/>
                <a:ext cx="268410" cy="312023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  <a:gd name="connsiteX0" fmla="*/ 54500 w 440264"/>
                  <a:gd name="connsiteY0" fmla="*/ 243131 h 615839"/>
                  <a:gd name="connsiteX1" fmla="*/ 247382 w 440264"/>
                  <a:gd name="connsiteY1" fmla="*/ 1903 h 615839"/>
                  <a:gd name="connsiteX2" fmla="*/ 440264 w 440264"/>
                  <a:gd name="connsiteY2" fmla="*/ 243131 h 615839"/>
                  <a:gd name="connsiteX3" fmla="*/ 247382 w 440264"/>
                  <a:gd name="connsiteY3" fmla="*/ 484359 h 615839"/>
                  <a:gd name="connsiteX4" fmla="*/ 12615 w 440264"/>
                  <a:gd name="connsiteY4" fmla="*/ 606706 h 615839"/>
                  <a:gd name="connsiteX5" fmla="*/ 54500 w 440264"/>
                  <a:gd name="connsiteY5" fmla="*/ 243131 h 615839"/>
                  <a:gd name="connsiteX0" fmla="*/ 58314 w 444078"/>
                  <a:gd name="connsiteY0" fmla="*/ 243131 h 615841"/>
                  <a:gd name="connsiteX1" fmla="*/ 251196 w 444078"/>
                  <a:gd name="connsiteY1" fmla="*/ 1903 h 615841"/>
                  <a:gd name="connsiteX2" fmla="*/ 444078 w 444078"/>
                  <a:gd name="connsiteY2" fmla="*/ 243131 h 615841"/>
                  <a:gd name="connsiteX3" fmla="*/ 251196 w 444078"/>
                  <a:gd name="connsiteY3" fmla="*/ 484359 h 615841"/>
                  <a:gd name="connsiteX4" fmla="*/ 16429 w 444078"/>
                  <a:gd name="connsiteY4" fmla="*/ 606706 h 615841"/>
                  <a:gd name="connsiteX5" fmla="*/ 58314 w 444078"/>
                  <a:gd name="connsiteY5" fmla="*/ 243131 h 615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078" h="615841">
                    <a:moveTo>
                      <a:pt x="58314" y="243131"/>
                    </a:moveTo>
                    <a:cubicBezTo>
                      <a:pt x="116760" y="135754"/>
                      <a:pt x="66089" y="20953"/>
                      <a:pt x="251196" y="1903"/>
                    </a:cubicBezTo>
                    <a:cubicBezTo>
                      <a:pt x="436303" y="-17147"/>
                      <a:pt x="444078" y="109904"/>
                      <a:pt x="444078" y="243131"/>
                    </a:cubicBezTo>
                    <a:cubicBezTo>
                      <a:pt x="444078" y="376358"/>
                      <a:pt x="322471" y="423763"/>
                      <a:pt x="251196" y="484359"/>
                    </a:cubicBezTo>
                    <a:cubicBezTo>
                      <a:pt x="179921" y="544955"/>
                      <a:pt x="48576" y="646911"/>
                      <a:pt x="16429" y="606706"/>
                    </a:cubicBezTo>
                    <a:cubicBezTo>
                      <a:pt x="-15718" y="566501"/>
                      <a:pt x="-132" y="350508"/>
                      <a:pt x="58314" y="24313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0ADA361E-7856-8A8C-9145-7A94C6DA106B}"/>
                  </a:ext>
                </a:extLst>
              </p:cNvPr>
              <p:cNvSpPr/>
              <p:nvPr/>
            </p:nvSpPr>
            <p:spPr>
              <a:xfrm>
                <a:off x="7933043" y="5971900"/>
                <a:ext cx="198620" cy="140155"/>
              </a:xfrm>
              <a:custGeom>
                <a:avLst/>
                <a:gdLst>
                  <a:gd name="connsiteX0" fmla="*/ 194423 w 198620"/>
                  <a:gd name="connsiteY0" fmla="*/ 0 h 140155"/>
                  <a:gd name="connsiteX1" fmla="*/ 198620 w 198620"/>
                  <a:gd name="connsiteY1" fmla="*/ 70526 h 140155"/>
                  <a:gd name="connsiteX2" fmla="*/ 195337 w 198620"/>
                  <a:gd name="connsiteY2" fmla="*/ 125686 h 140155"/>
                  <a:gd name="connsiteX3" fmla="*/ 189325 w 198620"/>
                  <a:gd name="connsiteY3" fmla="*/ 125575 h 140155"/>
                  <a:gd name="connsiteX4" fmla="*/ 4529 w 198620"/>
                  <a:gd name="connsiteY4" fmla="*/ 137028 h 140155"/>
                  <a:gd name="connsiteX5" fmla="*/ 183346 w 198620"/>
                  <a:gd name="connsiteY5" fmla="*/ 1853 h 140155"/>
                  <a:gd name="connsiteX6" fmla="*/ 194423 w 198620"/>
                  <a:gd name="connsiteY6" fmla="*/ 0 h 140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620" h="140155">
                    <a:moveTo>
                      <a:pt x="194423" y="0"/>
                    </a:moveTo>
                    <a:lnTo>
                      <a:pt x="198620" y="70526"/>
                    </a:lnTo>
                    <a:lnTo>
                      <a:pt x="195337" y="125686"/>
                    </a:lnTo>
                    <a:lnTo>
                      <a:pt x="189325" y="125575"/>
                    </a:lnTo>
                    <a:cubicBezTo>
                      <a:pt x="104732" y="127651"/>
                      <a:pt x="-25997" y="147743"/>
                      <a:pt x="4529" y="137028"/>
                    </a:cubicBezTo>
                    <a:cubicBezTo>
                      <a:pt x="42232" y="63527"/>
                      <a:pt x="106129" y="23562"/>
                      <a:pt x="183346" y="1853"/>
                    </a:cubicBezTo>
                    <a:lnTo>
                      <a:pt x="194423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25FB44FD-AA12-C3AB-7E25-0406B1E355AE}"/>
                </a:ext>
              </a:extLst>
            </p:cNvPr>
            <p:cNvGrpSpPr/>
            <p:nvPr/>
          </p:nvGrpSpPr>
          <p:grpSpPr>
            <a:xfrm>
              <a:off x="4452916" y="2813716"/>
              <a:ext cx="1742862" cy="1171587"/>
              <a:chOff x="4519827" y="2738428"/>
              <a:chExt cx="1742862" cy="1171587"/>
            </a:xfrm>
          </p:grpSpPr>
          <p:sp>
            <p:nvSpPr>
              <p:cNvPr id="629" name="Rectangle 40">
                <a:extLst>
                  <a:ext uri="{FF2B5EF4-FFF2-40B4-BE49-F238E27FC236}">
                    <a16:creationId xmlns:a16="http://schemas.microsoft.com/office/drawing/2014/main" id="{FA7C990B-CF12-E357-D228-A032390B670F}"/>
                  </a:ext>
                </a:extLst>
              </p:cNvPr>
              <p:cNvSpPr/>
              <p:nvPr/>
            </p:nvSpPr>
            <p:spPr>
              <a:xfrm>
                <a:off x="4519827" y="2831781"/>
                <a:ext cx="1742862" cy="1078234"/>
              </a:xfrm>
              <a:custGeom>
                <a:avLst/>
                <a:gdLst>
                  <a:gd name="connsiteX0" fmla="*/ 0 w 1314237"/>
                  <a:gd name="connsiteY0" fmla="*/ 0 h 229909"/>
                  <a:gd name="connsiteX1" fmla="*/ 1314237 w 1314237"/>
                  <a:gd name="connsiteY1" fmla="*/ 0 h 229909"/>
                  <a:gd name="connsiteX2" fmla="*/ 1314237 w 1314237"/>
                  <a:gd name="connsiteY2" fmla="*/ 229909 h 229909"/>
                  <a:gd name="connsiteX3" fmla="*/ 0 w 1314237"/>
                  <a:gd name="connsiteY3" fmla="*/ 229909 h 229909"/>
                  <a:gd name="connsiteX4" fmla="*/ 0 w 1314237"/>
                  <a:gd name="connsiteY4" fmla="*/ 0 h 2299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0 w 1314237"/>
                  <a:gd name="connsiteY3" fmla="*/ 344209 h 344209"/>
                  <a:gd name="connsiteX4" fmla="*/ 0 w 1314237"/>
                  <a:gd name="connsiteY4" fmla="*/ 114300 h 3442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180975 w 1314237"/>
                  <a:gd name="connsiteY3" fmla="*/ 144184 h 344209"/>
                  <a:gd name="connsiteX4" fmla="*/ 0 w 1314237"/>
                  <a:gd name="connsiteY4" fmla="*/ 114300 h 3442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523662 w 1314237"/>
                  <a:gd name="connsiteY3" fmla="*/ 268009 h 344209"/>
                  <a:gd name="connsiteX4" fmla="*/ 180975 w 1314237"/>
                  <a:gd name="connsiteY4" fmla="*/ 144184 h 344209"/>
                  <a:gd name="connsiteX5" fmla="*/ 0 w 1314237"/>
                  <a:gd name="connsiteY5" fmla="*/ 114300 h 344209"/>
                  <a:gd name="connsiteX0" fmla="*/ 0 w 1314237"/>
                  <a:gd name="connsiteY0" fmla="*/ 114300 h 346661"/>
                  <a:gd name="connsiteX1" fmla="*/ 1080874 w 1314237"/>
                  <a:gd name="connsiteY1" fmla="*/ 0 h 346661"/>
                  <a:gd name="connsiteX2" fmla="*/ 1314237 w 1314237"/>
                  <a:gd name="connsiteY2" fmla="*/ 344209 h 346661"/>
                  <a:gd name="connsiteX3" fmla="*/ 523662 w 1314237"/>
                  <a:gd name="connsiteY3" fmla="*/ 268009 h 346661"/>
                  <a:gd name="connsiteX4" fmla="*/ 180975 w 1314237"/>
                  <a:gd name="connsiteY4" fmla="*/ 144184 h 346661"/>
                  <a:gd name="connsiteX5" fmla="*/ 0 w 1314237"/>
                  <a:gd name="connsiteY5" fmla="*/ 114300 h 346661"/>
                  <a:gd name="connsiteX0" fmla="*/ 0 w 1314237"/>
                  <a:gd name="connsiteY0" fmla="*/ 114300 h 462009"/>
                  <a:gd name="connsiteX1" fmla="*/ 1080874 w 1314237"/>
                  <a:gd name="connsiteY1" fmla="*/ 0 h 462009"/>
                  <a:gd name="connsiteX2" fmla="*/ 1314237 w 1314237"/>
                  <a:gd name="connsiteY2" fmla="*/ 344209 h 462009"/>
                  <a:gd name="connsiteX3" fmla="*/ 523662 w 1314237"/>
                  <a:gd name="connsiteY3" fmla="*/ 268009 h 462009"/>
                  <a:gd name="connsiteX4" fmla="*/ 180975 w 1314237"/>
                  <a:gd name="connsiteY4" fmla="*/ 144184 h 462009"/>
                  <a:gd name="connsiteX5" fmla="*/ 0 w 1314237"/>
                  <a:gd name="connsiteY5" fmla="*/ 114300 h 462009"/>
                  <a:gd name="connsiteX0" fmla="*/ 0 w 1314237"/>
                  <a:gd name="connsiteY0" fmla="*/ 114300 h 494285"/>
                  <a:gd name="connsiteX1" fmla="*/ 1080874 w 1314237"/>
                  <a:gd name="connsiteY1" fmla="*/ 0 h 494285"/>
                  <a:gd name="connsiteX2" fmla="*/ 1314237 w 1314237"/>
                  <a:gd name="connsiteY2" fmla="*/ 344209 h 494285"/>
                  <a:gd name="connsiteX3" fmla="*/ 523662 w 1314237"/>
                  <a:gd name="connsiteY3" fmla="*/ 268009 h 494285"/>
                  <a:gd name="connsiteX4" fmla="*/ 180975 w 1314237"/>
                  <a:gd name="connsiteY4" fmla="*/ 144184 h 494285"/>
                  <a:gd name="connsiteX5" fmla="*/ 0 w 1314237"/>
                  <a:gd name="connsiteY5" fmla="*/ 114300 h 494285"/>
                  <a:gd name="connsiteX0" fmla="*/ 0 w 1314237"/>
                  <a:gd name="connsiteY0" fmla="*/ 114300 h 554694"/>
                  <a:gd name="connsiteX1" fmla="*/ 1080874 w 1314237"/>
                  <a:gd name="connsiteY1" fmla="*/ 0 h 554694"/>
                  <a:gd name="connsiteX2" fmla="*/ 1314237 w 1314237"/>
                  <a:gd name="connsiteY2" fmla="*/ 344209 h 554694"/>
                  <a:gd name="connsiteX3" fmla="*/ 523662 w 1314237"/>
                  <a:gd name="connsiteY3" fmla="*/ 268009 h 554694"/>
                  <a:gd name="connsiteX4" fmla="*/ 180975 w 1314237"/>
                  <a:gd name="connsiteY4" fmla="*/ 144184 h 554694"/>
                  <a:gd name="connsiteX5" fmla="*/ 0 w 1314237"/>
                  <a:gd name="connsiteY5" fmla="*/ 114300 h 554694"/>
                  <a:gd name="connsiteX0" fmla="*/ 0 w 1314237"/>
                  <a:gd name="connsiteY0" fmla="*/ 114300 h 554694"/>
                  <a:gd name="connsiteX1" fmla="*/ 1080874 w 1314237"/>
                  <a:gd name="connsiteY1" fmla="*/ 0 h 554694"/>
                  <a:gd name="connsiteX2" fmla="*/ 1314237 w 1314237"/>
                  <a:gd name="connsiteY2" fmla="*/ 344209 h 554694"/>
                  <a:gd name="connsiteX3" fmla="*/ 761787 w 1314237"/>
                  <a:gd name="connsiteY3" fmla="*/ 387070 h 554694"/>
                  <a:gd name="connsiteX4" fmla="*/ 523662 w 1314237"/>
                  <a:gd name="connsiteY4" fmla="*/ 268009 h 554694"/>
                  <a:gd name="connsiteX5" fmla="*/ 180975 w 1314237"/>
                  <a:gd name="connsiteY5" fmla="*/ 144184 h 554694"/>
                  <a:gd name="connsiteX6" fmla="*/ 0 w 1314237"/>
                  <a:gd name="connsiteY6" fmla="*/ 114300 h 554694"/>
                  <a:gd name="connsiteX0" fmla="*/ 0 w 1314237"/>
                  <a:gd name="connsiteY0" fmla="*/ 114300 h 568314"/>
                  <a:gd name="connsiteX1" fmla="*/ 1080874 w 1314237"/>
                  <a:gd name="connsiteY1" fmla="*/ 0 h 568314"/>
                  <a:gd name="connsiteX2" fmla="*/ 1314237 w 1314237"/>
                  <a:gd name="connsiteY2" fmla="*/ 344209 h 568314"/>
                  <a:gd name="connsiteX3" fmla="*/ 761787 w 1314237"/>
                  <a:gd name="connsiteY3" fmla="*/ 387070 h 568314"/>
                  <a:gd name="connsiteX4" fmla="*/ 523662 w 1314237"/>
                  <a:gd name="connsiteY4" fmla="*/ 268009 h 568314"/>
                  <a:gd name="connsiteX5" fmla="*/ 180975 w 1314237"/>
                  <a:gd name="connsiteY5" fmla="*/ 144184 h 568314"/>
                  <a:gd name="connsiteX6" fmla="*/ 0 w 1314237"/>
                  <a:gd name="connsiteY6" fmla="*/ 114300 h 568314"/>
                  <a:gd name="connsiteX0" fmla="*/ 0 w 1314237"/>
                  <a:gd name="connsiteY0" fmla="*/ 114300 h 580030"/>
                  <a:gd name="connsiteX1" fmla="*/ 1080874 w 1314237"/>
                  <a:gd name="connsiteY1" fmla="*/ 0 h 580030"/>
                  <a:gd name="connsiteX2" fmla="*/ 1314237 w 1314237"/>
                  <a:gd name="connsiteY2" fmla="*/ 344209 h 580030"/>
                  <a:gd name="connsiteX3" fmla="*/ 761787 w 1314237"/>
                  <a:gd name="connsiteY3" fmla="*/ 387070 h 580030"/>
                  <a:gd name="connsiteX4" fmla="*/ 523662 w 1314237"/>
                  <a:gd name="connsiteY4" fmla="*/ 268009 h 580030"/>
                  <a:gd name="connsiteX5" fmla="*/ 180975 w 1314237"/>
                  <a:gd name="connsiteY5" fmla="*/ 144184 h 580030"/>
                  <a:gd name="connsiteX6" fmla="*/ 0 w 1314237"/>
                  <a:gd name="connsiteY6" fmla="*/ 114300 h 580030"/>
                  <a:gd name="connsiteX0" fmla="*/ 0 w 1314237"/>
                  <a:gd name="connsiteY0" fmla="*/ 114300 h 580030"/>
                  <a:gd name="connsiteX1" fmla="*/ 1080874 w 1314237"/>
                  <a:gd name="connsiteY1" fmla="*/ 0 h 580030"/>
                  <a:gd name="connsiteX2" fmla="*/ 1314237 w 1314237"/>
                  <a:gd name="connsiteY2" fmla="*/ 344209 h 580030"/>
                  <a:gd name="connsiteX3" fmla="*/ 976099 w 1314237"/>
                  <a:gd name="connsiteY3" fmla="*/ 296583 h 580030"/>
                  <a:gd name="connsiteX4" fmla="*/ 761787 w 1314237"/>
                  <a:gd name="connsiteY4" fmla="*/ 387070 h 580030"/>
                  <a:gd name="connsiteX5" fmla="*/ 523662 w 1314237"/>
                  <a:gd name="connsiteY5" fmla="*/ 268009 h 580030"/>
                  <a:gd name="connsiteX6" fmla="*/ 180975 w 1314237"/>
                  <a:gd name="connsiteY6" fmla="*/ 144184 h 580030"/>
                  <a:gd name="connsiteX7" fmla="*/ 0 w 1314237"/>
                  <a:gd name="connsiteY7" fmla="*/ 114300 h 580030"/>
                  <a:gd name="connsiteX0" fmla="*/ 0 w 1314237"/>
                  <a:gd name="connsiteY0" fmla="*/ 114300 h 906979"/>
                  <a:gd name="connsiteX1" fmla="*/ 1080874 w 1314237"/>
                  <a:gd name="connsiteY1" fmla="*/ 0 h 906979"/>
                  <a:gd name="connsiteX2" fmla="*/ 1314237 w 1314237"/>
                  <a:gd name="connsiteY2" fmla="*/ 344209 h 906979"/>
                  <a:gd name="connsiteX3" fmla="*/ 976099 w 1314237"/>
                  <a:gd name="connsiteY3" fmla="*/ 296583 h 906979"/>
                  <a:gd name="connsiteX4" fmla="*/ 761787 w 1314237"/>
                  <a:gd name="connsiteY4" fmla="*/ 387070 h 906979"/>
                  <a:gd name="connsiteX5" fmla="*/ 523662 w 1314237"/>
                  <a:gd name="connsiteY5" fmla="*/ 268009 h 906979"/>
                  <a:gd name="connsiteX6" fmla="*/ 180975 w 1314237"/>
                  <a:gd name="connsiteY6" fmla="*/ 144184 h 906979"/>
                  <a:gd name="connsiteX7" fmla="*/ 0 w 1314237"/>
                  <a:gd name="connsiteY7" fmla="*/ 114300 h 906979"/>
                  <a:gd name="connsiteX0" fmla="*/ 0 w 1314237"/>
                  <a:gd name="connsiteY0" fmla="*/ 114300 h 906979"/>
                  <a:gd name="connsiteX1" fmla="*/ 1080874 w 1314237"/>
                  <a:gd name="connsiteY1" fmla="*/ 0 h 906979"/>
                  <a:gd name="connsiteX2" fmla="*/ 1314237 w 1314237"/>
                  <a:gd name="connsiteY2" fmla="*/ 344209 h 906979"/>
                  <a:gd name="connsiteX3" fmla="*/ 976099 w 1314237"/>
                  <a:gd name="connsiteY3" fmla="*/ 296583 h 906979"/>
                  <a:gd name="connsiteX4" fmla="*/ 761787 w 1314237"/>
                  <a:gd name="connsiteY4" fmla="*/ 387070 h 906979"/>
                  <a:gd name="connsiteX5" fmla="*/ 523662 w 1314237"/>
                  <a:gd name="connsiteY5" fmla="*/ 268009 h 906979"/>
                  <a:gd name="connsiteX6" fmla="*/ 180975 w 1314237"/>
                  <a:gd name="connsiteY6" fmla="*/ 144184 h 906979"/>
                  <a:gd name="connsiteX7" fmla="*/ 0 w 1314237"/>
                  <a:gd name="connsiteY7" fmla="*/ 114300 h 906979"/>
                  <a:gd name="connsiteX0" fmla="*/ 0 w 1314237"/>
                  <a:gd name="connsiteY0" fmla="*/ 114300 h 935448"/>
                  <a:gd name="connsiteX1" fmla="*/ 1080874 w 1314237"/>
                  <a:gd name="connsiteY1" fmla="*/ 0 h 935448"/>
                  <a:gd name="connsiteX2" fmla="*/ 1314237 w 1314237"/>
                  <a:gd name="connsiteY2" fmla="*/ 344209 h 935448"/>
                  <a:gd name="connsiteX3" fmla="*/ 976099 w 1314237"/>
                  <a:gd name="connsiteY3" fmla="*/ 296583 h 935448"/>
                  <a:gd name="connsiteX4" fmla="*/ 761787 w 1314237"/>
                  <a:gd name="connsiteY4" fmla="*/ 387070 h 935448"/>
                  <a:gd name="connsiteX5" fmla="*/ 523662 w 1314237"/>
                  <a:gd name="connsiteY5" fmla="*/ 268009 h 935448"/>
                  <a:gd name="connsiteX6" fmla="*/ 180975 w 1314237"/>
                  <a:gd name="connsiteY6" fmla="*/ 144184 h 935448"/>
                  <a:gd name="connsiteX7" fmla="*/ 0 w 1314237"/>
                  <a:gd name="connsiteY7" fmla="*/ 114300 h 935448"/>
                  <a:gd name="connsiteX0" fmla="*/ 0 w 1314237"/>
                  <a:gd name="connsiteY0" fmla="*/ 114300 h 857856"/>
                  <a:gd name="connsiteX1" fmla="*/ 1080874 w 1314237"/>
                  <a:gd name="connsiteY1" fmla="*/ 0 h 857856"/>
                  <a:gd name="connsiteX2" fmla="*/ 1314237 w 1314237"/>
                  <a:gd name="connsiteY2" fmla="*/ 344209 h 857856"/>
                  <a:gd name="connsiteX3" fmla="*/ 976099 w 1314237"/>
                  <a:gd name="connsiteY3" fmla="*/ 296583 h 857856"/>
                  <a:gd name="connsiteX4" fmla="*/ 761787 w 1314237"/>
                  <a:gd name="connsiteY4" fmla="*/ 387070 h 857856"/>
                  <a:gd name="connsiteX5" fmla="*/ 523662 w 1314237"/>
                  <a:gd name="connsiteY5" fmla="*/ 268009 h 857856"/>
                  <a:gd name="connsiteX6" fmla="*/ 180975 w 1314237"/>
                  <a:gd name="connsiteY6" fmla="*/ 144184 h 857856"/>
                  <a:gd name="connsiteX7" fmla="*/ 0 w 1314237"/>
                  <a:gd name="connsiteY7" fmla="*/ 114300 h 857856"/>
                  <a:gd name="connsiteX0" fmla="*/ 0 w 1314237"/>
                  <a:gd name="connsiteY0" fmla="*/ 114300 h 1049268"/>
                  <a:gd name="connsiteX1" fmla="*/ 1080874 w 1314237"/>
                  <a:gd name="connsiteY1" fmla="*/ 0 h 1049268"/>
                  <a:gd name="connsiteX2" fmla="*/ 1314237 w 1314237"/>
                  <a:gd name="connsiteY2" fmla="*/ 344209 h 1049268"/>
                  <a:gd name="connsiteX3" fmla="*/ 976099 w 1314237"/>
                  <a:gd name="connsiteY3" fmla="*/ 296583 h 1049268"/>
                  <a:gd name="connsiteX4" fmla="*/ 761787 w 1314237"/>
                  <a:gd name="connsiteY4" fmla="*/ 387070 h 1049268"/>
                  <a:gd name="connsiteX5" fmla="*/ 523662 w 1314237"/>
                  <a:gd name="connsiteY5" fmla="*/ 268009 h 1049268"/>
                  <a:gd name="connsiteX6" fmla="*/ 180975 w 1314237"/>
                  <a:gd name="connsiteY6" fmla="*/ 144184 h 1049268"/>
                  <a:gd name="connsiteX7" fmla="*/ 0 w 1314237"/>
                  <a:gd name="connsiteY7" fmla="*/ 114300 h 1049268"/>
                  <a:gd name="connsiteX0" fmla="*/ 0 w 1255732"/>
                  <a:gd name="connsiteY0" fmla="*/ 114300 h 1037553"/>
                  <a:gd name="connsiteX1" fmla="*/ 1080874 w 1255732"/>
                  <a:gd name="connsiteY1" fmla="*/ 0 h 1037553"/>
                  <a:gd name="connsiteX2" fmla="*/ 1242799 w 1255732"/>
                  <a:gd name="connsiteY2" fmla="*/ 301346 h 1037553"/>
                  <a:gd name="connsiteX3" fmla="*/ 976099 w 1255732"/>
                  <a:gd name="connsiteY3" fmla="*/ 296583 h 1037553"/>
                  <a:gd name="connsiteX4" fmla="*/ 761787 w 1255732"/>
                  <a:gd name="connsiteY4" fmla="*/ 387070 h 1037553"/>
                  <a:gd name="connsiteX5" fmla="*/ 523662 w 1255732"/>
                  <a:gd name="connsiteY5" fmla="*/ 268009 h 1037553"/>
                  <a:gd name="connsiteX6" fmla="*/ 180975 w 1255732"/>
                  <a:gd name="connsiteY6" fmla="*/ 144184 h 1037553"/>
                  <a:gd name="connsiteX7" fmla="*/ 0 w 1255732"/>
                  <a:gd name="connsiteY7" fmla="*/ 114300 h 1037553"/>
                  <a:gd name="connsiteX0" fmla="*/ 0 w 1353822"/>
                  <a:gd name="connsiteY0" fmla="*/ 114300 h 1050847"/>
                  <a:gd name="connsiteX1" fmla="*/ 1080874 w 1353822"/>
                  <a:gd name="connsiteY1" fmla="*/ 0 h 1050847"/>
                  <a:gd name="connsiteX2" fmla="*/ 1242799 w 1353822"/>
                  <a:gd name="connsiteY2" fmla="*/ 301346 h 1050847"/>
                  <a:gd name="connsiteX3" fmla="*/ 976099 w 1353822"/>
                  <a:gd name="connsiteY3" fmla="*/ 296583 h 1050847"/>
                  <a:gd name="connsiteX4" fmla="*/ 761787 w 1353822"/>
                  <a:gd name="connsiteY4" fmla="*/ 387070 h 1050847"/>
                  <a:gd name="connsiteX5" fmla="*/ 523662 w 1353822"/>
                  <a:gd name="connsiteY5" fmla="*/ 268009 h 1050847"/>
                  <a:gd name="connsiteX6" fmla="*/ 180975 w 1353822"/>
                  <a:gd name="connsiteY6" fmla="*/ 144184 h 1050847"/>
                  <a:gd name="connsiteX7" fmla="*/ 0 w 1353822"/>
                  <a:gd name="connsiteY7" fmla="*/ 114300 h 1050847"/>
                  <a:gd name="connsiteX0" fmla="*/ 0 w 1278987"/>
                  <a:gd name="connsiteY0" fmla="*/ 114300 h 1039533"/>
                  <a:gd name="connsiteX1" fmla="*/ 1080874 w 1278987"/>
                  <a:gd name="connsiteY1" fmla="*/ 0 h 1039533"/>
                  <a:gd name="connsiteX2" fmla="*/ 1242799 w 1278987"/>
                  <a:gd name="connsiteY2" fmla="*/ 301346 h 1039533"/>
                  <a:gd name="connsiteX3" fmla="*/ 1252324 w 1278987"/>
                  <a:gd name="connsiteY3" fmla="*/ 1039533 h 1039533"/>
                  <a:gd name="connsiteX4" fmla="*/ 976099 w 1278987"/>
                  <a:gd name="connsiteY4" fmla="*/ 296583 h 1039533"/>
                  <a:gd name="connsiteX5" fmla="*/ 761787 w 1278987"/>
                  <a:gd name="connsiteY5" fmla="*/ 387070 h 1039533"/>
                  <a:gd name="connsiteX6" fmla="*/ 523662 w 1278987"/>
                  <a:gd name="connsiteY6" fmla="*/ 268009 h 1039533"/>
                  <a:gd name="connsiteX7" fmla="*/ 180975 w 1278987"/>
                  <a:gd name="connsiteY7" fmla="*/ 144184 h 1039533"/>
                  <a:gd name="connsiteX8" fmla="*/ 0 w 1278987"/>
                  <a:gd name="connsiteY8" fmla="*/ 114300 h 1039533"/>
                  <a:gd name="connsiteX0" fmla="*/ 0 w 1347219"/>
                  <a:gd name="connsiteY0" fmla="*/ 114300 h 1039533"/>
                  <a:gd name="connsiteX1" fmla="*/ 1080874 w 1347219"/>
                  <a:gd name="connsiteY1" fmla="*/ 0 h 1039533"/>
                  <a:gd name="connsiteX2" fmla="*/ 1242799 w 1347219"/>
                  <a:gd name="connsiteY2" fmla="*/ 301346 h 1039533"/>
                  <a:gd name="connsiteX3" fmla="*/ 1252324 w 1347219"/>
                  <a:gd name="connsiteY3" fmla="*/ 1039533 h 1039533"/>
                  <a:gd name="connsiteX4" fmla="*/ 976099 w 1347219"/>
                  <a:gd name="connsiteY4" fmla="*/ 296583 h 1039533"/>
                  <a:gd name="connsiteX5" fmla="*/ 761787 w 1347219"/>
                  <a:gd name="connsiteY5" fmla="*/ 387070 h 1039533"/>
                  <a:gd name="connsiteX6" fmla="*/ 523662 w 1347219"/>
                  <a:gd name="connsiteY6" fmla="*/ 268009 h 1039533"/>
                  <a:gd name="connsiteX7" fmla="*/ 180975 w 1347219"/>
                  <a:gd name="connsiteY7" fmla="*/ 144184 h 1039533"/>
                  <a:gd name="connsiteX8" fmla="*/ 0 w 1347219"/>
                  <a:gd name="connsiteY8" fmla="*/ 114300 h 1039533"/>
                  <a:gd name="connsiteX0" fmla="*/ 0 w 1347219"/>
                  <a:gd name="connsiteY0" fmla="*/ 114300 h 1040380"/>
                  <a:gd name="connsiteX1" fmla="*/ 1080874 w 1347219"/>
                  <a:gd name="connsiteY1" fmla="*/ 0 h 1040380"/>
                  <a:gd name="connsiteX2" fmla="*/ 1242799 w 1347219"/>
                  <a:gd name="connsiteY2" fmla="*/ 301346 h 1040380"/>
                  <a:gd name="connsiteX3" fmla="*/ 1252324 w 1347219"/>
                  <a:gd name="connsiteY3" fmla="*/ 1039533 h 1040380"/>
                  <a:gd name="connsiteX4" fmla="*/ 976099 w 1347219"/>
                  <a:gd name="connsiteY4" fmla="*/ 296583 h 1040380"/>
                  <a:gd name="connsiteX5" fmla="*/ 761787 w 1347219"/>
                  <a:gd name="connsiteY5" fmla="*/ 387070 h 1040380"/>
                  <a:gd name="connsiteX6" fmla="*/ 523662 w 1347219"/>
                  <a:gd name="connsiteY6" fmla="*/ 268009 h 1040380"/>
                  <a:gd name="connsiteX7" fmla="*/ 180975 w 1347219"/>
                  <a:gd name="connsiteY7" fmla="*/ 144184 h 1040380"/>
                  <a:gd name="connsiteX8" fmla="*/ 0 w 1347219"/>
                  <a:gd name="connsiteY8" fmla="*/ 114300 h 1040380"/>
                  <a:gd name="connsiteX0" fmla="*/ 0 w 1547608"/>
                  <a:gd name="connsiteY0" fmla="*/ 114300 h 1059479"/>
                  <a:gd name="connsiteX1" fmla="*/ 1080874 w 1547608"/>
                  <a:gd name="connsiteY1" fmla="*/ 0 h 1059479"/>
                  <a:gd name="connsiteX2" fmla="*/ 1242799 w 1547608"/>
                  <a:gd name="connsiteY2" fmla="*/ 301346 h 1059479"/>
                  <a:gd name="connsiteX3" fmla="*/ 1547600 w 1547608"/>
                  <a:gd name="connsiteY3" fmla="*/ 853794 h 1059479"/>
                  <a:gd name="connsiteX4" fmla="*/ 1252324 w 1547608"/>
                  <a:gd name="connsiteY4" fmla="*/ 1039533 h 1059479"/>
                  <a:gd name="connsiteX5" fmla="*/ 976099 w 1547608"/>
                  <a:gd name="connsiteY5" fmla="*/ 296583 h 1059479"/>
                  <a:gd name="connsiteX6" fmla="*/ 761787 w 1547608"/>
                  <a:gd name="connsiteY6" fmla="*/ 387070 h 1059479"/>
                  <a:gd name="connsiteX7" fmla="*/ 523662 w 1547608"/>
                  <a:gd name="connsiteY7" fmla="*/ 268009 h 1059479"/>
                  <a:gd name="connsiteX8" fmla="*/ 180975 w 1547608"/>
                  <a:gd name="connsiteY8" fmla="*/ 144184 h 1059479"/>
                  <a:gd name="connsiteX9" fmla="*/ 0 w 1547608"/>
                  <a:gd name="connsiteY9" fmla="*/ 114300 h 1059479"/>
                  <a:gd name="connsiteX0" fmla="*/ 0 w 1550968"/>
                  <a:gd name="connsiteY0" fmla="*/ 114300 h 1062622"/>
                  <a:gd name="connsiteX1" fmla="*/ 1080874 w 1550968"/>
                  <a:gd name="connsiteY1" fmla="*/ 0 h 1062622"/>
                  <a:gd name="connsiteX2" fmla="*/ 1242799 w 1550968"/>
                  <a:gd name="connsiteY2" fmla="*/ 301346 h 1062622"/>
                  <a:gd name="connsiteX3" fmla="*/ 1547600 w 1550968"/>
                  <a:gd name="connsiteY3" fmla="*/ 853794 h 1062622"/>
                  <a:gd name="connsiteX4" fmla="*/ 1347574 w 1550968"/>
                  <a:gd name="connsiteY4" fmla="*/ 749019 h 1062622"/>
                  <a:gd name="connsiteX5" fmla="*/ 1252324 w 1550968"/>
                  <a:gd name="connsiteY5" fmla="*/ 1039533 h 1062622"/>
                  <a:gd name="connsiteX6" fmla="*/ 976099 w 1550968"/>
                  <a:gd name="connsiteY6" fmla="*/ 296583 h 1062622"/>
                  <a:gd name="connsiteX7" fmla="*/ 761787 w 1550968"/>
                  <a:gd name="connsiteY7" fmla="*/ 387070 h 1062622"/>
                  <a:gd name="connsiteX8" fmla="*/ 523662 w 1550968"/>
                  <a:gd name="connsiteY8" fmla="*/ 268009 h 1062622"/>
                  <a:gd name="connsiteX9" fmla="*/ 180975 w 1550968"/>
                  <a:gd name="connsiteY9" fmla="*/ 144184 h 1062622"/>
                  <a:gd name="connsiteX10" fmla="*/ 0 w 1550968"/>
                  <a:gd name="connsiteY10" fmla="*/ 114300 h 1062622"/>
                  <a:gd name="connsiteX0" fmla="*/ 0 w 1550968"/>
                  <a:gd name="connsiteY0" fmla="*/ 114300 h 1040380"/>
                  <a:gd name="connsiteX1" fmla="*/ 1080874 w 1550968"/>
                  <a:gd name="connsiteY1" fmla="*/ 0 h 1040380"/>
                  <a:gd name="connsiteX2" fmla="*/ 1242799 w 1550968"/>
                  <a:gd name="connsiteY2" fmla="*/ 301346 h 1040380"/>
                  <a:gd name="connsiteX3" fmla="*/ 1547600 w 1550968"/>
                  <a:gd name="connsiteY3" fmla="*/ 853794 h 1040380"/>
                  <a:gd name="connsiteX4" fmla="*/ 1347574 w 1550968"/>
                  <a:gd name="connsiteY4" fmla="*/ 749019 h 1040380"/>
                  <a:gd name="connsiteX5" fmla="*/ 1252324 w 1550968"/>
                  <a:gd name="connsiteY5" fmla="*/ 1039533 h 1040380"/>
                  <a:gd name="connsiteX6" fmla="*/ 976099 w 1550968"/>
                  <a:gd name="connsiteY6" fmla="*/ 296583 h 1040380"/>
                  <a:gd name="connsiteX7" fmla="*/ 761787 w 1550968"/>
                  <a:gd name="connsiteY7" fmla="*/ 387070 h 1040380"/>
                  <a:gd name="connsiteX8" fmla="*/ 523662 w 1550968"/>
                  <a:gd name="connsiteY8" fmla="*/ 268009 h 1040380"/>
                  <a:gd name="connsiteX9" fmla="*/ 180975 w 1550968"/>
                  <a:gd name="connsiteY9" fmla="*/ 144184 h 1040380"/>
                  <a:gd name="connsiteX10" fmla="*/ 0 w 1550968"/>
                  <a:gd name="connsiteY10" fmla="*/ 114300 h 1040380"/>
                  <a:gd name="connsiteX0" fmla="*/ 0 w 1550968"/>
                  <a:gd name="connsiteY0" fmla="*/ 114300 h 1039533"/>
                  <a:gd name="connsiteX1" fmla="*/ 1080874 w 1550968"/>
                  <a:gd name="connsiteY1" fmla="*/ 0 h 1039533"/>
                  <a:gd name="connsiteX2" fmla="*/ 1242799 w 1550968"/>
                  <a:gd name="connsiteY2" fmla="*/ 301346 h 1039533"/>
                  <a:gd name="connsiteX3" fmla="*/ 1547600 w 1550968"/>
                  <a:gd name="connsiteY3" fmla="*/ 853794 h 1039533"/>
                  <a:gd name="connsiteX4" fmla="*/ 1347574 w 1550968"/>
                  <a:gd name="connsiteY4" fmla="*/ 749019 h 1039533"/>
                  <a:gd name="connsiteX5" fmla="*/ 1252324 w 1550968"/>
                  <a:gd name="connsiteY5" fmla="*/ 1039533 h 1039533"/>
                  <a:gd name="connsiteX6" fmla="*/ 976099 w 1550968"/>
                  <a:gd name="connsiteY6" fmla="*/ 296583 h 1039533"/>
                  <a:gd name="connsiteX7" fmla="*/ 761787 w 1550968"/>
                  <a:gd name="connsiteY7" fmla="*/ 387070 h 1039533"/>
                  <a:gd name="connsiteX8" fmla="*/ 523662 w 1550968"/>
                  <a:gd name="connsiteY8" fmla="*/ 268009 h 1039533"/>
                  <a:gd name="connsiteX9" fmla="*/ 180975 w 1550968"/>
                  <a:gd name="connsiteY9" fmla="*/ 144184 h 1039533"/>
                  <a:gd name="connsiteX10" fmla="*/ 0 w 1550968"/>
                  <a:gd name="connsiteY10" fmla="*/ 114300 h 1039533"/>
                  <a:gd name="connsiteX0" fmla="*/ 0 w 1550968"/>
                  <a:gd name="connsiteY0" fmla="*/ 114300 h 1039533"/>
                  <a:gd name="connsiteX1" fmla="*/ 1080874 w 1550968"/>
                  <a:gd name="connsiteY1" fmla="*/ 0 h 1039533"/>
                  <a:gd name="connsiteX2" fmla="*/ 1242799 w 1550968"/>
                  <a:gd name="connsiteY2" fmla="*/ 301346 h 1039533"/>
                  <a:gd name="connsiteX3" fmla="*/ 1547600 w 1550968"/>
                  <a:gd name="connsiteY3" fmla="*/ 891894 h 1039533"/>
                  <a:gd name="connsiteX4" fmla="*/ 1347574 w 1550968"/>
                  <a:gd name="connsiteY4" fmla="*/ 749019 h 1039533"/>
                  <a:gd name="connsiteX5" fmla="*/ 1252324 w 1550968"/>
                  <a:gd name="connsiteY5" fmla="*/ 1039533 h 1039533"/>
                  <a:gd name="connsiteX6" fmla="*/ 976099 w 1550968"/>
                  <a:gd name="connsiteY6" fmla="*/ 296583 h 1039533"/>
                  <a:gd name="connsiteX7" fmla="*/ 761787 w 1550968"/>
                  <a:gd name="connsiteY7" fmla="*/ 387070 h 1039533"/>
                  <a:gd name="connsiteX8" fmla="*/ 523662 w 1550968"/>
                  <a:gd name="connsiteY8" fmla="*/ 268009 h 1039533"/>
                  <a:gd name="connsiteX9" fmla="*/ 180975 w 1550968"/>
                  <a:gd name="connsiteY9" fmla="*/ 144184 h 1039533"/>
                  <a:gd name="connsiteX10" fmla="*/ 0 w 1550968"/>
                  <a:gd name="connsiteY10" fmla="*/ 114300 h 1039533"/>
                  <a:gd name="connsiteX0" fmla="*/ 0 w 1578258"/>
                  <a:gd name="connsiteY0" fmla="*/ 114300 h 1039533"/>
                  <a:gd name="connsiteX1" fmla="*/ 1080874 w 1578258"/>
                  <a:gd name="connsiteY1" fmla="*/ 0 h 1039533"/>
                  <a:gd name="connsiteX2" fmla="*/ 1561887 w 1578258"/>
                  <a:gd name="connsiteY2" fmla="*/ 434696 h 1039533"/>
                  <a:gd name="connsiteX3" fmla="*/ 1547600 w 1578258"/>
                  <a:gd name="connsiteY3" fmla="*/ 891894 h 1039533"/>
                  <a:gd name="connsiteX4" fmla="*/ 1347574 w 1578258"/>
                  <a:gd name="connsiteY4" fmla="*/ 749019 h 1039533"/>
                  <a:gd name="connsiteX5" fmla="*/ 1252324 w 1578258"/>
                  <a:gd name="connsiteY5" fmla="*/ 1039533 h 1039533"/>
                  <a:gd name="connsiteX6" fmla="*/ 976099 w 1578258"/>
                  <a:gd name="connsiteY6" fmla="*/ 296583 h 1039533"/>
                  <a:gd name="connsiteX7" fmla="*/ 761787 w 1578258"/>
                  <a:gd name="connsiteY7" fmla="*/ 387070 h 1039533"/>
                  <a:gd name="connsiteX8" fmla="*/ 523662 w 1578258"/>
                  <a:gd name="connsiteY8" fmla="*/ 268009 h 1039533"/>
                  <a:gd name="connsiteX9" fmla="*/ 180975 w 1578258"/>
                  <a:gd name="connsiteY9" fmla="*/ 144184 h 1039533"/>
                  <a:gd name="connsiteX10" fmla="*/ 0 w 1578258"/>
                  <a:gd name="connsiteY10" fmla="*/ 114300 h 1039533"/>
                  <a:gd name="connsiteX0" fmla="*/ 0 w 1578258"/>
                  <a:gd name="connsiteY0" fmla="*/ 104775 h 1030008"/>
                  <a:gd name="connsiteX1" fmla="*/ 995149 w 1578258"/>
                  <a:gd name="connsiteY1" fmla="*/ 0 h 1030008"/>
                  <a:gd name="connsiteX2" fmla="*/ 1561887 w 1578258"/>
                  <a:gd name="connsiteY2" fmla="*/ 425171 h 1030008"/>
                  <a:gd name="connsiteX3" fmla="*/ 1547600 w 1578258"/>
                  <a:gd name="connsiteY3" fmla="*/ 882369 h 1030008"/>
                  <a:gd name="connsiteX4" fmla="*/ 1347574 w 1578258"/>
                  <a:gd name="connsiteY4" fmla="*/ 739494 h 1030008"/>
                  <a:gd name="connsiteX5" fmla="*/ 1252324 w 1578258"/>
                  <a:gd name="connsiteY5" fmla="*/ 1030008 h 1030008"/>
                  <a:gd name="connsiteX6" fmla="*/ 976099 w 1578258"/>
                  <a:gd name="connsiteY6" fmla="*/ 287058 h 1030008"/>
                  <a:gd name="connsiteX7" fmla="*/ 761787 w 1578258"/>
                  <a:gd name="connsiteY7" fmla="*/ 377545 h 1030008"/>
                  <a:gd name="connsiteX8" fmla="*/ 523662 w 1578258"/>
                  <a:gd name="connsiteY8" fmla="*/ 258484 h 1030008"/>
                  <a:gd name="connsiteX9" fmla="*/ 180975 w 1578258"/>
                  <a:gd name="connsiteY9" fmla="*/ 134659 h 1030008"/>
                  <a:gd name="connsiteX10" fmla="*/ 0 w 1578258"/>
                  <a:gd name="connsiteY10" fmla="*/ 104775 h 1030008"/>
                  <a:gd name="connsiteX0" fmla="*/ 0 w 1578258"/>
                  <a:gd name="connsiteY0" fmla="*/ 158007 h 1083240"/>
                  <a:gd name="connsiteX1" fmla="*/ 995149 w 1578258"/>
                  <a:gd name="connsiteY1" fmla="*/ 53232 h 1083240"/>
                  <a:gd name="connsiteX2" fmla="*/ 1561887 w 1578258"/>
                  <a:gd name="connsiteY2" fmla="*/ 478403 h 1083240"/>
                  <a:gd name="connsiteX3" fmla="*/ 1547600 w 1578258"/>
                  <a:gd name="connsiteY3" fmla="*/ 935601 h 1083240"/>
                  <a:gd name="connsiteX4" fmla="*/ 1347574 w 1578258"/>
                  <a:gd name="connsiteY4" fmla="*/ 792726 h 1083240"/>
                  <a:gd name="connsiteX5" fmla="*/ 1252324 w 1578258"/>
                  <a:gd name="connsiteY5" fmla="*/ 1083240 h 1083240"/>
                  <a:gd name="connsiteX6" fmla="*/ 976099 w 1578258"/>
                  <a:gd name="connsiteY6" fmla="*/ 340290 h 1083240"/>
                  <a:gd name="connsiteX7" fmla="*/ 761787 w 1578258"/>
                  <a:gd name="connsiteY7" fmla="*/ 430777 h 1083240"/>
                  <a:gd name="connsiteX8" fmla="*/ 523662 w 1578258"/>
                  <a:gd name="connsiteY8" fmla="*/ 311716 h 1083240"/>
                  <a:gd name="connsiteX9" fmla="*/ 180975 w 1578258"/>
                  <a:gd name="connsiteY9" fmla="*/ 187891 h 1083240"/>
                  <a:gd name="connsiteX10" fmla="*/ 0 w 1578258"/>
                  <a:gd name="connsiteY10" fmla="*/ 158007 h 1083240"/>
                  <a:gd name="connsiteX0" fmla="*/ 0 w 1738619"/>
                  <a:gd name="connsiteY0" fmla="*/ 153127 h 1078360"/>
                  <a:gd name="connsiteX1" fmla="*/ 995149 w 1738619"/>
                  <a:gd name="connsiteY1" fmla="*/ 48352 h 1078360"/>
                  <a:gd name="connsiteX2" fmla="*/ 1561887 w 1738619"/>
                  <a:gd name="connsiteY2" fmla="*/ 473523 h 1078360"/>
                  <a:gd name="connsiteX3" fmla="*/ 1547600 w 1738619"/>
                  <a:gd name="connsiteY3" fmla="*/ 930721 h 1078360"/>
                  <a:gd name="connsiteX4" fmla="*/ 1347574 w 1738619"/>
                  <a:gd name="connsiteY4" fmla="*/ 787846 h 1078360"/>
                  <a:gd name="connsiteX5" fmla="*/ 1252324 w 1738619"/>
                  <a:gd name="connsiteY5" fmla="*/ 1078360 h 1078360"/>
                  <a:gd name="connsiteX6" fmla="*/ 976099 w 1738619"/>
                  <a:gd name="connsiteY6" fmla="*/ 335410 h 1078360"/>
                  <a:gd name="connsiteX7" fmla="*/ 761787 w 1738619"/>
                  <a:gd name="connsiteY7" fmla="*/ 425897 h 1078360"/>
                  <a:gd name="connsiteX8" fmla="*/ 523662 w 1738619"/>
                  <a:gd name="connsiteY8" fmla="*/ 306836 h 1078360"/>
                  <a:gd name="connsiteX9" fmla="*/ 180975 w 1738619"/>
                  <a:gd name="connsiteY9" fmla="*/ 183011 h 1078360"/>
                  <a:gd name="connsiteX10" fmla="*/ 0 w 1738619"/>
                  <a:gd name="connsiteY10" fmla="*/ 153127 h 1078360"/>
                  <a:gd name="connsiteX0" fmla="*/ 0 w 1764382"/>
                  <a:gd name="connsiteY0" fmla="*/ 104775 h 1030008"/>
                  <a:gd name="connsiteX1" fmla="*/ 995149 w 1764382"/>
                  <a:gd name="connsiteY1" fmla="*/ 0 h 1030008"/>
                  <a:gd name="connsiteX2" fmla="*/ 1742862 w 1764382"/>
                  <a:gd name="connsiteY2" fmla="*/ 325156 h 1030008"/>
                  <a:gd name="connsiteX3" fmla="*/ 1561887 w 1764382"/>
                  <a:gd name="connsiteY3" fmla="*/ 425171 h 1030008"/>
                  <a:gd name="connsiteX4" fmla="*/ 1547600 w 1764382"/>
                  <a:gd name="connsiteY4" fmla="*/ 882369 h 1030008"/>
                  <a:gd name="connsiteX5" fmla="*/ 1347574 w 1764382"/>
                  <a:gd name="connsiteY5" fmla="*/ 739494 h 1030008"/>
                  <a:gd name="connsiteX6" fmla="*/ 1252324 w 1764382"/>
                  <a:gd name="connsiteY6" fmla="*/ 1030008 h 1030008"/>
                  <a:gd name="connsiteX7" fmla="*/ 976099 w 1764382"/>
                  <a:gd name="connsiteY7" fmla="*/ 287058 h 1030008"/>
                  <a:gd name="connsiteX8" fmla="*/ 761787 w 1764382"/>
                  <a:gd name="connsiteY8" fmla="*/ 377545 h 1030008"/>
                  <a:gd name="connsiteX9" fmla="*/ 523662 w 1764382"/>
                  <a:gd name="connsiteY9" fmla="*/ 258484 h 1030008"/>
                  <a:gd name="connsiteX10" fmla="*/ 180975 w 1764382"/>
                  <a:gd name="connsiteY10" fmla="*/ 134659 h 1030008"/>
                  <a:gd name="connsiteX11" fmla="*/ 0 w 1764382"/>
                  <a:gd name="connsiteY11" fmla="*/ 104775 h 1030008"/>
                  <a:gd name="connsiteX0" fmla="*/ 0 w 1764382"/>
                  <a:gd name="connsiteY0" fmla="*/ 104775 h 1030008"/>
                  <a:gd name="connsiteX1" fmla="*/ 995149 w 1764382"/>
                  <a:gd name="connsiteY1" fmla="*/ 0 h 1030008"/>
                  <a:gd name="connsiteX2" fmla="*/ 1742862 w 1764382"/>
                  <a:gd name="connsiteY2" fmla="*/ 325156 h 1030008"/>
                  <a:gd name="connsiteX3" fmla="*/ 1561887 w 1764382"/>
                  <a:gd name="connsiteY3" fmla="*/ 425171 h 1030008"/>
                  <a:gd name="connsiteX4" fmla="*/ 1547600 w 1764382"/>
                  <a:gd name="connsiteY4" fmla="*/ 882369 h 1030008"/>
                  <a:gd name="connsiteX5" fmla="*/ 1347574 w 1764382"/>
                  <a:gd name="connsiteY5" fmla="*/ 739494 h 1030008"/>
                  <a:gd name="connsiteX6" fmla="*/ 1252324 w 1764382"/>
                  <a:gd name="connsiteY6" fmla="*/ 1030008 h 1030008"/>
                  <a:gd name="connsiteX7" fmla="*/ 976099 w 1764382"/>
                  <a:gd name="connsiteY7" fmla="*/ 287058 h 1030008"/>
                  <a:gd name="connsiteX8" fmla="*/ 761787 w 1764382"/>
                  <a:gd name="connsiteY8" fmla="*/ 377545 h 1030008"/>
                  <a:gd name="connsiteX9" fmla="*/ 523662 w 1764382"/>
                  <a:gd name="connsiteY9" fmla="*/ 258484 h 1030008"/>
                  <a:gd name="connsiteX10" fmla="*/ 180975 w 1764382"/>
                  <a:gd name="connsiteY10" fmla="*/ 134659 h 1030008"/>
                  <a:gd name="connsiteX11" fmla="*/ 0 w 1764382"/>
                  <a:gd name="connsiteY11" fmla="*/ 104775 h 1030008"/>
                  <a:gd name="connsiteX0" fmla="*/ 0 w 1764382"/>
                  <a:gd name="connsiteY0" fmla="*/ 153001 h 1078234"/>
                  <a:gd name="connsiteX1" fmla="*/ 995149 w 1764382"/>
                  <a:gd name="connsiteY1" fmla="*/ 48226 h 1078234"/>
                  <a:gd name="connsiteX2" fmla="*/ 1742862 w 1764382"/>
                  <a:gd name="connsiteY2" fmla="*/ 373382 h 1078234"/>
                  <a:gd name="connsiteX3" fmla="*/ 1561887 w 1764382"/>
                  <a:gd name="connsiteY3" fmla="*/ 473397 h 1078234"/>
                  <a:gd name="connsiteX4" fmla="*/ 1547600 w 1764382"/>
                  <a:gd name="connsiteY4" fmla="*/ 930595 h 1078234"/>
                  <a:gd name="connsiteX5" fmla="*/ 1347574 w 1764382"/>
                  <a:gd name="connsiteY5" fmla="*/ 787720 h 1078234"/>
                  <a:gd name="connsiteX6" fmla="*/ 1252324 w 1764382"/>
                  <a:gd name="connsiteY6" fmla="*/ 1078234 h 1078234"/>
                  <a:gd name="connsiteX7" fmla="*/ 976099 w 1764382"/>
                  <a:gd name="connsiteY7" fmla="*/ 335284 h 1078234"/>
                  <a:gd name="connsiteX8" fmla="*/ 761787 w 1764382"/>
                  <a:gd name="connsiteY8" fmla="*/ 425771 h 1078234"/>
                  <a:gd name="connsiteX9" fmla="*/ 523662 w 1764382"/>
                  <a:gd name="connsiteY9" fmla="*/ 306710 h 1078234"/>
                  <a:gd name="connsiteX10" fmla="*/ 180975 w 1764382"/>
                  <a:gd name="connsiteY10" fmla="*/ 182885 h 1078234"/>
                  <a:gd name="connsiteX11" fmla="*/ 0 w 176438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42862" h="1078234">
                    <a:moveTo>
                      <a:pt x="0" y="153001"/>
                    </a:moveTo>
                    <a:lnTo>
                      <a:pt x="995149" y="48226"/>
                    </a:lnTo>
                    <a:cubicBezTo>
                      <a:pt x="1192757" y="-66650"/>
                      <a:pt x="1548394" y="16770"/>
                      <a:pt x="1742862" y="373382"/>
                    </a:cubicBezTo>
                    <a:cubicBezTo>
                      <a:pt x="1680155" y="463294"/>
                      <a:pt x="1577762" y="428946"/>
                      <a:pt x="1561887" y="473397"/>
                    </a:cubicBezTo>
                    <a:cubicBezTo>
                      <a:pt x="1606337" y="594265"/>
                      <a:pt x="1546013" y="807564"/>
                      <a:pt x="1547600" y="930595"/>
                    </a:cubicBezTo>
                    <a:cubicBezTo>
                      <a:pt x="1577762" y="1048863"/>
                      <a:pt x="1396787" y="756764"/>
                      <a:pt x="1347574" y="787720"/>
                    </a:cubicBezTo>
                    <a:cubicBezTo>
                      <a:pt x="1298361" y="818676"/>
                      <a:pt x="1284074" y="1044896"/>
                      <a:pt x="1252324" y="1078234"/>
                    </a:cubicBezTo>
                    <a:cubicBezTo>
                      <a:pt x="1188824" y="1058390"/>
                      <a:pt x="1066586" y="442440"/>
                      <a:pt x="976099" y="335284"/>
                    </a:cubicBezTo>
                    <a:cubicBezTo>
                      <a:pt x="1255499" y="1466376"/>
                      <a:pt x="834018" y="560708"/>
                      <a:pt x="761787" y="425771"/>
                    </a:cubicBezTo>
                    <a:cubicBezTo>
                      <a:pt x="877676" y="889321"/>
                      <a:pt x="603001" y="392434"/>
                      <a:pt x="523662" y="306710"/>
                    </a:cubicBezTo>
                    <a:cubicBezTo>
                      <a:pt x="533258" y="479748"/>
                      <a:pt x="723829" y="914723"/>
                      <a:pt x="180975" y="182885"/>
                    </a:cubicBezTo>
                    <a:cubicBezTo>
                      <a:pt x="349250" y="558686"/>
                      <a:pt x="193675" y="663024"/>
                      <a:pt x="0" y="153001"/>
                    </a:cubicBezTo>
                    <a:close/>
                  </a:path>
                </a:pathLst>
              </a:custGeom>
              <a:solidFill>
                <a:srgbClr val="57372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0" name="Rectangle 40">
                <a:extLst>
                  <a:ext uri="{FF2B5EF4-FFF2-40B4-BE49-F238E27FC236}">
                    <a16:creationId xmlns:a16="http://schemas.microsoft.com/office/drawing/2014/main" id="{6BE8607D-C935-C034-4557-5347EDC6B6EF}"/>
                  </a:ext>
                </a:extLst>
              </p:cNvPr>
              <p:cNvSpPr/>
              <p:nvPr/>
            </p:nvSpPr>
            <p:spPr>
              <a:xfrm>
                <a:off x="4619165" y="2797814"/>
                <a:ext cx="1580774" cy="977957"/>
              </a:xfrm>
              <a:custGeom>
                <a:avLst/>
                <a:gdLst>
                  <a:gd name="connsiteX0" fmla="*/ 0 w 1314237"/>
                  <a:gd name="connsiteY0" fmla="*/ 0 h 229909"/>
                  <a:gd name="connsiteX1" fmla="*/ 1314237 w 1314237"/>
                  <a:gd name="connsiteY1" fmla="*/ 0 h 229909"/>
                  <a:gd name="connsiteX2" fmla="*/ 1314237 w 1314237"/>
                  <a:gd name="connsiteY2" fmla="*/ 229909 h 229909"/>
                  <a:gd name="connsiteX3" fmla="*/ 0 w 1314237"/>
                  <a:gd name="connsiteY3" fmla="*/ 229909 h 229909"/>
                  <a:gd name="connsiteX4" fmla="*/ 0 w 1314237"/>
                  <a:gd name="connsiteY4" fmla="*/ 0 h 2299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0 w 1314237"/>
                  <a:gd name="connsiteY3" fmla="*/ 344209 h 344209"/>
                  <a:gd name="connsiteX4" fmla="*/ 0 w 1314237"/>
                  <a:gd name="connsiteY4" fmla="*/ 114300 h 3442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180975 w 1314237"/>
                  <a:gd name="connsiteY3" fmla="*/ 144184 h 344209"/>
                  <a:gd name="connsiteX4" fmla="*/ 0 w 1314237"/>
                  <a:gd name="connsiteY4" fmla="*/ 114300 h 3442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523662 w 1314237"/>
                  <a:gd name="connsiteY3" fmla="*/ 268009 h 344209"/>
                  <a:gd name="connsiteX4" fmla="*/ 180975 w 1314237"/>
                  <a:gd name="connsiteY4" fmla="*/ 144184 h 344209"/>
                  <a:gd name="connsiteX5" fmla="*/ 0 w 1314237"/>
                  <a:gd name="connsiteY5" fmla="*/ 114300 h 344209"/>
                  <a:gd name="connsiteX0" fmla="*/ 0 w 1314237"/>
                  <a:gd name="connsiteY0" fmla="*/ 114300 h 346661"/>
                  <a:gd name="connsiteX1" fmla="*/ 1080874 w 1314237"/>
                  <a:gd name="connsiteY1" fmla="*/ 0 h 346661"/>
                  <a:gd name="connsiteX2" fmla="*/ 1314237 w 1314237"/>
                  <a:gd name="connsiteY2" fmla="*/ 344209 h 346661"/>
                  <a:gd name="connsiteX3" fmla="*/ 523662 w 1314237"/>
                  <a:gd name="connsiteY3" fmla="*/ 268009 h 346661"/>
                  <a:gd name="connsiteX4" fmla="*/ 180975 w 1314237"/>
                  <a:gd name="connsiteY4" fmla="*/ 144184 h 346661"/>
                  <a:gd name="connsiteX5" fmla="*/ 0 w 1314237"/>
                  <a:gd name="connsiteY5" fmla="*/ 114300 h 346661"/>
                  <a:gd name="connsiteX0" fmla="*/ 0 w 1314237"/>
                  <a:gd name="connsiteY0" fmla="*/ 114300 h 462009"/>
                  <a:gd name="connsiteX1" fmla="*/ 1080874 w 1314237"/>
                  <a:gd name="connsiteY1" fmla="*/ 0 h 462009"/>
                  <a:gd name="connsiteX2" fmla="*/ 1314237 w 1314237"/>
                  <a:gd name="connsiteY2" fmla="*/ 344209 h 462009"/>
                  <a:gd name="connsiteX3" fmla="*/ 523662 w 1314237"/>
                  <a:gd name="connsiteY3" fmla="*/ 268009 h 462009"/>
                  <a:gd name="connsiteX4" fmla="*/ 180975 w 1314237"/>
                  <a:gd name="connsiteY4" fmla="*/ 144184 h 462009"/>
                  <a:gd name="connsiteX5" fmla="*/ 0 w 1314237"/>
                  <a:gd name="connsiteY5" fmla="*/ 114300 h 462009"/>
                  <a:gd name="connsiteX0" fmla="*/ 0 w 1314237"/>
                  <a:gd name="connsiteY0" fmla="*/ 114300 h 494285"/>
                  <a:gd name="connsiteX1" fmla="*/ 1080874 w 1314237"/>
                  <a:gd name="connsiteY1" fmla="*/ 0 h 494285"/>
                  <a:gd name="connsiteX2" fmla="*/ 1314237 w 1314237"/>
                  <a:gd name="connsiteY2" fmla="*/ 344209 h 494285"/>
                  <a:gd name="connsiteX3" fmla="*/ 523662 w 1314237"/>
                  <a:gd name="connsiteY3" fmla="*/ 268009 h 494285"/>
                  <a:gd name="connsiteX4" fmla="*/ 180975 w 1314237"/>
                  <a:gd name="connsiteY4" fmla="*/ 144184 h 494285"/>
                  <a:gd name="connsiteX5" fmla="*/ 0 w 1314237"/>
                  <a:gd name="connsiteY5" fmla="*/ 114300 h 494285"/>
                  <a:gd name="connsiteX0" fmla="*/ 0 w 1314237"/>
                  <a:gd name="connsiteY0" fmla="*/ 114300 h 554694"/>
                  <a:gd name="connsiteX1" fmla="*/ 1080874 w 1314237"/>
                  <a:gd name="connsiteY1" fmla="*/ 0 h 554694"/>
                  <a:gd name="connsiteX2" fmla="*/ 1314237 w 1314237"/>
                  <a:gd name="connsiteY2" fmla="*/ 344209 h 554694"/>
                  <a:gd name="connsiteX3" fmla="*/ 523662 w 1314237"/>
                  <a:gd name="connsiteY3" fmla="*/ 268009 h 554694"/>
                  <a:gd name="connsiteX4" fmla="*/ 180975 w 1314237"/>
                  <a:gd name="connsiteY4" fmla="*/ 144184 h 554694"/>
                  <a:gd name="connsiteX5" fmla="*/ 0 w 1314237"/>
                  <a:gd name="connsiteY5" fmla="*/ 114300 h 554694"/>
                  <a:gd name="connsiteX0" fmla="*/ 0 w 1314237"/>
                  <a:gd name="connsiteY0" fmla="*/ 114300 h 554694"/>
                  <a:gd name="connsiteX1" fmla="*/ 1080874 w 1314237"/>
                  <a:gd name="connsiteY1" fmla="*/ 0 h 554694"/>
                  <a:gd name="connsiteX2" fmla="*/ 1314237 w 1314237"/>
                  <a:gd name="connsiteY2" fmla="*/ 344209 h 554694"/>
                  <a:gd name="connsiteX3" fmla="*/ 761787 w 1314237"/>
                  <a:gd name="connsiteY3" fmla="*/ 387070 h 554694"/>
                  <a:gd name="connsiteX4" fmla="*/ 523662 w 1314237"/>
                  <a:gd name="connsiteY4" fmla="*/ 268009 h 554694"/>
                  <a:gd name="connsiteX5" fmla="*/ 180975 w 1314237"/>
                  <a:gd name="connsiteY5" fmla="*/ 144184 h 554694"/>
                  <a:gd name="connsiteX6" fmla="*/ 0 w 1314237"/>
                  <a:gd name="connsiteY6" fmla="*/ 114300 h 554694"/>
                  <a:gd name="connsiteX0" fmla="*/ 0 w 1314237"/>
                  <a:gd name="connsiteY0" fmla="*/ 114300 h 568314"/>
                  <a:gd name="connsiteX1" fmla="*/ 1080874 w 1314237"/>
                  <a:gd name="connsiteY1" fmla="*/ 0 h 568314"/>
                  <a:gd name="connsiteX2" fmla="*/ 1314237 w 1314237"/>
                  <a:gd name="connsiteY2" fmla="*/ 344209 h 568314"/>
                  <a:gd name="connsiteX3" fmla="*/ 761787 w 1314237"/>
                  <a:gd name="connsiteY3" fmla="*/ 387070 h 568314"/>
                  <a:gd name="connsiteX4" fmla="*/ 523662 w 1314237"/>
                  <a:gd name="connsiteY4" fmla="*/ 268009 h 568314"/>
                  <a:gd name="connsiteX5" fmla="*/ 180975 w 1314237"/>
                  <a:gd name="connsiteY5" fmla="*/ 144184 h 568314"/>
                  <a:gd name="connsiteX6" fmla="*/ 0 w 1314237"/>
                  <a:gd name="connsiteY6" fmla="*/ 114300 h 568314"/>
                  <a:gd name="connsiteX0" fmla="*/ 0 w 1314237"/>
                  <a:gd name="connsiteY0" fmla="*/ 114300 h 580030"/>
                  <a:gd name="connsiteX1" fmla="*/ 1080874 w 1314237"/>
                  <a:gd name="connsiteY1" fmla="*/ 0 h 580030"/>
                  <a:gd name="connsiteX2" fmla="*/ 1314237 w 1314237"/>
                  <a:gd name="connsiteY2" fmla="*/ 344209 h 580030"/>
                  <a:gd name="connsiteX3" fmla="*/ 761787 w 1314237"/>
                  <a:gd name="connsiteY3" fmla="*/ 387070 h 580030"/>
                  <a:gd name="connsiteX4" fmla="*/ 523662 w 1314237"/>
                  <a:gd name="connsiteY4" fmla="*/ 268009 h 580030"/>
                  <a:gd name="connsiteX5" fmla="*/ 180975 w 1314237"/>
                  <a:gd name="connsiteY5" fmla="*/ 144184 h 580030"/>
                  <a:gd name="connsiteX6" fmla="*/ 0 w 1314237"/>
                  <a:gd name="connsiteY6" fmla="*/ 114300 h 580030"/>
                  <a:gd name="connsiteX0" fmla="*/ 0 w 1314237"/>
                  <a:gd name="connsiteY0" fmla="*/ 114300 h 580030"/>
                  <a:gd name="connsiteX1" fmla="*/ 1080874 w 1314237"/>
                  <a:gd name="connsiteY1" fmla="*/ 0 h 580030"/>
                  <a:gd name="connsiteX2" fmla="*/ 1314237 w 1314237"/>
                  <a:gd name="connsiteY2" fmla="*/ 344209 h 580030"/>
                  <a:gd name="connsiteX3" fmla="*/ 976099 w 1314237"/>
                  <a:gd name="connsiteY3" fmla="*/ 296583 h 580030"/>
                  <a:gd name="connsiteX4" fmla="*/ 761787 w 1314237"/>
                  <a:gd name="connsiteY4" fmla="*/ 387070 h 580030"/>
                  <a:gd name="connsiteX5" fmla="*/ 523662 w 1314237"/>
                  <a:gd name="connsiteY5" fmla="*/ 268009 h 580030"/>
                  <a:gd name="connsiteX6" fmla="*/ 180975 w 1314237"/>
                  <a:gd name="connsiteY6" fmla="*/ 144184 h 580030"/>
                  <a:gd name="connsiteX7" fmla="*/ 0 w 1314237"/>
                  <a:gd name="connsiteY7" fmla="*/ 114300 h 580030"/>
                  <a:gd name="connsiteX0" fmla="*/ 0 w 1314237"/>
                  <a:gd name="connsiteY0" fmla="*/ 114300 h 906979"/>
                  <a:gd name="connsiteX1" fmla="*/ 1080874 w 1314237"/>
                  <a:gd name="connsiteY1" fmla="*/ 0 h 906979"/>
                  <a:gd name="connsiteX2" fmla="*/ 1314237 w 1314237"/>
                  <a:gd name="connsiteY2" fmla="*/ 344209 h 906979"/>
                  <a:gd name="connsiteX3" fmla="*/ 976099 w 1314237"/>
                  <a:gd name="connsiteY3" fmla="*/ 296583 h 906979"/>
                  <a:gd name="connsiteX4" fmla="*/ 761787 w 1314237"/>
                  <a:gd name="connsiteY4" fmla="*/ 387070 h 906979"/>
                  <a:gd name="connsiteX5" fmla="*/ 523662 w 1314237"/>
                  <a:gd name="connsiteY5" fmla="*/ 268009 h 906979"/>
                  <a:gd name="connsiteX6" fmla="*/ 180975 w 1314237"/>
                  <a:gd name="connsiteY6" fmla="*/ 144184 h 906979"/>
                  <a:gd name="connsiteX7" fmla="*/ 0 w 1314237"/>
                  <a:gd name="connsiteY7" fmla="*/ 114300 h 906979"/>
                  <a:gd name="connsiteX0" fmla="*/ 0 w 1314237"/>
                  <a:gd name="connsiteY0" fmla="*/ 114300 h 906979"/>
                  <a:gd name="connsiteX1" fmla="*/ 1080874 w 1314237"/>
                  <a:gd name="connsiteY1" fmla="*/ 0 h 906979"/>
                  <a:gd name="connsiteX2" fmla="*/ 1314237 w 1314237"/>
                  <a:gd name="connsiteY2" fmla="*/ 344209 h 906979"/>
                  <a:gd name="connsiteX3" fmla="*/ 976099 w 1314237"/>
                  <a:gd name="connsiteY3" fmla="*/ 296583 h 906979"/>
                  <a:gd name="connsiteX4" fmla="*/ 761787 w 1314237"/>
                  <a:gd name="connsiteY4" fmla="*/ 387070 h 906979"/>
                  <a:gd name="connsiteX5" fmla="*/ 523662 w 1314237"/>
                  <a:gd name="connsiteY5" fmla="*/ 268009 h 906979"/>
                  <a:gd name="connsiteX6" fmla="*/ 180975 w 1314237"/>
                  <a:gd name="connsiteY6" fmla="*/ 144184 h 906979"/>
                  <a:gd name="connsiteX7" fmla="*/ 0 w 1314237"/>
                  <a:gd name="connsiteY7" fmla="*/ 114300 h 906979"/>
                  <a:gd name="connsiteX0" fmla="*/ 0 w 1314237"/>
                  <a:gd name="connsiteY0" fmla="*/ 114300 h 935448"/>
                  <a:gd name="connsiteX1" fmla="*/ 1080874 w 1314237"/>
                  <a:gd name="connsiteY1" fmla="*/ 0 h 935448"/>
                  <a:gd name="connsiteX2" fmla="*/ 1314237 w 1314237"/>
                  <a:gd name="connsiteY2" fmla="*/ 344209 h 935448"/>
                  <a:gd name="connsiteX3" fmla="*/ 976099 w 1314237"/>
                  <a:gd name="connsiteY3" fmla="*/ 296583 h 935448"/>
                  <a:gd name="connsiteX4" fmla="*/ 761787 w 1314237"/>
                  <a:gd name="connsiteY4" fmla="*/ 387070 h 935448"/>
                  <a:gd name="connsiteX5" fmla="*/ 523662 w 1314237"/>
                  <a:gd name="connsiteY5" fmla="*/ 268009 h 935448"/>
                  <a:gd name="connsiteX6" fmla="*/ 180975 w 1314237"/>
                  <a:gd name="connsiteY6" fmla="*/ 144184 h 935448"/>
                  <a:gd name="connsiteX7" fmla="*/ 0 w 1314237"/>
                  <a:gd name="connsiteY7" fmla="*/ 114300 h 935448"/>
                  <a:gd name="connsiteX0" fmla="*/ 0 w 1314237"/>
                  <a:gd name="connsiteY0" fmla="*/ 114300 h 857856"/>
                  <a:gd name="connsiteX1" fmla="*/ 1080874 w 1314237"/>
                  <a:gd name="connsiteY1" fmla="*/ 0 h 857856"/>
                  <a:gd name="connsiteX2" fmla="*/ 1314237 w 1314237"/>
                  <a:gd name="connsiteY2" fmla="*/ 344209 h 857856"/>
                  <a:gd name="connsiteX3" fmla="*/ 976099 w 1314237"/>
                  <a:gd name="connsiteY3" fmla="*/ 296583 h 857856"/>
                  <a:gd name="connsiteX4" fmla="*/ 761787 w 1314237"/>
                  <a:gd name="connsiteY4" fmla="*/ 387070 h 857856"/>
                  <a:gd name="connsiteX5" fmla="*/ 523662 w 1314237"/>
                  <a:gd name="connsiteY5" fmla="*/ 268009 h 857856"/>
                  <a:gd name="connsiteX6" fmla="*/ 180975 w 1314237"/>
                  <a:gd name="connsiteY6" fmla="*/ 144184 h 857856"/>
                  <a:gd name="connsiteX7" fmla="*/ 0 w 1314237"/>
                  <a:gd name="connsiteY7" fmla="*/ 114300 h 857856"/>
                  <a:gd name="connsiteX0" fmla="*/ 0 w 1314237"/>
                  <a:gd name="connsiteY0" fmla="*/ 114300 h 1049268"/>
                  <a:gd name="connsiteX1" fmla="*/ 1080874 w 1314237"/>
                  <a:gd name="connsiteY1" fmla="*/ 0 h 1049268"/>
                  <a:gd name="connsiteX2" fmla="*/ 1314237 w 1314237"/>
                  <a:gd name="connsiteY2" fmla="*/ 344209 h 1049268"/>
                  <a:gd name="connsiteX3" fmla="*/ 976099 w 1314237"/>
                  <a:gd name="connsiteY3" fmla="*/ 296583 h 1049268"/>
                  <a:gd name="connsiteX4" fmla="*/ 761787 w 1314237"/>
                  <a:gd name="connsiteY4" fmla="*/ 387070 h 1049268"/>
                  <a:gd name="connsiteX5" fmla="*/ 523662 w 1314237"/>
                  <a:gd name="connsiteY5" fmla="*/ 268009 h 1049268"/>
                  <a:gd name="connsiteX6" fmla="*/ 180975 w 1314237"/>
                  <a:gd name="connsiteY6" fmla="*/ 144184 h 1049268"/>
                  <a:gd name="connsiteX7" fmla="*/ 0 w 1314237"/>
                  <a:gd name="connsiteY7" fmla="*/ 114300 h 1049268"/>
                  <a:gd name="connsiteX0" fmla="*/ 0 w 1255732"/>
                  <a:gd name="connsiteY0" fmla="*/ 114300 h 1037553"/>
                  <a:gd name="connsiteX1" fmla="*/ 1080874 w 1255732"/>
                  <a:gd name="connsiteY1" fmla="*/ 0 h 1037553"/>
                  <a:gd name="connsiteX2" fmla="*/ 1242799 w 1255732"/>
                  <a:gd name="connsiteY2" fmla="*/ 301346 h 1037553"/>
                  <a:gd name="connsiteX3" fmla="*/ 976099 w 1255732"/>
                  <a:gd name="connsiteY3" fmla="*/ 296583 h 1037553"/>
                  <a:gd name="connsiteX4" fmla="*/ 761787 w 1255732"/>
                  <a:gd name="connsiteY4" fmla="*/ 387070 h 1037553"/>
                  <a:gd name="connsiteX5" fmla="*/ 523662 w 1255732"/>
                  <a:gd name="connsiteY5" fmla="*/ 268009 h 1037553"/>
                  <a:gd name="connsiteX6" fmla="*/ 180975 w 1255732"/>
                  <a:gd name="connsiteY6" fmla="*/ 144184 h 1037553"/>
                  <a:gd name="connsiteX7" fmla="*/ 0 w 1255732"/>
                  <a:gd name="connsiteY7" fmla="*/ 114300 h 1037553"/>
                  <a:gd name="connsiteX0" fmla="*/ 0 w 1353822"/>
                  <a:gd name="connsiteY0" fmla="*/ 114300 h 1050847"/>
                  <a:gd name="connsiteX1" fmla="*/ 1080874 w 1353822"/>
                  <a:gd name="connsiteY1" fmla="*/ 0 h 1050847"/>
                  <a:gd name="connsiteX2" fmla="*/ 1242799 w 1353822"/>
                  <a:gd name="connsiteY2" fmla="*/ 301346 h 1050847"/>
                  <a:gd name="connsiteX3" fmla="*/ 976099 w 1353822"/>
                  <a:gd name="connsiteY3" fmla="*/ 296583 h 1050847"/>
                  <a:gd name="connsiteX4" fmla="*/ 761787 w 1353822"/>
                  <a:gd name="connsiteY4" fmla="*/ 387070 h 1050847"/>
                  <a:gd name="connsiteX5" fmla="*/ 523662 w 1353822"/>
                  <a:gd name="connsiteY5" fmla="*/ 268009 h 1050847"/>
                  <a:gd name="connsiteX6" fmla="*/ 180975 w 1353822"/>
                  <a:gd name="connsiteY6" fmla="*/ 144184 h 1050847"/>
                  <a:gd name="connsiteX7" fmla="*/ 0 w 1353822"/>
                  <a:gd name="connsiteY7" fmla="*/ 114300 h 1050847"/>
                  <a:gd name="connsiteX0" fmla="*/ 0 w 1278987"/>
                  <a:gd name="connsiteY0" fmla="*/ 114300 h 1039533"/>
                  <a:gd name="connsiteX1" fmla="*/ 1080874 w 1278987"/>
                  <a:gd name="connsiteY1" fmla="*/ 0 h 1039533"/>
                  <a:gd name="connsiteX2" fmla="*/ 1242799 w 1278987"/>
                  <a:gd name="connsiteY2" fmla="*/ 301346 h 1039533"/>
                  <a:gd name="connsiteX3" fmla="*/ 1252324 w 1278987"/>
                  <a:gd name="connsiteY3" fmla="*/ 1039533 h 1039533"/>
                  <a:gd name="connsiteX4" fmla="*/ 976099 w 1278987"/>
                  <a:gd name="connsiteY4" fmla="*/ 296583 h 1039533"/>
                  <a:gd name="connsiteX5" fmla="*/ 761787 w 1278987"/>
                  <a:gd name="connsiteY5" fmla="*/ 387070 h 1039533"/>
                  <a:gd name="connsiteX6" fmla="*/ 523662 w 1278987"/>
                  <a:gd name="connsiteY6" fmla="*/ 268009 h 1039533"/>
                  <a:gd name="connsiteX7" fmla="*/ 180975 w 1278987"/>
                  <a:gd name="connsiteY7" fmla="*/ 144184 h 1039533"/>
                  <a:gd name="connsiteX8" fmla="*/ 0 w 1278987"/>
                  <a:gd name="connsiteY8" fmla="*/ 114300 h 1039533"/>
                  <a:gd name="connsiteX0" fmla="*/ 0 w 1347219"/>
                  <a:gd name="connsiteY0" fmla="*/ 114300 h 1039533"/>
                  <a:gd name="connsiteX1" fmla="*/ 1080874 w 1347219"/>
                  <a:gd name="connsiteY1" fmla="*/ 0 h 1039533"/>
                  <a:gd name="connsiteX2" fmla="*/ 1242799 w 1347219"/>
                  <a:gd name="connsiteY2" fmla="*/ 301346 h 1039533"/>
                  <a:gd name="connsiteX3" fmla="*/ 1252324 w 1347219"/>
                  <a:gd name="connsiteY3" fmla="*/ 1039533 h 1039533"/>
                  <a:gd name="connsiteX4" fmla="*/ 976099 w 1347219"/>
                  <a:gd name="connsiteY4" fmla="*/ 296583 h 1039533"/>
                  <a:gd name="connsiteX5" fmla="*/ 761787 w 1347219"/>
                  <a:gd name="connsiteY5" fmla="*/ 387070 h 1039533"/>
                  <a:gd name="connsiteX6" fmla="*/ 523662 w 1347219"/>
                  <a:gd name="connsiteY6" fmla="*/ 268009 h 1039533"/>
                  <a:gd name="connsiteX7" fmla="*/ 180975 w 1347219"/>
                  <a:gd name="connsiteY7" fmla="*/ 144184 h 1039533"/>
                  <a:gd name="connsiteX8" fmla="*/ 0 w 1347219"/>
                  <a:gd name="connsiteY8" fmla="*/ 114300 h 1039533"/>
                  <a:gd name="connsiteX0" fmla="*/ 0 w 1347219"/>
                  <a:gd name="connsiteY0" fmla="*/ 114300 h 1040380"/>
                  <a:gd name="connsiteX1" fmla="*/ 1080874 w 1347219"/>
                  <a:gd name="connsiteY1" fmla="*/ 0 h 1040380"/>
                  <a:gd name="connsiteX2" fmla="*/ 1242799 w 1347219"/>
                  <a:gd name="connsiteY2" fmla="*/ 301346 h 1040380"/>
                  <a:gd name="connsiteX3" fmla="*/ 1252324 w 1347219"/>
                  <a:gd name="connsiteY3" fmla="*/ 1039533 h 1040380"/>
                  <a:gd name="connsiteX4" fmla="*/ 976099 w 1347219"/>
                  <a:gd name="connsiteY4" fmla="*/ 296583 h 1040380"/>
                  <a:gd name="connsiteX5" fmla="*/ 761787 w 1347219"/>
                  <a:gd name="connsiteY5" fmla="*/ 387070 h 1040380"/>
                  <a:gd name="connsiteX6" fmla="*/ 523662 w 1347219"/>
                  <a:gd name="connsiteY6" fmla="*/ 268009 h 1040380"/>
                  <a:gd name="connsiteX7" fmla="*/ 180975 w 1347219"/>
                  <a:gd name="connsiteY7" fmla="*/ 144184 h 1040380"/>
                  <a:gd name="connsiteX8" fmla="*/ 0 w 1347219"/>
                  <a:gd name="connsiteY8" fmla="*/ 114300 h 1040380"/>
                  <a:gd name="connsiteX0" fmla="*/ 0 w 1547608"/>
                  <a:gd name="connsiteY0" fmla="*/ 114300 h 1059479"/>
                  <a:gd name="connsiteX1" fmla="*/ 1080874 w 1547608"/>
                  <a:gd name="connsiteY1" fmla="*/ 0 h 1059479"/>
                  <a:gd name="connsiteX2" fmla="*/ 1242799 w 1547608"/>
                  <a:gd name="connsiteY2" fmla="*/ 301346 h 1059479"/>
                  <a:gd name="connsiteX3" fmla="*/ 1547600 w 1547608"/>
                  <a:gd name="connsiteY3" fmla="*/ 853794 h 1059479"/>
                  <a:gd name="connsiteX4" fmla="*/ 1252324 w 1547608"/>
                  <a:gd name="connsiteY4" fmla="*/ 1039533 h 1059479"/>
                  <a:gd name="connsiteX5" fmla="*/ 976099 w 1547608"/>
                  <a:gd name="connsiteY5" fmla="*/ 296583 h 1059479"/>
                  <a:gd name="connsiteX6" fmla="*/ 761787 w 1547608"/>
                  <a:gd name="connsiteY6" fmla="*/ 387070 h 1059479"/>
                  <a:gd name="connsiteX7" fmla="*/ 523662 w 1547608"/>
                  <a:gd name="connsiteY7" fmla="*/ 268009 h 1059479"/>
                  <a:gd name="connsiteX8" fmla="*/ 180975 w 1547608"/>
                  <a:gd name="connsiteY8" fmla="*/ 144184 h 1059479"/>
                  <a:gd name="connsiteX9" fmla="*/ 0 w 1547608"/>
                  <a:gd name="connsiteY9" fmla="*/ 114300 h 1059479"/>
                  <a:gd name="connsiteX0" fmla="*/ 0 w 1550968"/>
                  <a:gd name="connsiteY0" fmla="*/ 114300 h 1062622"/>
                  <a:gd name="connsiteX1" fmla="*/ 1080874 w 1550968"/>
                  <a:gd name="connsiteY1" fmla="*/ 0 h 1062622"/>
                  <a:gd name="connsiteX2" fmla="*/ 1242799 w 1550968"/>
                  <a:gd name="connsiteY2" fmla="*/ 301346 h 1062622"/>
                  <a:gd name="connsiteX3" fmla="*/ 1547600 w 1550968"/>
                  <a:gd name="connsiteY3" fmla="*/ 853794 h 1062622"/>
                  <a:gd name="connsiteX4" fmla="*/ 1347574 w 1550968"/>
                  <a:gd name="connsiteY4" fmla="*/ 749019 h 1062622"/>
                  <a:gd name="connsiteX5" fmla="*/ 1252324 w 1550968"/>
                  <a:gd name="connsiteY5" fmla="*/ 1039533 h 1062622"/>
                  <a:gd name="connsiteX6" fmla="*/ 976099 w 1550968"/>
                  <a:gd name="connsiteY6" fmla="*/ 296583 h 1062622"/>
                  <a:gd name="connsiteX7" fmla="*/ 761787 w 1550968"/>
                  <a:gd name="connsiteY7" fmla="*/ 387070 h 1062622"/>
                  <a:gd name="connsiteX8" fmla="*/ 523662 w 1550968"/>
                  <a:gd name="connsiteY8" fmla="*/ 268009 h 1062622"/>
                  <a:gd name="connsiteX9" fmla="*/ 180975 w 1550968"/>
                  <a:gd name="connsiteY9" fmla="*/ 144184 h 1062622"/>
                  <a:gd name="connsiteX10" fmla="*/ 0 w 1550968"/>
                  <a:gd name="connsiteY10" fmla="*/ 114300 h 1062622"/>
                  <a:gd name="connsiteX0" fmla="*/ 0 w 1550968"/>
                  <a:gd name="connsiteY0" fmla="*/ 114300 h 1040380"/>
                  <a:gd name="connsiteX1" fmla="*/ 1080874 w 1550968"/>
                  <a:gd name="connsiteY1" fmla="*/ 0 h 1040380"/>
                  <a:gd name="connsiteX2" fmla="*/ 1242799 w 1550968"/>
                  <a:gd name="connsiteY2" fmla="*/ 301346 h 1040380"/>
                  <a:gd name="connsiteX3" fmla="*/ 1547600 w 1550968"/>
                  <a:gd name="connsiteY3" fmla="*/ 853794 h 1040380"/>
                  <a:gd name="connsiteX4" fmla="*/ 1347574 w 1550968"/>
                  <a:gd name="connsiteY4" fmla="*/ 749019 h 1040380"/>
                  <a:gd name="connsiteX5" fmla="*/ 1252324 w 1550968"/>
                  <a:gd name="connsiteY5" fmla="*/ 1039533 h 1040380"/>
                  <a:gd name="connsiteX6" fmla="*/ 976099 w 1550968"/>
                  <a:gd name="connsiteY6" fmla="*/ 296583 h 1040380"/>
                  <a:gd name="connsiteX7" fmla="*/ 761787 w 1550968"/>
                  <a:gd name="connsiteY7" fmla="*/ 387070 h 1040380"/>
                  <a:gd name="connsiteX8" fmla="*/ 523662 w 1550968"/>
                  <a:gd name="connsiteY8" fmla="*/ 268009 h 1040380"/>
                  <a:gd name="connsiteX9" fmla="*/ 180975 w 1550968"/>
                  <a:gd name="connsiteY9" fmla="*/ 144184 h 1040380"/>
                  <a:gd name="connsiteX10" fmla="*/ 0 w 1550968"/>
                  <a:gd name="connsiteY10" fmla="*/ 114300 h 1040380"/>
                  <a:gd name="connsiteX0" fmla="*/ 0 w 1550968"/>
                  <a:gd name="connsiteY0" fmla="*/ 114300 h 1039533"/>
                  <a:gd name="connsiteX1" fmla="*/ 1080874 w 1550968"/>
                  <a:gd name="connsiteY1" fmla="*/ 0 h 1039533"/>
                  <a:gd name="connsiteX2" fmla="*/ 1242799 w 1550968"/>
                  <a:gd name="connsiteY2" fmla="*/ 301346 h 1039533"/>
                  <a:gd name="connsiteX3" fmla="*/ 1547600 w 1550968"/>
                  <a:gd name="connsiteY3" fmla="*/ 853794 h 1039533"/>
                  <a:gd name="connsiteX4" fmla="*/ 1347574 w 1550968"/>
                  <a:gd name="connsiteY4" fmla="*/ 749019 h 1039533"/>
                  <a:gd name="connsiteX5" fmla="*/ 1252324 w 1550968"/>
                  <a:gd name="connsiteY5" fmla="*/ 1039533 h 1039533"/>
                  <a:gd name="connsiteX6" fmla="*/ 976099 w 1550968"/>
                  <a:gd name="connsiteY6" fmla="*/ 296583 h 1039533"/>
                  <a:gd name="connsiteX7" fmla="*/ 761787 w 1550968"/>
                  <a:gd name="connsiteY7" fmla="*/ 387070 h 1039533"/>
                  <a:gd name="connsiteX8" fmla="*/ 523662 w 1550968"/>
                  <a:gd name="connsiteY8" fmla="*/ 268009 h 1039533"/>
                  <a:gd name="connsiteX9" fmla="*/ 180975 w 1550968"/>
                  <a:gd name="connsiteY9" fmla="*/ 144184 h 1039533"/>
                  <a:gd name="connsiteX10" fmla="*/ 0 w 1550968"/>
                  <a:gd name="connsiteY10" fmla="*/ 114300 h 1039533"/>
                  <a:gd name="connsiteX0" fmla="*/ 0 w 1550968"/>
                  <a:gd name="connsiteY0" fmla="*/ 114300 h 1039533"/>
                  <a:gd name="connsiteX1" fmla="*/ 1080874 w 1550968"/>
                  <a:gd name="connsiteY1" fmla="*/ 0 h 1039533"/>
                  <a:gd name="connsiteX2" fmla="*/ 1242799 w 1550968"/>
                  <a:gd name="connsiteY2" fmla="*/ 301346 h 1039533"/>
                  <a:gd name="connsiteX3" fmla="*/ 1547600 w 1550968"/>
                  <a:gd name="connsiteY3" fmla="*/ 891894 h 1039533"/>
                  <a:gd name="connsiteX4" fmla="*/ 1347574 w 1550968"/>
                  <a:gd name="connsiteY4" fmla="*/ 749019 h 1039533"/>
                  <a:gd name="connsiteX5" fmla="*/ 1252324 w 1550968"/>
                  <a:gd name="connsiteY5" fmla="*/ 1039533 h 1039533"/>
                  <a:gd name="connsiteX6" fmla="*/ 976099 w 1550968"/>
                  <a:gd name="connsiteY6" fmla="*/ 296583 h 1039533"/>
                  <a:gd name="connsiteX7" fmla="*/ 761787 w 1550968"/>
                  <a:gd name="connsiteY7" fmla="*/ 387070 h 1039533"/>
                  <a:gd name="connsiteX8" fmla="*/ 523662 w 1550968"/>
                  <a:gd name="connsiteY8" fmla="*/ 268009 h 1039533"/>
                  <a:gd name="connsiteX9" fmla="*/ 180975 w 1550968"/>
                  <a:gd name="connsiteY9" fmla="*/ 144184 h 1039533"/>
                  <a:gd name="connsiteX10" fmla="*/ 0 w 1550968"/>
                  <a:gd name="connsiteY10" fmla="*/ 114300 h 1039533"/>
                  <a:gd name="connsiteX0" fmla="*/ 0 w 1578258"/>
                  <a:gd name="connsiteY0" fmla="*/ 114300 h 1039533"/>
                  <a:gd name="connsiteX1" fmla="*/ 1080874 w 1578258"/>
                  <a:gd name="connsiteY1" fmla="*/ 0 h 1039533"/>
                  <a:gd name="connsiteX2" fmla="*/ 1561887 w 1578258"/>
                  <a:gd name="connsiteY2" fmla="*/ 434696 h 1039533"/>
                  <a:gd name="connsiteX3" fmla="*/ 1547600 w 1578258"/>
                  <a:gd name="connsiteY3" fmla="*/ 891894 h 1039533"/>
                  <a:gd name="connsiteX4" fmla="*/ 1347574 w 1578258"/>
                  <a:gd name="connsiteY4" fmla="*/ 749019 h 1039533"/>
                  <a:gd name="connsiteX5" fmla="*/ 1252324 w 1578258"/>
                  <a:gd name="connsiteY5" fmla="*/ 1039533 h 1039533"/>
                  <a:gd name="connsiteX6" fmla="*/ 976099 w 1578258"/>
                  <a:gd name="connsiteY6" fmla="*/ 296583 h 1039533"/>
                  <a:gd name="connsiteX7" fmla="*/ 761787 w 1578258"/>
                  <a:gd name="connsiteY7" fmla="*/ 387070 h 1039533"/>
                  <a:gd name="connsiteX8" fmla="*/ 523662 w 1578258"/>
                  <a:gd name="connsiteY8" fmla="*/ 268009 h 1039533"/>
                  <a:gd name="connsiteX9" fmla="*/ 180975 w 1578258"/>
                  <a:gd name="connsiteY9" fmla="*/ 144184 h 1039533"/>
                  <a:gd name="connsiteX10" fmla="*/ 0 w 1578258"/>
                  <a:gd name="connsiteY10" fmla="*/ 114300 h 1039533"/>
                  <a:gd name="connsiteX0" fmla="*/ 0 w 1578258"/>
                  <a:gd name="connsiteY0" fmla="*/ 104775 h 1030008"/>
                  <a:gd name="connsiteX1" fmla="*/ 995149 w 1578258"/>
                  <a:gd name="connsiteY1" fmla="*/ 0 h 1030008"/>
                  <a:gd name="connsiteX2" fmla="*/ 1561887 w 1578258"/>
                  <a:gd name="connsiteY2" fmla="*/ 425171 h 1030008"/>
                  <a:gd name="connsiteX3" fmla="*/ 1547600 w 1578258"/>
                  <a:gd name="connsiteY3" fmla="*/ 882369 h 1030008"/>
                  <a:gd name="connsiteX4" fmla="*/ 1347574 w 1578258"/>
                  <a:gd name="connsiteY4" fmla="*/ 739494 h 1030008"/>
                  <a:gd name="connsiteX5" fmla="*/ 1252324 w 1578258"/>
                  <a:gd name="connsiteY5" fmla="*/ 1030008 h 1030008"/>
                  <a:gd name="connsiteX6" fmla="*/ 976099 w 1578258"/>
                  <a:gd name="connsiteY6" fmla="*/ 287058 h 1030008"/>
                  <a:gd name="connsiteX7" fmla="*/ 761787 w 1578258"/>
                  <a:gd name="connsiteY7" fmla="*/ 377545 h 1030008"/>
                  <a:gd name="connsiteX8" fmla="*/ 523662 w 1578258"/>
                  <a:gd name="connsiteY8" fmla="*/ 258484 h 1030008"/>
                  <a:gd name="connsiteX9" fmla="*/ 180975 w 1578258"/>
                  <a:gd name="connsiteY9" fmla="*/ 134659 h 1030008"/>
                  <a:gd name="connsiteX10" fmla="*/ 0 w 1578258"/>
                  <a:gd name="connsiteY10" fmla="*/ 104775 h 1030008"/>
                  <a:gd name="connsiteX0" fmla="*/ 0 w 1578258"/>
                  <a:gd name="connsiteY0" fmla="*/ 158007 h 1083240"/>
                  <a:gd name="connsiteX1" fmla="*/ 995149 w 1578258"/>
                  <a:gd name="connsiteY1" fmla="*/ 53232 h 1083240"/>
                  <a:gd name="connsiteX2" fmla="*/ 1561887 w 1578258"/>
                  <a:gd name="connsiteY2" fmla="*/ 478403 h 1083240"/>
                  <a:gd name="connsiteX3" fmla="*/ 1547600 w 1578258"/>
                  <a:gd name="connsiteY3" fmla="*/ 935601 h 1083240"/>
                  <a:gd name="connsiteX4" fmla="*/ 1347574 w 1578258"/>
                  <a:gd name="connsiteY4" fmla="*/ 792726 h 1083240"/>
                  <a:gd name="connsiteX5" fmla="*/ 1252324 w 1578258"/>
                  <a:gd name="connsiteY5" fmla="*/ 1083240 h 1083240"/>
                  <a:gd name="connsiteX6" fmla="*/ 976099 w 1578258"/>
                  <a:gd name="connsiteY6" fmla="*/ 340290 h 1083240"/>
                  <a:gd name="connsiteX7" fmla="*/ 761787 w 1578258"/>
                  <a:gd name="connsiteY7" fmla="*/ 430777 h 1083240"/>
                  <a:gd name="connsiteX8" fmla="*/ 523662 w 1578258"/>
                  <a:gd name="connsiteY8" fmla="*/ 311716 h 1083240"/>
                  <a:gd name="connsiteX9" fmla="*/ 180975 w 1578258"/>
                  <a:gd name="connsiteY9" fmla="*/ 187891 h 1083240"/>
                  <a:gd name="connsiteX10" fmla="*/ 0 w 1578258"/>
                  <a:gd name="connsiteY10" fmla="*/ 158007 h 1083240"/>
                  <a:gd name="connsiteX0" fmla="*/ 0 w 1738619"/>
                  <a:gd name="connsiteY0" fmla="*/ 153127 h 1078360"/>
                  <a:gd name="connsiteX1" fmla="*/ 995149 w 1738619"/>
                  <a:gd name="connsiteY1" fmla="*/ 48352 h 1078360"/>
                  <a:gd name="connsiteX2" fmla="*/ 1561887 w 1738619"/>
                  <a:gd name="connsiteY2" fmla="*/ 473523 h 1078360"/>
                  <a:gd name="connsiteX3" fmla="*/ 1547600 w 1738619"/>
                  <a:gd name="connsiteY3" fmla="*/ 930721 h 1078360"/>
                  <a:gd name="connsiteX4" fmla="*/ 1347574 w 1738619"/>
                  <a:gd name="connsiteY4" fmla="*/ 787846 h 1078360"/>
                  <a:gd name="connsiteX5" fmla="*/ 1252324 w 1738619"/>
                  <a:gd name="connsiteY5" fmla="*/ 1078360 h 1078360"/>
                  <a:gd name="connsiteX6" fmla="*/ 976099 w 1738619"/>
                  <a:gd name="connsiteY6" fmla="*/ 335410 h 1078360"/>
                  <a:gd name="connsiteX7" fmla="*/ 761787 w 1738619"/>
                  <a:gd name="connsiteY7" fmla="*/ 425897 h 1078360"/>
                  <a:gd name="connsiteX8" fmla="*/ 523662 w 1738619"/>
                  <a:gd name="connsiteY8" fmla="*/ 306836 h 1078360"/>
                  <a:gd name="connsiteX9" fmla="*/ 180975 w 1738619"/>
                  <a:gd name="connsiteY9" fmla="*/ 183011 h 1078360"/>
                  <a:gd name="connsiteX10" fmla="*/ 0 w 1738619"/>
                  <a:gd name="connsiteY10" fmla="*/ 153127 h 1078360"/>
                  <a:gd name="connsiteX0" fmla="*/ 0 w 1764382"/>
                  <a:gd name="connsiteY0" fmla="*/ 104775 h 1030008"/>
                  <a:gd name="connsiteX1" fmla="*/ 995149 w 1764382"/>
                  <a:gd name="connsiteY1" fmla="*/ 0 h 1030008"/>
                  <a:gd name="connsiteX2" fmla="*/ 1742862 w 1764382"/>
                  <a:gd name="connsiteY2" fmla="*/ 325156 h 1030008"/>
                  <a:gd name="connsiteX3" fmla="*/ 1561887 w 1764382"/>
                  <a:gd name="connsiteY3" fmla="*/ 425171 h 1030008"/>
                  <a:gd name="connsiteX4" fmla="*/ 1547600 w 1764382"/>
                  <a:gd name="connsiteY4" fmla="*/ 882369 h 1030008"/>
                  <a:gd name="connsiteX5" fmla="*/ 1347574 w 1764382"/>
                  <a:gd name="connsiteY5" fmla="*/ 739494 h 1030008"/>
                  <a:gd name="connsiteX6" fmla="*/ 1252324 w 1764382"/>
                  <a:gd name="connsiteY6" fmla="*/ 1030008 h 1030008"/>
                  <a:gd name="connsiteX7" fmla="*/ 976099 w 1764382"/>
                  <a:gd name="connsiteY7" fmla="*/ 287058 h 1030008"/>
                  <a:gd name="connsiteX8" fmla="*/ 761787 w 1764382"/>
                  <a:gd name="connsiteY8" fmla="*/ 377545 h 1030008"/>
                  <a:gd name="connsiteX9" fmla="*/ 523662 w 1764382"/>
                  <a:gd name="connsiteY9" fmla="*/ 258484 h 1030008"/>
                  <a:gd name="connsiteX10" fmla="*/ 180975 w 1764382"/>
                  <a:gd name="connsiteY10" fmla="*/ 134659 h 1030008"/>
                  <a:gd name="connsiteX11" fmla="*/ 0 w 1764382"/>
                  <a:gd name="connsiteY11" fmla="*/ 104775 h 1030008"/>
                  <a:gd name="connsiteX0" fmla="*/ 0 w 1764382"/>
                  <a:gd name="connsiteY0" fmla="*/ 104775 h 1030008"/>
                  <a:gd name="connsiteX1" fmla="*/ 995149 w 1764382"/>
                  <a:gd name="connsiteY1" fmla="*/ 0 h 1030008"/>
                  <a:gd name="connsiteX2" fmla="*/ 1742862 w 1764382"/>
                  <a:gd name="connsiteY2" fmla="*/ 325156 h 1030008"/>
                  <a:gd name="connsiteX3" fmla="*/ 1561887 w 1764382"/>
                  <a:gd name="connsiteY3" fmla="*/ 425171 h 1030008"/>
                  <a:gd name="connsiteX4" fmla="*/ 1547600 w 1764382"/>
                  <a:gd name="connsiteY4" fmla="*/ 882369 h 1030008"/>
                  <a:gd name="connsiteX5" fmla="*/ 1347574 w 1764382"/>
                  <a:gd name="connsiteY5" fmla="*/ 739494 h 1030008"/>
                  <a:gd name="connsiteX6" fmla="*/ 1252324 w 1764382"/>
                  <a:gd name="connsiteY6" fmla="*/ 1030008 h 1030008"/>
                  <a:gd name="connsiteX7" fmla="*/ 976099 w 1764382"/>
                  <a:gd name="connsiteY7" fmla="*/ 287058 h 1030008"/>
                  <a:gd name="connsiteX8" fmla="*/ 761787 w 1764382"/>
                  <a:gd name="connsiteY8" fmla="*/ 377545 h 1030008"/>
                  <a:gd name="connsiteX9" fmla="*/ 523662 w 1764382"/>
                  <a:gd name="connsiteY9" fmla="*/ 258484 h 1030008"/>
                  <a:gd name="connsiteX10" fmla="*/ 180975 w 1764382"/>
                  <a:gd name="connsiteY10" fmla="*/ 134659 h 1030008"/>
                  <a:gd name="connsiteX11" fmla="*/ 0 w 1764382"/>
                  <a:gd name="connsiteY11" fmla="*/ 104775 h 1030008"/>
                  <a:gd name="connsiteX0" fmla="*/ 0 w 1764382"/>
                  <a:gd name="connsiteY0" fmla="*/ 153001 h 1078234"/>
                  <a:gd name="connsiteX1" fmla="*/ 995149 w 1764382"/>
                  <a:gd name="connsiteY1" fmla="*/ 48226 h 1078234"/>
                  <a:gd name="connsiteX2" fmla="*/ 1742862 w 1764382"/>
                  <a:gd name="connsiteY2" fmla="*/ 373382 h 1078234"/>
                  <a:gd name="connsiteX3" fmla="*/ 1561887 w 1764382"/>
                  <a:gd name="connsiteY3" fmla="*/ 473397 h 1078234"/>
                  <a:gd name="connsiteX4" fmla="*/ 1547600 w 1764382"/>
                  <a:gd name="connsiteY4" fmla="*/ 930595 h 1078234"/>
                  <a:gd name="connsiteX5" fmla="*/ 1347574 w 1764382"/>
                  <a:gd name="connsiteY5" fmla="*/ 787720 h 1078234"/>
                  <a:gd name="connsiteX6" fmla="*/ 1252324 w 1764382"/>
                  <a:gd name="connsiteY6" fmla="*/ 1078234 h 1078234"/>
                  <a:gd name="connsiteX7" fmla="*/ 976099 w 1764382"/>
                  <a:gd name="connsiteY7" fmla="*/ 335284 h 1078234"/>
                  <a:gd name="connsiteX8" fmla="*/ 761787 w 1764382"/>
                  <a:gd name="connsiteY8" fmla="*/ 425771 h 1078234"/>
                  <a:gd name="connsiteX9" fmla="*/ 523662 w 1764382"/>
                  <a:gd name="connsiteY9" fmla="*/ 306710 h 1078234"/>
                  <a:gd name="connsiteX10" fmla="*/ 180975 w 1764382"/>
                  <a:gd name="connsiteY10" fmla="*/ 182885 h 1078234"/>
                  <a:gd name="connsiteX11" fmla="*/ 0 w 176438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42862" h="1078234">
                    <a:moveTo>
                      <a:pt x="0" y="153001"/>
                    </a:moveTo>
                    <a:lnTo>
                      <a:pt x="995149" y="48226"/>
                    </a:lnTo>
                    <a:cubicBezTo>
                      <a:pt x="1192757" y="-66650"/>
                      <a:pt x="1548394" y="16770"/>
                      <a:pt x="1742862" y="373382"/>
                    </a:cubicBezTo>
                    <a:cubicBezTo>
                      <a:pt x="1680155" y="463294"/>
                      <a:pt x="1577762" y="428946"/>
                      <a:pt x="1561887" y="473397"/>
                    </a:cubicBezTo>
                    <a:cubicBezTo>
                      <a:pt x="1606337" y="594265"/>
                      <a:pt x="1546013" y="807564"/>
                      <a:pt x="1547600" y="930595"/>
                    </a:cubicBezTo>
                    <a:cubicBezTo>
                      <a:pt x="1577762" y="1048863"/>
                      <a:pt x="1396787" y="756764"/>
                      <a:pt x="1347574" y="787720"/>
                    </a:cubicBezTo>
                    <a:cubicBezTo>
                      <a:pt x="1298361" y="818676"/>
                      <a:pt x="1284074" y="1044896"/>
                      <a:pt x="1252324" y="1078234"/>
                    </a:cubicBezTo>
                    <a:cubicBezTo>
                      <a:pt x="1188824" y="1058390"/>
                      <a:pt x="1066586" y="442440"/>
                      <a:pt x="976099" y="335284"/>
                    </a:cubicBezTo>
                    <a:cubicBezTo>
                      <a:pt x="1255499" y="1466376"/>
                      <a:pt x="834018" y="560708"/>
                      <a:pt x="761787" y="425771"/>
                    </a:cubicBezTo>
                    <a:cubicBezTo>
                      <a:pt x="877676" y="889321"/>
                      <a:pt x="603001" y="392434"/>
                      <a:pt x="523662" y="306710"/>
                    </a:cubicBezTo>
                    <a:cubicBezTo>
                      <a:pt x="533258" y="479748"/>
                      <a:pt x="723829" y="914723"/>
                      <a:pt x="180975" y="182885"/>
                    </a:cubicBezTo>
                    <a:cubicBezTo>
                      <a:pt x="349250" y="558686"/>
                      <a:pt x="193675" y="663024"/>
                      <a:pt x="0" y="153001"/>
                    </a:cubicBezTo>
                    <a:close/>
                  </a:path>
                </a:pathLst>
              </a:custGeom>
              <a:solidFill>
                <a:srgbClr val="6B442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1" name="Rectangle 40">
                <a:extLst>
                  <a:ext uri="{FF2B5EF4-FFF2-40B4-BE49-F238E27FC236}">
                    <a16:creationId xmlns:a16="http://schemas.microsoft.com/office/drawing/2014/main" id="{9A00BBED-CE36-CE99-FEFF-07C993EC4DEA}"/>
                  </a:ext>
                </a:extLst>
              </p:cNvPr>
              <p:cNvSpPr/>
              <p:nvPr/>
            </p:nvSpPr>
            <p:spPr>
              <a:xfrm>
                <a:off x="4682995" y="2738428"/>
                <a:ext cx="1499620" cy="927751"/>
              </a:xfrm>
              <a:custGeom>
                <a:avLst/>
                <a:gdLst>
                  <a:gd name="connsiteX0" fmla="*/ 0 w 1314237"/>
                  <a:gd name="connsiteY0" fmla="*/ 0 h 229909"/>
                  <a:gd name="connsiteX1" fmla="*/ 1314237 w 1314237"/>
                  <a:gd name="connsiteY1" fmla="*/ 0 h 229909"/>
                  <a:gd name="connsiteX2" fmla="*/ 1314237 w 1314237"/>
                  <a:gd name="connsiteY2" fmla="*/ 229909 h 229909"/>
                  <a:gd name="connsiteX3" fmla="*/ 0 w 1314237"/>
                  <a:gd name="connsiteY3" fmla="*/ 229909 h 229909"/>
                  <a:gd name="connsiteX4" fmla="*/ 0 w 1314237"/>
                  <a:gd name="connsiteY4" fmla="*/ 0 h 2299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0 w 1314237"/>
                  <a:gd name="connsiteY3" fmla="*/ 344209 h 344209"/>
                  <a:gd name="connsiteX4" fmla="*/ 0 w 1314237"/>
                  <a:gd name="connsiteY4" fmla="*/ 114300 h 3442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180975 w 1314237"/>
                  <a:gd name="connsiteY3" fmla="*/ 144184 h 344209"/>
                  <a:gd name="connsiteX4" fmla="*/ 0 w 1314237"/>
                  <a:gd name="connsiteY4" fmla="*/ 114300 h 3442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523662 w 1314237"/>
                  <a:gd name="connsiteY3" fmla="*/ 268009 h 344209"/>
                  <a:gd name="connsiteX4" fmla="*/ 180975 w 1314237"/>
                  <a:gd name="connsiteY4" fmla="*/ 144184 h 344209"/>
                  <a:gd name="connsiteX5" fmla="*/ 0 w 1314237"/>
                  <a:gd name="connsiteY5" fmla="*/ 114300 h 344209"/>
                  <a:gd name="connsiteX0" fmla="*/ 0 w 1314237"/>
                  <a:gd name="connsiteY0" fmla="*/ 114300 h 346661"/>
                  <a:gd name="connsiteX1" fmla="*/ 1080874 w 1314237"/>
                  <a:gd name="connsiteY1" fmla="*/ 0 h 346661"/>
                  <a:gd name="connsiteX2" fmla="*/ 1314237 w 1314237"/>
                  <a:gd name="connsiteY2" fmla="*/ 344209 h 346661"/>
                  <a:gd name="connsiteX3" fmla="*/ 523662 w 1314237"/>
                  <a:gd name="connsiteY3" fmla="*/ 268009 h 346661"/>
                  <a:gd name="connsiteX4" fmla="*/ 180975 w 1314237"/>
                  <a:gd name="connsiteY4" fmla="*/ 144184 h 346661"/>
                  <a:gd name="connsiteX5" fmla="*/ 0 w 1314237"/>
                  <a:gd name="connsiteY5" fmla="*/ 114300 h 346661"/>
                  <a:gd name="connsiteX0" fmla="*/ 0 w 1314237"/>
                  <a:gd name="connsiteY0" fmla="*/ 114300 h 462009"/>
                  <a:gd name="connsiteX1" fmla="*/ 1080874 w 1314237"/>
                  <a:gd name="connsiteY1" fmla="*/ 0 h 462009"/>
                  <a:gd name="connsiteX2" fmla="*/ 1314237 w 1314237"/>
                  <a:gd name="connsiteY2" fmla="*/ 344209 h 462009"/>
                  <a:gd name="connsiteX3" fmla="*/ 523662 w 1314237"/>
                  <a:gd name="connsiteY3" fmla="*/ 268009 h 462009"/>
                  <a:gd name="connsiteX4" fmla="*/ 180975 w 1314237"/>
                  <a:gd name="connsiteY4" fmla="*/ 144184 h 462009"/>
                  <a:gd name="connsiteX5" fmla="*/ 0 w 1314237"/>
                  <a:gd name="connsiteY5" fmla="*/ 114300 h 462009"/>
                  <a:gd name="connsiteX0" fmla="*/ 0 w 1314237"/>
                  <a:gd name="connsiteY0" fmla="*/ 114300 h 494285"/>
                  <a:gd name="connsiteX1" fmla="*/ 1080874 w 1314237"/>
                  <a:gd name="connsiteY1" fmla="*/ 0 h 494285"/>
                  <a:gd name="connsiteX2" fmla="*/ 1314237 w 1314237"/>
                  <a:gd name="connsiteY2" fmla="*/ 344209 h 494285"/>
                  <a:gd name="connsiteX3" fmla="*/ 523662 w 1314237"/>
                  <a:gd name="connsiteY3" fmla="*/ 268009 h 494285"/>
                  <a:gd name="connsiteX4" fmla="*/ 180975 w 1314237"/>
                  <a:gd name="connsiteY4" fmla="*/ 144184 h 494285"/>
                  <a:gd name="connsiteX5" fmla="*/ 0 w 1314237"/>
                  <a:gd name="connsiteY5" fmla="*/ 114300 h 494285"/>
                  <a:gd name="connsiteX0" fmla="*/ 0 w 1314237"/>
                  <a:gd name="connsiteY0" fmla="*/ 114300 h 554694"/>
                  <a:gd name="connsiteX1" fmla="*/ 1080874 w 1314237"/>
                  <a:gd name="connsiteY1" fmla="*/ 0 h 554694"/>
                  <a:gd name="connsiteX2" fmla="*/ 1314237 w 1314237"/>
                  <a:gd name="connsiteY2" fmla="*/ 344209 h 554694"/>
                  <a:gd name="connsiteX3" fmla="*/ 523662 w 1314237"/>
                  <a:gd name="connsiteY3" fmla="*/ 268009 h 554694"/>
                  <a:gd name="connsiteX4" fmla="*/ 180975 w 1314237"/>
                  <a:gd name="connsiteY4" fmla="*/ 144184 h 554694"/>
                  <a:gd name="connsiteX5" fmla="*/ 0 w 1314237"/>
                  <a:gd name="connsiteY5" fmla="*/ 114300 h 554694"/>
                  <a:gd name="connsiteX0" fmla="*/ 0 w 1314237"/>
                  <a:gd name="connsiteY0" fmla="*/ 114300 h 554694"/>
                  <a:gd name="connsiteX1" fmla="*/ 1080874 w 1314237"/>
                  <a:gd name="connsiteY1" fmla="*/ 0 h 554694"/>
                  <a:gd name="connsiteX2" fmla="*/ 1314237 w 1314237"/>
                  <a:gd name="connsiteY2" fmla="*/ 344209 h 554694"/>
                  <a:gd name="connsiteX3" fmla="*/ 761787 w 1314237"/>
                  <a:gd name="connsiteY3" fmla="*/ 387070 h 554694"/>
                  <a:gd name="connsiteX4" fmla="*/ 523662 w 1314237"/>
                  <a:gd name="connsiteY4" fmla="*/ 268009 h 554694"/>
                  <a:gd name="connsiteX5" fmla="*/ 180975 w 1314237"/>
                  <a:gd name="connsiteY5" fmla="*/ 144184 h 554694"/>
                  <a:gd name="connsiteX6" fmla="*/ 0 w 1314237"/>
                  <a:gd name="connsiteY6" fmla="*/ 114300 h 554694"/>
                  <a:gd name="connsiteX0" fmla="*/ 0 w 1314237"/>
                  <a:gd name="connsiteY0" fmla="*/ 114300 h 568314"/>
                  <a:gd name="connsiteX1" fmla="*/ 1080874 w 1314237"/>
                  <a:gd name="connsiteY1" fmla="*/ 0 h 568314"/>
                  <a:gd name="connsiteX2" fmla="*/ 1314237 w 1314237"/>
                  <a:gd name="connsiteY2" fmla="*/ 344209 h 568314"/>
                  <a:gd name="connsiteX3" fmla="*/ 761787 w 1314237"/>
                  <a:gd name="connsiteY3" fmla="*/ 387070 h 568314"/>
                  <a:gd name="connsiteX4" fmla="*/ 523662 w 1314237"/>
                  <a:gd name="connsiteY4" fmla="*/ 268009 h 568314"/>
                  <a:gd name="connsiteX5" fmla="*/ 180975 w 1314237"/>
                  <a:gd name="connsiteY5" fmla="*/ 144184 h 568314"/>
                  <a:gd name="connsiteX6" fmla="*/ 0 w 1314237"/>
                  <a:gd name="connsiteY6" fmla="*/ 114300 h 568314"/>
                  <a:gd name="connsiteX0" fmla="*/ 0 w 1314237"/>
                  <a:gd name="connsiteY0" fmla="*/ 114300 h 580030"/>
                  <a:gd name="connsiteX1" fmla="*/ 1080874 w 1314237"/>
                  <a:gd name="connsiteY1" fmla="*/ 0 h 580030"/>
                  <a:gd name="connsiteX2" fmla="*/ 1314237 w 1314237"/>
                  <a:gd name="connsiteY2" fmla="*/ 344209 h 580030"/>
                  <a:gd name="connsiteX3" fmla="*/ 761787 w 1314237"/>
                  <a:gd name="connsiteY3" fmla="*/ 387070 h 580030"/>
                  <a:gd name="connsiteX4" fmla="*/ 523662 w 1314237"/>
                  <a:gd name="connsiteY4" fmla="*/ 268009 h 580030"/>
                  <a:gd name="connsiteX5" fmla="*/ 180975 w 1314237"/>
                  <a:gd name="connsiteY5" fmla="*/ 144184 h 580030"/>
                  <a:gd name="connsiteX6" fmla="*/ 0 w 1314237"/>
                  <a:gd name="connsiteY6" fmla="*/ 114300 h 580030"/>
                  <a:gd name="connsiteX0" fmla="*/ 0 w 1314237"/>
                  <a:gd name="connsiteY0" fmla="*/ 114300 h 580030"/>
                  <a:gd name="connsiteX1" fmla="*/ 1080874 w 1314237"/>
                  <a:gd name="connsiteY1" fmla="*/ 0 h 580030"/>
                  <a:gd name="connsiteX2" fmla="*/ 1314237 w 1314237"/>
                  <a:gd name="connsiteY2" fmla="*/ 344209 h 580030"/>
                  <a:gd name="connsiteX3" fmla="*/ 976099 w 1314237"/>
                  <a:gd name="connsiteY3" fmla="*/ 296583 h 580030"/>
                  <a:gd name="connsiteX4" fmla="*/ 761787 w 1314237"/>
                  <a:gd name="connsiteY4" fmla="*/ 387070 h 580030"/>
                  <a:gd name="connsiteX5" fmla="*/ 523662 w 1314237"/>
                  <a:gd name="connsiteY5" fmla="*/ 268009 h 580030"/>
                  <a:gd name="connsiteX6" fmla="*/ 180975 w 1314237"/>
                  <a:gd name="connsiteY6" fmla="*/ 144184 h 580030"/>
                  <a:gd name="connsiteX7" fmla="*/ 0 w 1314237"/>
                  <a:gd name="connsiteY7" fmla="*/ 114300 h 580030"/>
                  <a:gd name="connsiteX0" fmla="*/ 0 w 1314237"/>
                  <a:gd name="connsiteY0" fmla="*/ 114300 h 906979"/>
                  <a:gd name="connsiteX1" fmla="*/ 1080874 w 1314237"/>
                  <a:gd name="connsiteY1" fmla="*/ 0 h 906979"/>
                  <a:gd name="connsiteX2" fmla="*/ 1314237 w 1314237"/>
                  <a:gd name="connsiteY2" fmla="*/ 344209 h 906979"/>
                  <a:gd name="connsiteX3" fmla="*/ 976099 w 1314237"/>
                  <a:gd name="connsiteY3" fmla="*/ 296583 h 906979"/>
                  <a:gd name="connsiteX4" fmla="*/ 761787 w 1314237"/>
                  <a:gd name="connsiteY4" fmla="*/ 387070 h 906979"/>
                  <a:gd name="connsiteX5" fmla="*/ 523662 w 1314237"/>
                  <a:gd name="connsiteY5" fmla="*/ 268009 h 906979"/>
                  <a:gd name="connsiteX6" fmla="*/ 180975 w 1314237"/>
                  <a:gd name="connsiteY6" fmla="*/ 144184 h 906979"/>
                  <a:gd name="connsiteX7" fmla="*/ 0 w 1314237"/>
                  <a:gd name="connsiteY7" fmla="*/ 114300 h 906979"/>
                  <a:gd name="connsiteX0" fmla="*/ 0 w 1314237"/>
                  <a:gd name="connsiteY0" fmla="*/ 114300 h 906979"/>
                  <a:gd name="connsiteX1" fmla="*/ 1080874 w 1314237"/>
                  <a:gd name="connsiteY1" fmla="*/ 0 h 906979"/>
                  <a:gd name="connsiteX2" fmla="*/ 1314237 w 1314237"/>
                  <a:gd name="connsiteY2" fmla="*/ 344209 h 906979"/>
                  <a:gd name="connsiteX3" fmla="*/ 976099 w 1314237"/>
                  <a:gd name="connsiteY3" fmla="*/ 296583 h 906979"/>
                  <a:gd name="connsiteX4" fmla="*/ 761787 w 1314237"/>
                  <a:gd name="connsiteY4" fmla="*/ 387070 h 906979"/>
                  <a:gd name="connsiteX5" fmla="*/ 523662 w 1314237"/>
                  <a:gd name="connsiteY5" fmla="*/ 268009 h 906979"/>
                  <a:gd name="connsiteX6" fmla="*/ 180975 w 1314237"/>
                  <a:gd name="connsiteY6" fmla="*/ 144184 h 906979"/>
                  <a:gd name="connsiteX7" fmla="*/ 0 w 1314237"/>
                  <a:gd name="connsiteY7" fmla="*/ 114300 h 906979"/>
                  <a:gd name="connsiteX0" fmla="*/ 0 w 1314237"/>
                  <a:gd name="connsiteY0" fmla="*/ 114300 h 935448"/>
                  <a:gd name="connsiteX1" fmla="*/ 1080874 w 1314237"/>
                  <a:gd name="connsiteY1" fmla="*/ 0 h 935448"/>
                  <a:gd name="connsiteX2" fmla="*/ 1314237 w 1314237"/>
                  <a:gd name="connsiteY2" fmla="*/ 344209 h 935448"/>
                  <a:gd name="connsiteX3" fmla="*/ 976099 w 1314237"/>
                  <a:gd name="connsiteY3" fmla="*/ 296583 h 935448"/>
                  <a:gd name="connsiteX4" fmla="*/ 761787 w 1314237"/>
                  <a:gd name="connsiteY4" fmla="*/ 387070 h 935448"/>
                  <a:gd name="connsiteX5" fmla="*/ 523662 w 1314237"/>
                  <a:gd name="connsiteY5" fmla="*/ 268009 h 935448"/>
                  <a:gd name="connsiteX6" fmla="*/ 180975 w 1314237"/>
                  <a:gd name="connsiteY6" fmla="*/ 144184 h 935448"/>
                  <a:gd name="connsiteX7" fmla="*/ 0 w 1314237"/>
                  <a:gd name="connsiteY7" fmla="*/ 114300 h 935448"/>
                  <a:gd name="connsiteX0" fmla="*/ 0 w 1314237"/>
                  <a:gd name="connsiteY0" fmla="*/ 114300 h 857856"/>
                  <a:gd name="connsiteX1" fmla="*/ 1080874 w 1314237"/>
                  <a:gd name="connsiteY1" fmla="*/ 0 h 857856"/>
                  <a:gd name="connsiteX2" fmla="*/ 1314237 w 1314237"/>
                  <a:gd name="connsiteY2" fmla="*/ 344209 h 857856"/>
                  <a:gd name="connsiteX3" fmla="*/ 976099 w 1314237"/>
                  <a:gd name="connsiteY3" fmla="*/ 296583 h 857856"/>
                  <a:gd name="connsiteX4" fmla="*/ 761787 w 1314237"/>
                  <a:gd name="connsiteY4" fmla="*/ 387070 h 857856"/>
                  <a:gd name="connsiteX5" fmla="*/ 523662 w 1314237"/>
                  <a:gd name="connsiteY5" fmla="*/ 268009 h 857856"/>
                  <a:gd name="connsiteX6" fmla="*/ 180975 w 1314237"/>
                  <a:gd name="connsiteY6" fmla="*/ 144184 h 857856"/>
                  <a:gd name="connsiteX7" fmla="*/ 0 w 1314237"/>
                  <a:gd name="connsiteY7" fmla="*/ 114300 h 857856"/>
                  <a:gd name="connsiteX0" fmla="*/ 0 w 1314237"/>
                  <a:gd name="connsiteY0" fmla="*/ 114300 h 1049268"/>
                  <a:gd name="connsiteX1" fmla="*/ 1080874 w 1314237"/>
                  <a:gd name="connsiteY1" fmla="*/ 0 h 1049268"/>
                  <a:gd name="connsiteX2" fmla="*/ 1314237 w 1314237"/>
                  <a:gd name="connsiteY2" fmla="*/ 344209 h 1049268"/>
                  <a:gd name="connsiteX3" fmla="*/ 976099 w 1314237"/>
                  <a:gd name="connsiteY3" fmla="*/ 296583 h 1049268"/>
                  <a:gd name="connsiteX4" fmla="*/ 761787 w 1314237"/>
                  <a:gd name="connsiteY4" fmla="*/ 387070 h 1049268"/>
                  <a:gd name="connsiteX5" fmla="*/ 523662 w 1314237"/>
                  <a:gd name="connsiteY5" fmla="*/ 268009 h 1049268"/>
                  <a:gd name="connsiteX6" fmla="*/ 180975 w 1314237"/>
                  <a:gd name="connsiteY6" fmla="*/ 144184 h 1049268"/>
                  <a:gd name="connsiteX7" fmla="*/ 0 w 1314237"/>
                  <a:gd name="connsiteY7" fmla="*/ 114300 h 1049268"/>
                  <a:gd name="connsiteX0" fmla="*/ 0 w 1255732"/>
                  <a:gd name="connsiteY0" fmla="*/ 114300 h 1037553"/>
                  <a:gd name="connsiteX1" fmla="*/ 1080874 w 1255732"/>
                  <a:gd name="connsiteY1" fmla="*/ 0 h 1037553"/>
                  <a:gd name="connsiteX2" fmla="*/ 1242799 w 1255732"/>
                  <a:gd name="connsiteY2" fmla="*/ 301346 h 1037553"/>
                  <a:gd name="connsiteX3" fmla="*/ 976099 w 1255732"/>
                  <a:gd name="connsiteY3" fmla="*/ 296583 h 1037553"/>
                  <a:gd name="connsiteX4" fmla="*/ 761787 w 1255732"/>
                  <a:gd name="connsiteY4" fmla="*/ 387070 h 1037553"/>
                  <a:gd name="connsiteX5" fmla="*/ 523662 w 1255732"/>
                  <a:gd name="connsiteY5" fmla="*/ 268009 h 1037553"/>
                  <a:gd name="connsiteX6" fmla="*/ 180975 w 1255732"/>
                  <a:gd name="connsiteY6" fmla="*/ 144184 h 1037553"/>
                  <a:gd name="connsiteX7" fmla="*/ 0 w 1255732"/>
                  <a:gd name="connsiteY7" fmla="*/ 114300 h 1037553"/>
                  <a:gd name="connsiteX0" fmla="*/ 0 w 1353822"/>
                  <a:gd name="connsiteY0" fmla="*/ 114300 h 1050847"/>
                  <a:gd name="connsiteX1" fmla="*/ 1080874 w 1353822"/>
                  <a:gd name="connsiteY1" fmla="*/ 0 h 1050847"/>
                  <a:gd name="connsiteX2" fmla="*/ 1242799 w 1353822"/>
                  <a:gd name="connsiteY2" fmla="*/ 301346 h 1050847"/>
                  <a:gd name="connsiteX3" fmla="*/ 976099 w 1353822"/>
                  <a:gd name="connsiteY3" fmla="*/ 296583 h 1050847"/>
                  <a:gd name="connsiteX4" fmla="*/ 761787 w 1353822"/>
                  <a:gd name="connsiteY4" fmla="*/ 387070 h 1050847"/>
                  <a:gd name="connsiteX5" fmla="*/ 523662 w 1353822"/>
                  <a:gd name="connsiteY5" fmla="*/ 268009 h 1050847"/>
                  <a:gd name="connsiteX6" fmla="*/ 180975 w 1353822"/>
                  <a:gd name="connsiteY6" fmla="*/ 144184 h 1050847"/>
                  <a:gd name="connsiteX7" fmla="*/ 0 w 1353822"/>
                  <a:gd name="connsiteY7" fmla="*/ 114300 h 1050847"/>
                  <a:gd name="connsiteX0" fmla="*/ 0 w 1278987"/>
                  <a:gd name="connsiteY0" fmla="*/ 114300 h 1039533"/>
                  <a:gd name="connsiteX1" fmla="*/ 1080874 w 1278987"/>
                  <a:gd name="connsiteY1" fmla="*/ 0 h 1039533"/>
                  <a:gd name="connsiteX2" fmla="*/ 1242799 w 1278987"/>
                  <a:gd name="connsiteY2" fmla="*/ 301346 h 1039533"/>
                  <a:gd name="connsiteX3" fmla="*/ 1252324 w 1278987"/>
                  <a:gd name="connsiteY3" fmla="*/ 1039533 h 1039533"/>
                  <a:gd name="connsiteX4" fmla="*/ 976099 w 1278987"/>
                  <a:gd name="connsiteY4" fmla="*/ 296583 h 1039533"/>
                  <a:gd name="connsiteX5" fmla="*/ 761787 w 1278987"/>
                  <a:gd name="connsiteY5" fmla="*/ 387070 h 1039533"/>
                  <a:gd name="connsiteX6" fmla="*/ 523662 w 1278987"/>
                  <a:gd name="connsiteY6" fmla="*/ 268009 h 1039533"/>
                  <a:gd name="connsiteX7" fmla="*/ 180975 w 1278987"/>
                  <a:gd name="connsiteY7" fmla="*/ 144184 h 1039533"/>
                  <a:gd name="connsiteX8" fmla="*/ 0 w 1278987"/>
                  <a:gd name="connsiteY8" fmla="*/ 114300 h 1039533"/>
                  <a:gd name="connsiteX0" fmla="*/ 0 w 1347219"/>
                  <a:gd name="connsiteY0" fmla="*/ 114300 h 1039533"/>
                  <a:gd name="connsiteX1" fmla="*/ 1080874 w 1347219"/>
                  <a:gd name="connsiteY1" fmla="*/ 0 h 1039533"/>
                  <a:gd name="connsiteX2" fmla="*/ 1242799 w 1347219"/>
                  <a:gd name="connsiteY2" fmla="*/ 301346 h 1039533"/>
                  <a:gd name="connsiteX3" fmla="*/ 1252324 w 1347219"/>
                  <a:gd name="connsiteY3" fmla="*/ 1039533 h 1039533"/>
                  <a:gd name="connsiteX4" fmla="*/ 976099 w 1347219"/>
                  <a:gd name="connsiteY4" fmla="*/ 296583 h 1039533"/>
                  <a:gd name="connsiteX5" fmla="*/ 761787 w 1347219"/>
                  <a:gd name="connsiteY5" fmla="*/ 387070 h 1039533"/>
                  <a:gd name="connsiteX6" fmla="*/ 523662 w 1347219"/>
                  <a:gd name="connsiteY6" fmla="*/ 268009 h 1039533"/>
                  <a:gd name="connsiteX7" fmla="*/ 180975 w 1347219"/>
                  <a:gd name="connsiteY7" fmla="*/ 144184 h 1039533"/>
                  <a:gd name="connsiteX8" fmla="*/ 0 w 1347219"/>
                  <a:gd name="connsiteY8" fmla="*/ 114300 h 1039533"/>
                  <a:gd name="connsiteX0" fmla="*/ 0 w 1347219"/>
                  <a:gd name="connsiteY0" fmla="*/ 114300 h 1040380"/>
                  <a:gd name="connsiteX1" fmla="*/ 1080874 w 1347219"/>
                  <a:gd name="connsiteY1" fmla="*/ 0 h 1040380"/>
                  <a:gd name="connsiteX2" fmla="*/ 1242799 w 1347219"/>
                  <a:gd name="connsiteY2" fmla="*/ 301346 h 1040380"/>
                  <a:gd name="connsiteX3" fmla="*/ 1252324 w 1347219"/>
                  <a:gd name="connsiteY3" fmla="*/ 1039533 h 1040380"/>
                  <a:gd name="connsiteX4" fmla="*/ 976099 w 1347219"/>
                  <a:gd name="connsiteY4" fmla="*/ 296583 h 1040380"/>
                  <a:gd name="connsiteX5" fmla="*/ 761787 w 1347219"/>
                  <a:gd name="connsiteY5" fmla="*/ 387070 h 1040380"/>
                  <a:gd name="connsiteX6" fmla="*/ 523662 w 1347219"/>
                  <a:gd name="connsiteY6" fmla="*/ 268009 h 1040380"/>
                  <a:gd name="connsiteX7" fmla="*/ 180975 w 1347219"/>
                  <a:gd name="connsiteY7" fmla="*/ 144184 h 1040380"/>
                  <a:gd name="connsiteX8" fmla="*/ 0 w 1347219"/>
                  <a:gd name="connsiteY8" fmla="*/ 114300 h 1040380"/>
                  <a:gd name="connsiteX0" fmla="*/ 0 w 1547608"/>
                  <a:gd name="connsiteY0" fmla="*/ 114300 h 1059479"/>
                  <a:gd name="connsiteX1" fmla="*/ 1080874 w 1547608"/>
                  <a:gd name="connsiteY1" fmla="*/ 0 h 1059479"/>
                  <a:gd name="connsiteX2" fmla="*/ 1242799 w 1547608"/>
                  <a:gd name="connsiteY2" fmla="*/ 301346 h 1059479"/>
                  <a:gd name="connsiteX3" fmla="*/ 1547600 w 1547608"/>
                  <a:gd name="connsiteY3" fmla="*/ 853794 h 1059479"/>
                  <a:gd name="connsiteX4" fmla="*/ 1252324 w 1547608"/>
                  <a:gd name="connsiteY4" fmla="*/ 1039533 h 1059479"/>
                  <a:gd name="connsiteX5" fmla="*/ 976099 w 1547608"/>
                  <a:gd name="connsiteY5" fmla="*/ 296583 h 1059479"/>
                  <a:gd name="connsiteX6" fmla="*/ 761787 w 1547608"/>
                  <a:gd name="connsiteY6" fmla="*/ 387070 h 1059479"/>
                  <a:gd name="connsiteX7" fmla="*/ 523662 w 1547608"/>
                  <a:gd name="connsiteY7" fmla="*/ 268009 h 1059479"/>
                  <a:gd name="connsiteX8" fmla="*/ 180975 w 1547608"/>
                  <a:gd name="connsiteY8" fmla="*/ 144184 h 1059479"/>
                  <a:gd name="connsiteX9" fmla="*/ 0 w 1547608"/>
                  <a:gd name="connsiteY9" fmla="*/ 114300 h 1059479"/>
                  <a:gd name="connsiteX0" fmla="*/ 0 w 1550968"/>
                  <a:gd name="connsiteY0" fmla="*/ 114300 h 1062622"/>
                  <a:gd name="connsiteX1" fmla="*/ 1080874 w 1550968"/>
                  <a:gd name="connsiteY1" fmla="*/ 0 h 1062622"/>
                  <a:gd name="connsiteX2" fmla="*/ 1242799 w 1550968"/>
                  <a:gd name="connsiteY2" fmla="*/ 301346 h 1062622"/>
                  <a:gd name="connsiteX3" fmla="*/ 1547600 w 1550968"/>
                  <a:gd name="connsiteY3" fmla="*/ 853794 h 1062622"/>
                  <a:gd name="connsiteX4" fmla="*/ 1347574 w 1550968"/>
                  <a:gd name="connsiteY4" fmla="*/ 749019 h 1062622"/>
                  <a:gd name="connsiteX5" fmla="*/ 1252324 w 1550968"/>
                  <a:gd name="connsiteY5" fmla="*/ 1039533 h 1062622"/>
                  <a:gd name="connsiteX6" fmla="*/ 976099 w 1550968"/>
                  <a:gd name="connsiteY6" fmla="*/ 296583 h 1062622"/>
                  <a:gd name="connsiteX7" fmla="*/ 761787 w 1550968"/>
                  <a:gd name="connsiteY7" fmla="*/ 387070 h 1062622"/>
                  <a:gd name="connsiteX8" fmla="*/ 523662 w 1550968"/>
                  <a:gd name="connsiteY8" fmla="*/ 268009 h 1062622"/>
                  <a:gd name="connsiteX9" fmla="*/ 180975 w 1550968"/>
                  <a:gd name="connsiteY9" fmla="*/ 144184 h 1062622"/>
                  <a:gd name="connsiteX10" fmla="*/ 0 w 1550968"/>
                  <a:gd name="connsiteY10" fmla="*/ 114300 h 1062622"/>
                  <a:gd name="connsiteX0" fmla="*/ 0 w 1550968"/>
                  <a:gd name="connsiteY0" fmla="*/ 114300 h 1040380"/>
                  <a:gd name="connsiteX1" fmla="*/ 1080874 w 1550968"/>
                  <a:gd name="connsiteY1" fmla="*/ 0 h 1040380"/>
                  <a:gd name="connsiteX2" fmla="*/ 1242799 w 1550968"/>
                  <a:gd name="connsiteY2" fmla="*/ 301346 h 1040380"/>
                  <a:gd name="connsiteX3" fmla="*/ 1547600 w 1550968"/>
                  <a:gd name="connsiteY3" fmla="*/ 853794 h 1040380"/>
                  <a:gd name="connsiteX4" fmla="*/ 1347574 w 1550968"/>
                  <a:gd name="connsiteY4" fmla="*/ 749019 h 1040380"/>
                  <a:gd name="connsiteX5" fmla="*/ 1252324 w 1550968"/>
                  <a:gd name="connsiteY5" fmla="*/ 1039533 h 1040380"/>
                  <a:gd name="connsiteX6" fmla="*/ 976099 w 1550968"/>
                  <a:gd name="connsiteY6" fmla="*/ 296583 h 1040380"/>
                  <a:gd name="connsiteX7" fmla="*/ 761787 w 1550968"/>
                  <a:gd name="connsiteY7" fmla="*/ 387070 h 1040380"/>
                  <a:gd name="connsiteX8" fmla="*/ 523662 w 1550968"/>
                  <a:gd name="connsiteY8" fmla="*/ 268009 h 1040380"/>
                  <a:gd name="connsiteX9" fmla="*/ 180975 w 1550968"/>
                  <a:gd name="connsiteY9" fmla="*/ 144184 h 1040380"/>
                  <a:gd name="connsiteX10" fmla="*/ 0 w 1550968"/>
                  <a:gd name="connsiteY10" fmla="*/ 114300 h 1040380"/>
                  <a:gd name="connsiteX0" fmla="*/ 0 w 1550968"/>
                  <a:gd name="connsiteY0" fmla="*/ 114300 h 1039533"/>
                  <a:gd name="connsiteX1" fmla="*/ 1080874 w 1550968"/>
                  <a:gd name="connsiteY1" fmla="*/ 0 h 1039533"/>
                  <a:gd name="connsiteX2" fmla="*/ 1242799 w 1550968"/>
                  <a:gd name="connsiteY2" fmla="*/ 301346 h 1039533"/>
                  <a:gd name="connsiteX3" fmla="*/ 1547600 w 1550968"/>
                  <a:gd name="connsiteY3" fmla="*/ 853794 h 1039533"/>
                  <a:gd name="connsiteX4" fmla="*/ 1347574 w 1550968"/>
                  <a:gd name="connsiteY4" fmla="*/ 749019 h 1039533"/>
                  <a:gd name="connsiteX5" fmla="*/ 1252324 w 1550968"/>
                  <a:gd name="connsiteY5" fmla="*/ 1039533 h 1039533"/>
                  <a:gd name="connsiteX6" fmla="*/ 976099 w 1550968"/>
                  <a:gd name="connsiteY6" fmla="*/ 296583 h 1039533"/>
                  <a:gd name="connsiteX7" fmla="*/ 761787 w 1550968"/>
                  <a:gd name="connsiteY7" fmla="*/ 387070 h 1039533"/>
                  <a:gd name="connsiteX8" fmla="*/ 523662 w 1550968"/>
                  <a:gd name="connsiteY8" fmla="*/ 268009 h 1039533"/>
                  <a:gd name="connsiteX9" fmla="*/ 180975 w 1550968"/>
                  <a:gd name="connsiteY9" fmla="*/ 144184 h 1039533"/>
                  <a:gd name="connsiteX10" fmla="*/ 0 w 1550968"/>
                  <a:gd name="connsiteY10" fmla="*/ 114300 h 1039533"/>
                  <a:gd name="connsiteX0" fmla="*/ 0 w 1550968"/>
                  <a:gd name="connsiteY0" fmla="*/ 114300 h 1039533"/>
                  <a:gd name="connsiteX1" fmla="*/ 1080874 w 1550968"/>
                  <a:gd name="connsiteY1" fmla="*/ 0 h 1039533"/>
                  <a:gd name="connsiteX2" fmla="*/ 1242799 w 1550968"/>
                  <a:gd name="connsiteY2" fmla="*/ 301346 h 1039533"/>
                  <a:gd name="connsiteX3" fmla="*/ 1547600 w 1550968"/>
                  <a:gd name="connsiteY3" fmla="*/ 891894 h 1039533"/>
                  <a:gd name="connsiteX4" fmla="*/ 1347574 w 1550968"/>
                  <a:gd name="connsiteY4" fmla="*/ 749019 h 1039533"/>
                  <a:gd name="connsiteX5" fmla="*/ 1252324 w 1550968"/>
                  <a:gd name="connsiteY5" fmla="*/ 1039533 h 1039533"/>
                  <a:gd name="connsiteX6" fmla="*/ 976099 w 1550968"/>
                  <a:gd name="connsiteY6" fmla="*/ 296583 h 1039533"/>
                  <a:gd name="connsiteX7" fmla="*/ 761787 w 1550968"/>
                  <a:gd name="connsiteY7" fmla="*/ 387070 h 1039533"/>
                  <a:gd name="connsiteX8" fmla="*/ 523662 w 1550968"/>
                  <a:gd name="connsiteY8" fmla="*/ 268009 h 1039533"/>
                  <a:gd name="connsiteX9" fmla="*/ 180975 w 1550968"/>
                  <a:gd name="connsiteY9" fmla="*/ 144184 h 1039533"/>
                  <a:gd name="connsiteX10" fmla="*/ 0 w 1550968"/>
                  <a:gd name="connsiteY10" fmla="*/ 114300 h 1039533"/>
                  <a:gd name="connsiteX0" fmla="*/ 0 w 1578258"/>
                  <a:gd name="connsiteY0" fmla="*/ 114300 h 1039533"/>
                  <a:gd name="connsiteX1" fmla="*/ 1080874 w 1578258"/>
                  <a:gd name="connsiteY1" fmla="*/ 0 h 1039533"/>
                  <a:gd name="connsiteX2" fmla="*/ 1561887 w 1578258"/>
                  <a:gd name="connsiteY2" fmla="*/ 434696 h 1039533"/>
                  <a:gd name="connsiteX3" fmla="*/ 1547600 w 1578258"/>
                  <a:gd name="connsiteY3" fmla="*/ 891894 h 1039533"/>
                  <a:gd name="connsiteX4" fmla="*/ 1347574 w 1578258"/>
                  <a:gd name="connsiteY4" fmla="*/ 749019 h 1039533"/>
                  <a:gd name="connsiteX5" fmla="*/ 1252324 w 1578258"/>
                  <a:gd name="connsiteY5" fmla="*/ 1039533 h 1039533"/>
                  <a:gd name="connsiteX6" fmla="*/ 976099 w 1578258"/>
                  <a:gd name="connsiteY6" fmla="*/ 296583 h 1039533"/>
                  <a:gd name="connsiteX7" fmla="*/ 761787 w 1578258"/>
                  <a:gd name="connsiteY7" fmla="*/ 387070 h 1039533"/>
                  <a:gd name="connsiteX8" fmla="*/ 523662 w 1578258"/>
                  <a:gd name="connsiteY8" fmla="*/ 268009 h 1039533"/>
                  <a:gd name="connsiteX9" fmla="*/ 180975 w 1578258"/>
                  <a:gd name="connsiteY9" fmla="*/ 144184 h 1039533"/>
                  <a:gd name="connsiteX10" fmla="*/ 0 w 1578258"/>
                  <a:gd name="connsiteY10" fmla="*/ 114300 h 1039533"/>
                  <a:gd name="connsiteX0" fmla="*/ 0 w 1578258"/>
                  <a:gd name="connsiteY0" fmla="*/ 104775 h 1030008"/>
                  <a:gd name="connsiteX1" fmla="*/ 995149 w 1578258"/>
                  <a:gd name="connsiteY1" fmla="*/ 0 h 1030008"/>
                  <a:gd name="connsiteX2" fmla="*/ 1561887 w 1578258"/>
                  <a:gd name="connsiteY2" fmla="*/ 425171 h 1030008"/>
                  <a:gd name="connsiteX3" fmla="*/ 1547600 w 1578258"/>
                  <a:gd name="connsiteY3" fmla="*/ 882369 h 1030008"/>
                  <a:gd name="connsiteX4" fmla="*/ 1347574 w 1578258"/>
                  <a:gd name="connsiteY4" fmla="*/ 739494 h 1030008"/>
                  <a:gd name="connsiteX5" fmla="*/ 1252324 w 1578258"/>
                  <a:gd name="connsiteY5" fmla="*/ 1030008 h 1030008"/>
                  <a:gd name="connsiteX6" fmla="*/ 976099 w 1578258"/>
                  <a:gd name="connsiteY6" fmla="*/ 287058 h 1030008"/>
                  <a:gd name="connsiteX7" fmla="*/ 761787 w 1578258"/>
                  <a:gd name="connsiteY7" fmla="*/ 377545 h 1030008"/>
                  <a:gd name="connsiteX8" fmla="*/ 523662 w 1578258"/>
                  <a:gd name="connsiteY8" fmla="*/ 258484 h 1030008"/>
                  <a:gd name="connsiteX9" fmla="*/ 180975 w 1578258"/>
                  <a:gd name="connsiteY9" fmla="*/ 134659 h 1030008"/>
                  <a:gd name="connsiteX10" fmla="*/ 0 w 1578258"/>
                  <a:gd name="connsiteY10" fmla="*/ 104775 h 1030008"/>
                  <a:gd name="connsiteX0" fmla="*/ 0 w 1578258"/>
                  <a:gd name="connsiteY0" fmla="*/ 158007 h 1083240"/>
                  <a:gd name="connsiteX1" fmla="*/ 995149 w 1578258"/>
                  <a:gd name="connsiteY1" fmla="*/ 53232 h 1083240"/>
                  <a:gd name="connsiteX2" fmla="*/ 1561887 w 1578258"/>
                  <a:gd name="connsiteY2" fmla="*/ 478403 h 1083240"/>
                  <a:gd name="connsiteX3" fmla="*/ 1547600 w 1578258"/>
                  <a:gd name="connsiteY3" fmla="*/ 935601 h 1083240"/>
                  <a:gd name="connsiteX4" fmla="*/ 1347574 w 1578258"/>
                  <a:gd name="connsiteY4" fmla="*/ 792726 h 1083240"/>
                  <a:gd name="connsiteX5" fmla="*/ 1252324 w 1578258"/>
                  <a:gd name="connsiteY5" fmla="*/ 1083240 h 1083240"/>
                  <a:gd name="connsiteX6" fmla="*/ 976099 w 1578258"/>
                  <a:gd name="connsiteY6" fmla="*/ 340290 h 1083240"/>
                  <a:gd name="connsiteX7" fmla="*/ 761787 w 1578258"/>
                  <a:gd name="connsiteY7" fmla="*/ 430777 h 1083240"/>
                  <a:gd name="connsiteX8" fmla="*/ 523662 w 1578258"/>
                  <a:gd name="connsiteY8" fmla="*/ 311716 h 1083240"/>
                  <a:gd name="connsiteX9" fmla="*/ 180975 w 1578258"/>
                  <a:gd name="connsiteY9" fmla="*/ 187891 h 1083240"/>
                  <a:gd name="connsiteX10" fmla="*/ 0 w 1578258"/>
                  <a:gd name="connsiteY10" fmla="*/ 158007 h 1083240"/>
                  <a:gd name="connsiteX0" fmla="*/ 0 w 1738619"/>
                  <a:gd name="connsiteY0" fmla="*/ 153127 h 1078360"/>
                  <a:gd name="connsiteX1" fmla="*/ 995149 w 1738619"/>
                  <a:gd name="connsiteY1" fmla="*/ 48352 h 1078360"/>
                  <a:gd name="connsiteX2" fmla="*/ 1561887 w 1738619"/>
                  <a:gd name="connsiteY2" fmla="*/ 473523 h 1078360"/>
                  <a:gd name="connsiteX3" fmla="*/ 1547600 w 1738619"/>
                  <a:gd name="connsiteY3" fmla="*/ 930721 h 1078360"/>
                  <a:gd name="connsiteX4" fmla="*/ 1347574 w 1738619"/>
                  <a:gd name="connsiteY4" fmla="*/ 787846 h 1078360"/>
                  <a:gd name="connsiteX5" fmla="*/ 1252324 w 1738619"/>
                  <a:gd name="connsiteY5" fmla="*/ 1078360 h 1078360"/>
                  <a:gd name="connsiteX6" fmla="*/ 976099 w 1738619"/>
                  <a:gd name="connsiteY6" fmla="*/ 335410 h 1078360"/>
                  <a:gd name="connsiteX7" fmla="*/ 761787 w 1738619"/>
                  <a:gd name="connsiteY7" fmla="*/ 425897 h 1078360"/>
                  <a:gd name="connsiteX8" fmla="*/ 523662 w 1738619"/>
                  <a:gd name="connsiteY8" fmla="*/ 306836 h 1078360"/>
                  <a:gd name="connsiteX9" fmla="*/ 180975 w 1738619"/>
                  <a:gd name="connsiteY9" fmla="*/ 183011 h 1078360"/>
                  <a:gd name="connsiteX10" fmla="*/ 0 w 1738619"/>
                  <a:gd name="connsiteY10" fmla="*/ 153127 h 1078360"/>
                  <a:gd name="connsiteX0" fmla="*/ 0 w 1764382"/>
                  <a:gd name="connsiteY0" fmla="*/ 104775 h 1030008"/>
                  <a:gd name="connsiteX1" fmla="*/ 995149 w 1764382"/>
                  <a:gd name="connsiteY1" fmla="*/ 0 h 1030008"/>
                  <a:gd name="connsiteX2" fmla="*/ 1742862 w 1764382"/>
                  <a:gd name="connsiteY2" fmla="*/ 325156 h 1030008"/>
                  <a:gd name="connsiteX3" fmla="*/ 1561887 w 1764382"/>
                  <a:gd name="connsiteY3" fmla="*/ 425171 h 1030008"/>
                  <a:gd name="connsiteX4" fmla="*/ 1547600 w 1764382"/>
                  <a:gd name="connsiteY4" fmla="*/ 882369 h 1030008"/>
                  <a:gd name="connsiteX5" fmla="*/ 1347574 w 1764382"/>
                  <a:gd name="connsiteY5" fmla="*/ 739494 h 1030008"/>
                  <a:gd name="connsiteX6" fmla="*/ 1252324 w 1764382"/>
                  <a:gd name="connsiteY6" fmla="*/ 1030008 h 1030008"/>
                  <a:gd name="connsiteX7" fmla="*/ 976099 w 1764382"/>
                  <a:gd name="connsiteY7" fmla="*/ 287058 h 1030008"/>
                  <a:gd name="connsiteX8" fmla="*/ 761787 w 1764382"/>
                  <a:gd name="connsiteY8" fmla="*/ 377545 h 1030008"/>
                  <a:gd name="connsiteX9" fmla="*/ 523662 w 1764382"/>
                  <a:gd name="connsiteY9" fmla="*/ 258484 h 1030008"/>
                  <a:gd name="connsiteX10" fmla="*/ 180975 w 1764382"/>
                  <a:gd name="connsiteY10" fmla="*/ 134659 h 1030008"/>
                  <a:gd name="connsiteX11" fmla="*/ 0 w 1764382"/>
                  <a:gd name="connsiteY11" fmla="*/ 104775 h 1030008"/>
                  <a:gd name="connsiteX0" fmla="*/ 0 w 1764382"/>
                  <a:gd name="connsiteY0" fmla="*/ 104775 h 1030008"/>
                  <a:gd name="connsiteX1" fmla="*/ 995149 w 1764382"/>
                  <a:gd name="connsiteY1" fmla="*/ 0 h 1030008"/>
                  <a:gd name="connsiteX2" fmla="*/ 1742862 w 1764382"/>
                  <a:gd name="connsiteY2" fmla="*/ 325156 h 1030008"/>
                  <a:gd name="connsiteX3" fmla="*/ 1561887 w 1764382"/>
                  <a:gd name="connsiteY3" fmla="*/ 425171 h 1030008"/>
                  <a:gd name="connsiteX4" fmla="*/ 1547600 w 1764382"/>
                  <a:gd name="connsiteY4" fmla="*/ 882369 h 1030008"/>
                  <a:gd name="connsiteX5" fmla="*/ 1347574 w 1764382"/>
                  <a:gd name="connsiteY5" fmla="*/ 739494 h 1030008"/>
                  <a:gd name="connsiteX6" fmla="*/ 1252324 w 1764382"/>
                  <a:gd name="connsiteY6" fmla="*/ 1030008 h 1030008"/>
                  <a:gd name="connsiteX7" fmla="*/ 976099 w 1764382"/>
                  <a:gd name="connsiteY7" fmla="*/ 287058 h 1030008"/>
                  <a:gd name="connsiteX8" fmla="*/ 761787 w 1764382"/>
                  <a:gd name="connsiteY8" fmla="*/ 377545 h 1030008"/>
                  <a:gd name="connsiteX9" fmla="*/ 523662 w 1764382"/>
                  <a:gd name="connsiteY9" fmla="*/ 258484 h 1030008"/>
                  <a:gd name="connsiteX10" fmla="*/ 180975 w 1764382"/>
                  <a:gd name="connsiteY10" fmla="*/ 134659 h 1030008"/>
                  <a:gd name="connsiteX11" fmla="*/ 0 w 1764382"/>
                  <a:gd name="connsiteY11" fmla="*/ 104775 h 1030008"/>
                  <a:gd name="connsiteX0" fmla="*/ 0 w 1764382"/>
                  <a:gd name="connsiteY0" fmla="*/ 153001 h 1078234"/>
                  <a:gd name="connsiteX1" fmla="*/ 995149 w 1764382"/>
                  <a:gd name="connsiteY1" fmla="*/ 48226 h 1078234"/>
                  <a:gd name="connsiteX2" fmla="*/ 1742862 w 1764382"/>
                  <a:gd name="connsiteY2" fmla="*/ 373382 h 1078234"/>
                  <a:gd name="connsiteX3" fmla="*/ 1561887 w 1764382"/>
                  <a:gd name="connsiteY3" fmla="*/ 473397 h 1078234"/>
                  <a:gd name="connsiteX4" fmla="*/ 1547600 w 1764382"/>
                  <a:gd name="connsiteY4" fmla="*/ 930595 h 1078234"/>
                  <a:gd name="connsiteX5" fmla="*/ 1347574 w 1764382"/>
                  <a:gd name="connsiteY5" fmla="*/ 787720 h 1078234"/>
                  <a:gd name="connsiteX6" fmla="*/ 1252324 w 1764382"/>
                  <a:gd name="connsiteY6" fmla="*/ 1078234 h 1078234"/>
                  <a:gd name="connsiteX7" fmla="*/ 976099 w 1764382"/>
                  <a:gd name="connsiteY7" fmla="*/ 335284 h 1078234"/>
                  <a:gd name="connsiteX8" fmla="*/ 761787 w 1764382"/>
                  <a:gd name="connsiteY8" fmla="*/ 425771 h 1078234"/>
                  <a:gd name="connsiteX9" fmla="*/ 523662 w 1764382"/>
                  <a:gd name="connsiteY9" fmla="*/ 306710 h 1078234"/>
                  <a:gd name="connsiteX10" fmla="*/ 180975 w 1764382"/>
                  <a:gd name="connsiteY10" fmla="*/ 182885 h 1078234"/>
                  <a:gd name="connsiteX11" fmla="*/ 0 w 176438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42862" h="1078234">
                    <a:moveTo>
                      <a:pt x="0" y="153001"/>
                    </a:moveTo>
                    <a:lnTo>
                      <a:pt x="995149" y="48226"/>
                    </a:lnTo>
                    <a:cubicBezTo>
                      <a:pt x="1192757" y="-66650"/>
                      <a:pt x="1548394" y="16770"/>
                      <a:pt x="1742862" y="373382"/>
                    </a:cubicBezTo>
                    <a:cubicBezTo>
                      <a:pt x="1680155" y="463294"/>
                      <a:pt x="1577762" y="428946"/>
                      <a:pt x="1561887" y="473397"/>
                    </a:cubicBezTo>
                    <a:cubicBezTo>
                      <a:pt x="1606337" y="594265"/>
                      <a:pt x="1546013" y="807564"/>
                      <a:pt x="1547600" y="930595"/>
                    </a:cubicBezTo>
                    <a:cubicBezTo>
                      <a:pt x="1577762" y="1048863"/>
                      <a:pt x="1396787" y="756764"/>
                      <a:pt x="1347574" y="787720"/>
                    </a:cubicBezTo>
                    <a:cubicBezTo>
                      <a:pt x="1298361" y="818676"/>
                      <a:pt x="1284074" y="1044896"/>
                      <a:pt x="1252324" y="1078234"/>
                    </a:cubicBezTo>
                    <a:cubicBezTo>
                      <a:pt x="1188824" y="1058390"/>
                      <a:pt x="1066586" y="442440"/>
                      <a:pt x="976099" y="335284"/>
                    </a:cubicBezTo>
                    <a:cubicBezTo>
                      <a:pt x="1255499" y="1466376"/>
                      <a:pt x="834018" y="560708"/>
                      <a:pt x="761787" y="425771"/>
                    </a:cubicBezTo>
                    <a:cubicBezTo>
                      <a:pt x="877676" y="889321"/>
                      <a:pt x="603001" y="392434"/>
                      <a:pt x="523662" y="306710"/>
                    </a:cubicBezTo>
                    <a:cubicBezTo>
                      <a:pt x="533258" y="479748"/>
                      <a:pt x="723829" y="914723"/>
                      <a:pt x="180975" y="182885"/>
                    </a:cubicBezTo>
                    <a:cubicBezTo>
                      <a:pt x="349250" y="558686"/>
                      <a:pt x="193675" y="663024"/>
                      <a:pt x="0" y="153001"/>
                    </a:cubicBezTo>
                    <a:close/>
                  </a:path>
                </a:pathLst>
              </a:custGeom>
              <a:solidFill>
                <a:srgbClr val="58382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6" name="Rectangle 49">
              <a:extLst>
                <a:ext uri="{FF2B5EF4-FFF2-40B4-BE49-F238E27FC236}">
                  <a16:creationId xmlns:a16="http://schemas.microsoft.com/office/drawing/2014/main" id="{C7CB2CB1-D90E-F920-6202-9CCADCDC1E53}"/>
                </a:ext>
              </a:extLst>
            </p:cNvPr>
            <p:cNvSpPr/>
            <p:nvPr/>
          </p:nvSpPr>
          <p:spPr>
            <a:xfrm>
              <a:off x="4364016" y="2809954"/>
              <a:ext cx="1211284" cy="390446"/>
            </a:xfrm>
            <a:custGeom>
              <a:avLst/>
              <a:gdLst>
                <a:gd name="connsiteX0" fmla="*/ 0 w 925534"/>
                <a:gd name="connsiteY0" fmla="*/ 0 h 72946"/>
                <a:gd name="connsiteX1" fmla="*/ 925534 w 925534"/>
                <a:gd name="connsiteY1" fmla="*/ 0 h 72946"/>
                <a:gd name="connsiteX2" fmla="*/ 925534 w 925534"/>
                <a:gd name="connsiteY2" fmla="*/ 72946 h 72946"/>
                <a:gd name="connsiteX3" fmla="*/ 0 w 925534"/>
                <a:gd name="connsiteY3" fmla="*/ 72946 h 72946"/>
                <a:gd name="connsiteX4" fmla="*/ 0 w 925534"/>
                <a:gd name="connsiteY4" fmla="*/ 0 h 72946"/>
                <a:gd name="connsiteX0" fmla="*/ 0 w 1122384"/>
                <a:gd name="connsiteY0" fmla="*/ 88900 h 161846"/>
                <a:gd name="connsiteX1" fmla="*/ 1122384 w 1122384"/>
                <a:gd name="connsiteY1" fmla="*/ 0 h 161846"/>
                <a:gd name="connsiteX2" fmla="*/ 925534 w 1122384"/>
                <a:gd name="connsiteY2" fmla="*/ 161846 h 161846"/>
                <a:gd name="connsiteX3" fmla="*/ 0 w 1122384"/>
                <a:gd name="connsiteY3" fmla="*/ 161846 h 161846"/>
                <a:gd name="connsiteX4" fmla="*/ 0 w 1122384"/>
                <a:gd name="connsiteY4" fmla="*/ 88900 h 161846"/>
                <a:gd name="connsiteX0" fmla="*/ 44450 w 1166834"/>
                <a:gd name="connsiteY0" fmla="*/ 88900 h 365046"/>
                <a:gd name="connsiteX1" fmla="*/ 1166834 w 1166834"/>
                <a:gd name="connsiteY1" fmla="*/ 0 h 365046"/>
                <a:gd name="connsiteX2" fmla="*/ 969984 w 1166834"/>
                <a:gd name="connsiteY2" fmla="*/ 161846 h 365046"/>
                <a:gd name="connsiteX3" fmla="*/ 0 w 1166834"/>
                <a:gd name="connsiteY3" fmla="*/ 365046 h 365046"/>
                <a:gd name="connsiteX4" fmla="*/ 44450 w 1166834"/>
                <a:gd name="connsiteY4" fmla="*/ 88900 h 365046"/>
                <a:gd name="connsiteX0" fmla="*/ 44450 w 1166834"/>
                <a:gd name="connsiteY0" fmla="*/ 88900 h 365046"/>
                <a:gd name="connsiteX1" fmla="*/ 1166834 w 1166834"/>
                <a:gd name="connsiteY1" fmla="*/ 0 h 365046"/>
                <a:gd name="connsiteX2" fmla="*/ 969984 w 1166834"/>
                <a:gd name="connsiteY2" fmla="*/ 161846 h 365046"/>
                <a:gd name="connsiteX3" fmla="*/ 0 w 1166834"/>
                <a:gd name="connsiteY3" fmla="*/ 365046 h 365046"/>
                <a:gd name="connsiteX4" fmla="*/ 44450 w 1166834"/>
                <a:gd name="connsiteY4" fmla="*/ 88900 h 365046"/>
                <a:gd name="connsiteX0" fmla="*/ 25400 w 1147784"/>
                <a:gd name="connsiteY0" fmla="*/ 88900 h 390446"/>
                <a:gd name="connsiteX1" fmla="*/ 1147784 w 1147784"/>
                <a:gd name="connsiteY1" fmla="*/ 0 h 390446"/>
                <a:gd name="connsiteX2" fmla="*/ 950934 w 1147784"/>
                <a:gd name="connsiteY2" fmla="*/ 161846 h 390446"/>
                <a:gd name="connsiteX3" fmla="*/ 0 w 1147784"/>
                <a:gd name="connsiteY3" fmla="*/ 390446 h 390446"/>
                <a:gd name="connsiteX4" fmla="*/ 25400 w 1147784"/>
                <a:gd name="connsiteY4" fmla="*/ 88900 h 390446"/>
                <a:gd name="connsiteX0" fmla="*/ 25400 w 1147784"/>
                <a:gd name="connsiteY0" fmla="*/ 88900 h 390446"/>
                <a:gd name="connsiteX1" fmla="*/ 1147784 w 1147784"/>
                <a:gd name="connsiteY1" fmla="*/ 0 h 390446"/>
                <a:gd name="connsiteX2" fmla="*/ 950934 w 1147784"/>
                <a:gd name="connsiteY2" fmla="*/ 161846 h 390446"/>
                <a:gd name="connsiteX3" fmla="*/ 0 w 1147784"/>
                <a:gd name="connsiteY3" fmla="*/ 390446 h 390446"/>
                <a:gd name="connsiteX4" fmla="*/ 25400 w 1147784"/>
                <a:gd name="connsiteY4" fmla="*/ 88900 h 390446"/>
                <a:gd name="connsiteX0" fmla="*/ 0 w 1211284"/>
                <a:gd name="connsiteY0" fmla="*/ 139700 h 390446"/>
                <a:gd name="connsiteX1" fmla="*/ 1211284 w 1211284"/>
                <a:gd name="connsiteY1" fmla="*/ 0 h 390446"/>
                <a:gd name="connsiteX2" fmla="*/ 1014434 w 1211284"/>
                <a:gd name="connsiteY2" fmla="*/ 161846 h 390446"/>
                <a:gd name="connsiteX3" fmla="*/ 63500 w 1211284"/>
                <a:gd name="connsiteY3" fmla="*/ 390446 h 390446"/>
                <a:gd name="connsiteX4" fmla="*/ 0 w 1211284"/>
                <a:gd name="connsiteY4" fmla="*/ 139700 h 390446"/>
                <a:gd name="connsiteX0" fmla="*/ 0 w 1211284"/>
                <a:gd name="connsiteY0" fmla="*/ 139700 h 390446"/>
                <a:gd name="connsiteX1" fmla="*/ 1211284 w 1211284"/>
                <a:gd name="connsiteY1" fmla="*/ 0 h 390446"/>
                <a:gd name="connsiteX2" fmla="*/ 1014434 w 1211284"/>
                <a:gd name="connsiteY2" fmla="*/ 161846 h 390446"/>
                <a:gd name="connsiteX3" fmla="*/ 63500 w 1211284"/>
                <a:gd name="connsiteY3" fmla="*/ 390446 h 390446"/>
                <a:gd name="connsiteX4" fmla="*/ 0 w 1211284"/>
                <a:gd name="connsiteY4" fmla="*/ 139700 h 390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284" h="390446">
                  <a:moveTo>
                    <a:pt x="0" y="139700"/>
                  </a:moveTo>
                  <a:cubicBezTo>
                    <a:pt x="391061" y="-8467"/>
                    <a:pt x="807523" y="46567"/>
                    <a:pt x="1211284" y="0"/>
                  </a:cubicBezTo>
                  <a:lnTo>
                    <a:pt x="1014434" y="161846"/>
                  </a:lnTo>
                  <a:cubicBezTo>
                    <a:pt x="691106" y="229579"/>
                    <a:pt x="526528" y="-64637"/>
                    <a:pt x="63500" y="390446"/>
                  </a:cubicBezTo>
                  <a:lnTo>
                    <a:pt x="0" y="139700"/>
                  </a:lnTo>
                  <a:close/>
                </a:path>
              </a:pathLst>
            </a:custGeom>
            <a:solidFill>
              <a:srgbClr val="5737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7" name="Rectangle 36">
              <a:extLst>
                <a:ext uri="{FF2B5EF4-FFF2-40B4-BE49-F238E27FC236}">
                  <a16:creationId xmlns:a16="http://schemas.microsoft.com/office/drawing/2014/main" id="{9E11B3FF-049A-C40B-B794-C00B72EB5E91}"/>
                </a:ext>
              </a:extLst>
            </p:cNvPr>
            <p:cNvSpPr/>
            <p:nvPr/>
          </p:nvSpPr>
          <p:spPr>
            <a:xfrm>
              <a:off x="2988470" y="530791"/>
              <a:ext cx="570545" cy="262805"/>
            </a:xfrm>
            <a:custGeom>
              <a:avLst/>
              <a:gdLst>
                <a:gd name="connsiteX0" fmla="*/ 0 w 519112"/>
                <a:gd name="connsiteY0" fmla="*/ 0 h 100013"/>
                <a:gd name="connsiteX1" fmla="*/ 519112 w 519112"/>
                <a:gd name="connsiteY1" fmla="*/ 0 h 100013"/>
                <a:gd name="connsiteX2" fmla="*/ 519112 w 519112"/>
                <a:gd name="connsiteY2" fmla="*/ 100013 h 100013"/>
                <a:gd name="connsiteX3" fmla="*/ 0 w 519112"/>
                <a:gd name="connsiteY3" fmla="*/ 100013 h 100013"/>
                <a:gd name="connsiteX4" fmla="*/ 0 w 519112"/>
                <a:gd name="connsiteY4" fmla="*/ 0 h 100013"/>
                <a:gd name="connsiteX0" fmla="*/ 0 w 519112"/>
                <a:gd name="connsiteY0" fmla="*/ 100013 h 100013"/>
                <a:gd name="connsiteX1" fmla="*/ 519112 w 519112"/>
                <a:gd name="connsiteY1" fmla="*/ 0 h 100013"/>
                <a:gd name="connsiteX2" fmla="*/ 519112 w 519112"/>
                <a:gd name="connsiteY2" fmla="*/ 100013 h 100013"/>
                <a:gd name="connsiteX3" fmla="*/ 0 w 519112"/>
                <a:gd name="connsiteY3" fmla="*/ 100013 h 100013"/>
                <a:gd name="connsiteX0" fmla="*/ 0 w 519112"/>
                <a:gd name="connsiteY0" fmla="*/ 100013 h 100013"/>
                <a:gd name="connsiteX1" fmla="*/ 519112 w 519112"/>
                <a:gd name="connsiteY1" fmla="*/ 0 h 100013"/>
                <a:gd name="connsiteX2" fmla="*/ 0 w 519112"/>
                <a:gd name="connsiteY2" fmla="*/ 100013 h 100013"/>
                <a:gd name="connsiteX0" fmla="*/ 0 w 542925"/>
                <a:gd name="connsiteY0" fmla="*/ 102394 h 102394"/>
                <a:gd name="connsiteX1" fmla="*/ 542925 w 542925"/>
                <a:gd name="connsiteY1" fmla="*/ 0 h 102394"/>
                <a:gd name="connsiteX2" fmla="*/ 0 w 542925"/>
                <a:gd name="connsiteY2" fmla="*/ 102394 h 102394"/>
                <a:gd name="connsiteX0" fmla="*/ 0 w 542925"/>
                <a:gd name="connsiteY0" fmla="*/ 188856 h 188856"/>
                <a:gd name="connsiteX1" fmla="*/ 542925 w 542925"/>
                <a:gd name="connsiteY1" fmla="*/ 86462 h 188856"/>
                <a:gd name="connsiteX2" fmla="*/ 0 w 542925"/>
                <a:gd name="connsiteY2" fmla="*/ 188856 h 188856"/>
                <a:gd name="connsiteX0" fmla="*/ 0 w 542925"/>
                <a:gd name="connsiteY0" fmla="*/ 188856 h 268107"/>
                <a:gd name="connsiteX1" fmla="*/ 542925 w 542925"/>
                <a:gd name="connsiteY1" fmla="*/ 86462 h 268107"/>
                <a:gd name="connsiteX2" fmla="*/ 0 w 542925"/>
                <a:gd name="connsiteY2" fmla="*/ 188856 h 268107"/>
                <a:gd name="connsiteX0" fmla="*/ 0 w 542925"/>
                <a:gd name="connsiteY0" fmla="*/ 188856 h 272071"/>
                <a:gd name="connsiteX1" fmla="*/ 542925 w 542925"/>
                <a:gd name="connsiteY1" fmla="*/ 86462 h 272071"/>
                <a:gd name="connsiteX2" fmla="*/ 0 w 542925"/>
                <a:gd name="connsiteY2" fmla="*/ 188856 h 272071"/>
                <a:gd name="connsiteX0" fmla="*/ 0 w 569118"/>
                <a:gd name="connsiteY0" fmla="*/ 188856 h 272071"/>
                <a:gd name="connsiteX1" fmla="*/ 569118 w 569118"/>
                <a:gd name="connsiteY1" fmla="*/ 86462 h 272071"/>
                <a:gd name="connsiteX2" fmla="*/ 0 w 569118"/>
                <a:gd name="connsiteY2" fmla="*/ 188856 h 272071"/>
                <a:gd name="connsiteX0" fmla="*/ 0 w 569118"/>
                <a:gd name="connsiteY0" fmla="*/ 191244 h 274459"/>
                <a:gd name="connsiteX1" fmla="*/ 569118 w 569118"/>
                <a:gd name="connsiteY1" fmla="*/ 88850 h 274459"/>
                <a:gd name="connsiteX2" fmla="*/ 0 w 569118"/>
                <a:gd name="connsiteY2" fmla="*/ 191244 h 274459"/>
                <a:gd name="connsiteX0" fmla="*/ 0 w 569118"/>
                <a:gd name="connsiteY0" fmla="*/ 170566 h 253781"/>
                <a:gd name="connsiteX1" fmla="*/ 569118 w 569118"/>
                <a:gd name="connsiteY1" fmla="*/ 68172 h 253781"/>
                <a:gd name="connsiteX2" fmla="*/ 0 w 569118"/>
                <a:gd name="connsiteY2" fmla="*/ 170566 h 253781"/>
                <a:gd name="connsiteX0" fmla="*/ 0 w 569118"/>
                <a:gd name="connsiteY0" fmla="*/ 170566 h 248585"/>
                <a:gd name="connsiteX1" fmla="*/ 569118 w 569118"/>
                <a:gd name="connsiteY1" fmla="*/ 68172 h 248585"/>
                <a:gd name="connsiteX2" fmla="*/ 0 w 569118"/>
                <a:gd name="connsiteY2" fmla="*/ 170566 h 248585"/>
                <a:gd name="connsiteX0" fmla="*/ 17072 w 587090"/>
                <a:gd name="connsiteY0" fmla="*/ 170566 h 180840"/>
                <a:gd name="connsiteX1" fmla="*/ 586190 w 587090"/>
                <a:gd name="connsiteY1" fmla="*/ 68172 h 180840"/>
                <a:gd name="connsiteX2" fmla="*/ 233765 w 587090"/>
                <a:gd name="connsiteY2" fmla="*/ 146753 h 180840"/>
                <a:gd name="connsiteX3" fmla="*/ 17072 w 587090"/>
                <a:gd name="connsiteY3" fmla="*/ 170566 h 180840"/>
                <a:gd name="connsiteX0" fmla="*/ 0 w 570018"/>
                <a:gd name="connsiteY0" fmla="*/ 170566 h 235500"/>
                <a:gd name="connsiteX1" fmla="*/ 569118 w 570018"/>
                <a:gd name="connsiteY1" fmla="*/ 68172 h 235500"/>
                <a:gd name="connsiteX2" fmla="*/ 216693 w 570018"/>
                <a:gd name="connsiteY2" fmla="*/ 146753 h 235500"/>
                <a:gd name="connsiteX3" fmla="*/ 0 w 570018"/>
                <a:gd name="connsiteY3" fmla="*/ 170566 h 235500"/>
                <a:gd name="connsiteX0" fmla="*/ 0 w 570018"/>
                <a:gd name="connsiteY0" fmla="*/ 166216 h 231150"/>
                <a:gd name="connsiteX1" fmla="*/ 569118 w 570018"/>
                <a:gd name="connsiteY1" fmla="*/ 63822 h 231150"/>
                <a:gd name="connsiteX2" fmla="*/ 216693 w 570018"/>
                <a:gd name="connsiteY2" fmla="*/ 142403 h 231150"/>
                <a:gd name="connsiteX3" fmla="*/ 0 w 570018"/>
                <a:gd name="connsiteY3" fmla="*/ 166216 h 231150"/>
                <a:gd name="connsiteX0" fmla="*/ 0 w 570545"/>
                <a:gd name="connsiteY0" fmla="*/ 166216 h 231150"/>
                <a:gd name="connsiteX1" fmla="*/ 569118 w 570545"/>
                <a:gd name="connsiteY1" fmla="*/ 63822 h 231150"/>
                <a:gd name="connsiteX2" fmla="*/ 216693 w 570545"/>
                <a:gd name="connsiteY2" fmla="*/ 142403 h 231150"/>
                <a:gd name="connsiteX3" fmla="*/ 0 w 570545"/>
                <a:gd name="connsiteY3" fmla="*/ 166216 h 231150"/>
                <a:gd name="connsiteX0" fmla="*/ 0 w 570545"/>
                <a:gd name="connsiteY0" fmla="*/ 197871 h 262805"/>
                <a:gd name="connsiteX1" fmla="*/ 569118 w 570545"/>
                <a:gd name="connsiteY1" fmla="*/ 95477 h 262805"/>
                <a:gd name="connsiteX2" fmla="*/ 216693 w 570545"/>
                <a:gd name="connsiteY2" fmla="*/ 174058 h 262805"/>
                <a:gd name="connsiteX3" fmla="*/ 0 w 570545"/>
                <a:gd name="connsiteY3" fmla="*/ 197871 h 26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545" h="262805">
                  <a:moveTo>
                    <a:pt x="0" y="197871"/>
                  </a:moveTo>
                  <a:cubicBezTo>
                    <a:pt x="50007" y="178027"/>
                    <a:pt x="121443" y="-160905"/>
                    <a:pt x="569118" y="95477"/>
                  </a:cubicBezTo>
                  <a:cubicBezTo>
                    <a:pt x="587771" y="105796"/>
                    <a:pt x="421084" y="204617"/>
                    <a:pt x="216693" y="174058"/>
                  </a:cubicBezTo>
                  <a:cubicBezTo>
                    <a:pt x="121840" y="191124"/>
                    <a:pt x="78582" y="349080"/>
                    <a:pt x="0" y="197871"/>
                  </a:cubicBezTo>
                  <a:close/>
                </a:path>
              </a:pathLst>
            </a:custGeom>
            <a:solidFill>
              <a:srgbClr val="6B44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8" name="Oval 35">
              <a:extLst>
                <a:ext uri="{FF2B5EF4-FFF2-40B4-BE49-F238E27FC236}">
                  <a16:creationId xmlns:a16="http://schemas.microsoft.com/office/drawing/2014/main" id="{1A03FDEE-04B2-FB50-D26E-47397A4CDB97}"/>
                </a:ext>
              </a:extLst>
            </p:cNvPr>
            <p:cNvSpPr/>
            <p:nvPr/>
          </p:nvSpPr>
          <p:spPr>
            <a:xfrm rot="178178">
              <a:off x="3634933" y="395638"/>
              <a:ext cx="102175" cy="68164"/>
            </a:xfrm>
            <a:custGeom>
              <a:avLst/>
              <a:gdLst>
                <a:gd name="connsiteX0" fmla="*/ 0 w 257175"/>
                <a:gd name="connsiteY0" fmla="*/ 104775 h 209550"/>
                <a:gd name="connsiteX1" fmla="*/ 128588 w 257175"/>
                <a:gd name="connsiteY1" fmla="*/ 0 h 209550"/>
                <a:gd name="connsiteX2" fmla="*/ 257176 w 257175"/>
                <a:gd name="connsiteY2" fmla="*/ 104775 h 209550"/>
                <a:gd name="connsiteX3" fmla="*/ 128588 w 257175"/>
                <a:gd name="connsiteY3" fmla="*/ 209550 h 209550"/>
                <a:gd name="connsiteX4" fmla="*/ 0 w 257175"/>
                <a:gd name="connsiteY4" fmla="*/ 104775 h 209550"/>
                <a:gd name="connsiteX0" fmla="*/ 0 w 257176"/>
                <a:gd name="connsiteY0" fmla="*/ 104775 h 117871"/>
                <a:gd name="connsiteX1" fmla="*/ 128588 w 257176"/>
                <a:gd name="connsiteY1" fmla="*/ 0 h 117871"/>
                <a:gd name="connsiteX2" fmla="*/ 257176 w 257176"/>
                <a:gd name="connsiteY2" fmla="*/ 104775 h 117871"/>
                <a:gd name="connsiteX3" fmla="*/ 0 w 257176"/>
                <a:gd name="connsiteY3" fmla="*/ 104775 h 117871"/>
                <a:gd name="connsiteX0" fmla="*/ 0 w 257176"/>
                <a:gd name="connsiteY0" fmla="*/ 104775 h 126963"/>
                <a:gd name="connsiteX1" fmla="*/ 128588 w 257176"/>
                <a:gd name="connsiteY1" fmla="*/ 0 h 126963"/>
                <a:gd name="connsiteX2" fmla="*/ 257176 w 257176"/>
                <a:gd name="connsiteY2" fmla="*/ 104775 h 126963"/>
                <a:gd name="connsiteX3" fmla="*/ 0 w 257176"/>
                <a:gd name="connsiteY3" fmla="*/ 104775 h 126963"/>
                <a:gd name="connsiteX0" fmla="*/ 7360 w 264536"/>
                <a:gd name="connsiteY0" fmla="*/ 104775 h 140738"/>
                <a:gd name="connsiteX1" fmla="*/ 135948 w 264536"/>
                <a:gd name="connsiteY1" fmla="*/ 0 h 140738"/>
                <a:gd name="connsiteX2" fmla="*/ 264536 w 264536"/>
                <a:gd name="connsiteY2" fmla="*/ 104775 h 140738"/>
                <a:gd name="connsiteX3" fmla="*/ 7360 w 264536"/>
                <a:gd name="connsiteY3" fmla="*/ 104775 h 140738"/>
                <a:gd name="connsiteX0" fmla="*/ 7360 w 264536"/>
                <a:gd name="connsiteY0" fmla="*/ 104775 h 149931"/>
                <a:gd name="connsiteX1" fmla="*/ 135948 w 264536"/>
                <a:gd name="connsiteY1" fmla="*/ 0 h 149931"/>
                <a:gd name="connsiteX2" fmla="*/ 264536 w 264536"/>
                <a:gd name="connsiteY2" fmla="*/ 104775 h 149931"/>
                <a:gd name="connsiteX3" fmla="*/ 7360 w 264536"/>
                <a:gd name="connsiteY3" fmla="*/ 104775 h 149931"/>
                <a:gd name="connsiteX0" fmla="*/ 3340 w 273216"/>
                <a:gd name="connsiteY0" fmla="*/ 105578 h 111600"/>
                <a:gd name="connsiteX1" fmla="*/ 131928 w 273216"/>
                <a:gd name="connsiteY1" fmla="*/ 803 h 111600"/>
                <a:gd name="connsiteX2" fmla="*/ 273216 w 273216"/>
                <a:gd name="connsiteY2" fmla="*/ 73828 h 111600"/>
                <a:gd name="connsiteX3" fmla="*/ 3340 w 273216"/>
                <a:gd name="connsiteY3" fmla="*/ 105578 h 111600"/>
                <a:gd name="connsiteX0" fmla="*/ 4977 w 274853"/>
                <a:gd name="connsiteY0" fmla="*/ 106163 h 112185"/>
                <a:gd name="connsiteX1" fmla="*/ 133565 w 274853"/>
                <a:gd name="connsiteY1" fmla="*/ 1388 h 112185"/>
                <a:gd name="connsiteX2" fmla="*/ 274853 w 274853"/>
                <a:gd name="connsiteY2" fmla="*/ 74413 h 112185"/>
                <a:gd name="connsiteX3" fmla="*/ 4977 w 274853"/>
                <a:gd name="connsiteY3" fmla="*/ 106163 h 11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853" h="112185">
                  <a:moveTo>
                    <a:pt x="4977" y="106163"/>
                  </a:moveTo>
                  <a:cubicBezTo>
                    <a:pt x="-18571" y="93992"/>
                    <a:pt x="44280" y="8886"/>
                    <a:pt x="133565" y="1388"/>
                  </a:cubicBezTo>
                  <a:cubicBezTo>
                    <a:pt x="222850" y="-6110"/>
                    <a:pt x="274853" y="16547"/>
                    <a:pt x="274853" y="74413"/>
                  </a:cubicBezTo>
                  <a:cubicBezTo>
                    <a:pt x="224847" y="114100"/>
                    <a:pt x="28525" y="118334"/>
                    <a:pt x="4977" y="1061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CA677B5-2182-A62F-B2BB-FB46646949F1}"/>
              </a:ext>
            </a:extLst>
          </p:cNvPr>
          <p:cNvGrpSpPr/>
          <p:nvPr/>
        </p:nvGrpSpPr>
        <p:grpSpPr>
          <a:xfrm>
            <a:off x="4044270" y="3212069"/>
            <a:ext cx="1766749" cy="3590576"/>
            <a:chOff x="8392085" y="-417930"/>
            <a:chExt cx="3328763" cy="6765068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BBDAA564-3A21-4195-63E0-72565FF644EB}"/>
                </a:ext>
              </a:extLst>
            </p:cNvPr>
            <p:cNvGrpSpPr/>
            <p:nvPr/>
          </p:nvGrpSpPr>
          <p:grpSpPr>
            <a:xfrm>
              <a:off x="8392085" y="-377450"/>
              <a:ext cx="3328763" cy="6724588"/>
              <a:chOff x="8392085" y="-377450"/>
              <a:chExt cx="3328763" cy="6724588"/>
            </a:xfrm>
          </p:grpSpPr>
          <p:sp>
            <p:nvSpPr>
              <p:cNvPr id="218" name="Rectangle 10">
                <a:extLst>
                  <a:ext uri="{FF2B5EF4-FFF2-40B4-BE49-F238E27FC236}">
                    <a16:creationId xmlns:a16="http://schemas.microsoft.com/office/drawing/2014/main" id="{93214C5F-54FA-A927-5BBA-DA175236BE41}"/>
                  </a:ext>
                </a:extLst>
              </p:cNvPr>
              <p:cNvSpPr/>
              <p:nvPr/>
            </p:nvSpPr>
            <p:spPr>
              <a:xfrm>
                <a:off x="9052637" y="4512085"/>
                <a:ext cx="894417" cy="1835053"/>
              </a:xfrm>
              <a:custGeom>
                <a:avLst/>
                <a:gdLst>
                  <a:gd name="connsiteX0" fmla="*/ 0 w 246106"/>
                  <a:gd name="connsiteY0" fmla="*/ 0 h 1374013"/>
                  <a:gd name="connsiteX1" fmla="*/ 246106 w 246106"/>
                  <a:gd name="connsiteY1" fmla="*/ 0 h 1374013"/>
                  <a:gd name="connsiteX2" fmla="*/ 246106 w 246106"/>
                  <a:gd name="connsiteY2" fmla="*/ 1374013 h 1374013"/>
                  <a:gd name="connsiteX3" fmla="*/ 0 w 246106"/>
                  <a:gd name="connsiteY3" fmla="*/ 1374013 h 1374013"/>
                  <a:gd name="connsiteX4" fmla="*/ 0 w 246106"/>
                  <a:gd name="connsiteY4" fmla="*/ 0 h 1374013"/>
                  <a:gd name="connsiteX0" fmla="*/ 51074 w 297180"/>
                  <a:gd name="connsiteY0" fmla="*/ 0 h 1508763"/>
                  <a:gd name="connsiteX1" fmla="*/ 297180 w 297180"/>
                  <a:gd name="connsiteY1" fmla="*/ 0 h 1508763"/>
                  <a:gd name="connsiteX2" fmla="*/ 297180 w 297180"/>
                  <a:gd name="connsiteY2" fmla="*/ 1374013 h 1508763"/>
                  <a:gd name="connsiteX3" fmla="*/ 0 w 297180"/>
                  <a:gd name="connsiteY3" fmla="*/ 1508760 h 1508763"/>
                  <a:gd name="connsiteX4" fmla="*/ 51074 w 297180"/>
                  <a:gd name="connsiteY4" fmla="*/ 1374013 h 1508763"/>
                  <a:gd name="connsiteX5" fmla="*/ 51074 w 297180"/>
                  <a:gd name="connsiteY5" fmla="*/ 0 h 1508763"/>
                  <a:gd name="connsiteX0" fmla="*/ 51074 w 305195"/>
                  <a:gd name="connsiteY0" fmla="*/ 0 h 1573740"/>
                  <a:gd name="connsiteX1" fmla="*/ 297180 w 305195"/>
                  <a:gd name="connsiteY1" fmla="*/ 0 h 1573740"/>
                  <a:gd name="connsiteX2" fmla="*/ 297180 w 305195"/>
                  <a:gd name="connsiteY2" fmla="*/ 1374013 h 1573740"/>
                  <a:gd name="connsiteX3" fmla="*/ 281940 w 305195"/>
                  <a:gd name="connsiteY3" fmla="*/ 1569720 h 1573740"/>
                  <a:gd name="connsiteX4" fmla="*/ 0 w 305195"/>
                  <a:gd name="connsiteY4" fmla="*/ 1508760 h 1573740"/>
                  <a:gd name="connsiteX5" fmla="*/ 51074 w 305195"/>
                  <a:gd name="connsiteY5" fmla="*/ 1374013 h 1573740"/>
                  <a:gd name="connsiteX6" fmla="*/ 51074 w 305195"/>
                  <a:gd name="connsiteY6" fmla="*/ 0 h 1573740"/>
                  <a:gd name="connsiteX0" fmla="*/ 51074 w 305195"/>
                  <a:gd name="connsiteY0" fmla="*/ 0 h 1573740"/>
                  <a:gd name="connsiteX1" fmla="*/ 297180 w 305195"/>
                  <a:gd name="connsiteY1" fmla="*/ 0 h 1573740"/>
                  <a:gd name="connsiteX2" fmla="*/ 297180 w 305195"/>
                  <a:gd name="connsiteY2" fmla="*/ 1374013 h 1573740"/>
                  <a:gd name="connsiteX3" fmla="*/ 281940 w 305195"/>
                  <a:gd name="connsiteY3" fmla="*/ 1569720 h 1573740"/>
                  <a:gd name="connsiteX4" fmla="*/ 0 w 305195"/>
                  <a:gd name="connsiteY4" fmla="*/ 1508760 h 1573740"/>
                  <a:gd name="connsiteX5" fmla="*/ 58694 w 305195"/>
                  <a:gd name="connsiteY5" fmla="*/ 1335913 h 1573740"/>
                  <a:gd name="connsiteX6" fmla="*/ 51074 w 305195"/>
                  <a:gd name="connsiteY6" fmla="*/ 0 h 1573740"/>
                  <a:gd name="connsiteX0" fmla="*/ 367908 w 622029"/>
                  <a:gd name="connsiteY0" fmla="*/ 0 h 1573740"/>
                  <a:gd name="connsiteX1" fmla="*/ 614014 w 622029"/>
                  <a:gd name="connsiteY1" fmla="*/ 0 h 1573740"/>
                  <a:gd name="connsiteX2" fmla="*/ 614014 w 622029"/>
                  <a:gd name="connsiteY2" fmla="*/ 1374013 h 1573740"/>
                  <a:gd name="connsiteX3" fmla="*/ 598774 w 622029"/>
                  <a:gd name="connsiteY3" fmla="*/ 1569720 h 1573740"/>
                  <a:gd name="connsiteX4" fmla="*/ 316834 w 622029"/>
                  <a:gd name="connsiteY4" fmla="*/ 1508760 h 1573740"/>
                  <a:gd name="connsiteX5" fmla="*/ 375528 w 622029"/>
                  <a:gd name="connsiteY5" fmla="*/ 1335913 h 1573740"/>
                  <a:gd name="connsiteX6" fmla="*/ 367908 w 622029"/>
                  <a:gd name="connsiteY6" fmla="*/ 0 h 1573740"/>
                  <a:gd name="connsiteX0" fmla="*/ 440644 w 694765"/>
                  <a:gd name="connsiteY0" fmla="*/ 0 h 1588364"/>
                  <a:gd name="connsiteX1" fmla="*/ 686750 w 694765"/>
                  <a:gd name="connsiteY1" fmla="*/ 0 h 1588364"/>
                  <a:gd name="connsiteX2" fmla="*/ 686750 w 694765"/>
                  <a:gd name="connsiteY2" fmla="*/ 1374013 h 1588364"/>
                  <a:gd name="connsiteX3" fmla="*/ 671510 w 694765"/>
                  <a:gd name="connsiteY3" fmla="*/ 1569720 h 1588364"/>
                  <a:gd name="connsiteX4" fmla="*/ 389570 w 694765"/>
                  <a:gd name="connsiteY4" fmla="*/ 1508760 h 1588364"/>
                  <a:gd name="connsiteX5" fmla="*/ 448264 w 694765"/>
                  <a:gd name="connsiteY5" fmla="*/ 1335913 h 1588364"/>
                  <a:gd name="connsiteX6" fmla="*/ 440644 w 694765"/>
                  <a:gd name="connsiteY6" fmla="*/ 0 h 1588364"/>
                  <a:gd name="connsiteX0" fmla="*/ 379046 w 633167"/>
                  <a:gd name="connsiteY0" fmla="*/ 0 h 1576685"/>
                  <a:gd name="connsiteX1" fmla="*/ 625152 w 633167"/>
                  <a:gd name="connsiteY1" fmla="*/ 0 h 1576685"/>
                  <a:gd name="connsiteX2" fmla="*/ 625152 w 633167"/>
                  <a:gd name="connsiteY2" fmla="*/ 1374013 h 1576685"/>
                  <a:gd name="connsiteX3" fmla="*/ 609912 w 633167"/>
                  <a:gd name="connsiteY3" fmla="*/ 1569720 h 1576685"/>
                  <a:gd name="connsiteX4" fmla="*/ 327972 w 633167"/>
                  <a:gd name="connsiteY4" fmla="*/ 1508760 h 1576685"/>
                  <a:gd name="connsiteX5" fmla="*/ 386666 w 633167"/>
                  <a:gd name="connsiteY5" fmla="*/ 1335913 h 1576685"/>
                  <a:gd name="connsiteX6" fmla="*/ 379046 w 633167"/>
                  <a:gd name="connsiteY6" fmla="*/ 0 h 1576685"/>
                  <a:gd name="connsiteX0" fmla="*/ 388109 w 642230"/>
                  <a:gd name="connsiteY0" fmla="*/ 0 h 1572759"/>
                  <a:gd name="connsiteX1" fmla="*/ 634215 w 642230"/>
                  <a:gd name="connsiteY1" fmla="*/ 0 h 1572759"/>
                  <a:gd name="connsiteX2" fmla="*/ 634215 w 642230"/>
                  <a:gd name="connsiteY2" fmla="*/ 1374013 h 1572759"/>
                  <a:gd name="connsiteX3" fmla="*/ 618975 w 642230"/>
                  <a:gd name="connsiteY3" fmla="*/ 1569720 h 1572759"/>
                  <a:gd name="connsiteX4" fmla="*/ 314175 w 642230"/>
                  <a:gd name="connsiteY4" fmla="*/ 1478280 h 1572759"/>
                  <a:gd name="connsiteX5" fmla="*/ 395729 w 642230"/>
                  <a:gd name="connsiteY5" fmla="*/ 1335913 h 1572759"/>
                  <a:gd name="connsiteX6" fmla="*/ 388109 w 642230"/>
                  <a:gd name="connsiteY6" fmla="*/ 0 h 1572759"/>
                  <a:gd name="connsiteX0" fmla="*/ 404010 w 658131"/>
                  <a:gd name="connsiteY0" fmla="*/ 0 h 1572759"/>
                  <a:gd name="connsiteX1" fmla="*/ 650116 w 658131"/>
                  <a:gd name="connsiteY1" fmla="*/ 0 h 1572759"/>
                  <a:gd name="connsiteX2" fmla="*/ 650116 w 658131"/>
                  <a:gd name="connsiteY2" fmla="*/ 1374013 h 1572759"/>
                  <a:gd name="connsiteX3" fmla="*/ 634876 w 658131"/>
                  <a:gd name="connsiteY3" fmla="*/ 1569720 h 1572759"/>
                  <a:gd name="connsiteX4" fmla="*/ 291976 w 658131"/>
                  <a:gd name="connsiteY4" fmla="*/ 1478280 h 1572759"/>
                  <a:gd name="connsiteX5" fmla="*/ 411630 w 658131"/>
                  <a:gd name="connsiteY5" fmla="*/ 1335913 h 1572759"/>
                  <a:gd name="connsiteX6" fmla="*/ 404010 w 658131"/>
                  <a:gd name="connsiteY6" fmla="*/ 0 h 1572759"/>
                  <a:gd name="connsiteX0" fmla="*/ 404010 w 651902"/>
                  <a:gd name="connsiteY0" fmla="*/ 0 h 1572759"/>
                  <a:gd name="connsiteX1" fmla="*/ 650116 w 651902"/>
                  <a:gd name="connsiteY1" fmla="*/ 0 h 1572759"/>
                  <a:gd name="connsiteX2" fmla="*/ 621541 w 651902"/>
                  <a:gd name="connsiteY2" fmla="*/ 1342263 h 1572759"/>
                  <a:gd name="connsiteX3" fmla="*/ 634876 w 651902"/>
                  <a:gd name="connsiteY3" fmla="*/ 1569720 h 1572759"/>
                  <a:gd name="connsiteX4" fmla="*/ 291976 w 651902"/>
                  <a:gd name="connsiteY4" fmla="*/ 1478280 h 1572759"/>
                  <a:gd name="connsiteX5" fmla="*/ 411630 w 651902"/>
                  <a:gd name="connsiteY5" fmla="*/ 1335913 h 1572759"/>
                  <a:gd name="connsiteX6" fmla="*/ 404010 w 651902"/>
                  <a:gd name="connsiteY6" fmla="*/ 0 h 1572759"/>
                  <a:gd name="connsiteX0" fmla="*/ 404010 w 859735"/>
                  <a:gd name="connsiteY0" fmla="*/ 0 h 1572759"/>
                  <a:gd name="connsiteX1" fmla="*/ 650116 w 859735"/>
                  <a:gd name="connsiteY1" fmla="*/ 0 h 1572759"/>
                  <a:gd name="connsiteX2" fmla="*/ 621541 w 859735"/>
                  <a:gd name="connsiteY2" fmla="*/ 1342263 h 1572759"/>
                  <a:gd name="connsiteX3" fmla="*/ 634876 w 859735"/>
                  <a:gd name="connsiteY3" fmla="*/ 1569720 h 1572759"/>
                  <a:gd name="connsiteX4" fmla="*/ 291976 w 859735"/>
                  <a:gd name="connsiteY4" fmla="*/ 1478280 h 1572759"/>
                  <a:gd name="connsiteX5" fmla="*/ 411630 w 859735"/>
                  <a:gd name="connsiteY5" fmla="*/ 1335913 h 1572759"/>
                  <a:gd name="connsiteX6" fmla="*/ 404010 w 859735"/>
                  <a:gd name="connsiteY6" fmla="*/ 0 h 1572759"/>
                  <a:gd name="connsiteX0" fmla="*/ 404010 w 899881"/>
                  <a:gd name="connsiteY0" fmla="*/ 0 h 1591889"/>
                  <a:gd name="connsiteX1" fmla="*/ 650116 w 899881"/>
                  <a:gd name="connsiteY1" fmla="*/ 0 h 1591889"/>
                  <a:gd name="connsiteX2" fmla="*/ 621541 w 899881"/>
                  <a:gd name="connsiteY2" fmla="*/ 1342263 h 1591889"/>
                  <a:gd name="connsiteX3" fmla="*/ 634876 w 899881"/>
                  <a:gd name="connsiteY3" fmla="*/ 1569720 h 1591889"/>
                  <a:gd name="connsiteX4" fmla="*/ 291976 w 899881"/>
                  <a:gd name="connsiteY4" fmla="*/ 1478280 h 1591889"/>
                  <a:gd name="connsiteX5" fmla="*/ 411630 w 899881"/>
                  <a:gd name="connsiteY5" fmla="*/ 1335913 h 1591889"/>
                  <a:gd name="connsiteX6" fmla="*/ 404010 w 899881"/>
                  <a:gd name="connsiteY6" fmla="*/ 0 h 1591889"/>
                  <a:gd name="connsiteX0" fmla="*/ 404010 w 899881"/>
                  <a:gd name="connsiteY0" fmla="*/ 0 h 1793889"/>
                  <a:gd name="connsiteX1" fmla="*/ 650116 w 899881"/>
                  <a:gd name="connsiteY1" fmla="*/ 0 h 1793889"/>
                  <a:gd name="connsiteX2" fmla="*/ 621541 w 899881"/>
                  <a:gd name="connsiteY2" fmla="*/ 1342263 h 1793889"/>
                  <a:gd name="connsiteX3" fmla="*/ 634876 w 899881"/>
                  <a:gd name="connsiteY3" fmla="*/ 1569720 h 1793889"/>
                  <a:gd name="connsiteX4" fmla="*/ 291976 w 899881"/>
                  <a:gd name="connsiteY4" fmla="*/ 1478280 h 1793889"/>
                  <a:gd name="connsiteX5" fmla="*/ 411630 w 899881"/>
                  <a:gd name="connsiteY5" fmla="*/ 1335913 h 1793889"/>
                  <a:gd name="connsiteX6" fmla="*/ 404010 w 899881"/>
                  <a:gd name="connsiteY6" fmla="*/ 0 h 1793889"/>
                  <a:gd name="connsiteX0" fmla="*/ 404010 w 899881"/>
                  <a:gd name="connsiteY0" fmla="*/ 0 h 1811175"/>
                  <a:gd name="connsiteX1" fmla="*/ 650116 w 899881"/>
                  <a:gd name="connsiteY1" fmla="*/ 0 h 1811175"/>
                  <a:gd name="connsiteX2" fmla="*/ 621541 w 899881"/>
                  <a:gd name="connsiteY2" fmla="*/ 1342263 h 1811175"/>
                  <a:gd name="connsiteX3" fmla="*/ 634876 w 899881"/>
                  <a:gd name="connsiteY3" fmla="*/ 1569720 h 1811175"/>
                  <a:gd name="connsiteX4" fmla="*/ 291976 w 899881"/>
                  <a:gd name="connsiteY4" fmla="*/ 1478280 h 1811175"/>
                  <a:gd name="connsiteX5" fmla="*/ 411630 w 899881"/>
                  <a:gd name="connsiteY5" fmla="*/ 1335913 h 1811175"/>
                  <a:gd name="connsiteX6" fmla="*/ 404010 w 899881"/>
                  <a:gd name="connsiteY6" fmla="*/ 0 h 1811175"/>
                  <a:gd name="connsiteX0" fmla="*/ 386193 w 882064"/>
                  <a:gd name="connsiteY0" fmla="*/ 0 h 1814760"/>
                  <a:gd name="connsiteX1" fmla="*/ 632299 w 882064"/>
                  <a:gd name="connsiteY1" fmla="*/ 0 h 1814760"/>
                  <a:gd name="connsiteX2" fmla="*/ 603724 w 882064"/>
                  <a:gd name="connsiteY2" fmla="*/ 1342263 h 1814760"/>
                  <a:gd name="connsiteX3" fmla="*/ 617059 w 882064"/>
                  <a:gd name="connsiteY3" fmla="*/ 1569720 h 1814760"/>
                  <a:gd name="connsiteX4" fmla="*/ 317021 w 882064"/>
                  <a:gd name="connsiteY4" fmla="*/ 1492567 h 1814760"/>
                  <a:gd name="connsiteX5" fmla="*/ 393813 w 882064"/>
                  <a:gd name="connsiteY5" fmla="*/ 1335913 h 1814760"/>
                  <a:gd name="connsiteX6" fmla="*/ 386193 w 882064"/>
                  <a:gd name="connsiteY6" fmla="*/ 0 h 1814760"/>
                  <a:gd name="connsiteX0" fmla="*/ 400116 w 895987"/>
                  <a:gd name="connsiteY0" fmla="*/ 0 h 1814760"/>
                  <a:gd name="connsiteX1" fmla="*/ 646222 w 895987"/>
                  <a:gd name="connsiteY1" fmla="*/ 0 h 1814760"/>
                  <a:gd name="connsiteX2" fmla="*/ 617647 w 895987"/>
                  <a:gd name="connsiteY2" fmla="*/ 1342263 h 1814760"/>
                  <a:gd name="connsiteX3" fmla="*/ 630982 w 895987"/>
                  <a:gd name="connsiteY3" fmla="*/ 1569720 h 1814760"/>
                  <a:gd name="connsiteX4" fmla="*/ 330944 w 895987"/>
                  <a:gd name="connsiteY4" fmla="*/ 1492567 h 1814760"/>
                  <a:gd name="connsiteX5" fmla="*/ 407736 w 895987"/>
                  <a:gd name="connsiteY5" fmla="*/ 1335913 h 1814760"/>
                  <a:gd name="connsiteX6" fmla="*/ 400116 w 895987"/>
                  <a:gd name="connsiteY6" fmla="*/ 0 h 1814760"/>
                  <a:gd name="connsiteX0" fmla="*/ 400116 w 895987"/>
                  <a:gd name="connsiteY0" fmla="*/ 0 h 1798912"/>
                  <a:gd name="connsiteX1" fmla="*/ 646222 w 895987"/>
                  <a:gd name="connsiteY1" fmla="*/ 0 h 1798912"/>
                  <a:gd name="connsiteX2" fmla="*/ 617647 w 895987"/>
                  <a:gd name="connsiteY2" fmla="*/ 1342263 h 1798912"/>
                  <a:gd name="connsiteX3" fmla="*/ 630982 w 895987"/>
                  <a:gd name="connsiteY3" fmla="*/ 1569720 h 1798912"/>
                  <a:gd name="connsiteX4" fmla="*/ 330944 w 895987"/>
                  <a:gd name="connsiteY4" fmla="*/ 1492567 h 1798912"/>
                  <a:gd name="connsiteX5" fmla="*/ 407736 w 895987"/>
                  <a:gd name="connsiteY5" fmla="*/ 1335913 h 1798912"/>
                  <a:gd name="connsiteX6" fmla="*/ 400116 w 895987"/>
                  <a:gd name="connsiteY6" fmla="*/ 0 h 1798912"/>
                  <a:gd name="connsiteX0" fmla="*/ 392325 w 888196"/>
                  <a:gd name="connsiteY0" fmla="*/ 0 h 1798912"/>
                  <a:gd name="connsiteX1" fmla="*/ 638431 w 888196"/>
                  <a:gd name="connsiteY1" fmla="*/ 0 h 1798912"/>
                  <a:gd name="connsiteX2" fmla="*/ 609856 w 888196"/>
                  <a:gd name="connsiteY2" fmla="*/ 1342263 h 1798912"/>
                  <a:gd name="connsiteX3" fmla="*/ 623191 w 888196"/>
                  <a:gd name="connsiteY3" fmla="*/ 1569720 h 1798912"/>
                  <a:gd name="connsiteX4" fmla="*/ 323153 w 888196"/>
                  <a:gd name="connsiteY4" fmla="*/ 1492567 h 1798912"/>
                  <a:gd name="connsiteX5" fmla="*/ 399945 w 888196"/>
                  <a:gd name="connsiteY5" fmla="*/ 1335913 h 1798912"/>
                  <a:gd name="connsiteX6" fmla="*/ 392325 w 888196"/>
                  <a:gd name="connsiteY6" fmla="*/ 0 h 1798912"/>
                  <a:gd name="connsiteX0" fmla="*/ 392325 w 888196"/>
                  <a:gd name="connsiteY0" fmla="*/ 0 h 1800806"/>
                  <a:gd name="connsiteX1" fmla="*/ 638431 w 888196"/>
                  <a:gd name="connsiteY1" fmla="*/ 0 h 1800806"/>
                  <a:gd name="connsiteX2" fmla="*/ 609856 w 888196"/>
                  <a:gd name="connsiteY2" fmla="*/ 1342263 h 1800806"/>
                  <a:gd name="connsiteX3" fmla="*/ 623191 w 888196"/>
                  <a:gd name="connsiteY3" fmla="*/ 1569720 h 1800806"/>
                  <a:gd name="connsiteX4" fmla="*/ 323153 w 888196"/>
                  <a:gd name="connsiteY4" fmla="*/ 1492567 h 1800806"/>
                  <a:gd name="connsiteX5" fmla="*/ 399945 w 888196"/>
                  <a:gd name="connsiteY5" fmla="*/ 1335913 h 1800806"/>
                  <a:gd name="connsiteX6" fmla="*/ 392325 w 888196"/>
                  <a:gd name="connsiteY6" fmla="*/ 0 h 1800806"/>
                  <a:gd name="connsiteX0" fmla="*/ 392325 w 888196"/>
                  <a:gd name="connsiteY0" fmla="*/ 0 h 1818946"/>
                  <a:gd name="connsiteX1" fmla="*/ 638431 w 888196"/>
                  <a:gd name="connsiteY1" fmla="*/ 0 h 1818946"/>
                  <a:gd name="connsiteX2" fmla="*/ 609856 w 888196"/>
                  <a:gd name="connsiteY2" fmla="*/ 1342263 h 1818946"/>
                  <a:gd name="connsiteX3" fmla="*/ 623191 w 888196"/>
                  <a:gd name="connsiteY3" fmla="*/ 1569720 h 1818946"/>
                  <a:gd name="connsiteX4" fmla="*/ 323153 w 888196"/>
                  <a:gd name="connsiteY4" fmla="*/ 1492567 h 1818946"/>
                  <a:gd name="connsiteX5" fmla="*/ 399945 w 888196"/>
                  <a:gd name="connsiteY5" fmla="*/ 1335913 h 1818946"/>
                  <a:gd name="connsiteX6" fmla="*/ 392325 w 888196"/>
                  <a:gd name="connsiteY6" fmla="*/ 0 h 1818946"/>
                  <a:gd name="connsiteX0" fmla="*/ 398546 w 894417"/>
                  <a:gd name="connsiteY0" fmla="*/ 0 h 1818946"/>
                  <a:gd name="connsiteX1" fmla="*/ 644652 w 894417"/>
                  <a:gd name="connsiteY1" fmla="*/ 0 h 1818946"/>
                  <a:gd name="connsiteX2" fmla="*/ 616077 w 894417"/>
                  <a:gd name="connsiteY2" fmla="*/ 1342263 h 1818946"/>
                  <a:gd name="connsiteX3" fmla="*/ 629412 w 894417"/>
                  <a:gd name="connsiteY3" fmla="*/ 1569720 h 1818946"/>
                  <a:gd name="connsiteX4" fmla="*/ 329374 w 894417"/>
                  <a:gd name="connsiteY4" fmla="*/ 1492567 h 1818946"/>
                  <a:gd name="connsiteX5" fmla="*/ 406166 w 894417"/>
                  <a:gd name="connsiteY5" fmla="*/ 1335913 h 1818946"/>
                  <a:gd name="connsiteX6" fmla="*/ 398546 w 894417"/>
                  <a:gd name="connsiteY6" fmla="*/ 0 h 1818946"/>
                  <a:gd name="connsiteX0" fmla="*/ 398546 w 894417"/>
                  <a:gd name="connsiteY0" fmla="*/ 0 h 1835053"/>
                  <a:gd name="connsiteX1" fmla="*/ 644652 w 894417"/>
                  <a:gd name="connsiteY1" fmla="*/ 0 h 1835053"/>
                  <a:gd name="connsiteX2" fmla="*/ 616077 w 894417"/>
                  <a:gd name="connsiteY2" fmla="*/ 1342263 h 1835053"/>
                  <a:gd name="connsiteX3" fmla="*/ 629412 w 894417"/>
                  <a:gd name="connsiteY3" fmla="*/ 1569720 h 1835053"/>
                  <a:gd name="connsiteX4" fmla="*/ 329374 w 894417"/>
                  <a:gd name="connsiteY4" fmla="*/ 1492567 h 1835053"/>
                  <a:gd name="connsiteX5" fmla="*/ 406166 w 894417"/>
                  <a:gd name="connsiteY5" fmla="*/ 1335913 h 1835053"/>
                  <a:gd name="connsiteX6" fmla="*/ 398546 w 894417"/>
                  <a:gd name="connsiteY6" fmla="*/ 0 h 1835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417" h="1835053">
                    <a:moveTo>
                      <a:pt x="398546" y="0"/>
                    </a:moveTo>
                    <a:lnTo>
                      <a:pt x="644652" y="0"/>
                    </a:lnTo>
                    <a:lnTo>
                      <a:pt x="616077" y="1342263"/>
                    </a:lnTo>
                    <a:cubicBezTo>
                      <a:pt x="1117727" y="1394968"/>
                      <a:pt x="826580" y="1671087"/>
                      <a:pt x="629412" y="1569720"/>
                    </a:cubicBezTo>
                    <a:cubicBezTo>
                      <a:pt x="379289" y="2161759"/>
                      <a:pt x="191005" y="1592495"/>
                      <a:pt x="329374" y="1492567"/>
                    </a:cubicBezTo>
                    <a:cubicBezTo>
                      <a:pt x="36519" y="1620689"/>
                      <a:pt x="-268719" y="1492589"/>
                      <a:pt x="406166" y="1335913"/>
                    </a:cubicBezTo>
                    <a:lnTo>
                      <a:pt x="398546" y="0"/>
                    </a:lnTo>
                    <a:close/>
                  </a:path>
                </a:pathLst>
              </a:custGeom>
              <a:solidFill>
                <a:srgbClr val="F6BFB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10">
                <a:extLst>
                  <a:ext uri="{FF2B5EF4-FFF2-40B4-BE49-F238E27FC236}">
                    <a16:creationId xmlns:a16="http://schemas.microsoft.com/office/drawing/2014/main" id="{6C44BF72-D699-FAB4-9D31-342785618023}"/>
                  </a:ext>
                </a:extLst>
              </p:cNvPr>
              <p:cNvSpPr/>
              <p:nvPr/>
            </p:nvSpPr>
            <p:spPr>
              <a:xfrm flipH="1">
                <a:off x="10154975" y="4478622"/>
                <a:ext cx="894417" cy="1835053"/>
              </a:xfrm>
              <a:custGeom>
                <a:avLst/>
                <a:gdLst>
                  <a:gd name="connsiteX0" fmla="*/ 0 w 246106"/>
                  <a:gd name="connsiteY0" fmla="*/ 0 h 1374013"/>
                  <a:gd name="connsiteX1" fmla="*/ 246106 w 246106"/>
                  <a:gd name="connsiteY1" fmla="*/ 0 h 1374013"/>
                  <a:gd name="connsiteX2" fmla="*/ 246106 w 246106"/>
                  <a:gd name="connsiteY2" fmla="*/ 1374013 h 1374013"/>
                  <a:gd name="connsiteX3" fmla="*/ 0 w 246106"/>
                  <a:gd name="connsiteY3" fmla="*/ 1374013 h 1374013"/>
                  <a:gd name="connsiteX4" fmla="*/ 0 w 246106"/>
                  <a:gd name="connsiteY4" fmla="*/ 0 h 1374013"/>
                  <a:gd name="connsiteX0" fmla="*/ 51074 w 297180"/>
                  <a:gd name="connsiteY0" fmla="*/ 0 h 1508763"/>
                  <a:gd name="connsiteX1" fmla="*/ 297180 w 297180"/>
                  <a:gd name="connsiteY1" fmla="*/ 0 h 1508763"/>
                  <a:gd name="connsiteX2" fmla="*/ 297180 w 297180"/>
                  <a:gd name="connsiteY2" fmla="*/ 1374013 h 1508763"/>
                  <a:gd name="connsiteX3" fmla="*/ 0 w 297180"/>
                  <a:gd name="connsiteY3" fmla="*/ 1508760 h 1508763"/>
                  <a:gd name="connsiteX4" fmla="*/ 51074 w 297180"/>
                  <a:gd name="connsiteY4" fmla="*/ 1374013 h 1508763"/>
                  <a:gd name="connsiteX5" fmla="*/ 51074 w 297180"/>
                  <a:gd name="connsiteY5" fmla="*/ 0 h 1508763"/>
                  <a:gd name="connsiteX0" fmla="*/ 51074 w 305195"/>
                  <a:gd name="connsiteY0" fmla="*/ 0 h 1573740"/>
                  <a:gd name="connsiteX1" fmla="*/ 297180 w 305195"/>
                  <a:gd name="connsiteY1" fmla="*/ 0 h 1573740"/>
                  <a:gd name="connsiteX2" fmla="*/ 297180 w 305195"/>
                  <a:gd name="connsiteY2" fmla="*/ 1374013 h 1573740"/>
                  <a:gd name="connsiteX3" fmla="*/ 281940 w 305195"/>
                  <a:gd name="connsiteY3" fmla="*/ 1569720 h 1573740"/>
                  <a:gd name="connsiteX4" fmla="*/ 0 w 305195"/>
                  <a:gd name="connsiteY4" fmla="*/ 1508760 h 1573740"/>
                  <a:gd name="connsiteX5" fmla="*/ 51074 w 305195"/>
                  <a:gd name="connsiteY5" fmla="*/ 1374013 h 1573740"/>
                  <a:gd name="connsiteX6" fmla="*/ 51074 w 305195"/>
                  <a:gd name="connsiteY6" fmla="*/ 0 h 1573740"/>
                  <a:gd name="connsiteX0" fmla="*/ 51074 w 305195"/>
                  <a:gd name="connsiteY0" fmla="*/ 0 h 1573740"/>
                  <a:gd name="connsiteX1" fmla="*/ 297180 w 305195"/>
                  <a:gd name="connsiteY1" fmla="*/ 0 h 1573740"/>
                  <a:gd name="connsiteX2" fmla="*/ 297180 w 305195"/>
                  <a:gd name="connsiteY2" fmla="*/ 1374013 h 1573740"/>
                  <a:gd name="connsiteX3" fmla="*/ 281940 w 305195"/>
                  <a:gd name="connsiteY3" fmla="*/ 1569720 h 1573740"/>
                  <a:gd name="connsiteX4" fmla="*/ 0 w 305195"/>
                  <a:gd name="connsiteY4" fmla="*/ 1508760 h 1573740"/>
                  <a:gd name="connsiteX5" fmla="*/ 58694 w 305195"/>
                  <a:gd name="connsiteY5" fmla="*/ 1335913 h 1573740"/>
                  <a:gd name="connsiteX6" fmla="*/ 51074 w 305195"/>
                  <a:gd name="connsiteY6" fmla="*/ 0 h 1573740"/>
                  <a:gd name="connsiteX0" fmla="*/ 367908 w 622029"/>
                  <a:gd name="connsiteY0" fmla="*/ 0 h 1573740"/>
                  <a:gd name="connsiteX1" fmla="*/ 614014 w 622029"/>
                  <a:gd name="connsiteY1" fmla="*/ 0 h 1573740"/>
                  <a:gd name="connsiteX2" fmla="*/ 614014 w 622029"/>
                  <a:gd name="connsiteY2" fmla="*/ 1374013 h 1573740"/>
                  <a:gd name="connsiteX3" fmla="*/ 598774 w 622029"/>
                  <a:gd name="connsiteY3" fmla="*/ 1569720 h 1573740"/>
                  <a:gd name="connsiteX4" fmla="*/ 316834 w 622029"/>
                  <a:gd name="connsiteY4" fmla="*/ 1508760 h 1573740"/>
                  <a:gd name="connsiteX5" fmla="*/ 375528 w 622029"/>
                  <a:gd name="connsiteY5" fmla="*/ 1335913 h 1573740"/>
                  <a:gd name="connsiteX6" fmla="*/ 367908 w 622029"/>
                  <a:gd name="connsiteY6" fmla="*/ 0 h 1573740"/>
                  <a:gd name="connsiteX0" fmla="*/ 440644 w 694765"/>
                  <a:gd name="connsiteY0" fmla="*/ 0 h 1588364"/>
                  <a:gd name="connsiteX1" fmla="*/ 686750 w 694765"/>
                  <a:gd name="connsiteY1" fmla="*/ 0 h 1588364"/>
                  <a:gd name="connsiteX2" fmla="*/ 686750 w 694765"/>
                  <a:gd name="connsiteY2" fmla="*/ 1374013 h 1588364"/>
                  <a:gd name="connsiteX3" fmla="*/ 671510 w 694765"/>
                  <a:gd name="connsiteY3" fmla="*/ 1569720 h 1588364"/>
                  <a:gd name="connsiteX4" fmla="*/ 389570 w 694765"/>
                  <a:gd name="connsiteY4" fmla="*/ 1508760 h 1588364"/>
                  <a:gd name="connsiteX5" fmla="*/ 448264 w 694765"/>
                  <a:gd name="connsiteY5" fmla="*/ 1335913 h 1588364"/>
                  <a:gd name="connsiteX6" fmla="*/ 440644 w 694765"/>
                  <a:gd name="connsiteY6" fmla="*/ 0 h 1588364"/>
                  <a:gd name="connsiteX0" fmla="*/ 379046 w 633167"/>
                  <a:gd name="connsiteY0" fmla="*/ 0 h 1576685"/>
                  <a:gd name="connsiteX1" fmla="*/ 625152 w 633167"/>
                  <a:gd name="connsiteY1" fmla="*/ 0 h 1576685"/>
                  <a:gd name="connsiteX2" fmla="*/ 625152 w 633167"/>
                  <a:gd name="connsiteY2" fmla="*/ 1374013 h 1576685"/>
                  <a:gd name="connsiteX3" fmla="*/ 609912 w 633167"/>
                  <a:gd name="connsiteY3" fmla="*/ 1569720 h 1576685"/>
                  <a:gd name="connsiteX4" fmla="*/ 327972 w 633167"/>
                  <a:gd name="connsiteY4" fmla="*/ 1508760 h 1576685"/>
                  <a:gd name="connsiteX5" fmla="*/ 386666 w 633167"/>
                  <a:gd name="connsiteY5" fmla="*/ 1335913 h 1576685"/>
                  <a:gd name="connsiteX6" fmla="*/ 379046 w 633167"/>
                  <a:gd name="connsiteY6" fmla="*/ 0 h 1576685"/>
                  <a:gd name="connsiteX0" fmla="*/ 388109 w 642230"/>
                  <a:gd name="connsiteY0" fmla="*/ 0 h 1572759"/>
                  <a:gd name="connsiteX1" fmla="*/ 634215 w 642230"/>
                  <a:gd name="connsiteY1" fmla="*/ 0 h 1572759"/>
                  <a:gd name="connsiteX2" fmla="*/ 634215 w 642230"/>
                  <a:gd name="connsiteY2" fmla="*/ 1374013 h 1572759"/>
                  <a:gd name="connsiteX3" fmla="*/ 618975 w 642230"/>
                  <a:gd name="connsiteY3" fmla="*/ 1569720 h 1572759"/>
                  <a:gd name="connsiteX4" fmla="*/ 314175 w 642230"/>
                  <a:gd name="connsiteY4" fmla="*/ 1478280 h 1572759"/>
                  <a:gd name="connsiteX5" fmla="*/ 395729 w 642230"/>
                  <a:gd name="connsiteY5" fmla="*/ 1335913 h 1572759"/>
                  <a:gd name="connsiteX6" fmla="*/ 388109 w 642230"/>
                  <a:gd name="connsiteY6" fmla="*/ 0 h 1572759"/>
                  <a:gd name="connsiteX0" fmla="*/ 404010 w 658131"/>
                  <a:gd name="connsiteY0" fmla="*/ 0 h 1572759"/>
                  <a:gd name="connsiteX1" fmla="*/ 650116 w 658131"/>
                  <a:gd name="connsiteY1" fmla="*/ 0 h 1572759"/>
                  <a:gd name="connsiteX2" fmla="*/ 650116 w 658131"/>
                  <a:gd name="connsiteY2" fmla="*/ 1374013 h 1572759"/>
                  <a:gd name="connsiteX3" fmla="*/ 634876 w 658131"/>
                  <a:gd name="connsiteY3" fmla="*/ 1569720 h 1572759"/>
                  <a:gd name="connsiteX4" fmla="*/ 291976 w 658131"/>
                  <a:gd name="connsiteY4" fmla="*/ 1478280 h 1572759"/>
                  <a:gd name="connsiteX5" fmla="*/ 411630 w 658131"/>
                  <a:gd name="connsiteY5" fmla="*/ 1335913 h 1572759"/>
                  <a:gd name="connsiteX6" fmla="*/ 404010 w 658131"/>
                  <a:gd name="connsiteY6" fmla="*/ 0 h 1572759"/>
                  <a:gd name="connsiteX0" fmla="*/ 404010 w 651902"/>
                  <a:gd name="connsiteY0" fmla="*/ 0 h 1572759"/>
                  <a:gd name="connsiteX1" fmla="*/ 650116 w 651902"/>
                  <a:gd name="connsiteY1" fmla="*/ 0 h 1572759"/>
                  <a:gd name="connsiteX2" fmla="*/ 621541 w 651902"/>
                  <a:gd name="connsiteY2" fmla="*/ 1342263 h 1572759"/>
                  <a:gd name="connsiteX3" fmla="*/ 634876 w 651902"/>
                  <a:gd name="connsiteY3" fmla="*/ 1569720 h 1572759"/>
                  <a:gd name="connsiteX4" fmla="*/ 291976 w 651902"/>
                  <a:gd name="connsiteY4" fmla="*/ 1478280 h 1572759"/>
                  <a:gd name="connsiteX5" fmla="*/ 411630 w 651902"/>
                  <a:gd name="connsiteY5" fmla="*/ 1335913 h 1572759"/>
                  <a:gd name="connsiteX6" fmla="*/ 404010 w 651902"/>
                  <a:gd name="connsiteY6" fmla="*/ 0 h 1572759"/>
                  <a:gd name="connsiteX0" fmla="*/ 404010 w 859735"/>
                  <a:gd name="connsiteY0" fmla="*/ 0 h 1572759"/>
                  <a:gd name="connsiteX1" fmla="*/ 650116 w 859735"/>
                  <a:gd name="connsiteY1" fmla="*/ 0 h 1572759"/>
                  <a:gd name="connsiteX2" fmla="*/ 621541 w 859735"/>
                  <a:gd name="connsiteY2" fmla="*/ 1342263 h 1572759"/>
                  <a:gd name="connsiteX3" fmla="*/ 634876 w 859735"/>
                  <a:gd name="connsiteY3" fmla="*/ 1569720 h 1572759"/>
                  <a:gd name="connsiteX4" fmla="*/ 291976 w 859735"/>
                  <a:gd name="connsiteY4" fmla="*/ 1478280 h 1572759"/>
                  <a:gd name="connsiteX5" fmla="*/ 411630 w 859735"/>
                  <a:gd name="connsiteY5" fmla="*/ 1335913 h 1572759"/>
                  <a:gd name="connsiteX6" fmla="*/ 404010 w 859735"/>
                  <a:gd name="connsiteY6" fmla="*/ 0 h 1572759"/>
                  <a:gd name="connsiteX0" fmla="*/ 404010 w 899881"/>
                  <a:gd name="connsiteY0" fmla="*/ 0 h 1591889"/>
                  <a:gd name="connsiteX1" fmla="*/ 650116 w 899881"/>
                  <a:gd name="connsiteY1" fmla="*/ 0 h 1591889"/>
                  <a:gd name="connsiteX2" fmla="*/ 621541 w 899881"/>
                  <a:gd name="connsiteY2" fmla="*/ 1342263 h 1591889"/>
                  <a:gd name="connsiteX3" fmla="*/ 634876 w 899881"/>
                  <a:gd name="connsiteY3" fmla="*/ 1569720 h 1591889"/>
                  <a:gd name="connsiteX4" fmla="*/ 291976 w 899881"/>
                  <a:gd name="connsiteY4" fmla="*/ 1478280 h 1591889"/>
                  <a:gd name="connsiteX5" fmla="*/ 411630 w 899881"/>
                  <a:gd name="connsiteY5" fmla="*/ 1335913 h 1591889"/>
                  <a:gd name="connsiteX6" fmla="*/ 404010 w 899881"/>
                  <a:gd name="connsiteY6" fmla="*/ 0 h 1591889"/>
                  <a:gd name="connsiteX0" fmla="*/ 404010 w 899881"/>
                  <a:gd name="connsiteY0" fmla="*/ 0 h 1793889"/>
                  <a:gd name="connsiteX1" fmla="*/ 650116 w 899881"/>
                  <a:gd name="connsiteY1" fmla="*/ 0 h 1793889"/>
                  <a:gd name="connsiteX2" fmla="*/ 621541 w 899881"/>
                  <a:gd name="connsiteY2" fmla="*/ 1342263 h 1793889"/>
                  <a:gd name="connsiteX3" fmla="*/ 634876 w 899881"/>
                  <a:gd name="connsiteY3" fmla="*/ 1569720 h 1793889"/>
                  <a:gd name="connsiteX4" fmla="*/ 291976 w 899881"/>
                  <a:gd name="connsiteY4" fmla="*/ 1478280 h 1793889"/>
                  <a:gd name="connsiteX5" fmla="*/ 411630 w 899881"/>
                  <a:gd name="connsiteY5" fmla="*/ 1335913 h 1793889"/>
                  <a:gd name="connsiteX6" fmla="*/ 404010 w 899881"/>
                  <a:gd name="connsiteY6" fmla="*/ 0 h 1793889"/>
                  <a:gd name="connsiteX0" fmla="*/ 404010 w 899881"/>
                  <a:gd name="connsiteY0" fmla="*/ 0 h 1811175"/>
                  <a:gd name="connsiteX1" fmla="*/ 650116 w 899881"/>
                  <a:gd name="connsiteY1" fmla="*/ 0 h 1811175"/>
                  <a:gd name="connsiteX2" fmla="*/ 621541 w 899881"/>
                  <a:gd name="connsiteY2" fmla="*/ 1342263 h 1811175"/>
                  <a:gd name="connsiteX3" fmla="*/ 634876 w 899881"/>
                  <a:gd name="connsiteY3" fmla="*/ 1569720 h 1811175"/>
                  <a:gd name="connsiteX4" fmla="*/ 291976 w 899881"/>
                  <a:gd name="connsiteY4" fmla="*/ 1478280 h 1811175"/>
                  <a:gd name="connsiteX5" fmla="*/ 411630 w 899881"/>
                  <a:gd name="connsiteY5" fmla="*/ 1335913 h 1811175"/>
                  <a:gd name="connsiteX6" fmla="*/ 404010 w 899881"/>
                  <a:gd name="connsiteY6" fmla="*/ 0 h 1811175"/>
                  <a:gd name="connsiteX0" fmla="*/ 386193 w 882064"/>
                  <a:gd name="connsiteY0" fmla="*/ 0 h 1814760"/>
                  <a:gd name="connsiteX1" fmla="*/ 632299 w 882064"/>
                  <a:gd name="connsiteY1" fmla="*/ 0 h 1814760"/>
                  <a:gd name="connsiteX2" fmla="*/ 603724 w 882064"/>
                  <a:gd name="connsiteY2" fmla="*/ 1342263 h 1814760"/>
                  <a:gd name="connsiteX3" fmla="*/ 617059 w 882064"/>
                  <a:gd name="connsiteY3" fmla="*/ 1569720 h 1814760"/>
                  <a:gd name="connsiteX4" fmla="*/ 317021 w 882064"/>
                  <a:gd name="connsiteY4" fmla="*/ 1492567 h 1814760"/>
                  <a:gd name="connsiteX5" fmla="*/ 393813 w 882064"/>
                  <a:gd name="connsiteY5" fmla="*/ 1335913 h 1814760"/>
                  <a:gd name="connsiteX6" fmla="*/ 386193 w 882064"/>
                  <a:gd name="connsiteY6" fmla="*/ 0 h 1814760"/>
                  <a:gd name="connsiteX0" fmla="*/ 400116 w 895987"/>
                  <a:gd name="connsiteY0" fmla="*/ 0 h 1814760"/>
                  <a:gd name="connsiteX1" fmla="*/ 646222 w 895987"/>
                  <a:gd name="connsiteY1" fmla="*/ 0 h 1814760"/>
                  <a:gd name="connsiteX2" fmla="*/ 617647 w 895987"/>
                  <a:gd name="connsiteY2" fmla="*/ 1342263 h 1814760"/>
                  <a:gd name="connsiteX3" fmla="*/ 630982 w 895987"/>
                  <a:gd name="connsiteY3" fmla="*/ 1569720 h 1814760"/>
                  <a:gd name="connsiteX4" fmla="*/ 330944 w 895987"/>
                  <a:gd name="connsiteY4" fmla="*/ 1492567 h 1814760"/>
                  <a:gd name="connsiteX5" fmla="*/ 407736 w 895987"/>
                  <a:gd name="connsiteY5" fmla="*/ 1335913 h 1814760"/>
                  <a:gd name="connsiteX6" fmla="*/ 400116 w 895987"/>
                  <a:gd name="connsiteY6" fmla="*/ 0 h 1814760"/>
                  <a:gd name="connsiteX0" fmla="*/ 400116 w 895987"/>
                  <a:gd name="connsiteY0" fmla="*/ 0 h 1798912"/>
                  <a:gd name="connsiteX1" fmla="*/ 646222 w 895987"/>
                  <a:gd name="connsiteY1" fmla="*/ 0 h 1798912"/>
                  <a:gd name="connsiteX2" fmla="*/ 617647 w 895987"/>
                  <a:gd name="connsiteY2" fmla="*/ 1342263 h 1798912"/>
                  <a:gd name="connsiteX3" fmla="*/ 630982 w 895987"/>
                  <a:gd name="connsiteY3" fmla="*/ 1569720 h 1798912"/>
                  <a:gd name="connsiteX4" fmla="*/ 330944 w 895987"/>
                  <a:gd name="connsiteY4" fmla="*/ 1492567 h 1798912"/>
                  <a:gd name="connsiteX5" fmla="*/ 407736 w 895987"/>
                  <a:gd name="connsiteY5" fmla="*/ 1335913 h 1798912"/>
                  <a:gd name="connsiteX6" fmla="*/ 400116 w 895987"/>
                  <a:gd name="connsiteY6" fmla="*/ 0 h 1798912"/>
                  <a:gd name="connsiteX0" fmla="*/ 392325 w 888196"/>
                  <a:gd name="connsiteY0" fmla="*/ 0 h 1798912"/>
                  <a:gd name="connsiteX1" fmla="*/ 638431 w 888196"/>
                  <a:gd name="connsiteY1" fmla="*/ 0 h 1798912"/>
                  <a:gd name="connsiteX2" fmla="*/ 609856 w 888196"/>
                  <a:gd name="connsiteY2" fmla="*/ 1342263 h 1798912"/>
                  <a:gd name="connsiteX3" fmla="*/ 623191 w 888196"/>
                  <a:gd name="connsiteY3" fmla="*/ 1569720 h 1798912"/>
                  <a:gd name="connsiteX4" fmla="*/ 323153 w 888196"/>
                  <a:gd name="connsiteY4" fmla="*/ 1492567 h 1798912"/>
                  <a:gd name="connsiteX5" fmla="*/ 399945 w 888196"/>
                  <a:gd name="connsiteY5" fmla="*/ 1335913 h 1798912"/>
                  <a:gd name="connsiteX6" fmla="*/ 392325 w 888196"/>
                  <a:gd name="connsiteY6" fmla="*/ 0 h 1798912"/>
                  <a:gd name="connsiteX0" fmla="*/ 392325 w 888196"/>
                  <a:gd name="connsiteY0" fmla="*/ 0 h 1800806"/>
                  <a:gd name="connsiteX1" fmla="*/ 638431 w 888196"/>
                  <a:gd name="connsiteY1" fmla="*/ 0 h 1800806"/>
                  <a:gd name="connsiteX2" fmla="*/ 609856 w 888196"/>
                  <a:gd name="connsiteY2" fmla="*/ 1342263 h 1800806"/>
                  <a:gd name="connsiteX3" fmla="*/ 623191 w 888196"/>
                  <a:gd name="connsiteY3" fmla="*/ 1569720 h 1800806"/>
                  <a:gd name="connsiteX4" fmla="*/ 323153 w 888196"/>
                  <a:gd name="connsiteY4" fmla="*/ 1492567 h 1800806"/>
                  <a:gd name="connsiteX5" fmla="*/ 399945 w 888196"/>
                  <a:gd name="connsiteY5" fmla="*/ 1335913 h 1800806"/>
                  <a:gd name="connsiteX6" fmla="*/ 392325 w 888196"/>
                  <a:gd name="connsiteY6" fmla="*/ 0 h 1800806"/>
                  <a:gd name="connsiteX0" fmla="*/ 392325 w 888196"/>
                  <a:gd name="connsiteY0" fmla="*/ 0 h 1818946"/>
                  <a:gd name="connsiteX1" fmla="*/ 638431 w 888196"/>
                  <a:gd name="connsiteY1" fmla="*/ 0 h 1818946"/>
                  <a:gd name="connsiteX2" fmla="*/ 609856 w 888196"/>
                  <a:gd name="connsiteY2" fmla="*/ 1342263 h 1818946"/>
                  <a:gd name="connsiteX3" fmla="*/ 623191 w 888196"/>
                  <a:gd name="connsiteY3" fmla="*/ 1569720 h 1818946"/>
                  <a:gd name="connsiteX4" fmla="*/ 323153 w 888196"/>
                  <a:gd name="connsiteY4" fmla="*/ 1492567 h 1818946"/>
                  <a:gd name="connsiteX5" fmla="*/ 399945 w 888196"/>
                  <a:gd name="connsiteY5" fmla="*/ 1335913 h 1818946"/>
                  <a:gd name="connsiteX6" fmla="*/ 392325 w 888196"/>
                  <a:gd name="connsiteY6" fmla="*/ 0 h 1818946"/>
                  <a:gd name="connsiteX0" fmla="*/ 398546 w 894417"/>
                  <a:gd name="connsiteY0" fmla="*/ 0 h 1818946"/>
                  <a:gd name="connsiteX1" fmla="*/ 644652 w 894417"/>
                  <a:gd name="connsiteY1" fmla="*/ 0 h 1818946"/>
                  <a:gd name="connsiteX2" fmla="*/ 616077 w 894417"/>
                  <a:gd name="connsiteY2" fmla="*/ 1342263 h 1818946"/>
                  <a:gd name="connsiteX3" fmla="*/ 629412 w 894417"/>
                  <a:gd name="connsiteY3" fmla="*/ 1569720 h 1818946"/>
                  <a:gd name="connsiteX4" fmla="*/ 329374 w 894417"/>
                  <a:gd name="connsiteY4" fmla="*/ 1492567 h 1818946"/>
                  <a:gd name="connsiteX5" fmla="*/ 406166 w 894417"/>
                  <a:gd name="connsiteY5" fmla="*/ 1335913 h 1818946"/>
                  <a:gd name="connsiteX6" fmla="*/ 398546 w 894417"/>
                  <a:gd name="connsiteY6" fmla="*/ 0 h 1818946"/>
                  <a:gd name="connsiteX0" fmla="*/ 398546 w 894417"/>
                  <a:gd name="connsiteY0" fmla="*/ 0 h 1835053"/>
                  <a:gd name="connsiteX1" fmla="*/ 644652 w 894417"/>
                  <a:gd name="connsiteY1" fmla="*/ 0 h 1835053"/>
                  <a:gd name="connsiteX2" fmla="*/ 616077 w 894417"/>
                  <a:gd name="connsiteY2" fmla="*/ 1342263 h 1835053"/>
                  <a:gd name="connsiteX3" fmla="*/ 629412 w 894417"/>
                  <a:gd name="connsiteY3" fmla="*/ 1569720 h 1835053"/>
                  <a:gd name="connsiteX4" fmla="*/ 329374 w 894417"/>
                  <a:gd name="connsiteY4" fmla="*/ 1492567 h 1835053"/>
                  <a:gd name="connsiteX5" fmla="*/ 406166 w 894417"/>
                  <a:gd name="connsiteY5" fmla="*/ 1335913 h 1835053"/>
                  <a:gd name="connsiteX6" fmla="*/ 398546 w 894417"/>
                  <a:gd name="connsiteY6" fmla="*/ 0 h 1835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417" h="1835053">
                    <a:moveTo>
                      <a:pt x="398546" y="0"/>
                    </a:moveTo>
                    <a:lnTo>
                      <a:pt x="644652" y="0"/>
                    </a:lnTo>
                    <a:lnTo>
                      <a:pt x="616077" y="1342263"/>
                    </a:lnTo>
                    <a:cubicBezTo>
                      <a:pt x="1117727" y="1394968"/>
                      <a:pt x="826580" y="1671087"/>
                      <a:pt x="629412" y="1569720"/>
                    </a:cubicBezTo>
                    <a:cubicBezTo>
                      <a:pt x="379289" y="2161759"/>
                      <a:pt x="191005" y="1592495"/>
                      <a:pt x="329374" y="1492567"/>
                    </a:cubicBezTo>
                    <a:cubicBezTo>
                      <a:pt x="36519" y="1620689"/>
                      <a:pt x="-268719" y="1492589"/>
                      <a:pt x="406166" y="1335913"/>
                    </a:cubicBezTo>
                    <a:lnTo>
                      <a:pt x="398546" y="0"/>
                    </a:lnTo>
                    <a:close/>
                  </a:path>
                </a:pathLst>
              </a:custGeom>
              <a:solidFill>
                <a:srgbClr val="F6BFB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C79D445A-A28B-16FC-B0B7-4D9BB47B18D2}"/>
                  </a:ext>
                </a:extLst>
              </p:cNvPr>
              <p:cNvSpPr/>
              <p:nvPr/>
            </p:nvSpPr>
            <p:spPr>
              <a:xfrm rot="15641775">
                <a:off x="9642922" y="1748423"/>
                <a:ext cx="1178622" cy="1593311"/>
              </a:xfrm>
              <a:custGeom>
                <a:avLst/>
                <a:gdLst>
                  <a:gd name="connsiteX0" fmla="*/ 1030413 w 1178622"/>
                  <a:gd name="connsiteY0" fmla="*/ 175 h 1593311"/>
                  <a:gd name="connsiteX1" fmla="*/ 942782 w 1178622"/>
                  <a:gd name="connsiteY1" fmla="*/ 402963 h 1593311"/>
                  <a:gd name="connsiteX2" fmla="*/ 874202 w 1178622"/>
                  <a:gd name="connsiteY2" fmla="*/ 738243 h 1593311"/>
                  <a:gd name="connsiteX3" fmla="*/ 721803 w 1178622"/>
                  <a:gd name="connsiteY3" fmla="*/ 1050663 h 1593311"/>
                  <a:gd name="connsiteX4" fmla="*/ 439863 w 1178622"/>
                  <a:gd name="connsiteY4" fmla="*/ 1324983 h 1593311"/>
                  <a:gd name="connsiteX5" fmla="*/ 157685 w 1178622"/>
                  <a:gd name="connsiteY5" fmla="*/ 1578944 h 1593311"/>
                  <a:gd name="connsiteX6" fmla="*/ 113066 w 1178622"/>
                  <a:gd name="connsiteY6" fmla="*/ 1562008 h 1593311"/>
                  <a:gd name="connsiteX7" fmla="*/ 81785 w 1178622"/>
                  <a:gd name="connsiteY7" fmla="*/ 1489113 h 1593311"/>
                  <a:gd name="connsiteX8" fmla="*/ 0 w 1178622"/>
                  <a:gd name="connsiteY8" fmla="*/ 1034369 h 1593311"/>
                  <a:gd name="connsiteX9" fmla="*/ 125609 w 1178622"/>
                  <a:gd name="connsiteY9" fmla="*/ 477501 h 1593311"/>
                  <a:gd name="connsiteX10" fmla="*/ 172981 w 1178622"/>
                  <a:gd name="connsiteY10" fmla="*/ 389968 h 1593311"/>
                  <a:gd name="connsiteX11" fmla="*/ 267239 w 1178622"/>
                  <a:gd name="connsiteY11" fmla="*/ 321477 h 1593311"/>
                  <a:gd name="connsiteX12" fmla="*/ 1030413 w 1178622"/>
                  <a:gd name="connsiteY12" fmla="*/ 175 h 159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8622" h="1593311">
                    <a:moveTo>
                      <a:pt x="1030413" y="175"/>
                    </a:moveTo>
                    <a:cubicBezTo>
                      <a:pt x="1206149" y="5850"/>
                      <a:pt x="1216150" y="149598"/>
                      <a:pt x="942782" y="402963"/>
                    </a:cubicBezTo>
                    <a:cubicBezTo>
                      <a:pt x="1432367" y="482973"/>
                      <a:pt x="1032952" y="735703"/>
                      <a:pt x="874202" y="738243"/>
                    </a:cubicBezTo>
                    <a:cubicBezTo>
                      <a:pt x="1431732" y="862703"/>
                      <a:pt x="843723" y="1093843"/>
                      <a:pt x="721803" y="1050663"/>
                    </a:cubicBezTo>
                    <a:cubicBezTo>
                      <a:pt x="1026603" y="1274183"/>
                      <a:pt x="614805" y="1443093"/>
                      <a:pt x="439863" y="1324983"/>
                    </a:cubicBezTo>
                    <a:cubicBezTo>
                      <a:pt x="630839" y="1547868"/>
                      <a:pt x="363187" y="1629308"/>
                      <a:pt x="157685" y="1578944"/>
                    </a:cubicBezTo>
                    <a:lnTo>
                      <a:pt x="113066" y="1562008"/>
                    </a:lnTo>
                    <a:lnTo>
                      <a:pt x="81785" y="1489113"/>
                    </a:lnTo>
                    <a:cubicBezTo>
                      <a:pt x="29122" y="1349343"/>
                      <a:pt x="0" y="1195674"/>
                      <a:pt x="0" y="1034369"/>
                    </a:cubicBezTo>
                    <a:cubicBezTo>
                      <a:pt x="0" y="832738"/>
                      <a:pt x="45503" y="643038"/>
                      <a:pt x="125609" y="477501"/>
                    </a:cubicBezTo>
                    <a:lnTo>
                      <a:pt x="172981" y="389968"/>
                    </a:lnTo>
                    <a:lnTo>
                      <a:pt x="267239" y="321477"/>
                    </a:lnTo>
                    <a:cubicBezTo>
                      <a:pt x="595985" y="95956"/>
                      <a:pt x="876644" y="-4791"/>
                      <a:pt x="1030413" y="175"/>
                    </a:cubicBezTo>
                    <a:close/>
                  </a:path>
                </a:pathLst>
              </a:custGeom>
              <a:solidFill>
                <a:srgbClr val="57372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92AA3F9-9242-F0F1-9AB0-CAF272DA851D}"/>
                  </a:ext>
                </a:extLst>
              </p:cNvPr>
              <p:cNvSpPr/>
              <p:nvPr/>
            </p:nvSpPr>
            <p:spPr>
              <a:xfrm>
                <a:off x="8503703" y="2379378"/>
                <a:ext cx="3217145" cy="2484357"/>
              </a:xfrm>
              <a:custGeom>
                <a:avLst/>
                <a:gdLst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2894946 w 3067927"/>
                  <a:gd name="connsiteY4" fmla="*/ 1238298 h 2476598"/>
                  <a:gd name="connsiteX5" fmla="*/ 2976731 w 3067927"/>
                  <a:gd name="connsiteY5" fmla="*/ 1693042 h 2476598"/>
                  <a:gd name="connsiteX6" fmla="*/ 3008012 w 3067927"/>
                  <a:gd name="connsiteY6" fmla="*/ 1765937 h 2476598"/>
                  <a:gd name="connsiteX7" fmla="*/ 2957470 w 3067927"/>
                  <a:gd name="connsiteY7" fmla="*/ 1746753 h 2476598"/>
                  <a:gd name="connsiteX8" fmla="*/ 2887134 w 3067927"/>
                  <a:gd name="connsiteY8" fmla="*/ 1688933 h 2476598"/>
                  <a:gd name="connsiteX9" fmla="*/ 2521374 w 3067927"/>
                  <a:gd name="connsiteY9" fmla="*/ 2136608 h 2476598"/>
                  <a:gd name="connsiteX10" fmla="*/ 1978449 w 3067927"/>
                  <a:gd name="connsiteY10" fmla="*/ 2329013 h 2476598"/>
                  <a:gd name="connsiteX11" fmla="*/ 1338369 w 3067927"/>
                  <a:gd name="connsiteY11" fmla="*/ 2306153 h 2476598"/>
                  <a:gd name="connsiteX12" fmla="*/ 782109 w 3067927"/>
                  <a:gd name="connsiteY12" fmla="*/ 2199473 h 2476598"/>
                  <a:gd name="connsiteX13" fmla="*/ 305860 w 3067927"/>
                  <a:gd name="connsiteY13" fmla="*/ 1946108 h 2476598"/>
                  <a:gd name="connsiteX14" fmla="*/ 1621693 w 3067927"/>
                  <a:gd name="connsiteY14" fmla="*/ 1 h 2476598"/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2976731 w 3067927"/>
                  <a:gd name="connsiteY4" fmla="*/ 1693042 h 2476598"/>
                  <a:gd name="connsiteX5" fmla="*/ 3008012 w 3067927"/>
                  <a:gd name="connsiteY5" fmla="*/ 1765937 h 2476598"/>
                  <a:gd name="connsiteX6" fmla="*/ 2957470 w 3067927"/>
                  <a:gd name="connsiteY6" fmla="*/ 1746753 h 2476598"/>
                  <a:gd name="connsiteX7" fmla="*/ 2887134 w 3067927"/>
                  <a:gd name="connsiteY7" fmla="*/ 1688933 h 2476598"/>
                  <a:gd name="connsiteX8" fmla="*/ 2521374 w 3067927"/>
                  <a:gd name="connsiteY8" fmla="*/ 2136608 h 2476598"/>
                  <a:gd name="connsiteX9" fmla="*/ 1978449 w 3067927"/>
                  <a:gd name="connsiteY9" fmla="*/ 2329013 h 2476598"/>
                  <a:gd name="connsiteX10" fmla="*/ 1338369 w 3067927"/>
                  <a:gd name="connsiteY10" fmla="*/ 2306153 h 2476598"/>
                  <a:gd name="connsiteX11" fmla="*/ 782109 w 3067927"/>
                  <a:gd name="connsiteY11" fmla="*/ 2199473 h 2476598"/>
                  <a:gd name="connsiteX12" fmla="*/ 305860 w 3067927"/>
                  <a:gd name="connsiteY12" fmla="*/ 1946108 h 2476598"/>
                  <a:gd name="connsiteX13" fmla="*/ 1621693 w 3067927"/>
                  <a:gd name="connsiteY13" fmla="*/ 1 h 2476598"/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2976731 w 3067927"/>
                  <a:gd name="connsiteY4" fmla="*/ 1693042 h 2476598"/>
                  <a:gd name="connsiteX5" fmla="*/ 3008012 w 3067927"/>
                  <a:gd name="connsiteY5" fmla="*/ 1765937 h 2476598"/>
                  <a:gd name="connsiteX6" fmla="*/ 2887134 w 3067927"/>
                  <a:gd name="connsiteY6" fmla="*/ 1688933 h 2476598"/>
                  <a:gd name="connsiteX7" fmla="*/ 2521374 w 3067927"/>
                  <a:gd name="connsiteY7" fmla="*/ 2136608 h 2476598"/>
                  <a:gd name="connsiteX8" fmla="*/ 1978449 w 3067927"/>
                  <a:gd name="connsiteY8" fmla="*/ 2329013 h 2476598"/>
                  <a:gd name="connsiteX9" fmla="*/ 1338369 w 3067927"/>
                  <a:gd name="connsiteY9" fmla="*/ 2306153 h 2476598"/>
                  <a:gd name="connsiteX10" fmla="*/ 782109 w 3067927"/>
                  <a:gd name="connsiteY10" fmla="*/ 2199473 h 2476598"/>
                  <a:gd name="connsiteX11" fmla="*/ 305860 w 3067927"/>
                  <a:gd name="connsiteY11" fmla="*/ 1946108 h 2476598"/>
                  <a:gd name="connsiteX12" fmla="*/ 1621693 w 3067927"/>
                  <a:gd name="connsiteY12" fmla="*/ 1 h 2476598"/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3008012 w 3067927"/>
                  <a:gd name="connsiteY4" fmla="*/ 1765937 h 2476598"/>
                  <a:gd name="connsiteX5" fmla="*/ 2887134 w 3067927"/>
                  <a:gd name="connsiteY5" fmla="*/ 1688933 h 2476598"/>
                  <a:gd name="connsiteX6" fmla="*/ 2521374 w 3067927"/>
                  <a:gd name="connsiteY6" fmla="*/ 2136608 h 2476598"/>
                  <a:gd name="connsiteX7" fmla="*/ 1978449 w 3067927"/>
                  <a:gd name="connsiteY7" fmla="*/ 2329013 h 2476598"/>
                  <a:gd name="connsiteX8" fmla="*/ 1338369 w 3067927"/>
                  <a:gd name="connsiteY8" fmla="*/ 2306153 h 2476598"/>
                  <a:gd name="connsiteX9" fmla="*/ 782109 w 3067927"/>
                  <a:gd name="connsiteY9" fmla="*/ 2199473 h 2476598"/>
                  <a:gd name="connsiteX10" fmla="*/ 305860 w 3067927"/>
                  <a:gd name="connsiteY10" fmla="*/ 1946108 h 2476598"/>
                  <a:gd name="connsiteX11" fmla="*/ 1621693 w 3067927"/>
                  <a:gd name="connsiteY11" fmla="*/ 1 h 2476598"/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2887134 w 3067927"/>
                  <a:gd name="connsiteY4" fmla="*/ 1688933 h 2476598"/>
                  <a:gd name="connsiteX5" fmla="*/ 2521374 w 3067927"/>
                  <a:gd name="connsiteY5" fmla="*/ 2136608 h 2476598"/>
                  <a:gd name="connsiteX6" fmla="*/ 1978449 w 3067927"/>
                  <a:gd name="connsiteY6" fmla="*/ 2329013 h 2476598"/>
                  <a:gd name="connsiteX7" fmla="*/ 1338369 w 3067927"/>
                  <a:gd name="connsiteY7" fmla="*/ 2306153 h 2476598"/>
                  <a:gd name="connsiteX8" fmla="*/ 782109 w 3067927"/>
                  <a:gd name="connsiteY8" fmla="*/ 2199473 h 2476598"/>
                  <a:gd name="connsiteX9" fmla="*/ 305860 w 3067927"/>
                  <a:gd name="connsiteY9" fmla="*/ 1946108 h 2476598"/>
                  <a:gd name="connsiteX10" fmla="*/ 1621693 w 3067927"/>
                  <a:gd name="connsiteY10" fmla="*/ 1 h 2476598"/>
                  <a:gd name="connsiteX0" fmla="*/ 1621693 w 3020555"/>
                  <a:gd name="connsiteY0" fmla="*/ 1 h 2476598"/>
                  <a:gd name="connsiteX1" fmla="*/ 3018580 w 3020555"/>
                  <a:gd name="connsiteY1" fmla="*/ 629753 h 2476598"/>
                  <a:gd name="connsiteX2" fmla="*/ 3020555 w 3020555"/>
                  <a:gd name="connsiteY2" fmla="*/ 681430 h 2476598"/>
                  <a:gd name="connsiteX3" fmla="*/ 2887134 w 3020555"/>
                  <a:gd name="connsiteY3" fmla="*/ 1688933 h 2476598"/>
                  <a:gd name="connsiteX4" fmla="*/ 2521374 w 3020555"/>
                  <a:gd name="connsiteY4" fmla="*/ 2136608 h 2476598"/>
                  <a:gd name="connsiteX5" fmla="*/ 1978449 w 3020555"/>
                  <a:gd name="connsiteY5" fmla="*/ 2329013 h 2476598"/>
                  <a:gd name="connsiteX6" fmla="*/ 1338369 w 3020555"/>
                  <a:gd name="connsiteY6" fmla="*/ 2306153 h 2476598"/>
                  <a:gd name="connsiteX7" fmla="*/ 782109 w 3020555"/>
                  <a:gd name="connsiteY7" fmla="*/ 2199473 h 2476598"/>
                  <a:gd name="connsiteX8" fmla="*/ 305860 w 3020555"/>
                  <a:gd name="connsiteY8" fmla="*/ 1946108 h 2476598"/>
                  <a:gd name="connsiteX9" fmla="*/ 1621693 w 3020555"/>
                  <a:gd name="connsiteY9" fmla="*/ 1 h 2476598"/>
                  <a:gd name="connsiteX0" fmla="*/ 1621693 w 3020555"/>
                  <a:gd name="connsiteY0" fmla="*/ 43393 h 2519990"/>
                  <a:gd name="connsiteX1" fmla="*/ 3020555 w 3020555"/>
                  <a:gd name="connsiteY1" fmla="*/ 724822 h 2519990"/>
                  <a:gd name="connsiteX2" fmla="*/ 2887134 w 3020555"/>
                  <a:gd name="connsiteY2" fmla="*/ 1732325 h 2519990"/>
                  <a:gd name="connsiteX3" fmla="*/ 2521374 w 3020555"/>
                  <a:gd name="connsiteY3" fmla="*/ 2180000 h 2519990"/>
                  <a:gd name="connsiteX4" fmla="*/ 1978449 w 3020555"/>
                  <a:gd name="connsiteY4" fmla="*/ 2372405 h 2519990"/>
                  <a:gd name="connsiteX5" fmla="*/ 1338369 w 3020555"/>
                  <a:gd name="connsiteY5" fmla="*/ 2349545 h 2519990"/>
                  <a:gd name="connsiteX6" fmla="*/ 782109 w 3020555"/>
                  <a:gd name="connsiteY6" fmla="*/ 2242865 h 2519990"/>
                  <a:gd name="connsiteX7" fmla="*/ 305860 w 3020555"/>
                  <a:gd name="connsiteY7" fmla="*/ 1989500 h 2519990"/>
                  <a:gd name="connsiteX8" fmla="*/ 1621693 w 3020555"/>
                  <a:gd name="connsiteY8" fmla="*/ 43393 h 2519990"/>
                  <a:gd name="connsiteX0" fmla="*/ 1621693 w 2888639"/>
                  <a:gd name="connsiteY0" fmla="*/ 980 h 2477577"/>
                  <a:gd name="connsiteX1" fmla="*/ 2887134 w 2888639"/>
                  <a:gd name="connsiteY1" fmla="*/ 1689912 h 2477577"/>
                  <a:gd name="connsiteX2" fmla="*/ 2521374 w 2888639"/>
                  <a:gd name="connsiteY2" fmla="*/ 2137587 h 2477577"/>
                  <a:gd name="connsiteX3" fmla="*/ 1978449 w 2888639"/>
                  <a:gd name="connsiteY3" fmla="*/ 2329992 h 2477577"/>
                  <a:gd name="connsiteX4" fmla="*/ 1338369 w 2888639"/>
                  <a:gd name="connsiteY4" fmla="*/ 2307132 h 2477577"/>
                  <a:gd name="connsiteX5" fmla="*/ 782109 w 2888639"/>
                  <a:gd name="connsiteY5" fmla="*/ 2200452 h 2477577"/>
                  <a:gd name="connsiteX6" fmla="*/ 305860 w 2888639"/>
                  <a:gd name="connsiteY6" fmla="*/ 1947087 h 2477577"/>
                  <a:gd name="connsiteX7" fmla="*/ 1621693 w 2888639"/>
                  <a:gd name="connsiteY7" fmla="*/ 980 h 2477577"/>
                  <a:gd name="connsiteX0" fmla="*/ 1621693 w 3208630"/>
                  <a:gd name="connsiteY0" fmla="*/ 2034 h 2478631"/>
                  <a:gd name="connsiteX1" fmla="*/ 2887134 w 3208630"/>
                  <a:gd name="connsiteY1" fmla="*/ 1690966 h 2478631"/>
                  <a:gd name="connsiteX2" fmla="*/ 2521374 w 3208630"/>
                  <a:gd name="connsiteY2" fmla="*/ 2138641 h 2478631"/>
                  <a:gd name="connsiteX3" fmla="*/ 1978449 w 3208630"/>
                  <a:gd name="connsiteY3" fmla="*/ 2331046 h 2478631"/>
                  <a:gd name="connsiteX4" fmla="*/ 1338369 w 3208630"/>
                  <a:gd name="connsiteY4" fmla="*/ 2308186 h 2478631"/>
                  <a:gd name="connsiteX5" fmla="*/ 782109 w 3208630"/>
                  <a:gd name="connsiteY5" fmla="*/ 2201506 h 2478631"/>
                  <a:gd name="connsiteX6" fmla="*/ 305860 w 3208630"/>
                  <a:gd name="connsiteY6" fmla="*/ 1948141 h 2478631"/>
                  <a:gd name="connsiteX7" fmla="*/ 1621693 w 3208630"/>
                  <a:gd name="connsiteY7" fmla="*/ 2034 h 2478631"/>
                  <a:gd name="connsiteX0" fmla="*/ 1621693 w 3190558"/>
                  <a:gd name="connsiteY0" fmla="*/ 3008 h 2479605"/>
                  <a:gd name="connsiteX1" fmla="*/ 2887134 w 3190558"/>
                  <a:gd name="connsiteY1" fmla="*/ 1691940 h 2479605"/>
                  <a:gd name="connsiteX2" fmla="*/ 2521374 w 3190558"/>
                  <a:gd name="connsiteY2" fmla="*/ 2139615 h 2479605"/>
                  <a:gd name="connsiteX3" fmla="*/ 1978449 w 3190558"/>
                  <a:gd name="connsiteY3" fmla="*/ 2332020 h 2479605"/>
                  <a:gd name="connsiteX4" fmla="*/ 1338369 w 3190558"/>
                  <a:gd name="connsiteY4" fmla="*/ 2309160 h 2479605"/>
                  <a:gd name="connsiteX5" fmla="*/ 782109 w 3190558"/>
                  <a:gd name="connsiteY5" fmla="*/ 2202480 h 2479605"/>
                  <a:gd name="connsiteX6" fmla="*/ 305860 w 3190558"/>
                  <a:gd name="connsiteY6" fmla="*/ 1949115 h 2479605"/>
                  <a:gd name="connsiteX7" fmla="*/ 1621693 w 3190558"/>
                  <a:gd name="connsiteY7" fmla="*/ 3008 h 2479605"/>
                  <a:gd name="connsiteX0" fmla="*/ 1621693 w 3249220"/>
                  <a:gd name="connsiteY0" fmla="*/ 12261 h 2488858"/>
                  <a:gd name="connsiteX1" fmla="*/ 2887134 w 3249220"/>
                  <a:gd name="connsiteY1" fmla="*/ 1701193 h 2488858"/>
                  <a:gd name="connsiteX2" fmla="*/ 2521374 w 3249220"/>
                  <a:gd name="connsiteY2" fmla="*/ 2148868 h 2488858"/>
                  <a:gd name="connsiteX3" fmla="*/ 1978449 w 3249220"/>
                  <a:gd name="connsiteY3" fmla="*/ 2341273 h 2488858"/>
                  <a:gd name="connsiteX4" fmla="*/ 1338369 w 3249220"/>
                  <a:gd name="connsiteY4" fmla="*/ 2318413 h 2488858"/>
                  <a:gd name="connsiteX5" fmla="*/ 782109 w 3249220"/>
                  <a:gd name="connsiteY5" fmla="*/ 2211733 h 2488858"/>
                  <a:gd name="connsiteX6" fmla="*/ 305860 w 3249220"/>
                  <a:gd name="connsiteY6" fmla="*/ 1958368 h 2488858"/>
                  <a:gd name="connsiteX7" fmla="*/ 1621693 w 3249220"/>
                  <a:gd name="connsiteY7" fmla="*/ 12261 h 2488858"/>
                  <a:gd name="connsiteX0" fmla="*/ 1621693 w 3217145"/>
                  <a:gd name="connsiteY0" fmla="*/ 7760 h 2484357"/>
                  <a:gd name="connsiteX1" fmla="*/ 2887134 w 3217145"/>
                  <a:gd name="connsiteY1" fmla="*/ 1696692 h 2484357"/>
                  <a:gd name="connsiteX2" fmla="*/ 2521374 w 3217145"/>
                  <a:gd name="connsiteY2" fmla="*/ 2144367 h 2484357"/>
                  <a:gd name="connsiteX3" fmla="*/ 1978449 w 3217145"/>
                  <a:gd name="connsiteY3" fmla="*/ 2336772 h 2484357"/>
                  <a:gd name="connsiteX4" fmla="*/ 1338369 w 3217145"/>
                  <a:gd name="connsiteY4" fmla="*/ 2313912 h 2484357"/>
                  <a:gd name="connsiteX5" fmla="*/ 782109 w 3217145"/>
                  <a:gd name="connsiteY5" fmla="*/ 2207232 h 2484357"/>
                  <a:gd name="connsiteX6" fmla="*/ 305860 w 3217145"/>
                  <a:gd name="connsiteY6" fmla="*/ 1953867 h 2484357"/>
                  <a:gd name="connsiteX7" fmla="*/ 1621693 w 3217145"/>
                  <a:gd name="connsiteY7" fmla="*/ 7760 h 2484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17145" h="2484357">
                    <a:moveTo>
                      <a:pt x="1621693" y="7760"/>
                    </a:moveTo>
                    <a:cubicBezTo>
                      <a:pt x="2531965" y="-88442"/>
                      <a:pt x="3834467" y="723371"/>
                      <a:pt x="2887134" y="1696692"/>
                    </a:cubicBezTo>
                    <a:cubicBezTo>
                      <a:pt x="2894754" y="1800197"/>
                      <a:pt x="2887134" y="2162782"/>
                      <a:pt x="2521374" y="2144367"/>
                    </a:cubicBezTo>
                    <a:cubicBezTo>
                      <a:pt x="2464859" y="2284702"/>
                      <a:pt x="2339764" y="2577437"/>
                      <a:pt x="1978449" y="2336772"/>
                    </a:cubicBezTo>
                    <a:cubicBezTo>
                      <a:pt x="1826049" y="2420592"/>
                      <a:pt x="1582209" y="2633952"/>
                      <a:pt x="1338369" y="2313912"/>
                    </a:cubicBezTo>
                    <a:cubicBezTo>
                      <a:pt x="1180889" y="2423132"/>
                      <a:pt x="901489" y="2517112"/>
                      <a:pt x="782109" y="2207232"/>
                    </a:cubicBezTo>
                    <a:cubicBezTo>
                      <a:pt x="455719" y="2313277"/>
                      <a:pt x="373170" y="2129762"/>
                      <a:pt x="305860" y="1953867"/>
                    </a:cubicBezTo>
                    <a:cubicBezTo>
                      <a:pt x="-547580" y="729131"/>
                      <a:pt x="545004" y="6488"/>
                      <a:pt x="1621693" y="7760"/>
                    </a:cubicBezTo>
                    <a:close/>
                  </a:path>
                </a:pathLst>
              </a:custGeom>
              <a:solidFill>
                <a:srgbClr val="57372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12">
                <a:extLst>
                  <a:ext uri="{FF2B5EF4-FFF2-40B4-BE49-F238E27FC236}">
                    <a16:creationId xmlns:a16="http://schemas.microsoft.com/office/drawing/2014/main" id="{27ACB817-FC99-1822-CE9C-F931AAE59B40}"/>
                  </a:ext>
                </a:extLst>
              </p:cNvPr>
              <p:cNvSpPr/>
              <p:nvPr/>
            </p:nvSpPr>
            <p:spPr>
              <a:xfrm rot="17287350">
                <a:off x="10360317" y="2550730"/>
                <a:ext cx="1368784" cy="1002598"/>
              </a:xfrm>
              <a:custGeom>
                <a:avLst/>
                <a:gdLst>
                  <a:gd name="connsiteX0" fmla="*/ 0 w 342900"/>
                  <a:gd name="connsiteY0" fmla="*/ 0 h 266700"/>
                  <a:gd name="connsiteX1" fmla="*/ 342900 w 342900"/>
                  <a:gd name="connsiteY1" fmla="*/ 0 h 266700"/>
                  <a:gd name="connsiteX2" fmla="*/ 342900 w 342900"/>
                  <a:gd name="connsiteY2" fmla="*/ 266700 h 266700"/>
                  <a:gd name="connsiteX3" fmla="*/ 0 w 342900"/>
                  <a:gd name="connsiteY3" fmla="*/ 266700 h 266700"/>
                  <a:gd name="connsiteX4" fmla="*/ 0 w 342900"/>
                  <a:gd name="connsiteY4" fmla="*/ 0 h 266700"/>
                  <a:gd name="connsiteX0" fmla="*/ 0 w 830580"/>
                  <a:gd name="connsiteY0" fmla="*/ 0 h 1173480"/>
                  <a:gd name="connsiteX1" fmla="*/ 342900 w 830580"/>
                  <a:gd name="connsiteY1" fmla="*/ 0 h 1173480"/>
                  <a:gd name="connsiteX2" fmla="*/ 830580 w 830580"/>
                  <a:gd name="connsiteY2" fmla="*/ 1173480 h 1173480"/>
                  <a:gd name="connsiteX3" fmla="*/ 0 w 830580"/>
                  <a:gd name="connsiteY3" fmla="*/ 266700 h 1173480"/>
                  <a:gd name="connsiteX4" fmla="*/ 0 w 830580"/>
                  <a:gd name="connsiteY4" fmla="*/ 0 h 1173480"/>
                  <a:gd name="connsiteX0" fmla="*/ 0 w 1249680"/>
                  <a:gd name="connsiteY0" fmla="*/ 0 h 1173480"/>
                  <a:gd name="connsiteX1" fmla="*/ 342900 w 1249680"/>
                  <a:gd name="connsiteY1" fmla="*/ 0 h 1173480"/>
                  <a:gd name="connsiteX2" fmla="*/ 1249680 w 1249680"/>
                  <a:gd name="connsiteY2" fmla="*/ 1028700 h 1173480"/>
                  <a:gd name="connsiteX3" fmla="*/ 830580 w 1249680"/>
                  <a:gd name="connsiteY3" fmla="*/ 1173480 h 1173480"/>
                  <a:gd name="connsiteX4" fmla="*/ 0 w 1249680"/>
                  <a:gd name="connsiteY4" fmla="*/ 266700 h 1173480"/>
                  <a:gd name="connsiteX5" fmla="*/ 0 w 1249680"/>
                  <a:gd name="connsiteY5" fmla="*/ 0 h 1173480"/>
                  <a:gd name="connsiteX0" fmla="*/ 0 w 1593591"/>
                  <a:gd name="connsiteY0" fmla="*/ 0 h 1173480"/>
                  <a:gd name="connsiteX1" fmla="*/ 342900 w 1593591"/>
                  <a:gd name="connsiteY1" fmla="*/ 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0 w 1593591"/>
                  <a:gd name="connsiteY5" fmla="*/ 26670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0 w 1593591"/>
                  <a:gd name="connsiteY5" fmla="*/ 26670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53340 w 1593591"/>
                  <a:gd name="connsiteY5" fmla="*/ 21336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53340 w 1593591"/>
                  <a:gd name="connsiteY5" fmla="*/ 213360 h 1173480"/>
                  <a:gd name="connsiteX6" fmla="*/ 0 w 1593591"/>
                  <a:gd name="connsiteY6" fmla="*/ 0 h 1173480"/>
                  <a:gd name="connsiteX0" fmla="*/ 0 w 1593591"/>
                  <a:gd name="connsiteY0" fmla="*/ 0 h 1249276"/>
                  <a:gd name="connsiteX1" fmla="*/ 266700 w 1593591"/>
                  <a:gd name="connsiteY1" fmla="*/ 30480 h 1249276"/>
                  <a:gd name="connsiteX2" fmla="*/ 1562100 w 1593591"/>
                  <a:gd name="connsiteY2" fmla="*/ 784860 h 1249276"/>
                  <a:gd name="connsiteX3" fmla="*/ 1249680 w 1593591"/>
                  <a:gd name="connsiteY3" fmla="*/ 1028700 h 1249276"/>
                  <a:gd name="connsiteX4" fmla="*/ 830580 w 1593591"/>
                  <a:gd name="connsiteY4" fmla="*/ 1173480 h 1249276"/>
                  <a:gd name="connsiteX5" fmla="*/ 53340 w 1593591"/>
                  <a:gd name="connsiteY5" fmla="*/ 213360 h 1249276"/>
                  <a:gd name="connsiteX6" fmla="*/ 0 w 1593591"/>
                  <a:gd name="connsiteY6" fmla="*/ 0 h 1249276"/>
                  <a:gd name="connsiteX0" fmla="*/ 0 w 1593591"/>
                  <a:gd name="connsiteY0" fmla="*/ 0 h 1235553"/>
                  <a:gd name="connsiteX1" fmla="*/ 266700 w 1593591"/>
                  <a:gd name="connsiteY1" fmla="*/ 30480 h 1235553"/>
                  <a:gd name="connsiteX2" fmla="*/ 1562100 w 1593591"/>
                  <a:gd name="connsiteY2" fmla="*/ 784860 h 1235553"/>
                  <a:gd name="connsiteX3" fmla="*/ 1249680 w 1593591"/>
                  <a:gd name="connsiteY3" fmla="*/ 1028700 h 1235553"/>
                  <a:gd name="connsiteX4" fmla="*/ 792480 w 1593591"/>
                  <a:gd name="connsiteY4" fmla="*/ 1158240 h 1235553"/>
                  <a:gd name="connsiteX5" fmla="*/ 53340 w 1593591"/>
                  <a:gd name="connsiteY5" fmla="*/ 213360 h 1235553"/>
                  <a:gd name="connsiteX6" fmla="*/ 0 w 1593591"/>
                  <a:gd name="connsiteY6" fmla="*/ 0 h 1235553"/>
                  <a:gd name="connsiteX0" fmla="*/ 0 w 1593591"/>
                  <a:gd name="connsiteY0" fmla="*/ 0 h 1268261"/>
                  <a:gd name="connsiteX1" fmla="*/ 266700 w 1593591"/>
                  <a:gd name="connsiteY1" fmla="*/ 30480 h 1268261"/>
                  <a:gd name="connsiteX2" fmla="*/ 1562100 w 1593591"/>
                  <a:gd name="connsiteY2" fmla="*/ 784860 h 1268261"/>
                  <a:gd name="connsiteX3" fmla="*/ 1249680 w 1593591"/>
                  <a:gd name="connsiteY3" fmla="*/ 1028700 h 1268261"/>
                  <a:gd name="connsiteX4" fmla="*/ 792480 w 1593591"/>
                  <a:gd name="connsiteY4" fmla="*/ 1158240 h 1268261"/>
                  <a:gd name="connsiteX5" fmla="*/ 53340 w 1593591"/>
                  <a:gd name="connsiteY5" fmla="*/ 213360 h 1268261"/>
                  <a:gd name="connsiteX6" fmla="*/ 0 w 1593591"/>
                  <a:gd name="connsiteY6" fmla="*/ 0 h 1268261"/>
                  <a:gd name="connsiteX0" fmla="*/ 0 w 1593591"/>
                  <a:gd name="connsiteY0" fmla="*/ 0 h 1268261"/>
                  <a:gd name="connsiteX1" fmla="*/ 266700 w 1593591"/>
                  <a:gd name="connsiteY1" fmla="*/ 30480 h 1268261"/>
                  <a:gd name="connsiteX2" fmla="*/ 1562100 w 1593591"/>
                  <a:gd name="connsiteY2" fmla="*/ 784860 h 1268261"/>
                  <a:gd name="connsiteX3" fmla="*/ 1249680 w 1593591"/>
                  <a:gd name="connsiteY3" fmla="*/ 1028700 h 1268261"/>
                  <a:gd name="connsiteX4" fmla="*/ 792480 w 1593591"/>
                  <a:gd name="connsiteY4" fmla="*/ 1158240 h 1268261"/>
                  <a:gd name="connsiteX5" fmla="*/ 53340 w 1593591"/>
                  <a:gd name="connsiteY5" fmla="*/ 213360 h 1268261"/>
                  <a:gd name="connsiteX6" fmla="*/ 0 w 1593591"/>
                  <a:gd name="connsiteY6" fmla="*/ 0 h 1268261"/>
                  <a:gd name="connsiteX0" fmla="*/ 0 w 1593591"/>
                  <a:gd name="connsiteY0" fmla="*/ 0 h 1284749"/>
                  <a:gd name="connsiteX1" fmla="*/ 266700 w 1593591"/>
                  <a:gd name="connsiteY1" fmla="*/ 30480 h 1284749"/>
                  <a:gd name="connsiteX2" fmla="*/ 1562100 w 1593591"/>
                  <a:gd name="connsiteY2" fmla="*/ 784860 h 1284749"/>
                  <a:gd name="connsiteX3" fmla="*/ 1249680 w 1593591"/>
                  <a:gd name="connsiteY3" fmla="*/ 1028700 h 1284749"/>
                  <a:gd name="connsiteX4" fmla="*/ 792480 w 1593591"/>
                  <a:gd name="connsiteY4" fmla="*/ 1158240 h 1284749"/>
                  <a:gd name="connsiteX5" fmla="*/ 53340 w 1593591"/>
                  <a:gd name="connsiteY5" fmla="*/ 213360 h 1284749"/>
                  <a:gd name="connsiteX6" fmla="*/ 0 w 1593591"/>
                  <a:gd name="connsiteY6" fmla="*/ 0 h 1284749"/>
                  <a:gd name="connsiteX0" fmla="*/ 0 w 1605937"/>
                  <a:gd name="connsiteY0" fmla="*/ 0 h 1284749"/>
                  <a:gd name="connsiteX1" fmla="*/ 266700 w 1605937"/>
                  <a:gd name="connsiteY1" fmla="*/ 30480 h 1284749"/>
                  <a:gd name="connsiteX2" fmla="*/ 1562100 w 1605937"/>
                  <a:gd name="connsiteY2" fmla="*/ 784860 h 1284749"/>
                  <a:gd name="connsiteX3" fmla="*/ 1249680 w 1605937"/>
                  <a:gd name="connsiteY3" fmla="*/ 1028700 h 1284749"/>
                  <a:gd name="connsiteX4" fmla="*/ 792480 w 1605937"/>
                  <a:gd name="connsiteY4" fmla="*/ 1158240 h 1284749"/>
                  <a:gd name="connsiteX5" fmla="*/ 53340 w 1605937"/>
                  <a:gd name="connsiteY5" fmla="*/ 213360 h 1284749"/>
                  <a:gd name="connsiteX6" fmla="*/ 0 w 1605937"/>
                  <a:gd name="connsiteY6" fmla="*/ 0 h 1284749"/>
                  <a:gd name="connsiteX0" fmla="*/ 0 w 1605937"/>
                  <a:gd name="connsiteY0" fmla="*/ 0 h 1284749"/>
                  <a:gd name="connsiteX1" fmla="*/ 266700 w 1605937"/>
                  <a:gd name="connsiteY1" fmla="*/ 30480 h 1284749"/>
                  <a:gd name="connsiteX2" fmla="*/ 1562100 w 1605937"/>
                  <a:gd name="connsiteY2" fmla="*/ 784860 h 1284749"/>
                  <a:gd name="connsiteX3" fmla="*/ 1249680 w 1605937"/>
                  <a:gd name="connsiteY3" fmla="*/ 1028700 h 1284749"/>
                  <a:gd name="connsiteX4" fmla="*/ 792480 w 1605937"/>
                  <a:gd name="connsiteY4" fmla="*/ 1158240 h 1284749"/>
                  <a:gd name="connsiteX5" fmla="*/ 53340 w 1605937"/>
                  <a:gd name="connsiteY5" fmla="*/ 213360 h 1284749"/>
                  <a:gd name="connsiteX6" fmla="*/ 0 w 1605937"/>
                  <a:gd name="connsiteY6" fmla="*/ 0 h 1284749"/>
                  <a:gd name="connsiteX0" fmla="*/ 0 w 1753987"/>
                  <a:gd name="connsiteY0" fmla="*/ 0 h 1284749"/>
                  <a:gd name="connsiteX1" fmla="*/ 266700 w 1753987"/>
                  <a:gd name="connsiteY1" fmla="*/ 30480 h 1284749"/>
                  <a:gd name="connsiteX2" fmla="*/ 1562100 w 1753987"/>
                  <a:gd name="connsiteY2" fmla="*/ 784860 h 1284749"/>
                  <a:gd name="connsiteX3" fmla="*/ 1249680 w 1753987"/>
                  <a:gd name="connsiteY3" fmla="*/ 1028700 h 1284749"/>
                  <a:gd name="connsiteX4" fmla="*/ 792480 w 1753987"/>
                  <a:gd name="connsiteY4" fmla="*/ 1158240 h 1284749"/>
                  <a:gd name="connsiteX5" fmla="*/ 53340 w 1753987"/>
                  <a:gd name="connsiteY5" fmla="*/ 213360 h 1284749"/>
                  <a:gd name="connsiteX6" fmla="*/ 0 w 1753987"/>
                  <a:gd name="connsiteY6" fmla="*/ 0 h 1284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3987" h="1284749">
                    <a:moveTo>
                      <a:pt x="0" y="0"/>
                    </a:moveTo>
                    <a:lnTo>
                      <a:pt x="266700" y="30480"/>
                    </a:lnTo>
                    <a:cubicBezTo>
                      <a:pt x="1723390" y="-60960"/>
                      <a:pt x="2005330" y="842010"/>
                      <a:pt x="1562100" y="784860"/>
                    </a:cubicBezTo>
                    <a:cubicBezTo>
                      <a:pt x="1713230" y="956310"/>
                      <a:pt x="1440180" y="1153160"/>
                      <a:pt x="1249680" y="1028700"/>
                    </a:cubicBezTo>
                    <a:cubicBezTo>
                      <a:pt x="1242060" y="1163320"/>
                      <a:pt x="1150620" y="1450340"/>
                      <a:pt x="792480" y="1158240"/>
                    </a:cubicBezTo>
                    <a:cubicBezTo>
                      <a:pt x="464820" y="1508760"/>
                      <a:pt x="-7620" y="975360"/>
                      <a:pt x="53340" y="21336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372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578F8416-5333-8905-DF2D-4B5A81655BE5}"/>
                  </a:ext>
                </a:extLst>
              </p:cNvPr>
              <p:cNvSpPr/>
              <p:nvPr/>
            </p:nvSpPr>
            <p:spPr>
              <a:xfrm rot="3906900">
                <a:off x="10185382" y="3243675"/>
                <a:ext cx="516773" cy="739387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rgbClr val="57372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C5E104FD-B290-0C2E-B990-61C49E0C1555}"/>
                  </a:ext>
                </a:extLst>
              </p:cNvPr>
              <p:cNvSpPr/>
              <p:nvPr/>
            </p:nvSpPr>
            <p:spPr>
              <a:xfrm rot="5652440">
                <a:off x="9661183" y="2424021"/>
                <a:ext cx="697977" cy="944301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  <a:gd name="connsiteX0" fmla="*/ 172676 w 407860"/>
                  <a:gd name="connsiteY0" fmla="*/ 0 h 520462"/>
                  <a:gd name="connsiteX1" fmla="*/ 198108 w 407860"/>
                  <a:gd name="connsiteY1" fmla="*/ 7895 h 520462"/>
                  <a:gd name="connsiteX2" fmla="*/ 395348 w 407860"/>
                  <a:gd name="connsiteY2" fmla="*/ 70417 h 520462"/>
                  <a:gd name="connsiteX3" fmla="*/ 366979 w 407860"/>
                  <a:gd name="connsiteY3" fmla="*/ 262663 h 520462"/>
                  <a:gd name="connsiteX4" fmla="*/ 198108 w 407860"/>
                  <a:gd name="connsiteY4" fmla="*/ 517431 h 520462"/>
                  <a:gd name="connsiteX5" fmla="*/ 188345 w 407860"/>
                  <a:gd name="connsiteY5" fmla="*/ 520462 h 520462"/>
                  <a:gd name="connsiteX6" fmla="*/ 170415 w 407860"/>
                  <a:gd name="connsiteY6" fmla="*/ 514896 h 520462"/>
                  <a:gd name="connsiteX7" fmla="*/ 0 w 407860"/>
                  <a:gd name="connsiteY7" fmla="*/ 257799 h 520462"/>
                  <a:gd name="connsiteX8" fmla="*/ 170415 w 407860"/>
                  <a:gd name="connsiteY8" fmla="*/ 702 h 520462"/>
                  <a:gd name="connsiteX9" fmla="*/ 172676 w 407860"/>
                  <a:gd name="connsiteY9" fmla="*/ 0 h 520462"/>
                  <a:gd name="connsiteX0" fmla="*/ 172676 w 404138"/>
                  <a:gd name="connsiteY0" fmla="*/ 0 h 520462"/>
                  <a:gd name="connsiteX1" fmla="*/ 198108 w 404138"/>
                  <a:gd name="connsiteY1" fmla="*/ 7895 h 520462"/>
                  <a:gd name="connsiteX2" fmla="*/ 395348 w 404138"/>
                  <a:gd name="connsiteY2" fmla="*/ 70417 h 520462"/>
                  <a:gd name="connsiteX3" fmla="*/ 366979 w 404138"/>
                  <a:gd name="connsiteY3" fmla="*/ 262663 h 520462"/>
                  <a:gd name="connsiteX4" fmla="*/ 342226 w 404138"/>
                  <a:gd name="connsiteY4" fmla="*/ 422931 h 520462"/>
                  <a:gd name="connsiteX5" fmla="*/ 198108 w 404138"/>
                  <a:gd name="connsiteY5" fmla="*/ 517431 h 520462"/>
                  <a:gd name="connsiteX6" fmla="*/ 188345 w 404138"/>
                  <a:gd name="connsiteY6" fmla="*/ 520462 h 520462"/>
                  <a:gd name="connsiteX7" fmla="*/ 170415 w 404138"/>
                  <a:gd name="connsiteY7" fmla="*/ 514896 h 520462"/>
                  <a:gd name="connsiteX8" fmla="*/ 0 w 404138"/>
                  <a:gd name="connsiteY8" fmla="*/ 257799 h 520462"/>
                  <a:gd name="connsiteX9" fmla="*/ 170415 w 404138"/>
                  <a:gd name="connsiteY9" fmla="*/ 702 h 520462"/>
                  <a:gd name="connsiteX10" fmla="*/ 172676 w 404138"/>
                  <a:gd name="connsiteY10" fmla="*/ 0 h 520462"/>
                  <a:gd name="connsiteX0" fmla="*/ 172676 w 403705"/>
                  <a:gd name="connsiteY0" fmla="*/ 0 h 520462"/>
                  <a:gd name="connsiteX1" fmla="*/ 198108 w 403705"/>
                  <a:gd name="connsiteY1" fmla="*/ 7895 h 520462"/>
                  <a:gd name="connsiteX2" fmla="*/ 395348 w 403705"/>
                  <a:gd name="connsiteY2" fmla="*/ 70417 h 520462"/>
                  <a:gd name="connsiteX3" fmla="*/ 366979 w 403705"/>
                  <a:gd name="connsiteY3" fmla="*/ 262663 h 520462"/>
                  <a:gd name="connsiteX4" fmla="*/ 365569 w 403705"/>
                  <a:gd name="connsiteY4" fmla="*/ 444751 h 520462"/>
                  <a:gd name="connsiteX5" fmla="*/ 198108 w 403705"/>
                  <a:gd name="connsiteY5" fmla="*/ 517431 h 520462"/>
                  <a:gd name="connsiteX6" fmla="*/ 188345 w 403705"/>
                  <a:gd name="connsiteY6" fmla="*/ 520462 h 520462"/>
                  <a:gd name="connsiteX7" fmla="*/ 170415 w 403705"/>
                  <a:gd name="connsiteY7" fmla="*/ 514896 h 520462"/>
                  <a:gd name="connsiteX8" fmla="*/ 0 w 403705"/>
                  <a:gd name="connsiteY8" fmla="*/ 257799 h 520462"/>
                  <a:gd name="connsiteX9" fmla="*/ 170415 w 403705"/>
                  <a:gd name="connsiteY9" fmla="*/ 702 h 520462"/>
                  <a:gd name="connsiteX10" fmla="*/ 172676 w 403705"/>
                  <a:gd name="connsiteY10" fmla="*/ 0 h 520462"/>
                  <a:gd name="connsiteX0" fmla="*/ 210132 w 441161"/>
                  <a:gd name="connsiteY0" fmla="*/ 0 h 520462"/>
                  <a:gd name="connsiteX1" fmla="*/ 235564 w 441161"/>
                  <a:gd name="connsiteY1" fmla="*/ 7895 h 520462"/>
                  <a:gd name="connsiteX2" fmla="*/ 432804 w 441161"/>
                  <a:gd name="connsiteY2" fmla="*/ 70417 h 520462"/>
                  <a:gd name="connsiteX3" fmla="*/ 404435 w 441161"/>
                  <a:gd name="connsiteY3" fmla="*/ 262663 h 520462"/>
                  <a:gd name="connsiteX4" fmla="*/ 403025 w 441161"/>
                  <a:gd name="connsiteY4" fmla="*/ 444751 h 520462"/>
                  <a:gd name="connsiteX5" fmla="*/ 235564 w 441161"/>
                  <a:gd name="connsiteY5" fmla="*/ 517431 h 520462"/>
                  <a:gd name="connsiteX6" fmla="*/ 225801 w 441161"/>
                  <a:gd name="connsiteY6" fmla="*/ 520462 h 520462"/>
                  <a:gd name="connsiteX7" fmla="*/ 207871 w 441161"/>
                  <a:gd name="connsiteY7" fmla="*/ 514896 h 520462"/>
                  <a:gd name="connsiteX8" fmla="*/ 11242 w 441161"/>
                  <a:gd name="connsiteY8" fmla="*/ 397647 h 520462"/>
                  <a:gd name="connsiteX9" fmla="*/ 37456 w 441161"/>
                  <a:gd name="connsiteY9" fmla="*/ 257799 h 520462"/>
                  <a:gd name="connsiteX10" fmla="*/ 207871 w 441161"/>
                  <a:gd name="connsiteY10" fmla="*/ 702 h 520462"/>
                  <a:gd name="connsiteX11" fmla="*/ 210132 w 441161"/>
                  <a:gd name="connsiteY11" fmla="*/ 0 h 520462"/>
                  <a:gd name="connsiteX0" fmla="*/ 208522 w 439551"/>
                  <a:gd name="connsiteY0" fmla="*/ 0 h 520462"/>
                  <a:gd name="connsiteX1" fmla="*/ 233954 w 439551"/>
                  <a:gd name="connsiteY1" fmla="*/ 7895 h 520462"/>
                  <a:gd name="connsiteX2" fmla="*/ 431194 w 439551"/>
                  <a:gd name="connsiteY2" fmla="*/ 70417 h 520462"/>
                  <a:gd name="connsiteX3" fmla="*/ 402825 w 439551"/>
                  <a:gd name="connsiteY3" fmla="*/ 262663 h 520462"/>
                  <a:gd name="connsiteX4" fmla="*/ 401415 w 439551"/>
                  <a:gd name="connsiteY4" fmla="*/ 444751 h 520462"/>
                  <a:gd name="connsiteX5" fmla="*/ 233954 w 439551"/>
                  <a:gd name="connsiteY5" fmla="*/ 517431 h 520462"/>
                  <a:gd name="connsiteX6" fmla="*/ 224191 w 439551"/>
                  <a:gd name="connsiteY6" fmla="*/ 520462 h 520462"/>
                  <a:gd name="connsiteX7" fmla="*/ 206261 w 439551"/>
                  <a:gd name="connsiteY7" fmla="*/ 514896 h 520462"/>
                  <a:gd name="connsiteX8" fmla="*/ 9632 w 439551"/>
                  <a:gd name="connsiteY8" fmla="*/ 397647 h 520462"/>
                  <a:gd name="connsiteX9" fmla="*/ 35846 w 439551"/>
                  <a:gd name="connsiteY9" fmla="*/ 257799 h 520462"/>
                  <a:gd name="connsiteX10" fmla="*/ 13129 w 439551"/>
                  <a:gd name="connsiteY10" fmla="*/ 55574 h 520462"/>
                  <a:gd name="connsiteX11" fmla="*/ 206261 w 439551"/>
                  <a:gd name="connsiteY11" fmla="*/ 702 h 520462"/>
                  <a:gd name="connsiteX12" fmla="*/ 208522 w 439551"/>
                  <a:gd name="connsiteY12" fmla="*/ 0 h 520462"/>
                  <a:gd name="connsiteX0" fmla="*/ 208522 w 443284"/>
                  <a:gd name="connsiteY0" fmla="*/ 0 h 520462"/>
                  <a:gd name="connsiteX1" fmla="*/ 233954 w 443284"/>
                  <a:gd name="connsiteY1" fmla="*/ 7895 h 520462"/>
                  <a:gd name="connsiteX2" fmla="*/ 431194 w 443284"/>
                  <a:gd name="connsiteY2" fmla="*/ 70417 h 520462"/>
                  <a:gd name="connsiteX3" fmla="*/ 401415 w 443284"/>
                  <a:gd name="connsiteY3" fmla="*/ 444751 h 520462"/>
                  <a:gd name="connsiteX4" fmla="*/ 233954 w 443284"/>
                  <a:gd name="connsiteY4" fmla="*/ 517431 h 520462"/>
                  <a:gd name="connsiteX5" fmla="*/ 224191 w 443284"/>
                  <a:gd name="connsiteY5" fmla="*/ 520462 h 520462"/>
                  <a:gd name="connsiteX6" fmla="*/ 206261 w 443284"/>
                  <a:gd name="connsiteY6" fmla="*/ 514896 h 520462"/>
                  <a:gd name="connsiteX7" fmla="*/ 9632 w 443284"/>
                  <a:gd name="connsiteY7" fmla="*/ 397647 h 520462"/>
                  <a:gd name="connsiteX8" fmla="*/ 35846 w 443284"/>
                  <a:gd name="connsiteY8" fmla="*/ 257799 h 520462"/>
                  <a:gd name="connsiteX9" fmla="*/ 13129 w 443284"/>
                  <a:gd name="connsiteY9" fmla="*/ 55574 h 520462"/>
                  <a:gd name="connsiteX10" fmla="*/ 206261 w 443284"/>
                  <a:gd name="connsiteY10" fmla="*/ 702 h 520462"/>
                  <a:gd name="connsiteX11" fmla="*/ 208522 w 443284"/>
                  <a:gd name="connsiteY11" fmla="*/ 0 h 520462"/>
                  <a:gd name="connsiteX0" fmla="*/ 208522 w 439542"/>
                  <a:gd name="connsiteY0" fmla="*/ 0 h 520462"/>
                  <a:gd name="connsiteX1" fmla="*/ 233954 w 439542"/>
                  <a:gd name="connsiteY1" fmla="*/ 7895 h 520462"/>
                  <a:gd name="connsiteX2" fmla="*/ 431194 w 439542"/>
                  <a:gd name="connsiteY2" fmla="*/ 70417 h 520462"/>
                  <a:gd name="connsiteX3" fmla="*/ 394707 w 439542"/>
                  <a:gd name="connsiteY3" fmla="*/ 371452 h 520462"/>
                  <a:gd name="connsiteX4" fmla="*/ 401415 w 439542"/>
                  <a:gd name="connsiteY4" fmla="*/ 444751 h 520462"/>
                  <a:gd name="connsiteX5" fmla="*/ 233954 w 439542"/>
                  <a:gd name="connsiteY5" fmla="*/ 517431 h 520462"/>
                  <a:gd name="connsiteX6" fmla="*/ 224191 w 439542"/>
                  <a:gd name="connsiteY6" fmla="*/ 520462 h 520462"/>
                  <a:gd name="connsiteX7" fmla="*/ 206261 w 439542"/>
                  <a:gd name="connsiteY7" fmla="*/ 514896 h 520462"/>
                  <a:gd name="connsiteX8" fmla="*/ 9632 w 439542"/>
                  <a:gd name="connsiteY8" fmla="*/ 397647 h 520462"/>
                  <a:gd name="connsiteX9" fmla="*/ 35846 w 439542"/>
                  <a:gd name="connsiteY9" fmla="*/ 257799 h 520462"/>
                  <a:gd name="connsiteX10" fmla="*/ 13129 w 439542"/>
                  <a:gd name="connsiteY10" fmla="*/ 55574 h 520462"/>
                  <a:gd name="connsiteX11" fmla="*/ 206261 w 439542"/>
                  <a:gd name="connsiteY11" fmla="*/ 702 h 520462"/>
                  <a:gd name="connsiteX12" fmla="*/ 208522 w 439542"/>
                  <a:gd name="connsiteY12" fmla="*/ 0 h 520462"/>
                  <a:gd name="connsiteX0" fmla="*/ 208522 w 443284"/>
                  <a:gd name="connsiteY0" fmla="*/ 0 h 520462"/>
                  <a:gd name="connsiteX1" fmla="*/ 233954 w 443284"/>
                  <a:gd name="connsiteY1" fmla="*/ 7895 h 520462"/>
                  <a:gd name="connsiteX2" fmla="*/ 431194 w 443284"/>
                  <a:gd name="connsiteY2" fmla="*/ 70417 h 520462"/>
                  <a:gd name="connsiteX3" fmla="*/ 401415 w 443284"/>
                  <a:gd name="connsiteY3" fmla="*/ 444751 h 520462"/>
                  <a:gd name="connsiteX4" fmla="*/ 233954 w 443284"/>
                  <a:gd name="connsiteY4" fmla="*/ 517431 h 520462"/>
                  <a:gd name="connsiteX5" fmla="*/ 224191 w 443284"/>
                  <a:gd name="connsiteY5" fmla="*/ 520462 h 520462"/>
                  <a:gd name="connsiteX6" fmla="*/ 206261 w 443284"/>
                  <a:gd name="connsiteY6" fmla="*/ 514896 h 520462"/>
                  <a:gd name="connsiteX7" fmla="*/ 9632 w 443284"/>
                  <a:gd name="connsiteY7" fmla="*/ 397647 h 520462"/>
                  <a:gd name="connsiteX8" fmla="*/ 35846 w 443284"/>
                  <a:gd name="connsiteY8" fmla="*/ 257799 h 520462"/>
                  <a:gd name="connsiteX9" fmla="*/ 13129 w 443284"/>
                  <a:gd name="connsiteY9" fmla="*/ 55574 h 520462"/>
                  <a:gd name="connsiteX10" fmla="*/ 206261 w 443284"/>
                  <a:gd name="connsiteY10" fmla="*/ 702 h 520462"/>
                  <a:gd name="connsiteX11" fmla="*/ 208522 w 443284"/>
                  <a:gd name="connsiteY11" fmla="*/ 0 h 520462"/>
                  <a:gd name="connsiteX0" fmla="*/ 208522 w 445471"/>
                  <a:gd name="connsiteY0" fmla="*/ 0 h 520462"/>
                  <a:gd name="connsiteX1" fmla="*/ 233954 w 445471"/>
                  <a:gd name="connsiteY1" fmla="*/ 7895 h 520462"/>
                  <a:gd name="connsiteX2" fmla="*/ 431194 w 445471"/>
                  <a:gd name="connsiteY2" fmla="*/ 70417 h 520462"/>
                  <a:gd name="connsiteX3" fmla="*/ 426460 w 445471"/>
                  <a:gd name="connsiteY3" fmla="*/ 319533 h 520462"/>
                  <a:gd name="connsiteX4" fmla="*/ 401415 w 445471"/>
                  <a:gd name="connsiteY4" fmla="*/ 444751 h 520462"/>
                  <a:gd name="connsiteX5" fmla="*/ 233954 w 445471"/>
                  <a:gd name="connsiteY5" fmla="*/ 517431 h 520462"/>
                  <a:gd name="connsiteX6" fmla="*/ 224191 w 445471"/>
                  <a:gd name="connsiteY6" fmla="*/ 520462 h 520462"/>
                  <a:gd name="connsiteX7" fmla="*/ 206261 w 445471"/>
                  <a:gd name="connsiteY7" fmla="*/ 514896 h 520462"/>
                  <a:gd name="connsiteX8" fmla="*/ 9632 w 445471"/>
                  <a:gd name="connsiteY8" fmla="*/ 397647 h 520462"/>
                  <a:gd name="connsiteX9" fmla="*/ 35846 w 445471"/>
                  <a:gd name="connsiteY9" fmla="*/ 257799 h 520462"/>
                  <a:gd name="connsiteX10" fmla="*/ 13129 w 445471"/>
                  <a:gd name="connsiteY10" fmla="*/ 55574 h 520462"/>
                  <a:gd name="connsiteX11" fmla="*/ 206261 w 445471"/>
                  <a:gd name="connsiteY11" fmla="*/ 702 h 520462"/>
                  <a:gd name="connsiteX12" fmla="*/ 208522 w 445471"/>
                  <a:gd name="connsiteY12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431194 w 446750"/>
                  <a:gd name="connsiteY2" fmla="*/ 70417 h 520462"/>
                  <a:gd name="connsiteX3" fmla="*/ 431451 w 446750"/>
                  <a:gd name="connsiteY3" fmla="*/ 181400 h 520462"/>
                  <a:gd name="connsiteX4" fmla="*/ 426460 w 446750"/>
                  <a:gd name="connsiteY4" fmla="*/ 319533 h 520462"/>
                  <a:gd name="connsiteX5" fmla="*/ 401415 w 446750"/>
                  <a:gd name="connsiteY5" fmla="*/ 444751 h 520462"/>
                  <a:gd name="connsiteX6" fmla="*/ 233954 w 446750"/>
                  <a:gd name="connsiteY6" fmla="*/ 517431 h 520462"/>
                  <a:gd name="connsiteX7" fmla="*/ 224191 w 446750"/>
                  <a:gd name="connsiteY7" fmla="*/ 520462 h 520462"/>
                  <a:gd name="connsiteX8" fmla="*/ 206261 w 446750"/>
                  <a:gd name="connsiteY8" fmla="*/ 514896 h 520462"/>
                  <a:gd name="connsiteX9" fmla="*/ 9632 w 446750"/>
                  <a:gd name="connsiteY9" fmla="*/ 397647 h 520462"/>
                  <a:gd name="connsiteX10" fmla="*/ 35846 w 446750"/>
                  <a:gd name="connsiteY10" fmla="*/ 257799 h 520462"/>
                  <a:gd name="connsiteX11" fmla="*/ 13129 w 446750"/>
                  <a:gd name="connsiteY11" fmla="*/ 55574 h 520462"/>
                  <a:gd name="connsiteX12" fmla="*/ 206261 w 446750"/>
                  <a:gd name="connsiteY12" fmla="*/ 702 h 520462"/>
                  <a:gd name="connsiteX13" fmla="*/ 208522 w 446750"/>
                  <a:gd name="connsiteY13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345511 w 446750"/>
                  <a:gd name="connsiteY2" fmla="*/ 38411 h 520462"/>
                  <a:gd name="connsiteX3" fmla="*/ 431194 w 446750"/>
                  <a:gd name="connsiteY3" fmla="*/ 70417 h 520462"/>
                  <a:gd name="connsiteX4" fmla="*/ 431451 w 446750"/>
                  <a:gd name="connsiteY4" fmla="*/ 181400 h 520462"/>
                  <a:gd name="connsiteX5" fmla="*/ 426460 w 446750"/>
                  <a:gd name="connsiteY5" fmla="*/ 319533 h 520462"/>
                  <a:gd name="connsiteX6" fmla="*/ 401415 w 446750"/>
                  <a:gd name="connsiteY6" fmla="*/ 444751 h 520462"/>
                  <a:gd name="connsiteX7" fmla="*/ 233954 w 446750"/>
                  <a:gd name="connsiteY7" fmla="*/ 517431 h 520462"/>
                  <a:gd name="connsiteX8" fmla="*/ 224191 w 446750"/>
                  <a:gd name="connsiteY8" fmla="*/ 520462 h 520462"/>
                  <a:gd name="connsiteX9" fmla="*/ 206261 w 446750"/>
                  <a:gd name="connsiteY9" fmla="*/ 514896 h 520462"/>
                  <a:gd name="connsiteX10" fmla="*/ 9632 w 446750"/>
                  <a:gd name="connsiteY10" fmla="*/ 397647 h 520462"/>
                  <a:gd name="connsiteX11" fmla="*/ 35846 w 446750"/>
                  <a:gd name="connsiteY11" fmla="*/ 257799 h 520462"/>
                  <a:gd name="connsiteX12" fmla="*/ 13129 w 446750"/>
                  <a:gd name="connsiteY12" fmla="*/ 55574 h 520462"/>
                  <a:gd name="connsiteX13" fmla="*/ 206261 w 446750"/>
                  <a:gd name="connsiteY13" fmla="*/ 702 h 520462"/>
                  <a:gd name="connsiteX14" fmla="*/ 208522 w 446750"/>
                  <a:gd name="connsiteY14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345511 w 446750"/>
                  <a:gd name="connsiteY2" fmla="*/ 38411 h 520462"/>
                  <a:gd name="connsiteX3" fmla="*/ 431194 w 446750"/>
                  <a:gd name="connsiteY3" fmla="*/ 70417 h 520462"/>
                  <a:gd name="connsiteX4" fmla="*/ 431451 w 446750"/>
                  <a:gd name="connsiteY4" fmla="*/ 181400 h 520462"/>
                  <a:gd name="connsiteX5" fmla="*/ 426460 w 446750"/>
                  <a:gd name="connsiteY5" fmla="*/ 319533 h 520462"/>
                  <a:gd name="connsiteX6" fmla="*/ 401415 w 446750"/>
                  <a:gd name="connsiteY6" fmla="*/ 444751 h 520462"/>
                  <a:gd name="connsiteX7" fmla="*/ 315326 w 446750"/>
                  <a:gd name="connsiteY7" fmla="*/ 501250 h 520462"/>
                  <a:gd name="connsiteX8" fmla="*/ 233954 w 446750"/>
                  <a:gd name="connsiteY8" fmla="*/ 517431 h 520462"/>
                  <a:gd name="connsiteX9" fmla="*/ 224191 w 446750"/>
                  <a:gd name="connsiteY9" fmla="*/ 520462 h 520462"/>
                  <a:gd name="connsiteX10" fmla="*/ 206261 w 446750"/>
                  <a:gd name="connsiteY10" fmla="*/ 514896 h 520462"/>
                  <a:gd name="connsiteX11" fmla="*/ 9632 w 446750"/>
                  <a:gd name="connsiteY11" fmla="*/ 397647 h 520462"/>
                  <a:gd name="connsiteX12" fmla="*/ 35846 w 446750"/>
                  <a:gd name="connsiteY12" fmla="*/ 257799 h 520462"/>
                  <a:gd name="connsiteX13" fmla="*/ 13129 w 446750"/>
                  <a:gd name="connsiteY13" fmla="*/ 55574 h 520462"/>
                  <a:gd name="connsiteX14" fmla="*/ 206261 w 446750"/>
                  <a:gd name="connsiteY14" fmla="*/ 702 h 520462"/>
                  <a:gd name="connsiteX15" fmla="*/ 208522 w 446750"/>
                  <a:gd name="connsiteY15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345511 w 446750"/>
                  <a:gd name="connsiteY2" fmla="*/ 38411 h 520462"/>
                  <a:gd name="connsiteX3" fmla="*/ 431194 w 446750"/>
                  <a:gd name="connsiteY3" fmla="*/ 70417 h 520462"/>
                  <a:gd name="connsiteX4" fmla="*/ 431451 w 446750"/>
                  <a:gd name="connsiteY4" fmla="*/ 181400 h 520462"/>
                  <a:gd name="connsiteX5" fmla="*/ 426460 w 446750"/>
                  <a:gd name="connsiteY5" fmla="*/ 319533 h 520462"/>
                  <a:gd name="connsiteX6" fmla="*/ 401415 w 446750"/>
                  <a:gd name="connsiteY6" fmla="*/ 444751 h 520462"/>
                  <a:gd name="connsiteX7" fmla="*/ 315326 w 446750"/>
                  <a:gd name="connsiteY7" fmla="*/ 501250 h 520462"/>
                  <a:gd name="connsiteX8" fmla="*/ 233954 w 446750"/>
                  <a:gd name="connsiteY8" fmla="*/ 517431 h 520462"/>
                  <a:gd name="connsiteX9" fmla="*/ 224191 w 446750"/>
                  <a:gd name="connsiteY9" fmla="*/ 520462 h 520462"/>
                  <a:gd name="connsiteX10" fmla="*/ 206261 w 446750"/>
                  <a:gd name="connsiteY10" fmla="*/ 514896 h 520462"/>
                  <a:gd name="connsiteX11" fmla="*/ 9632 w 446750"/>
                  <a:gd name="connsiteY11" fmla="*/ 397647 h 520462"/>
                  <a:gd name="connsiteX12" fmla="*/ 35846 w 446750"/>
                  <a:gd name="connsiteY12" fmla="*/ 257799 h 520462"/>
                  <a:gd name="connsiteX13" fmla="*/ 13129 w 446750"/>
                  <a:gd name="connsiteY13" fmla="*/ 55574 h 520462"/>
                  <a:gd name="connsiteX14" fmla="*/ 206261 w 446750"/>
                  <a:gd name="connsiteY14" fmla="*/ 702 h 520462"/>
                  <a:gd name="connsiteX15" fmla="*/ 208522 w 446750"/>
                  <a:gd name="connsiteY15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345511 w 446750"/>
                  <a:gd name="connsiteY2" fmla="*/ 38411 h 520462"/>
                  <a:gd name="connsiteX3" fmla="*/ 431194 w 446750"/>
                  <a:gd name="connsiteY3" fmla="*/ 70417 h 520462"/>
                  <a:gd name="connsiteX4" fmla="*/ 431451 w 446750"/>
                  <a:gd name="connsiteY4" fmla="*/ 181400 h 520462"/>
                  <a:gd name="connsiteX5" fmla="*/ 426460 w 446750"/>
                  <a:gd name="connsiteY5" fmla="*/ 319533 h 520462"/>
                  <a:gd name="connsiteX6" fmla="*/ 401415 w 446750"/>
                  <a:gd name="connsiteY6" fmla="*/ 444751 h 520462"/>
                  <a:gd name="connsiteX7" fmla="*/ 315326 w 446750"/>
                  <a:gd name="connsiteY7" fmla="*/ 501250 h 520462"/>
                  <a:gd name="connsiteX8" fmla="*/ 233954 w 446750"/>
                  <a:gd name="connsiteY8" fmla="*/ 517431 h 520462"/>
                  <a:gd name="connsiteX9" fmla="*/ 224191 w 446750"/>
                  <a:gd name="connsiteY9" fmla="*/ 520462 h 520462"/>
                  <a:gd name="connsiteX10" fmla="*/ 206261 w 446750"/>
                  <a:gd name="connsiteY10" fmla="*/ 514896 h 520462"/>
                  <a:gd name="connsiteX11" fmla="*/ 9632 w 446750"/>
                  <a:gd name="connsiteY11" fmla="*/ 397647 h 520462"/>
                  <a:gd name="connsiteX12" fmla="*/ 35846 w 446750"/>
                  <a:gd name="connsiteY12" fmla="*/ 257799 h 520462"/>
                  <a:gd name="connsiteX13" fmla="*/ 13129 w 446750"/>
                  <a:gd name="connsiteY13" fmla="*/ 55574 h 520462"/>
                  <a:gd name="connsiteX14" fmla="*/ 206261 w 446750"/>
                  <a:gd name="connsiteY14" fmla="*/ 702 h 520462"/>
                  <a:gd name="connsiteX15" fmla="*/ 208522 w 446750"/>
                  <a:gd name="connsiteY15" fmla="*/ 0 h 520462"/>
                  <a:gd name="connsiteX0" fmla="*/ 208522 w 450504"/>
                  <a:gd name="connsiteY0" fmla="*/ 0 h 520462"/>
                  <a:gd name="connsiteX1" fmla="*/ 233954 w 450504"/>
                  <a:gd name="connsiteY1" fmla="*/ 7895 h 520462"/>
                  <a:gd name="connsiteX2" fmla="*/ 345511 w 450504"/>
                  <a:gd name="connsiteY2" fmla="*/ 38411 h 520462"/>
                  <a:gd name="connsiteX3" fmla="*/ 431194 w 450504"/>
                  <a:gd name="connsiteY3" fmla="*/ 70417 h 520462"/>
                  <a:gd name="connsiteX4" fmla="*/ 431451 w 450504"/>
                  <a:gd name="connsiteY4" fmla="*/ 181400 h 520462"/>
                  <a:gd name="connsiteX5" fmla="*/ 426460 w 450504"/>
                  <a:gd name="connsiteY5" fmla="*/ 319533 h 520462"/>
                  <a:gd name="connsiteX6" fmla="*/ 401415 w 450504"/>
                  <a:gd name="connsiteY6" fmla="*/ 444751 h 520462"/>
                  <a:gd name="connsiteX7" fmla="*/ 315326 w 450504"/>
                  <a:gd name="connsiteY7" fmla="*/ 501250 h 520462"/>
                  <a:gd name="connsiteX8" fmla="*/ 233954 w 450504"/>
                  <a:gd name="connsiteY8" fmla="*/ 517431 h 520462"/>
                  <a:gd name="connsiteX9" fmla="*/ 224191 w 450504"/>
                  <a:gd name="connsiteY9" fmla="*/ 520462 h 520462"/>
                  <a:gd name="connsiteX10" fmla="*/ 206261 w 450504"/>
                  <a:gd name="connsiteY10" fmla="*/ 514896 h 520462"/>
                  <a:gd name="connsiteX11" fmla="*/ 9632 w 450504"/>
                  <a:gd name="connsiteY11" fmla="*/ 397647 h 520462"/>
                  <a:gd name="connsiteX12" fmla="*/ 35846 w 450504"/>
                  <a:gd name="connsiteY12" fmla="*/ 257799 h 520462"/>
                  <a:gd name="connsiteX13" fmla="*/ 13129 w 450504"/>
                  <a:gd name="connsiteY13" fmla="*/ 55574 h 520462"/>
                  <a:gd name="connsiteX14" fmla="*/ 206261 w 450504"/>
                  <a:gd name="connsiteY14" fmla="*/ 702 h 520462"/>
                  <a:gd name="connsiteX15" fmla="*/ 208522 w 450504"/>
                  <a:gd name="connsiteY15" fmla="*/ 0 h 520462"/>
                  <a:gd name="connsiteX0" fmla="*/ 208522 w 450504"/>
                  <a:gd name="connsiteY0" fmla="*/ 0 h 520462"/>
                  <a:gd name="connsiteX1" fmla="*/ 233954 w 450504"/>
                  <a:gd name="connsiteY1" fmla="*/ 7895 h 520462"/>
                  <a:gd name="connsiteX2" fmla="*/ 345511 w 450504"/>
                  <a:gd name="connsiteY2" fmla="*/ 38411 h 520462"/>
                  <a:gd name="connsiteX3" fmla="*/ 431194 w 450504"/>
                  <a:gd name="connsiteY3" fmla="*/ 70417 h 520462"/>
                  <a:gd name="connsiteX4" fmla="*/ 431451 w 450504"/>
                  <a:gd name="connsiteY4" fmla="*/ 181400 h 520462"/>
                  <a:gd name="connsiteX5" fmla="*/ 426460 w 450504"/>
                  <a:gd name="connsiteY5" fmla="*/ 319533 h 520462"/>
                  <a:gd name="connsiteX6" fmla="*/ 401415 w 450504"/>
                  <a:gd name="connsiteY6" fmla="*/ 444751 h 520462"/>
                  <a:gd name="connsiteX7" fmla="*/ 315326 w 450504"/>
                  <a:gd name="connsiteY7" fmla="*/ 501250 h 520462"/>
                  <a:gd name="connsiteX8" fmla="*/ 233954 w 450504"/>
                  <a:gd name="connsiteY8" fmla="*/ 517431 h 520462"/>
                  <a:gd name="connsiteX9" fmla="*/ 224191 w 450504"/>
                  <a:gd name="connsiteY9" fmla="*/ 520462 h 520462"/>
                  <a:gd name="connsiteX10" fmla="*/ 206261 w 450504"/>
                  <a:gd name="connsiteY10" fmla="*/ 514896 h 520462"/>
                  <a:gd name="connsiteX11" fmla="*/ 9632 w 450504"/>
                  <a:gd name="connsiteY11" fmla="*/ 397647 h 520462"/>
                  <a:gd name="connsiteX12" fmla="*/ 35846 w 450504"/>
                  <a:gd name="connsiteY12" fmla="*/ 257799 h 520462"/>
                  <a:gd name="connsiteX13" fmla="*/ 13129 w 450504"/>
                  <a:gd name="connsiteY13" fmla="*/ 55574 h 520462"/>
                  <a:gd name="connsiteX14" fmla="*/ 206261 w 450504"/>
                  <a:gd name="connsiteY14" fmla="*/ 702 h 520462"/>
                  <a:gd name="connsiteX15" fmla="*/ 208522 w 450504"/>
                  <a:gd name="connsiteY15" fmla="*/ 0 h 520462"/>
                  <a:gd name="connsiteX0" fmla="*/ 208522 w 450504"/>
                  <a:gd name="connsiteY0" fmla="*/ 0 h 520462"/>
                  <a:gd name="connsiteX1" fmla="*/ 233954 w 450504"/>
                  <a:gd name="connsiteY1" fmla="*/ 7895 h 520462"/>
                  <a:gd name="connsiteX2" fmla="*/ 345511 w 450504"/>
                  <a:gd name="connsiteY2" fmla="*/ 38411 h 520462"/>
                  <a:gd name="connsiteX3" fmla="*/ 431194 w 450504"/>
                  <a:gd name="connsiteY3" fmla="*/ 70417 h 520462"/>
                  <a:gd name="connsiteX4" fmla="*/ 431451 w 450504"/>
                  <a:gd name="connsiteY4" fmla="*/ 181400 h 520462"/>
                  <a:gd name="connsiteX5" fmla="*/ 426460 w 450504"/>
                  <a:gd name="connsiteY5" fmla="*/ 319533 h 520462"/>
                  <a:gd name="connsiteX6" fmla="*/ 401415 w 450504"/>
                  <a:gd name="connsiteY6" fmla="*/ 444751 h 520462"/>
                  <a:gd name="connsiteX7" fmla="*/ 315326 w 450504"/>
                  <a:gd name="connsiteY7" fmla="*/ 501250 h 520462"/>
                  <a:gd name="connsiteX8" fmla="*/ 233954 w 450504"/>
                  <a:gd name="connsiteY8" fmla="*/ 517431 h 520462"/>
                  <a:gd name="connsiteX9" fmla="*/ 224191 w 450504"/>
                  <a:gd name="connsiteY9" fmla="*/ 520462 h 520462"/>
                  <a:gd name="connsiteX10" fmla="*/ 206261 w 450504"/>
                  <a:gd name="connsiteY10" fmla="*/ 514896 h 520462"/>
                  <a:gd name="connsiteX11" fmla="*/ 9632 w 450504"/>
                  <a:gd name="connsiteY11" fmla="*/ 397647 h 520462"/>
                  <a:gd name="connsiteX12" fmla="*/ 35846 w 450504"/>
                  <a:gd name="connsiteY12" fmla="*/ 257799 h 520462"/>
                  <a:gd name="connsiteX13" fmla="*/ 13129 w 450504"/>
                  <a:gd name="connsiteY13" fmla="*/ 55574 h 520462"/>
                  <a:gd name="connsiteX14" fmla="*/ 206261 w 450504"/>
                  <a:gd name="connsiteY14" fmla="*/ 702 h 520462"/>
                  <a:gd name="connsiteX15" fmla="*/ 208522 w 450504"/>
                  <a:gd name="connsiteY15" fmla="*/ 0 h 520462"/>
                  <a:gd name="connsiteX0" fmla="*/ 105762 w 450504"/>
                  <a:gd name="connsiteY0" fmla="*/ 3785 h 519760"/>
                  <a:gd name="connsiteX1" fmla="*/ 233954 w 450504"/>
                  <a:gd name="connsiteY1" fmla="*/ 7193 h 519760"/>
                  <a:gd name="connsiteX2" fmla="*/ 345511 w 450504"/>
                  <a:gd name="connsiteY2" fmla="*/ 37709 h 519760"/>
                  <a:gd name="connsiteX3" fmla="*/ 431194 w 450504"/>
                  <a:gd name="connsiteY3" fmla="*/ 69715 h 519760"/>
                  <a:gd name="connsiteX4" fmla="*/ 431451 w 450504"/>
                  <a:gd name="connsiteY4" fmla="*/ 180698 h 519760"/>
                  <a:gd name="connsiteX5" fmla="*/ 426460 w 450504"/>
                  <a:gd name="connsiteY5" fmla="*/ 318831 h 519760"/>
                  <a:gd name="connsiteX6" fmla="*/ 401415 w 450504"/>
                  <a:gd name="connsiteY6" fmla="*/ 444049 h 519760"/>
                  <a:gd name="connsiteX7" fmla="*/ 315326 w 450504"/>
                  <a:gd name="connsiteY7" fmla="*/ 500548 h 519760"/>
                  <a:gd name="connsiteX8" fmla="*/ 233954 w 450504"/>
                  <a:gd name="connsiteY8" fmla="*/ 516729 h 519760"/>
                  <a:gd name="connsiteX9" fmla="*/ 224191 w 450504"/>
                  <a:gd name="connsiteY9" fmla="*/ 519760 h 519760"/>
                  <a:gd name="connsiteX10" fmla="*/ 206261 w 450504"/>
                  <a:gd name="connsiteY10" fmla="*/ 514194 h 519760"/>
                  <a:gd name="connsiteX11" fmla="*/ 9632 w 450504"/>
                  <a:gd name="connsiteY11" fmla="*/ 396945 h 519760"/>
                  <a:gd name="connsiteX12" fmla="*/ 35846 w 450504"/>
                  <a:gd name="connsiteY12" fmla="*/ 257097 h 519760"/>
                  <a:gd name="connsiteX13" fmla="*/ 13129 w 450504"/>
                  <a:gd name="connsiteY13" fmla="*/ 54872 h 519760"/>
                  <a:gd name="connsiteX14" fmla="*/ 206261 w 450504"/>
                  <a:gd name="connsiteY14" fmla="*/ 0 h 519760"/>
                  <a:gd name="connsiteX15" fmla="*/ 105762 w 450504"/>
                  <a:gd name="connsiteY15" fmla="*/ 3785 h 519760"/>
                  <a:gd name="connsiteX0" fmla="*/ 206261 w 450504"/>
                  <a:gd name="connsiteY0" fmla="*/ 0 h 519760"/>
                  <a:gd name="connsiteX1" fmla="*/ 233954 w 450504"/>
                  <a:gd name="connsiteY1" fmla="*/ 7193 h 519760"/>
                  <a:gd name="connsiteX2" fmla="*/ 345511 w 450504"/>
                  <a:gd name="connsiteY2" fmla="*/ 37709 h 519760"/>
                  <a:gd name="connsiteX3" fmla="*/ 431194 w 450504"/>
                  <a:gd name="connsiteY3" fmla="*/ 69715 h 519760"/>
                  <a:gd name="connsiteX4" fmla="*/ 431451 w 450504"/>
                  <a:gd name="connsiteY4" fmla="*/ 180698 h 519760"/>
                  <a:gd name="connsiteX5" fmla="*/ 426460 w 450504"/>
                  <a:gd name="connsiteY5" fmla="*/ 318831 h 519760"/>
                  <a:gd name="connsiteX6" fmla="*/ 401415 w 450504"/>
                  <a:gd name="connsiteY6" fmla="*/ 444049 h 519760"/>
                  <a:gd name="connsiteX7" fmla="*/ 315326 w 450504"/>
                  <a:gd name="connsiteY7" fmla="*/ 500548 h 519760"/>
                  <a:gd name="connsiteX8" fmla="*/ 233954 w 450504"/>
                  <a:gd name="connsiteY8" fmla="*/ 516729 h 519760"/>
                  <a:gd name="connsiteX9" fmla="*/ 224191 w 450504"/>
                  <a:gd name="connsiteY9" fmla="*/ 519760 h 519760"/>
                  <a:gd name="connsiteX10" fmla="*/ 206261 w 450504"/>
                  <a:gd name="connsiteY10" fmla="*/ 514194 h 519760"/>
                  <a:gd name="connsiteX11" fmla="*/ 9632 w 450504"/>
                  <a:gd name="connsiteY11" fmla="*/ 396945 h 519760"/>
                  <a:gd name="connsiteX12" fmla="*/ 35846 w 450504"/>
                  <a:gd name="connsiteY12" fmla="*/ 257097 h 519760"/>
                  <a:gd name="connsiteX13" fmla="*/ 13129 w 450504"/>
                  <a:gd name="connsiteY13" fmla="*/ 54872 h 519760"/>
                  <a:gd name="connsiteX14" fmla="*/ 206261 w 450504"/>
                  <a:gd name="connsiteY14" fmla="*/ 0 h 519760"/>
                  <a:gd name="connsiteX0" fmla="*/ 13129 w 450504"/>
                  <a:gd name="connsiteY0" fmla="*/ 51475 h 516363"/>
                  <a:gd name="connsiteX1" fmla="*/ 233954 w 450504"/>
                  <a:gd name="connsiteY1" fmla="*/ 3796 h 516363"/>
                  <a:gd name="connsiteX2" fmla="*/ 345511 w 450504"/>
                  <a:gd name="connsiteY2" fmla="*/ 34312 h 516363"/>
                  <a:gd name="connsiteX3" fmla="*/ 431194 w 450504"/>
                  <a:gd name="connsiteY3" fmla="*/ 66318 h 516363"/>
                  <a:gd name="connsiteX4" fmla="*/ 431451 w 450504"/>
                  <a:gd name="connsiteY4" fmla="*/ 177301 h 516363"/>
                  <a:gd name="connsiteX5" fmla="*/ 426460 w 450504"/>
                  <a:gd name="connsiteY5" fmla="*/ 315434 h 516363"/>
                  <a:gd name="connsiteX6" fmla="*/ 401415 w 450504"/>
                  <a:gd name="connsiteY6" fmla="*/ 440652 h 516363"/>
                  <a:gd name="connsiteX7" fmla="*/ 315326 w 450504"/>
                  <a:gd name="connsiteY7" fmla="*/ 497151 h 516363"/>
                  <a:gd name="connsiteX8" fmla="*/ 233954 w 450504"/>
                  <a:gd name="connsiteY8" fmla="*/ 513332 h 516363"/>
                  <a:gd name="connsiteX9" fmla="*/ 224191 w 450504"/>
                  <a:gd name="connsiteY9" fmla="*/ 516363 h 516363"/>
                  <a:gd name="connsiteX10" fmla="*/ 206261 w 450504"/>
                  <a:gd name="connsiteY10" fmla="*/ 510797 h 516363"/>
                  <a:gd name="connsiteX11" fmla="*/ 9632 w 450504"/>
                  <a:gd name="connsiteY11" fmla="*/ 393548 h 516363"/>
                  <a:gd name="connsiteX12" fmla="*/ 35846 w 450504"/>
                  <a:gd name="connsiteY12" fmla="*/ 253700 h 516363"/>
                  <a:gd name="connsiteX13" fmla="*/ 13129 w 450504"/>
                  <a:gd name="connsiteY13" fmla="*/ 51475 h 516363"/>
                  <a:gd name="connsiteX0" fmla="*/ 13129 w 450504"/>
                  <a:gd name="connsiteY0" fmla="*/ 55211 h 520099"/>
                  <a:gd name="connsiteX1" fmla="*/ 149287 w 450504"/>
                  <a:gd name="connsiteY1" fmla="*/ 3256 h 520099"/>
                  <a:gd name="connsiteX2" fmla="*/ 233954 w 450504"/>
                  <a:gd name="connsiteY2" fmla="*/ 7532 h 520099"/>
                  <a:gd name="connsiteX3" fmla="*/ 345511 w 450504"/>
                  <a:gd name="connsiteY3" fmla="*/ 38048 h 520099"/>
                  <a:gd name="connsiteX4" fmla="*/ 431194 w 450504"/>
                  <a:gd name="connsiteY4" fmla="*/ 70054 h 520099"/>
                  <a:gd name="connsiteX5" fmla="*/ 431451 w 450504"/>
                  <a:gd name="connsiteY5" fmla="*/ 181037 h 520099"/>
                  <a:gd name="connsiteX6" fmla="*/ 426460 w 450504"/>
                  <a:gd name="connsiteY6" fmla="*/ 319170 h 520099"/>
                  <a:gd name="connsiteX7" fmla="*/ 401415 w 450504"/>
                  <a:gd name="connsiteY7" fmla="*/ 444388 h 520099"/>
                  <a:gd name="connsiteX8" fmla="*/ 315326 w 450504"/>
                  <a:gd name="connsiteY8" fmla="*/ 500887 h 520099"/>
                  <a:gd name="connsiteX9" fmla="*/ 233954 w 450504"/>
                  <a:gd name="connsiteY9" fmla="*/ 517068 h 520099"/>
                  <a:gd name="connsiteX10" fmla="*/ 224191 w 450504"/>
                  <a:gd name="connsiteY10" fmla="*/ 520099 h 520099"/>
                  <a:gd name="connsiteX11" fmla="*/ 206261 w 450504"/>
                  <a:gd name="connsiteY11" fmla="*/ 514533 h 520099"/>
                  <a:gd name="connsiteX12" fmla="*/ 9632 w 450504"/>
                  <a:gd name="connsiteY12" fmla="*/ 397284 h 520099"/>
                  <a:gd name="connsiteX13" fmla="*/ 35846 w 450504"/>
                  <a:gd name="connsiteY13" fmla="*/ 257436 h 520099"/>
                  <a:gd name="connsiteX14" fmla="*/ 13129 w 450504"/>
                  <a:gd name="connsiteY14" fmla="*/ 55211 h 520099"/>
                  <a:gd name="connsiteX0" fmla="*/ 13129 w 450504"/>
                  <a:gd name="connsiteY0" fmla="*/ 69203 h 534091"/>
                  <a:gd name="connsiteX1" fmla="*/ 149287 w 450504"/>
                  <a:gd name="connsiteY1" fmla="*/ 17248 h 534091"/>
                  <a:gd name="connsiteX2" fmla="*/ 233954 w 450504"/>
                  <a:gd name="connsiteY2" fmla="*/ 21524 h 534091"/>
                  <a:gd name="connsiteX3" fmla="*/ 345511 w 450504"/>
                  <a:gd name="connsiteY3" fmla="*/ 52040 h 534091"/>
                  <a:gd name="connsiteX4" fmla="*/ 431194 w 450504"/>
                  <a:gd name="connsiteY4" fmla="*/ 84046 h 534091"/>
                  <a:gd name="connsiteX5" fmla="*/ 431451 w 450504"/>
                  <a:gd name="connsiteY5" fmla="*/ 195029 h 534091"/>
                  <a:gd name="connsiteX6" fmla="*/ 426460 w 450504"/>
                  <a:gd name="connsiteY6" fmla="*/ 333162 h 534091"/>
                  <a:gd name="connsiteX7" fmla="*/ 401415 w 450504"/>
                  <a:gd name="connsiteY7" fmla="*/ 458380 h 534091"/>
                  <a:gd name="connsiteX8" fmla="*/ 315326 w 450504"/>
                  <a:gd name="connsiteY8" fmla="*/ 514879 h 534091"/>
                  <a:gd name="connsiteX9" fmla="*/ 233954 w 450504"/>
                  <a:gd name="connsiteY9" fmla="*/ 531060 h 534091"/>
                  <a:gd name="connsiteX10" fmla="*/ 224191 w 450504"/>
                  <a:gd name="connsiteY10" fmla="*/ 534091 h 534091"/>
                  <a:gd name="connsiteX11" fmla="*/ 206261 w 450504"/>
                  <a:gd name="connsiteY11" fmla="*/ 528525 h 534091"/>
                  <a:gd name="connsiteX12" fmla="*/ 9632 w 450504"/>
                  <a:gd name="connsiteY12" fmla="*/ 411276 h 534091"/>
                  <a:gd name="connsiteX13" fmla="*/ 35846 w 450504"/>
                  <a:gd name="connsiteY13" fmla="*/ 271428 h 534091"/>
                  <a:gd name="connsiteX14" fmla="*/ 13129 w 450504"/>
                  <a:gd name="connsiteY14" fmla="*/ 69203 h 534091"/>
                  <a:gd name="connsiteX0" fmla="*/ 13129 w 450504"/>
                  <a:gd name="connsiteY0" fmla="*/ 67700 h 532588"/>
                  <a:gd name="connsiteX1" fmla="*/ 69426 w 450504"/>
                  <a:gd name="connsiteY1" fmla="*/ 27067 h 532588"/>
                  <a:gd name="connsiteX2" fmla="*/ 149287 w 450504"/>
                  <a:gd name="connsiteY2" fmla="*/ 15745 h 532588"/>
                  <a:gd name="connsiteX3" fmla="*/ 233954 w 450504"/>
                  <a:gd name="connsiteY3" fmla="*/ 20021 h 532588"/>
                  <a:gd name="connsiteX4" fmla="*/ 345511 w 450504"/>
                  <a:gd name="connsiteY4" fmla="*/ 50537 h 532588"/>
                  <a:gd name="connsiteX5" fmla="*/ 431194 w 450504"/>
                  <a:gd name="connsiteY5" fmla="*/ 82543 h 532588"/>
                  <a:gd name="connsiteX6" fmla="*/ 431451 w 450504"/>
                  <a:gd name="connsiteY6" fmla="*/ 193526 h 532588"/>
                  <a:gd name="connsiteX7" fmla="*/ 426460 w 450504"/>
                  <a:gd name="connsiteY7" fmla="*/ 331659 h 532588"/>
                  <a:gd name="connsiteX8" fmla="*/ 401415 w 450504"/>
                  <a:gd name="connsiteY8" fmla="*/ 456877 h 532588"/>
                  <a:gd name="connsiteX9" fmla="*/ 315326 w 450504"/>
                  <a:gd name="connsiteY9" fmla="*/ 513376 h 532588"/>
                  <a:gd name="connsiteX10" fmla="*/ 233954 w 450504"/>
                  <a:gd name="connsiteY10" fmla="*/ 529557 h 532588"/>
                  <a:gd name="connsiteX11" fmla="*/ 224191 w 450504"/>
                  <a:gd name="connsiteY11" fmla="*/ 532588 h 532588"/>
                  <a:gd name="connsiteX12" fmla="*/ 206261 w 450504"/>
                  <a:gd name="connsiteY12" fmla="*/ 527022 h 532588"/>
                  <a:gd name="connsiteX13" fmla="*/ 9632 w 450504"/>
                  <a:gd name="connsiteY13" fmla="*/ 409773 h 532588"/>
                  <a:gd name="connsiteX14" fmla="*/ 35846 w 450504"/>
                  <a:gd name="connsiteY14" fmla="*/ 269925 h 532588"/>
                  <a:gd name="connsiteX15" fmla="*/ 13129 w 450504"/>
                  <a:gd name="connsiteY15" fmla="*/ 67700 h 532588"/>
                  <a:gd name="connsiteX0" fmla="*/ 13129 w 450504"/>
                  <a:gd name="connsiteY0" fmla="*/ 67700 h 532588"/>
                  <a:gd name="connsiteX1" fmla="*/ 69426 w 450504"/>
                  <a:gd name="connsiteY1" fmla="*/ 27067 h 532588"/>
                  <a:gd name="connsiteX2" fmla="*/ 149287 w 450504"/>
                  <a:gd name="connsiteY2" fmla="*/ 15745 h 532588"/>
                  <a:gd name="connsiteX3" fmla="*/ 233954 w 450504"/>
                  <a:gd name="connsiteY3" fmla="*/ 20021 h 532588"/>
                  <a:gd name="connsiteX4" fmla="*/ 345511 w 450504"/>
                  <a:gd name="connsiteY4" fmla="*/ 50537 h 532588"/>
                  <a:gd name="connsiteX5" fmla="*/ 431194 w 450504"/>
                  <a:gd name="connsiteY5" fmla="*/ 82543 h 532588"/>
                  <a:gd name="connsiteX6" fmla="*/ 431451 w 450504"/>
                  <a:gd name="connsiteY6" fmla="*/ 193526 h 532588"/>
                  <a:gd name="connsiteX7" fmla="*/ 426460 w 450504"/>
                  <a:gd name="connsiteY7" fmla="*/ 331659 h 532588"/>
                  <a:gd name="connsiteX8" fmla="*/ 401415 w 450504"/>
                  <a:gd name="connsiteY8" fmla="*/ 456877 h 532588"/>
                  <a:gd name="connsiteX9" fmla="*/ 315326 w 450504"/>
                  <a:gd name="connsiteY9" fmla="*/ 513376 h 532588"/>
                  <a:gd name="connsiteX10" fmla="*/ 233954 w 450504"/>
                  <a:gd name="connsiteY10" fmla="*/ 529557 h 532588"/>
                  <a:gd name="connsiteX11" fmla="*/ 224191 w 450504"/>
                  <a:gd name="connsiteY11" fmla="*/ 532588 h 532588"/>
                  <a:gd name="connsiteX12" fmla="*/ 206261 w 450504"/>
                  <a:gd name="connsiteY12" fmla="*/ 527022 h 532588"/>
                  <a:gd name="connsiteX13" fmla="*/ 9632 w 450504"/>
                  <a:gd name="connsiteY13" fmla="*/ 409773 h 532588"/>
                  <a:gd name="connsiteX14" fmla="*/ 35846 w 450504"/>
                  <a:gd name="connsiteY14" fmla="*/ 269925 h 532588"/>
                  <a:gd name="connsiteX15" fmla="*/ 13129 w 450504"/>
                  <a:gd name="connsiteY15" fmla="*/ 67700 h 532588"/>
                  <a:gd name="connsiteX0" fmla="*/ 35848 w 473223"/>
                  <a:gd name="connsiteY0" fmla="*/ 67700 h 532588"/>
                  <a:gd name="connsiteX1" fmla="*/ 92145 w 473223"/>
                  <a:gd name="connsiteY1" fmla="*/ 27067 h 532588"/>
                  <a:gd name="connsiteX2" fmla="*/ 172006 w 473223"/>
                  <a:gd name="connsiteY2" fmla="*/ 15745 h 532588"/>
                  <a:gd name="connsiteX3" fmla="*/ 256673 w 473223"/>
                  <a:gd name="connsiteY3" fmla="*/ 20021 h 532588"/>
                  <a:gd name="connsiteX4" fmla="*/ 368230 w 473223"/>
                  <a:gd name="connsiteY4" fmla="*/ 50537 h 532588"/>
                  <a:gd name="connsiteX5" fmla="*/ 453913 w 473223"/>
                  <a:gd name="connsiteY5" fmla="*/ 82543 h 532588"/>
                  <a:gd name="connsiteX6" fmla="*/ 454170 w 473223"/>
                  <a:gd name="connsiteY6" fmla="*/ 193526 h 532588"/>
                  <a:gd name="connsiteX7" fmla="*/ 449179 w 473223"/>
                  <a:gd name="connsiteY7" fmla="*/ 331659 h 532588"/>
                  <a:gd name="connsiteX8" fmla="*/ 424134 w 473223"/>
                  <a:gd name="connsiteY8" fmla="*/ 456877 h 532588"/>
                  <a:gd name="connsiteX9" fmla="*/ 338045 w 473223"/>
                  <a:gd name="connsiteY9" fmla="*/ 513376 h 532588"/>
                  <a:gd name="connsiteX10" fmla="*/ 256673 w 473223"/>
                  <a:gd name="connsiteY10" fmla="*/ 529557 h 532588"/>
                  <a:gd name="connsiteX11" fmla="*/ 246910 w 473223"/>
                  <a:gd name="connsiteY11" fmla="*/ 532588 h 532588"/>
                  <a:gd name="connsiteX12" fmla="*/ 228980 w 473223"/>
                  <a:gd name="connsiteY12" fmla="*/ 527022 h 532588"/>
                  <a:gd name="connsiteX13" fmla="*/ 32351 w 473223"/>
                  <a:gd name="connsiteY13" fmla="*/ 409773 h 532588"/>
                  <a:gd name="connsiteX14" fmla="*/ 58565 w 473223"/>
                  <a:gd name="connsiteY14" fmla="*/ 269925 h 532588"/>
                  <a:gd name="connsiteX15" fmla="*/ 35848 w 473223"/>
                  <a:gd name="connsiteY15" fmla="*/ 67700 h 532588"/>
                  <a:gd name="connsiteX0" fmla="*/ 35848 w 473223"/>
                  <a:gd name="connsiteY0" fmla="*/ 67700 h 532588"/>
                  <a:gd name="connsiteX1" fmla="*/ 92145 w 473223"/>
                  <a:gd name="connsiteY1" fmla="*/ 27067 h 532588"/>
                  <a:gd name="connsiteX2" fmla="*/ 172006 w 473223"/>
                  <a:gd name="connsiteY2" fmla="*/ 15745 h 532588"/>
                  <a:gd name="connsiteX3" fmla="*/ 256673 w 473223"/>
                  <a:gd name="connsiteY3" fmla="*/ 20021 h 532588"/>
                  <a:gd name="connsiteX4" fmla="*/ 368230 w 473223"/>
                  <a:gd name="connsiteY4" fmla="*/ 50537 h 532588"/>
                  <a:gd name="connsiteX5" fmla="*/ 453913 w 473223"/>
                  <a:gd name="connsiteY5" fmla="*/ 82543 h 532588"/>
                  <a:gd name="connsiteX6" fmla="*/ 454170 w 473223"/>
                  <a:gd name="connsiteY6" fmla="*/ 193526 h 532588"/>
                  <a:gd name="connsiteX7" fmla="*/ 449179 w 473223"/>
                  <a:gd name="connsiteY7" fmla="*/ 331659 h 532588"/>
                  <a:gd name="connsiteX8" fmla="*/ 424134 w 473223"/>
                  <a:gd name="connsiteY8" fmla="*/ 456877 h 532588"/>
                  <a:gd name="connsiteX9" fmla="*/ 338045 w 473223"/>
                  <a:gd name="connsiteY9" fmla="*/ 513376 h 532588"/>
                  <a:gd name="connsiteX10" fmla="*/ 256673 w 473223"/>
                  <a:gd name="connsiteY10" fmla="*/ 529557 h 532588"/>
                  <a:gd name="connsiteX11" fmla="*/ 246910 w 473223"/>
                  <a:gd name="connsiteY11" fmla="*/ 532588 h 532588"/>
                  <a:gd name="connsiteX12" fmla="*/ 32351 w 473223"/>
                  <a:gd name="connsiteY12" fmla="*/ 409773 h 532588"/>
                  <a:gd name="connsiteX13" fmla="*/ 58565 w 473223"/>
                  <a:gd name="connsiteY13" fmla="*/ 269925 h 532588"/>
                  <a:gd name="connsiteX14" fmla="*/ 35848 w 473223"/>
                  <a:gd name="connsiteY14" fmla="*/ 67700 h 532588"/>
                  <a:gd name="connsiteX0" fmla="*/ 35848 w 473223"/>
                  <a:gd name="connsiteY0" fmla="*/ 67700 h 529557"/>
                  <a:gd name="connsiteX1" fmla="*/ 92145 w 473223"/>
                  <a:gd name="connsiteY1" fmla="*/ 27067 h 529557"/>
                  <a:gd name="connsiteX2" fmla="*/ 172006 w 473223"/>
                  <a:gd name="connsiteY2" fmla="*/ 15745 h 529557"/>
                  <a:gd name="connsiteX3" fmla="*/ 256673 w 473223"/>
                  <a:gd name="connsiteY3" fmla="*/ 20021 h 529557"/>
                  <a:gd name="connsiteX4" fmla="*/ 368230 w 473223"/>
                  <a:gd name="connsiteY4" fmla="*/ 50537 h 529557"/>
                  <a:gd name="connsiteX5" fmla="*/ 453913 w 473223"/>
                  <a:gd name="connsiteY5" fmla="*/ 82543 h 529557"/>
                  <a:gd name="connsiteX6" fmla="*/ 454170 w 473223"/>
                  <a:gd name="connsiteY6" fmla="*/ 193526 h 529557"/>
                  <a:gd name="connsiteX7" fmla="*/ 449179 w 473223"/>
                  <a:gd name="connsiteY7" fmla="*/ 331659 h 529557"/>
                  <a:gd name="connsiteX8" fmla="*/ 424134 w 473223"/>
                  <a:gd name="connsiteY8" fmla="*/ 456877 h 529557"/>
                  <a:gd name="connsiteX9" fmla="*/ 338045 w 473223"/>
                  <a:gd name="connsiteY9" fmla="*/ 513376 h 529557"/>
                  <a:gd name="connsiteX10" fmla="*/ 256673 w 473223"/>
                  <a:gd name="connsiteY10" fmla="*/ 529557 h 529557"/>
                  <a:gd name="connsiteX11" fmla="*/ 32351 w 473223"/>
                  <a:gd name="connsiteY11" fmla="*/ 409773 h 529557"/>
                  <a:gd name="connsiteX12" fmla="*/ 58565 w 473223"/>
                  <a:gd name="connsiteY12" fmla="*/ 269925 h 529557"/>
                  <a:gd name="connsiteX13" fmla="*/ 35848 w 473223"/>
                  <a:gd name="connsiteY13" fmla="*/ 67700 h 529557"/>
                  <a:gd name="connsiteX0" fmla="*/ 35848 w 473223"/>
                  <a:gd name="connsiteY0" fmla="*/ 67700 h 529557"/>
                  <a:gd name="connsiteX1" fmla="*/ 92145 w 473223"/>
                  <a:gd name="connsiteY1" fmla="*/ 27067 h 529557"/>
                  <a:gd name="connsiteX2" fmla="*/ 172006 w 473223"/>
                  <a:gd name="connsiteY2" fmla="*/ 15745 h 529557"/>
                  <a:gd name="connsiteX3" fmla="*/ 256673 w 473223"/>
                  <a:gd name="connsiteY3" fmla="*/ 20021 h 529557"/>
                  <a:gd name="connsiteX4" fmla="*/ 368230 w 473223"/>
                  <a:gd name="connsiteY4" fmla="*/ 50537 h 529557"/>
                  <a:gd name="connsiteX5" fmla="*/ 453913 w 473223"/>
                  <a:gd name="connsiteY5" fmla="*/ 82543 h 529557"/>
                  <a:gd name="connsiteX6" fmla="*/ 454170 w 473223"/>
                  <a:gd name="connsiteY6" fmla="*/ 193526 h 529557"/>
                  <a:gd name="connsiteX7" fmla="*/ 449179 w 473223"/>
                  <a:gd name="connsiteY7" fmla="*/ 331659 h 529557"/>
                  <a:gd name="connsiteX8" fmla="*/ 424134 w 473223"/>
                  <a:gd name="connsiteY8" fmla="*/ 456877 h 529557"/>
                  <a:gd name="connsiteX9" fmla="*/ 338045 w 473223"/>
                  <a:gd name="connsiteY9" fmla="*/ 513376 h 529557"/>
                  <a:gd name="connsiteX10" fmla="*/ 256673 w 473223"/>
                  <a:gd name="connsiteY10" fmla="*/ 529557 h 529557"/>
                  <a:gd name="connsiteX11" fmla="*/ 172944 w 473223"/>
                  <a:gd name="connsiteY11" fmla="*/ 507676 h 529557"/>
                  <a:gd name="connsiteX12" fmla="*/ 32351 w 473223"/>
                  <a:gd name="connsiteY12" fmla="*/ 409773 h 529557"/>
                  <a:gd name="connsiteX13" fmla="*/ 58565 w 473223"/>
                  <a:gd name="connsiteY13" fmla="*/ 269925 h 529557"/>
                  <a:gd name="connsiteX14" fmla="*/ 35848 w 473223"/>
                  <a:gd name="connsiteY14" fmla="*/ 67700 h 529557"/>
                  <a:gd name="connsiteX0" fmla="*/ 35848 w 473223"/>
                  <a:gd name="connsiteY0" fmla="*/ 67700 h 543787"/>
                  <a:gd name="connsiteX1" fmla="*/ 92145 w 473223"/>
                  <a:gd name="connsiteY1" fmla="*/ 27067 h 543787"/>
                  <a:gd name="connsiteX2" fmla="*/ 172006 w 473223"/>
                  <a:gd name="connsiteY2" fmla="*/ 15745 h 543787"/>
                  <a:gd name="connsiteX3" fmla="*/ 256673 w 473223"/>
                  <a:gd name="connsiteY3" fmla="*/ 20021 h 543787"/>
                  <a:gd name="connsiteX4" fmla="*/ 368230 w 473223"/>
                  <a:gd name="connsiteY4" fmla="*/ 50537 h 543787"/>
                  <a:gd name="connsiteX5" fmla="*/ 453913 w 473223"/>
                  <a:gd name="connsiteY5" fmla="*/ 82543 h 543787"/>
                  <a:gd name="connsiteX6" fmla="*/ 454170 w 473223"/>
                  <a:gd name="connsiteY6" fmla="*/ 193526 h 543787"/>
                  <a:gd name="connsiteX7" fmla="*/ 449179 w 473223"/>
                  <a:gd name="connsiteY7" fmla="*/ 331659 h 543787"/>
                  <a:gd name="connsiteX8" fmla="*/ 424134 w 473223"/>
                  <a:gd name="connsiteY8" fmla="*/ 456877 h 543787"/>
                  <a:gd name="connsiteX9" fmla="*/ 338045 w 473223"/>
                  <a:gd name="connsiteY9" fmla="*/ 513376 h 543787"/>
                  <a:gd name="connsiteX10" fmla="*/ 256673 w 473223"/>
                  <a:gd name="connsiteY10" fmla="*/ 529557 h 543787"/>
                  <a:gd name="connsiteX11" fmla="*/ 172944 w 473223"/>
                  <a:gd name="connsiteY11" fmla="*/ 507676 h 543787"/>
                  <a:gd name="connsiteX12" fmla="*/ 32351 w 473223"/>
                  <a:gd name="connsiteY12" fmla="*/ 409773 h 543787"/>
                  <a:gd name="connsiteX13" fmla="*/ 58565 w 473223"/>
                  <a:gd name="connsiteY13" fmla="*/ 269925 h 543787"/>
                  <a:gd name="connsiteX14" fmla="*/ 35848 w 473223"/>
                  <a:gd name="connsiteY14" fmla="*/ 67700 h 543787"/>
                  <a:gd name="connsiteX0" fmla="*/ 35848 w 473223"/>
                  <a:gd name="connsiteY0" fmla="*/ 67700 h 545167"/>
                  <a:gd name="connsiteX1" fmla="*/ 92145 w 473223"/>
                  <a:gd name="connsiteY1" fmla="*/ 27067 h 545167"/>
                  <a:gd name="connsiteX2" fmla="*/ 172006 w 473223"/>
                  <a:gd name="connsiteY2" fmla="*/ 15745 h 545167"/>
                  <a:gd name="connsiteX3" fmla="*/ 256673 w 473223"/>
                  <a:gd name="connsiteY3" fmla="*/ 20021 h 545167"/>
                  <a:gd name="connsiteX4" fmla="*/ 368230 w 473223"/>
                  <a:gd name="connsiteY4" fmla="*/ 50537 h 545167"/>
                  <a:gd name="connsiteX5" fmla="*/ 453913 w 473223"/>
                  <a:gd name="connsiteY5" fmla="*/ 82543 h 545167"/>
                  <a:gd name="connsiteX6" fmla="*/ 454170 w 473223"/>
                  <a:gd name="connsiteY6" fmla="*/ 193526 h 545167"/>
                  <a:gd name="connsiteX7" fmla="*/ 449179 w 473223"/>
                  <a:gd name="connsiteY7" fmla="*/ 331659 h 545167"/>
                  <a:gd name="connsiteX8" fmla="*/ 424134 w 473223"/>
                  <a:gd name="connsiteY8" fmla="*/ 456877 h 545167"/>
                  <a:gd name="connsiteX9" fmla="*/ 338045 w 473223"/>
                  <a:gd name="connsiteY9" fmla="*/ 513376 h 545167"/>
                  <a:gd name="connsiteX10" fmla="*/ 256673 w 473223"/>
                  <a:gd name="connsiteY10" fmla="*/ 529557 h 545167"/>
                  <a:gd name="connsiteX11" fmla="*/ 152798 w 473223"/>
                  <a:gd name="connsiteY11" fmla="*/ 542759 h 545167"/>
                  <a:gd name="connsiteX12" fmla="*/ 32351 w 473223"/>
                  <a:gd name="connsiteY12" fmla="*/ 409773 h 545167"/>
                  <a:gd name="connsiteX13" fmla="*/ 58565 w 473223"/>
                  <a:gd name="connsiteY13" fmla="*/ 269925 h 545167"/>
                  <a:gd name="connsiteX14" fmla="*/ 35848 w 473223"/>
                  <a:gd name="connsiteY14" fmla="*/ 67700 h 545167"/>
                  <a:gd name="connsiteX0" fmla="*/ 35848 w 473223"/>
                  <a:gd name="connsiteY0" fmla="*/ 67700 h 554101"/>
                  <a:gd name="connsiteX1" fmla="*/ 92145 w 473223"/>
                  <a:gd name="connsiteY1" fmla="*/ 27067 h 554101"/>
                  <a:gd name="connsiteX2" fmla="*/ 172006 w 473223"/>
                  <a:gd name="connsiteY2" fmla="*/ 15745 h 554101"/>
                  <a:gd name="connsiteX3" fmla="*/ 256673 w 473223"/>
                  <a:gd name="connsiteY3" fmla="*/ 20021 h 554101"/>
                  <a:gd name="connsiteX4" fmla="*/ 368230 w 473223"/>
                  <a:gd name="connsiteY4" fmla="*/ 50537 h 554101"/>
                  <a:gd name="connsiteX5" fmla="*/ 453913 w 473223"/>
                  <a:gd name="connsiteY5" fmla="*/ 82543 h 554101"/>
                  <a:gd name="connsiteX6" fmla="*/ 454170 w 473223"/>
                  <a:gd name="connsiteY6" fmla="*/ 193526 h 554101"/>
                  <a:gd name="connsiteX7" fmla="*/ 449179 w 473223"/>
                  <a:gd name="connsiteY7" fmla="*/ 331659 h 554101"/>
                  <a:gd name="connsiteX8" fmla="*/ 424134 w 473223"/>
                  <a:gd name="connsiteY8" fmla="*/ 456877 h 554101"/>
                  <a:gd name="connsiteX9" fmla="*/ 338045 w 473223"/>
                  <a:gd name="connsiteY9" fmla="*/ 513376 h 554101"/>
                  <a:gd name="connsiteX10" fmla="*/ 256673 w 473223"/>
                  <a:gd name="connsiteY10" fmla="*/ 529557 h 554101"/>
                  <a:gd name="connsiteX11" fmla="*/ 152798 w 473223"/>
                  <a:gd name="connsiteY11" fmla="*/ 542759 h 554101"/>
                  <a:gd name="connsiteX12" fmla="*/ 32351 w 473223"/>
                  <a:gd name="connsiteY12" fmla="*/ 409773 h 554101"/>
                  <a:gd name="connsiteX13" fmla="*/ 58565 w 473223"/>
                  <a:gd name="connsiteY13" fmla="*/ 269925 h 554101"/>
                  <a:gd name="connsiteX14" fmla="*/ 35848 w 473223"/>
                  <a:gd name="connsiteY14" fmla="*/ 67700 h 554101"/>
                  <a:gd name="connsiteX0" fmla="*/ 35848 w 473223"/>
                  <a:gd name="connsiteY0" fmla="*/ 67700 h 561028"/>
                  <a:gd name="connsiteX1" fmla="*/ 92145 w 473223"/>
                  <a:gd name="connsiteY1" fmla="*/ 27067 h 561028"/>
                  <a:gd name="connsiteX2" fmla="*/ 172006 w 473223"/>
                  <a:gd name="connsiteY2" fmla="*/ 15745 h 561028"/>
                  <a:gd name="connsiteX3" fmla="*/ 256673 w 473223"/>
                  <a:gd name="connsiteY3" fmla="*/ 20021 h 561028"/>
                  <a:gd name="connsiteX4" fmla="*/ 368230 w 473223"/>
                  <a:gd name="connsiteY4" fmla="*/ 50537 h 561028"/>
                  <a:gd name="connsiteX5" fmla="*/ 453913 w 473223"/>
                  <a:gd name="connsiteY5" fmla="*/ 82543 h 561028"/>
                  <a:gd name="connsiteX6" fmla="*/ 454170 w 473223"/>
                  <a:gd name="connsiteY6" fmla="*/ 193526 h 561028"/>
                  <a:gd name="connsiteX7" fmla="*/ 449179 w 473223"/>
                  <a:gd name="connsiteY7" fmla="*/ 331659 h 561028"/>
                  <a:gd name="connsiteX8" fmla="*/ 424134 w 473223"/>
                  <a:gd name="connsiteY8" fmla="*/ 456877 h 561028"/>
                  <a:gd name="connsiteX9" fmla="*/ 338045 w 473223"/>
                  <a:gd name="connsiteY9" fmla="*/ 513376 h 561028"/>
                  <a:gd name="connsiteX10" fmla="*/ 256673 w 473223"/>
                  <a:gd name="connsiteY10" fmla="*/ 529557 h 561028"/>
                  <a:gd name="connsiteX11" fmla="*/ 152798 w 473223"/>
                  <a:gd name="connsiteY11" fmla="*/ 542759 h 561028"/>
                  <a:gd name="connsiteX12" fmla="*/ 32351 w 473223"/>
                  <a:gd name="connsiteY12" fmla="*/ 409773 h 561028"/>
                  <a:gd name="connsiteX13" fmla="*/ 58565 w 473223"/>
                  <a:gd name="connsiteY13" fmla="*/ 269925 h 561028"/>
                  <a:gd name="connsiteX14" fmla="*/ 35848 w 473223"/>
                  <a:gd name="connsiteY14" fmla="*/ 67700 h 561028"/>
                  <a:gd name="connsiteX0" fmla="*/ 35848 w 473223"/>
                  <a:gd name="connsiteY0" fmla="*/ 67700 h 561028"/>
                  <a:gd name="connsiteX1" fmla="*/ 92145 w 473223"/>
                  <a:gd name="connsiteY1" fmla="*/ 27067 h 561028"/>
                  <a:gd name="connsiteX2" fmla="*/ 172006 w 473223"/>
                  <a:gd name="connsiteY2" fmla="*/ 15745 h 561028"/>
                  <a:gd name="connsiteX3" fmla="*/ 256673 w 473223"/>
                  <a:gd name="connsiteY3" fmla="*/ 20021 h 561028"/>
                  <a:gd name="connsiteX4" fmla="*/ 368230 w 473223"/>
                  <a:gd name="connsiteY4" fmla="*/ 50537 h 561028"/>
                  <a:gd name="connsiteX5" fmla="*/ 453913 w 473223"/>
                  <a:gd name="connsiteY5" fmla="*/ 82543 h 561028"/>
                  <a:gd name="connsiteX6" fmla="*/ 454170 w 473223"/>
                  <a:gd name="connsiteY6" fmla="*/ 193526 h 561028"/>
                  <a:gd name="connsiteX7" fmla="*/ 449179 w 473223"/>
                  <a:gd name="connsiteY7" fmla="*/ 331659 h 561028"/>
                  <a:gd name="connsiteX8" fmla="*/ 424134 w 473223"/>
                  <a:gd name="connsiteY8" fmla="*/ 456877 h 561028"/>
                  <a:gd name="connsiteX9" fmla="*/ 338045 w 473223"/>
                  <a:gd name="connsiteY9" fmla="*/ 513376 h 561028"/>
                  <a:gd name="connsiteX10" fmla="*/ 256673 w 473223"/>
                  <a:gd name="connsiteY10" fmla="*/ 529557 h 561028"/>
                  <a:gd name="connsiteX11" fmla="*/ 152798 w 473223"/>
                  <a:gd name="connsiteY11" fmla="*/ 542759 h 561028"/>
                  <a:gd name="connsiteX12" fmla="*/ 32351 w 473223"/>
                  <a:gd name="connsiteY12" fmla="*/ 409773 h 561028"/>
                  <a:gd name="connsiteX13" fmla="*/ 58565 w 473223"/>
                  <a:gd name="connsiteY13" fmla="*/ 269925 h 561028"/>
                  <a:gd name="connsiteX14" fmla="*/ 35848 w 473223"/>
                  <a:gd name="connsiteY14" fmla="*/ 67700 h 561028"/>
                  <a:gd name="connsiteX0" fmla="*/ 35848 w 473223"/>
                  <a:gd name="connsiteY0" fmla="*/ 67700 h 561028"/>
                  <a:gd name="connsiteX1" fmla="*/ 92145 w 473223"/>
                  <a:gd name="connsiteY1" fmla="*/ 27067 h 561028"/>
                  <a:gd name="connsiteX2" fmla="*/ 172006 w 473223"/>
                  <a:gd name="connsiteY2" fmla="*/ 15745 h 561028"/>
                  <a:gd name="connsiteX3" fmla="*/ 256673 w 473223"/>
                  <a:gd name="connsiteY3" fmla="*/ 20021 h 561028"/>
                  <a:gd name="connsiteX4" fmla="*/ 368230 w 473223"/>
                  <a:gd name="connsiteY4" fmla="*/ 50537 h 561028"/>
                  <a:gd name="connsiteX5" fmla="*/ 453913 w 473223"/>
                  <a:gd name="connsiteY5" fmla="*/ 82543 h 561028"/>
                  <a:gd name="connsiteX6" fmla="*/ 454170 w 473223"/>
                  <a:gd name="connsiteY6" fmla="*/ 193526 h 561028"/>
                  <a:gd name="connsiteX7" fmla="*/ 449179 w 473223"/>
                  <a:gd name="connsiteY7" fmla="*/ 331659 h 561028"/>
                  <a:gd name="connsiteX8" fmla="*/ 424134 w 473223"/>
                  <a:gd name="connsiteY8" fmla="*/ 456877 h 561028"/>
                  <a:gd name="connsiteX9" fmla="*/ 338045 w 473223"/>
                  <a:gd name="connsiteY9" fmla="*/ 513376 h 561028"/>
                  <a:gd name="connsiteX10" fmla="*/ 256673 w 473223"/>
                  <a:gd name="connsiteY10" fmla="*/ 529557 h 561028"/>
                  <a:gd name="connsiteX11" fmla="*/ 152798 w 473223"/>
                  <a:gd name="connsiteY11" fmla="*/ 542759 h 561028"/>
                  <a:gd name="connsiteX12" fmla="*/ 32351 w 473223"/>
                  <a:gd name="connsiteY12" fmla="*/ 409773 h 561028"/>
                  <a:gd name="connsiteX13" fmla="*/ 58565 w 473223"/>
                  <a:gd name="connsiteY13" fmla="*/ 269925 h 561028"/>
                  <a:gd name="connsiteX14" fmla="*/ 35848 w 473223"/>
                  <a:gd name="connsiteY14" fmla="*/ 67700 h 561028"/>
                  <a:gd name="connsiteX0" fmla="*/ 35848 w 473223"/>
                  <a:gd name="connsiteY0" fmla="*/ 67700 h 595495"/>
                  <a:gd name="connsiteX1" fmla="*/ 92145 w 473223"/>
                  <a:gd name="connsiteY1" fmla="*/ 27067 h 595495"/>
                  <a:gd name="connsiteX2" fmla="*/ 172006 w 473223"/>
                  <a:gd name="connsiteY2" fmla="*/ 15745 h 595495"/>
                  <a:gd name="connsiteX3" fmla="*/ 256673 w 473223"/>
                  <a:gd name="connsiteY3" fmla="*/ 20021 h 595495"/>
                  <a:gd name="connsiteX4" fmla="*/ 368230 w 473223"/>
                  <a:gd name="connsiteY4" fmla="*/ 50537 h 595495"/>
                  <a:gd name="connsiteX5" fmla="*/ 453913 w 473223"/>
                  <a:gd name="connsiteY5" fmla="*/ 82543 h 595495"/>
                  <a:gd name="connsiteX6" fmla="*/ 454170 w 473223"/>
                  <a:gd name="connsiteY6" fmla="*/ 193526 h 595495"/>
                  <a:gd name="connsiteX7" fmla="*/ 449179 w 473223"/>
                  <a:gd name="connsiteY7" fmla="*/ 331659 h 595495"/>
                  <a:gd name="connsiteX8" fmla="*/ 424134 w 473223"/>
                  <a:gd name="connsiteY8" fmla="*/ 456877 h 595495"/>
                  <a:gd name="connsiteX9" fmla="*/ 338045 w 473223"/>
                  <a:gd name="connsiteY9" fmla="*/ 513376 h 595495"/>
                  <a:gd name="connsiteX10" fmla="*/ 259869 w 473223"/>
                  <a:gd name="connsiteY10" fmla="*/ 586459 h 595495"/>
                  <a:gd name="connsiteX11" fmla="*/ 152798 w 473223"/>
                  <a:gd name="connsiteY11" fmla="*/ 542759 h 595495"/>
                  <a:gd name="connsiteX12" fmla="*/ 32351 w 473223"/>
                  <a:gd name="connsiteY12" fmla="*/ 409773 h 595495"/>
                  <a:gd name="connsiteX13" fmla="*/ 58565 w 473223"/>
                  <a:gd name="connsiteY13" fmla="*/ 269925 h 595495"/>
                  <a:gd name="connsiteX14" fmla="*/ 35848 w 473223"/>
                  <a:gd name="connsiteY14" fmla="*/ 67700 h 595495"/>
                  <a:gd name="connsiteX0" fmla="*/ 35848 w 473223"/>
                  <a:gd name="connsiteY0" fmla="*/ 67700 h 597017"/>
                  <a:gd name="connsiteX1" fmla="*/ 92145 w 473223"/>
                  <a:gd name="connsiteY1" fmla="*/ 27067 h 597017"/>
                  <a:gd name="connsiteX2" fmla="*/ 172006 w 473223"/>
                  <a:gd name="connsiteY2" fmla="*/ 15745 h 597017"/>
                  <a:gd name="connsiteX3" fmla="*/ 256673 w 473223"/>
                  <a:gd name="connsiteY3" fmla="*/ 20021 h 597017"/>
                  <a:gd name="connsiteX4" fmla="*/ 368230 w 473223"/>
                  <a:gd name="connsiteY4" fmla="*/ 50537 h 597017"/>
                  <a:gd name="connsiteX5" fmla="*/ 453913 w 473223"/>
                  <a:gd name="connsiteY5" fmla="*/ 82543 h 597017"/>
                  <a:gd name="connsiteX6" fmla="*/ 454170 w 473223"/>
                  <a:gd name="connsiteY6" fmla="*/ 193526 h 597017"/>
                  <a:gd name="connsiteX7" fmla="*/ 449179 w 473223"/>
                  <a:gd name="connsiteY7" fmla="*/ 331659 h 597017"/>
                  <a:gd name="connsiteX8" fmla="*/ 424134 w 473223"/>
                  <a:gd name="connsiteY8" fmla="*/ 456877 h 597017"/>
                  <a:gd name="connsiteX9" fmla="*/ 363255 w 473223"/>
                  <a:gd name="connsiteY9" fmla="*/ 547140 h 597017"/>
                  <a:gd name="connsiteX10" fmla="*/ 259869 w 473223"/>
                  <a:gd name="connsiteY10" fmla="*/ 586459 h 597017"/>
                  <a:gd name="connsiteX11" fmla="*/ 152798 w 473223"/>
                  <a:gd name="connsiteY11" fmla="*/ 542759 h 597017"/>
                  <a:gd name="connsiteX12" fmla="*/ 32351 w 473223"/>
                  <a:gd name="connsiteY12" fmla="*/ 409773 h 597017"/>
                  <a:gd name="connsiteX13" fmla="*/ 58565 w 473223"/>
                  <a:gd name="connsiteY13" fmla="*/ 269925 h 597017"/>
                  <a:gd name="connsiteX14" fmla="*/ 35848 w 473223"/>
                  <a:gd name="connsiteY14" fmla="*/ 67700 h 597017"/>
                  <a:gd name="connsiteX0" fmla="*/ 35848 w 473223"/>
                  <a:gd name="connsiteY0" fmla="*/ 67700 h 597017"/>
                  <a:gd name="connsiteX1" fmla="*/ 92145 w 473223"/>
                  <a:gd name="connsiteY1" fmla="*/ 27067 h 597017"/>
                  <a:gd name="connsiteX2" fmla="*/ 172006 w 473223"/>
                  <a:gd name="connsiteY2" fmla="*/ 15745 h 597017"/>
                  <a:gd name="connsiteX3" fmla="*/ 256673 w 473223"/>
                  <a:gd name="connsiteY3" fmla="*/ 20021 h 597017"/>
                  <a:gd name="connsiteX4" fmla="*/ 368230 w 473223"/>
                  <a:gd name="connsiteY4" fmla="*/ 50537 h 597017"/>
                  <a:gd name="connsiteX5" fmla="*/ 453913 w 473223"/>
                  <a:gd name="connsiteY5" fmla="*/ 82543 h 597017"/>
                  <a:gd name="connsiteX6" fmla="*/ 454170 w 473223"/>
                  <a:gd name="connsiteY6" fmla="*/ 193526 h 597017"/>
                  <a:gd name="connsiteX7" fmla="*/ 449179 w 473223"/>
                  <a:gd name="connsiteY7" fmla="*/ 331659 h 597017"/>
                  <a:gd name="connsiteX8" fmla="*/ 436406 w 473223"/>
                  <a:gd name="connsiteY8" fmla="*/ 462520 h 597017"/>
                  <a:gd name="connsiteX9" fmla="*/ 363255 w 473223"/>
                  <a:gd name="connsiteY9" fmla="*/ 547140 h 597017"/>
                  <a:gd name="connsiteX10" fmla="*/ 259869 w 473223"/>
                  <a:gd name="connsiteY10" fmla="*/ 586459 h 597017"/>
                  <a:gd name="connsiteX11" fmla="*/ 152798 w 473223"/>
                  <a:gd name="connsiteY11" fmla="*/ 542759 h 597017"/>
                  <a:gd name="connsiteX12" fmla="*/ 32351 w 473223"/>
                  <a:gd name="connsiteY12" fmla="*/ 409773 h 597017"/>
                  <a:gd name="connsiteX13" fmla="*/ 58565 w 473223"/>
                  <a:gd name="connsiteY13" fmla="*/ 269925 h 597017"/>
                  <a:gd name="connsiteX14" fmla="*/ 35848 w 473223"/>
                  <a:gd name="connsiteY14" fmla="*/ 67700 h 597017"/>
                  <a:gd name="connsiteX0" fmla="*/ 35848 w 473223"/>
                  <a:gd name="connsiteY0" fmla="*/ 67700 h 601209"/>
                  <a:gd name="connsiteX1" fmla="*/ 92145 w 473223"/>
                  <a:gd name="connsiteY1" fmla="*/ 27067 h 601209"/>
                  <a:gd name="connsiteX2" fmla="*/ 172006 w 473223"/>
                  <a:gd name="connsiteY2" fmla="*/ 15745 h 601209"/>
                  <a:gd name="connsiteX3" fmla="*/ 256673 w 473223"/>
                  <a:gd name="connsiteY3" fmla="*/ 20021 h 601209"/>
                  <a:gd name="connsiteX4" fmla="*/ 368230 w 473223"/>
                  <a:gd name="connsiteY4" fmla="*/ 50537 h 601209"/>
                  <a:gd name="connsiteX5" fmla="*/ 453913 w 473223"/>
                  <a:gd name="connsiteY5" fmla="*/ 82543 h 601209"/>
                  <a:gd name="connsiteX6" fmla="*/ 454170 w 473223"/>
                  <a:gd name="connsiteY6" fmla="*/ 193526 h 601209"/>
                  <a:gd name="connsiteX7" fmla="*/ 449179 w 473223"/>
                  <a:gd name="connsiteY7" fmla="*/ 331659 h 601209"/>
                  <a:gd name="connsiteX8" fmla="*/ 436406 w 473223"/>
                  <a:gd name="connsiteY8" fmla="*/ 462520 h 601209"/>
                  <a:gd name="connsiteX9" fmla="*/ 362497 w 473223"/>
                  <a:gd name="connsiteY9" fmla="*/ 572660 h 601209"/>
                  <a:gd name="connsiteX10" fmla="*/ 259869 w 473223"/>
                  <a:gd name="connsiteY10" fmla="*/ 586459 h 601209"/>
                  <a:gd name="connsiteX11" fmla="*/ 152798 w 473223"/>
                  <a:gd name="connsiteY11" fmla="*/ 542759 h 601209"/>
                  <a:gd name="connsiteX12" fmla="*/ 32351 w 473223"/>
                  <a:gd name="connsiteY12" fmla="*/ 409773 h 601209"/>
                  <a:gd name="connsiteX13" fmla="*/ 58565 w 473223"/>
                  <a:gd name="connsiteY13" fmla="*/ 269925 h 601209"/>
                  <a:gd name="connsiteX14" fmla="*/ 35848 w 473223"/>
                  <a:gd name="connsiteY14" fmla="*/ 67700 h 601209"/>
                  <a:gd name="connsiteX0" fmla="*/ 35848 w 473223"/>
                  <a:gd name="connsiteY0" fmla="*/ 67700 h 617419"/>
                  <a:gd name="connsiteX1" fmla="*/ 92145 w 473223"/>
                  <a:gd name="connsiteY1" fmla="*/ 27067 h 617419"/>
                  <a:gd name="connsiteX2" fmla="*/ 172006 w 473223"/>
                  <a:gd name="connsiteY2" fmla="*/ 15745 h 617419"/>
                  <a:gd name="connsiteX3" fmla="*/ 256673 w 473223"/>
                  <a:gd name="connsiteY3" fmla="*/ 20021 h 617419"/>
                  <a:gd name="connsiteX4" fmla="*/ 368230 w 473223"/>
                  <a:gd name="connsiteY4" fmla="*/ 50537 h 617419"/>
                  <a:gd name="connsiteX5" fmla="*/ 453913 w 473223"/>
                  <a:gd name="connsiteY5" fmla="*/ 82543 h 617419"/>
                  <a:gd name="connsiteX6" fmla="*/ 454170 w 473223"/>
                  <a:gd name="connsiteY6" fmla="*/ 193526 h 617419"/>
                  <a:gd name="connsiteX7" fmla="*/ 449179 w 473223"/>
                  <a:gd name="connsiteY7" fmla="*/ 331659 h 617419"/>
                  <a:gd name="connsiteX8" fmla="*/ 436406 w 473223"/>
                  <a:gd name="connsiteY8" fmla="*/ 462520 h 617419"/>
                  <a:gd name="connsiteX9" fmla="*/ 362497 w 473223"/>
                  <a:gd name="connsiteY9" fmla="*/ 572660 h 617419"/>
                  <a:gd name="connsiteX10" fmla="*/ 254398 w 473223"/>
                  <a:gd name="connsiteY10" fmla="*/ 606116 h 617419"/>
                  <a:gd name="connsiteX11" fmla="*/ 152798 w 473223"/>
                  <a:gd name="connsiteY11" fmla="*/ 542759 h 617419"/>
                  <a:gd name="connsiteX12" fmla="*/ 32351 w 473223"/>
                  <a:gd name="connsiteY12" fmla="*/ 409773 h 617419"/>
                  <a:gd name="connsiteX13" fmla="*/ 58565 w 473223"/>
                  <a:gd name="connsiteY13" fmla="*/ 269925 h 617419"/>
                  <a:gd name="connsiteX14" fmla="*/ 35848 w 473223"/>
                  <a:gd name="connsiteY14" fmla="*/ 67700 h 617419"/>
                  <a:gd name="connsiteX0" fmla="*/ 35848 w 473223"/>
                  <a:gd name="connsiteY0" fmla="*/ 67700 h 618804"/>
                  <a:gd name="connsiteX1" fmla="*/ 92145 w 473223"/>
                  <a:gd name="connsiteY1" fmla="*/ 27067 h 618804"/>
                  <a:gd name="connsiteX2" fmla="*/ 172006 w 473223"/>
                  <a:gd name="connsiteY2" fmla="*/ 15745 h 618804"/>
                  <a:gd name="connsiteX3" fmla="*/ 256673 w 473223"/>
                  <a:gd name="connsiteY3" fmla="*/ 20021 h 618804"/>
                  <a:gd name="connsiteX4" fmla="*/ 368230 w 473223"/>
                  <a:gd name="connsiteY4" fmla="*/ 50537 h 618804"/>
                  <a:gd name="connsiteX5" fmla="*/ 453913 w 473223"/>
                  <a:gd name="connsiteY5" fmla="*/ 82543 h 618804"/>
                  <a:gd name="connsiteX6" fmla="*/ 454170 w 473223"/>
                  <a:gd name="connsiteY6" fmla="*/ 193526 h 618804"/>
                  <a:gd name="connsiteX7" fmla="*/ 449179 w 473223"/>
                  <a:gd name="connsiteY7" fmla="*/ 331659 h 618804"/>
                  <a:gd name="connsiteX8" fmla="*/ 436406 w 473223"/>
                  <a:gd name="connsiteY8" fmla="*/ 462520 h 618804"/>
                  <a:gd name="connsiteX9" fmla="*/ 358226 w 473223"/>
                  <a:gd name="connsiteY9" fmla="*/ 581784 h 618804"/>
                  <a:gd name="connsiteX10" fmla="*/ 254398 w 473223"/>
                  <a:gd name="connsiteY10" fmla="*/ 606116 h 618804"/>
                  <a:gd name="connsiteX11" fmla="*/ 152798 w 473223"/>
                  <a:gd name="connsiteY11" fmla="*/ 542759 h 618804"/>
                  <a:gd name="connsiteX12" fmla="*/ 32351 w 473223"/>
                  <a:gd name="connsiteY12" fmla="*/ 409773 h 618804"/>
                  <a:gd name="connsiteX13" fmla="*/ 58565 w 473223"/>
                  <a:gd name="connsiteY13" fmla="*/ 269925 h 618804"/>
                  <a:gd name="connsiteX14" fmla="*/ 35848 w 473223"/>
                  <a:gd name="connsiteY14" fmla="*/ 67700 h 618804"/>
                  <a:gd name="connsiteX0" fmla="*/ 35848 w 483536"/>
                  <a:gd name="connsiteY0" fmla="*/ 67700 h 618804"/>
                  <a:gd name="connsiteX1" fmla="*/ 92145 w 483536"/>
                  <a:gd name="connsiteY1" fmla="*/ 27067 h 618804"/>
                  <a:gd name="connsiteX2" fmla="*/ 172006 w 483536"/>
                  <a:gd name="connsiteY2" fmla="*/ 15745 h 618804"/>
                  <a:gd name="connsiteX3" fmla="*/ 256673 w 483536"/>
                  <a:gd name="connsiteY3" fmla="*/ 20021 h 618804"/>
                  <a:gd name="connsiteX4" fmla="*/ 368230 w 483536"/>
                  <a:gd name="connsiteY4" fmla="*/ 50537 h 618804"/>
                  <a:gd name="connsiteX5" fmla="*/ 453913 w 483536"/>
                  <a:gd name="connsiteY5" fmla="*/ 82543 h 618804"/>
                  <a:gd name="connsiteX6" fmla="*/ 454170 w 483536"/>
                  <a:gd name="connsiteY6" fmla="*/ 193526 h 618804"/>
                  <a:gd name="connsiteX7" fmla="*/ 462875 w 483536"/>
                  <a:gd name="connsiteY7" fmla="*/ 334261 h 618804"/>
                  <a:gd name="connsiteX8" fmla="*/ 436406 w 483536"/>
                  <a:gd name="connsiteY8" fmla="*/ 462520 h 618804"/>
                  <a:gd name="connsiteX9" fmla="*/ 358226 w 483536"/>
                  <a:gd name="connsiteY9" fmla="*/ 581784 h 618804"/>
                  <a:gd name="connsiteX10" fmla="*/ 254398 w 483536"/>
                  <a:gd name="connsiteY10" fmla="*/ 606116 h 618804"/>
                  <a:gd name="connsiteX11" fmla="*/ 152798 w 483536"/>
                  <a:gd name="connsiteY11" fmla="*/ 542759 h 618804"/>
                  <a:gd name="connsiteX12" fmla="*/ 32351 w 483536"/>
                  <a:gd name="connsiteY12" fmla="*/ 409773 h 618804"/>
                  <a:gd name="connsiteX13" fmla="*/ 58565 w 483536"/>
                  <a:gd name="connsiteY13" fmla="*/ 269925 h 618804"/>
                  <a:gd name="connsiteX14" fmla="*/ 35848 w 483536"/>
                  <a:gd name="connsiteY14" fmla="*/ 67700 h 618804"/>
                  <a:gd name="connsiteX0" fmla="*/ 35848 w 483536"/>
                  <a:gd name="connsiteY0" fmla="*/ 76687 h 627791"/>
                  <a:gd name="connsiteX1" fmla="*/ 92145 w 483536"/>
                  <a:gd name="connsiteY1" fmla="*/ 36054 h 627791"/>
                  <a:gd name="connsiteX2" fmla="*/ 172006 w 483536"/>
                  <a:gd name="connsiteY2" fmla="*/ 24732 h 627791"/>
                  <a:gd name="connsiteX3" fmla="*/ 256673 w 483536"/>
                  <a:gd name="connsiteY3" fmla="*/ 29008 h 627791"/>
                  <a:gd name="connsiteX4" fmla="*/ 367121 w 483536"/>
                  <a:gd name="connsiteY4" fmla="*/ 22059 h 627791"/>
                  <a:gd name="connsiteX5" fmla="*/ 453913 w 483536"/>
                  <a:gd name="connsiteY5" fmla="*/ 91530 h 627791"/>
                  <a:gd name="connsiteX6" fmla="*/ 454170 w 483536"/>
                  <a:gd name="connsiteY6" fmla="*/ 202513 h 627791"/>
                  <a:gd name="connsiteX7" fmla="*/ 462875 w 483536"/>
                  <a:gd name="connsiteY7" fmla="*/ 343248 h 627791"/>
                  <a:gd name="connsiteX8" fmla="*/ 436406 w 483536"/>
                  <a:gd name="connsiteY8" fmla="*/ 471507 h 627791"/>
                  <a:gd name="connsiteX9" fmla="*/ 358226 w 483536"/>
                  <a:gd name="connsiteY9" fmla="*/ 590771 h 627791"/>
                  <a:gd name="connsiteX10" fmla="*/ 254398 w 483536"/>
                  <a:gd name="connsiteY10" fmla="*/ 615103 h 627791"/>
                  <a:gd name="connsiteX11" fmla="*/ 152798 w 483536"/>
                  <a:gd name="connsiteY11" fmla="*/ 551746 h 627791"/>
                  <a:gd name="connsiteX12" fmla="*/ 32351 w 483536"/>
                  <a:gd name="connsiteY12" fmla="*/ 418760 h 627791"/>
                  <a:gd name="connsiteX13" fmla="*/ 58565 w 483536"/>
                  <a:gd name="connsiteY13" fmla="*/ 278912 h 627791"/>
                  <a:gd name="connsiteX14" fmla="*/ 35848 w 483536"/>
                  <a:gd name="connsiteY14" fmla="*/ 76687 h 627791"/>
                  <a:gd name="connsiteX0" fmla="*/ 35848 w 483536"/>
                  <a:gd name="connsiteY0" fmla="*/ 89912 h 641016"/>
                  <a:gd name="connsiteX1" fmla="*/ 92145 w 483536"/>
                  <a:gd name="connsiteY1" fmla="*/ 49279 h 641016"/>
                  <a:gd name="connsiteX2" fmla="*/ 172006 w 483536"/>
                  <a:gd name="connsiteY2" fmla="*/ 37957 h 641016"/>
                  <a:gd name="connsiteX3" fmla="*/ 251295 w 483536"/>
                  <a:gd name="connsiteY3" fmla="*/ 13892 h 641016"/>
                  <a:gd name="connsiteX4" fmla="*/ 367121 w 483536"/>
                  <a:gd name="connsiteY4" fmla="*/ 35284 h 641016"/>
                  <a:gd name="connsiteX5" fmla="*/ 453913 w 483536"/>
                  <a:gd name="connsiteY5" fmla="*/ 104755 h 641016"/>
                  <a:gd name="connsiteX6" fmla="*/ 454170 w 483536"/>
                  <a:gd name="connsiteY6" fmla="*/ 215738 h 641016"/>
                  <a:gd name="connsiteX7" fmla="*/ 462875 w 483536"/>
                  <a:gd name="connsiteY7" fmla="*/ 356473 h 641016"/>
                  <a:gd name="connsiteX8" fmla="*/ 436406 w 483536"/>
                  <a:gd name="connsiteY8" fmla="*/ 484732 h 641016"/>
                  <a:gd name="connsiteX9" fmla="*/ 358226 w 483536"/>
                  <a:gd name="connsiteY9" fmla="*/ 603996 h 641016"/>
                  <a:gd name="connsiteX10" fmla="*/ 254398 w 483536"/>
                  <a:gd name="connsiteY10" fmla="*/ 628328 h 641016"/>
                  <a:gd name="connsiteX11" fmla="*/ 152798 w 483536"/>
                  <a:gd name="connsiteY11" fmla="*/ 564971 h 641016"/>
                  <a:gd name="connsiteX12" fmla="*/ 32351 w 483536"/>
                  <a:gd name="connsiteY12" fmla="*/ 431985 h 641016"/>
                  <a:gd name="connsiteX13" fmla="*/ 58565 w 483536"/>
                  <a:gd name="connsiteY13" fmla="*/ 292137 h 641016"/>
                  <a:gd name="connsiteX14" fmla="*/ 35848 w 483536"/>
                  <a:gd name="connsiteY14" fmla="*/ 89912 h 641016"/>
                  <a:gd name="connsiteX0" fmla="*/ 35848 w 483536"/>
                  <a:gd name="connsiteY0" fmla="*/ 95614 h 646718"/>
                  <a:gd name="connsiteX1" fmla="*/ 92145 w 483536"/>
                  <a:gd name="connsiteY1" fmla="*/ 54981 h 646718"/>
                  <a:gd name="connsiteX2" fmla="*/ 169695 w 483536"/>
                  <a:gd name="connsiteY2" fmla="*/ 16729 h 646718"/>
                  <a:gd name="connsiteX3" fmla="*/ 251295 w 483536"/>
                  <a:gd name="connsiteY3" fmla="*/ 19594 h 646718"/>
                  <a:gd name="connsiteX4" fmla="*/ 367121 w 483536"/>
                  <a:gd name="connsiteY4" fmla="*/ 40986 h 646718"/>
                  <a:gd name="connsiteX5" fmla="*/ 453913 w 483536"/>
                  <a:gd name="connsiteY5" fmla="*/ 110457 h 646718"/>
                  <a:gd name="connsiteX6" fmla="*/ 454170 w 483536"/>
                  <a:gd name="connsiteY6" fmla="*/ 221440 h 646718"/>
                  <a:gd name="connsiteX7" fmla="*/ 462875 w 483536"/>
                  <a:gd name="connsiteY7" fmla="*/ 362175 h 646718"/>
                  <a:gd name="connsiteX8" fmla="*/ 436406 w 483536"/>
                  <a:gd name="connsiteY8" fmla="*/ 490434 h 646718"/>
                  <a:gd name="connsiteX9" fmla="*/ 358226 w 483536"/>
                  <a:gd name="connsiteY9" fmla="*/ 609698 h 646718"/>
                  <a:gd name="connsiteX10" fmla="*/ 254398 w 483536"/>
                  <a:gd name="connsiteY10" fmla="*/ 634030 h 646718"/>
                  <a:gd name="connsiteX11" fmla="*/ 152798 w 483536"/>
                  <a:gd name="connsiteY11" fmla="*/ 570673 h 646718"/>
                  <a:gd name="connsiteX12" fmla="*/ 32351 w 483536"/>
                  <a:gd name="connsiteY12" fmla="*/ 437687 h 646718"/>
                  <a:gd name="connsiteX13" fmla="*/ 58565 w 483536"/>
                  <a:gd name="connsiteY13" fmla="*/ 297839 h 646718"/>
                  <a:gd name="connsiteX14" fmla="*/ 35848 w 483536"/>
                  <a:gd name="connsiteY14" fmla="*/ 95614 h 646718"/>
                  <a:gd name="connsiteX0" fmla="*/ 35848 w 483536"/>
                  <a:gd name="connsiteY0" fmla="*/ 95614 h 646718"/>
                  <a:gd name="connsiteX1" fmla="*/ 84364 w 483536"/>
                  <a:gd name="connsiteY1" fmla="*/ 47709 h 646718"/>
                  <a:gd name="connsiteX2" fmla="*/ 169695 w 483536"/>
                  <a:gd name="connsiteY2" fmla="*/ 16729 h 646718"/>
                  <a:gd name="connsiteX3" fmla="*/ 251295 w 483536"/>
                  <a:gd name="connsiteY3" fmla="*/ 19594 h 646718"/>
                  <a:gd name="connsiteX4" fmla="*/ 367121 w 483536"/>
                  <a:gd name="connsiteY4" fmla="*/ 40986 h 646718"/>
                  <a:gd name="connsiteX5" fmla="*/ 453913 w 483536"/>
                  <a:gd name="connsiteY5" fmla="*/ 110457 h 646718"/>
                  <a:gd name="connsiteX6" fmla="*/ 454170 w 483536"/>
                  <a:gd name="connsiteY6" fmla="*/ 221440 h 646718"/>
                  <a:gd name="connsiteX7" fmla="*/ 462875 w 483536"/>
                  <a:gd name="connsiteY7" fmla="*/ 362175 h 646718"/>
                  <a:gd name="connsiteX8" fmla="*/ 436406 w 483536"/>
                  <a:gd name="connsiteY8" fmla="*/ 490434 h 646718"/>
                  <a:gd name="connsiteX9" fmla="*/ 358226 w 483536"/>
                  <a:gd name="connsiteY9" fmla="*/ 609698 h 646718"/>
                  <a:gd name="connsiteX10" fmla="*/ 254398 w 483536"/>
                  <a:gd name="connsiteY10" fmla="*/ 634030 h 646718"/>
                  <a:gd name="connsiteX11" fmla="*/ 152798 w 483536"/>
                  <a:gd name="connsiteY11" fmla="*/ 570673 h 646718"/>
                  <a:gd name="connsiteX12" fmla="*/ 32351 w 483536"/>
                  <a:gd name="connsiteY12" fmla="*/ 437687 h 646718"/>
                  <a:gd name="connsiteX13" fmla="*/ 58565 w 483536"/>
                  <a:gd name="connsiteY13" fmla="*/ 297839 h 646718"/>
                  <a:gd name="connsiteX14" fmla="*/ 35848 w 483536"/>
                  <a:gd name="connsiteY14" fmla="*/ 95614 h 646718"/>
                  <a:gd name="connsiteX0" fmla="*/ 29094 w 490255"/>
                  <a:gd name="connsiteY0" fmla="*/ 100505 h 646718"/>
                  <a:gd name="connsiteX1" fmla="*/ 91083 w 490255"/>
                  <a:gd name="connsiteY1" fmla="*/ 47709 h 646718"/>
                  <a:gd name="connsiteX2" fmla="*/ 176414 w 490255"/>
                  <a:gd name="connsiteY2" fmla="*/ 16729 h 646718"/>
                  <a:gd name="connsiteX3" fmla="*/ 258014 w 490255"/>
                  <a:gd name="connsiteY3" fmla="*/ 19594 h 646718"/>
                  <a:gd name="connsiteX4" fmla="*/ 373840 w 490255"/>
                  <a:gd name="connsiteY4" fmla="*/ 40986 h 646718"/>
                  <a:gd name="connsiteX5" fmla="*/ 460632 w 490255"/>
                  <a:gd name="connsiteY5" fmla="*/ 110457 h 646718"/>
                  <a:gd name="connsiteX6" fmla="*/ 460889 w 490255"/>
                  <a:gd name="connsiteY6" fmla="*/ 221440 h 646718"/>
                  <a:gd name="connsiteX7" fmla="*/ 469594 w 490255"/>
                  <a:gd name="connsiteY7" fmla="*/ 362175 h 646718"/>
                  <a:gd name="connsiteX8" fmla="*/ 443125 w 490255"/>
                  <a:gd name="connsiteY8" fmla="*/ 490434 h 646718"/>
                  <a:gd name="connsiteX9" fmla="*/ 364945 w 490255"/>
                  <a:gd name="connsiteY9" fmla="*/ 609698 h 646718"/>
                  <a:gd name="connsiteX10" fmla="*/ 261117 w 490255"/>
                  <a:gd name="connsiteY10" fmla="*/ 634030 h 646718"/>
                  <a:gd name="connsiteX11" fmla="*/ 159517 w 490255"/>
                  <a:gd name="connsiteY11" fmla="*/ 570673 h 646718"/>
                  <a:gd name="connsiteX12" fmla="*/ 39070 w 490255"/>
                  <a:gd name="connsiteY12" fmla="*/ 437687 h 646718"/>
                  <a:gd name="connsiteX13" fmla="*/ 65284 w 490255"/>
                  <a:gd name="connsiteY13" fmla="*/ 297839 h 646718"/>
                  <a:gd name="connsiteX14" fmla="*/ 29094 w 490255"/>
                  <a:gd name="connsiteY14" fmla="*/ 100505 h 646718"/>
                  <a:gd name="connsiteX0" fmla="*/ 29094 w 490255"/>
                  <a:gd name="connsiteY0" fmla="*/ 100505 h 661014"/>
                  <a:gd name="connsiteX1" fmla="*/ 91083 w 490255"/>
                  <a:gd name="connsiteY1" fmla="*/ 47709 h 661014"/>
                  <a:gd name="connsiteX2" fmla="*/ 176414 w 490255"/>
                  <a:gd name="connsiteY2" fmla="*/ 16729 h 661014"/>
                  <a:gd name="connsiteX3" fmla="*/ 258014 w 490255"/>
                  <a:gd name="connsiteY3" fmla="*/ 19594 h 661014"/>
                  <a:gd name="connsiteX4" fmla="*/ 373840 w 490255"/>
                  <a:gd name="connsiteY4" fmla="*/ 40986 h 661014"/>
                  <a:gd name="connsiteX5" fmla="*/ 460632 w 490255"/>
                  <a:gd name="connsiteY5" fmla="*/ 110457 h 661014"/>
                  <a:gd name="connsiteX6" fmla="*/ 460889 w 490255"/>
                  <a:gd name="connsiteY6" fmla="*/ 221440 h 661014"/>
                  <a:gd name="connsiteX7" fmla="*/ 469594 w 490255"/>
                  <a:gd name="connsiteY7" fmla="*/ 362175 h 661014"/>
                  <a:gd name="connsiteX8" fmla="*/ 443125 w 490255"/>
                  <a:gd name="connsiteY8" fmla="*/ 490434 h 661014"/>
                  <a:gd name="connsiteX9" fmla="*/ 364945 w 490255"/>
                  <a:gd name="connsiteY9" fmla="*/ 609698 h 661014"/>
                  <a:gd name="connsiteX10" fmla="*/ 257069 w 490255"/>
                  <a:gd name="connsiteY10" fmla="*/ 650646 h 661014"/>
                  <a:gd name="connsiteX11" fmla="*/ 159517 w 490255"/>
                  <a:gd name="connsiteY11" fmla="*/ 570673 h 661014"/>
                  <a:gd name="connsiteX12" fmla="*/ 39070 w 490255"/>
                  <a:gd name="connsiteY12" fmla="*/ 437687 h 661014"/>
                  <a:gd name="connsiteX13" fmla="*/ 65284 w 490255"/>
                  <a:gd name="connsiteY13" fmla="*/ 297839 h 661014"/>
                  <a:gd name="connsiteX14" fmla="*/ 29094 w 490255"/>
                  <a:gd name="connsiteY14" fmla="*/ 100505 h 661014"/>
                  <a:gd name="connsiteX0" fmla="*/ 29094 w 490255"/>
                  <a:gd name="connsiteY0" fmla="*/ 100505 h 661014"/>
                  <a:gd name="connsiteX1" fmla="*/ 91083 w 490255"/>
                  <a:gd name="connsiteY1" fmla="*/ 47709 h 661014"/>
                  <a:gd name="connsiteX2" fmla="*/ 176414 w 490255"/>
                  <a:gd name="connsiteY2" fmla="*/ 16729 h 661014"/>
                  <a:gd name="connsiteX3" fmla="*/ 258014 w 490255"/>
                  <a:gd name="connsiteY3" fmla="*/ 19594 h 661014"/>
                  <a:gd name="connsiteX4" fmla="*/ 373840 w 490255"/>
                  <a:gd name="connsiteY4" fmla="*/ 40986 h 661014"/>
                  <a:gd name="connsiteX5" fmla="*/ 460632 w 490255"/>
                  <a:gd name="connsiteY5" fmla="*/ 110457 h 661014"/>
                  <a:gd name="connsiteX6" fmla="*/ 460889 w 490255"/>
                  <a:gd name="connsiteY6" fmla="*/ 221440 h 661014"/>
                  <a:gd name="connsiteX7" fmla="*/ 469594 w 490255"/>
                  <a:gd name="connsiteY7" fmla="*/ 362175 h 661014"/>
                  <a:gd name="connsiteX8" fmla="*/ 443125 w 490255"/>
                  <a:gd name="connsiteY8" fmla="*/ 490434 h 661014"/>
                  <a:gd name="connsiteX9" fmla="*/ 364945 w 490255"/>
                  <a:gd name="connsiteY9" fmla="*/ 609698 h 661014"/>
                  <a:gd name="connsiteX10" fmla="*/ 257069 w 490255"/>
                  <a:gd name="connsiteY10" fmla="*/ 650646 h 661014"/>
                  <a:gd name="connsiteX11" fmla="*/ 155248 w 490255"/>
                  <a:gd name="connsiteY11" fmla="*/ 579797 h 661014"/>
                  <a:gd name="connsiteX12" fmla="*/ 39070 w 490255"/>
                  <a:gd name="connsiteY12" fmla="*/ 437687 h 661014"/>
                  <a:gd name="connsiteX13" fmla="*/ 65284 w 490255"/>
                  <a:gd name="connsiteY13" fmla="*/ 297839 h 661014"/>
                  <a:gd name="connsiteX14" fmla="*/ 29094 w 490255"/>
                  <a:gd name="connsiteY14" fmla="*/ 100505 h 661014"/>
                  <a:gd name="connsiteX0" fmla="*/ 29094 w 490255"/>
                  <a:gd name="connsiteY0" fmla="*/ 100505 h 661014"/>
                  <a:gd name="connsiteX1" fmla="*/ 91083 w 490255"/>
                  <a:gd name="connsiteY1" fmla="*/ 47709 h 661014"/>
                  <a:gd name="connsiteX2" fmla="*/ 176414 w 490255"/>
                  <a:gd name="connsiteY2" fmla="*/ 16729 h 661014"/>
                  <a:gd name="connsiteX3" fmla="*/ 258014 w 490255"/>
                  <a:gd name="connsiteY3" fmla="*/ 19594 h 661014"/>
                  <a:gd name="connsiteX4" fmla="*/ 373840 w 490255"/>
                  <a:gd name="connsiteY4" fmla="*/ 40986 h 661014"/>
                  <a:gd name="connsiteX5" fmla="*/ 460632 w 490255"/>
                  <a:gd name="connsiteY5" fmla="*/ 110457 h 661014"/>
                  <a:gd name="connsiteX6" fmla="*/ 460889 w 490255"/>
                  <a:gd name="connsiteY6" fmla="*/ 221440 h 661014"/>
                  <a:gd name="connsiteX7" fmla="*/ 469594 w 490255"/>
                  <a:gd name="connsiteY7" fmla="*/ 362175 h 661014"/>
                  <a:gd name="connsiteX8" fmla="*/ 443125 w 490255"/>
                  <a:gd name="connsiteY8" fmla="*/ 490434 h 661014"/>
                  <a:gd name="connsiteX9" fmla="*/ 364945 w 490255"/>
                  <a:gd name="connsiteY9" fmla="*/ 609698 h 661014"/>
                  <a:gd name="connsiteX10" fmla="*/ 257069 w 490255"/>
                  <a:gd name="connsiteY10" fmla="*/ 650646 h 661014"/>
                  <a:gd name="connsiteX11" fmla="*/ 155248 w 490255"/>
                  <a:gd name="connsiteY11" fmla="*/ 579797 h 661014"/>
                  <a:gd name="connsiteX12" fmla="*/ 39070 w 490255"/>
                  <a:gd name="connsiteY12" fmla="*/ 437687 h 661014"/>
                  <a:gd name="connsiteX13" fmla="*/ 65284 w 490255"/>
                  <a:gd name="connsiteY13" fmla="*/ 297839 h 661014"/>
                  <a:gd name="connsiteX14" fmla="*/ 29094 w 490255"/>
                  <a:gd name="connsiteY14" fmla="*/ 100505 h 661014"/>
                  <a:gd name="connsiteX0" fmla="*/ 29094 w 490255"/>
                  <a:gd name="connsiteY0" fmla="*/ 100505 h 664703"/>
                  <a:gd name="connsiteX1" fmla="*/ 91083 w 490255"/>
                  <a:gd name="connsiteY1" fmla="*/ 47709 h 664703"/>
                  <a:gd name="connsiteX2" fmla="*/ 176414 w 490255"/>
                  <a:gd name="connsiteY2" fmla="*/ 16729 h 664703"/>
                  <a:gd name="connsiteX3" fmla="*/ 258014 w 490255"/>
                  <a:gd name="connsiteY3" fmla="*/ 19594 h 664703"/>
                  <a:gd name="connsiteX4" fmla="*/ 373840 w 490255"/>
                  <a:gd name="connsiteY4" fmla="*/ 40986 h 664703"/>
                  <a:gd name="connsiteX5" fmla="*/ 460632 w 490255"/>
                  <a:gd name="connsiteY5" fmla="*/ 110457 h 664703"/>
                  <a:gd name="connsiteX6" fmla="*/ 460889 w 490255"/>
                  <a:gd name="connsiteY6" fmla="*/ 221440 h 664703"/>
                  <a:gd name="connsiteX7" fmla="*/ 469594 w 490255"/>
                  <a:gd name="connsiteY7" fmla="*/ 362175 h 664703"/>
                  <a:gd name="connsiteX8" fmla="*/ 443125 w 490255"/>
                  <a:gd name="connsiteY8" fmla="*/ 490434 h 664703"/>
                  <a:gd name="connsiteX9" fmla="*/ 364945 w 490255"/>
                  <a:gd name="connsiteY9" fmla="*/ 609698 h 664703"/>
                  <a:gd name="connsiteX10" fmla="*/ 257069 w 490255"/>
                  <a:gd name="connsiteY10" fmla="*/ 650646 h 664703"/>
                  <a:gd name="connsiteX11" fmla="*/ 155248 w 490255"/>
                  <a:gd name="connsiteY11" fmla="*/ 579797 h 664703"/>
                  <a:gd name="connsiteX12" fmla="*/ 39070 w 490255"/>
                  <a:gd name="connsiteY12" fmla="*/ 437687 h 664703"/>
                  <a:gd name="connsiteX13" fmla="*/ 65284 w 490255"/>
                  <a:gd name="connsiteY13" fmla="*/ 297839 h 664703"/>
                  <a:gd name="connsiteX14" fmla="*/ 29094 w 490255"/>
                  <a:gd name="connsiteY14" fmla="*/ 100505 h 664703"/>
                  <a:gd name="connsiteX0" fmla="*/ 29094 w 490255"/>
                  <a:gd name="connsiteY0" fmla="*/ 100505 h 664703"/>
                  <a:gd name="connsiteX1" fmla="*/ 91083 w 490255"/>
                  <a:gd name="connsiteY1" fmla="*/ 47709 h 664703"/>
                  <a:gd name="connsiteX2" fmla="*/ 176414 w 490255"/>
                  <a:gd name="connsiteY2" fmla="*/ 16729 h 664703"/>
                  <a:gd name="connsiteX3" fmla="*/ 258014 w 490255"/>
                  <a:gd name="connsiteY3" fmla="*/ 19594 h 664703"/>
                  <a:gd name="connsiteX4" fmla="*/ 373840 w 490255"/>
                  <a:gd name="connsiteY4" fmla="*/ 40986 h 664703"/>
                  <a:gd name="connsiteX5" fmla="*/ 460632 w 490255"/>
                  <a:gd name="connsiteY5" fmla="*/ 110457 h 664703"/>
                  <a:gd name="connsiteX6" fmla="*/ 460889 w 490255"/>
                  <a:gd name="connsiteY6" fmla="*/ 221440 h 664703"/>
                  <a:gd name="connsiteX7" fmla="*/ 469594 w 490255"/>
                  <a:gd name="connsiteY7" fmla="*/ 362175 h 664703"/>
                  <a:gd name="connsiteX8" fmla="*/ 443125 w 490255"/>
                  <a:gd name="connsiteY8" fmla="*/ 490434 h 664703"/>
                  <a:gd name="connsiteX9" fmla="*/ 364945 w 490255"/>
                  <a:gd name="connsiteY9" fmla="*/ 609698 h 664703"/>
                  <a:gd name="connsiteX10" fmla="*/ 257069 w 490255"/>
                  <a:gd name="connsiteY10" fmla="*/ 650646 h 664703"/>
                  <a:gd name="connsiteX11" fmla="*/ 155248 w 490255"/>
                  <a:gd name="connsiteY11" fmla="*/ 579797 h 664703"/>
                  <a:gd name="connsiteX12" fmla="*/ 39070 w 490255"/>
                  <a:gd name="connsiteY12" fmla="*/ 437687 h 664703"/>
                  <a:gd name="connsiteX13" fmla="*/ 65284 w 490255"/>
                  <a:gd name="connsiteY13" fmla="*/ 297839 h 664703"/>
                  <a:gd name="connsiteX14" fmla="*/ 29094 w 490255"/>
                  <a:gd name="connsiteY14" fmla="*/ 100505 h 664703"/>
                  <a:gd name="connsiteX0" fmla="*/ 29094 w 495657"/>
                  <a:gd name="connsiteY0" fmla="*/ 100505 h 664703"/>
                  <a:gd name="connsiteX1" fmla="*/ 91083 w 495657"/>
                  <a:gd name="connsiteY1" fmla="*/ 47709 h 664703"/>
                  <a:gd name="connsiteX2" fmla="*/ 176414 w 495657"/>
                  <a:gd name="connsiteY2" fmla="*/ 16729 h 664703"/>
                  <a:gd name="connsiteX3" fmla="*/ 258014 w 495657"/>
                  <a:gd name="connsiteY3" fmla="*/ 19594 h 664703"/>
                  <a:gd name="connsiteX4" fmla="*/ 373840 w 495657"/>
                  <a:gd name="connsiteY4" fmla="*/ 40986 h 664703"/>
                  <a:gd name="connsiteX5" fmla="*/ 460632 w 495657"/>
                  <a:gd name="connsiteY5" fmla="*/ 110457 h 664703"/>
                  <a:gd name="connsiteX6" fmla="*/ 460889 w 495657"/>
                  <a:gd name="connsiteY6" fmla="*/ 221440 h 664703"/>
                  <a:gd name="connsiteX7" fmla="*/ 469594 w 495657"/>
                  <a:gd name="connsiteY7" fmla="*/ 362175 h 664703"/>
                  <a:gd name="connsiteX8" fmla="*/ 443125 w 495657"/>
                  <a:gd name="connsiteY8" fmla="*/ 490434 h 664703"/>
                  <a:gd name="connsiteX9" fmla="*/ 364945 w 495657"/>
                  <a:gd name="connsiteY9" fmla="*/ 609698 h 664703"/>
                  <a:gd name="connsiteX10" fmla="*/ 257069 w 495657"/>
                  <a:gd name="connsiteY10" fmla="*/ 650646 h 664703"/>
                  <a:gd name="connsiteX11" fmla="*/ 155248 w 495657"/>
                  <a:gd name="connsiteY11" fmla="*/ 579797 h 664703"/>
                  <a:gd name="connsiteX12" fmla="*/ 39070 w 495657"/>
                  <a:gd name="connsiteY12" fmla="*/ 437687 h 664703"/>
                  <a:gd name="connsiteX13" fmla="*/ 65284 w 495657"/>
                  <a:gd name="connsiteY13" fmla="*/ 297839 h 664703"/>
                  <a:gd name="connsiteX14" fmla="*/ 29094 w 495657"/>
                  <a:gd name="connsiteY14" fmla="*/ 100505 h 664703"/>
                  <a:gd name="connsiteX0" fmla="*/ 29094 w 495657"/>
                  <a:gd name="connsiteY0" fmla="*/ 100505 h 664703"/>
                  <a:gd name="connsiteX1" fmla="*/ 91083 w 495657"/>
                  <a:gd name="connsiteY1" fmla="*/ 47709 h 664703"/>
                  <a:gd name="connsiteX2" fmla="*/ 176414 w 495657"/>
                  <a:gd name="connsiteY2" fmla="*/ 16729 h 664703"/>
                  <a:gd name="connsiteX3" fmla="*/ 258014 w 495657"/>
                  <a:gd name="connsiteY3" fmla="*/ 19594 h 664703"/>
                  <a:gd name="connsiteX4" fmla="*/ 373840 w 495657"/>
                  <a:gd name="connsiteY4" fmla="*/ 40986 h 664703"/>
                  <a:gd name="connsiteX5" fmla="*/ 460632 w 495657"/>
                  <a:gd name="connsiteY5" fmla="*/ 110457 h 664703"/>
                  <a:gd name="connsiteX6" fmla="*/ 460889 w 495657"/>
                  <a:gd name="connsiteY6" fmla="*/ 221440 h 664703"/>
                  <a:gd name="connsiteX7" fmla="*/ 469594 w 495657"/>
                  <a:gd name="connsiteY7" fmla="*/ 362175 h 664703"/>
                  <a:gd name="connsiteX8" fmla="*/ 443125 w 495657"/>
                  <a:gd name="connsiteY8" fmla="*/ 490434 h 664703"/>
                  <a:gd name="connsiteX9" fmla="*/ 364945 w 495657"/>
                  <a:gd name="connsiteY9" fmla="*/ 609698 h 664703"/>
                  <a:gd name="connsiteX10" fmla="*/ 257069 w 495657"/>
                  <a:gd name="connsiteY10" fmla="*/ 650646 h 664703"/>
                  <a:gd name="connsiteX11" fmla="*/ 155248 w 495657"/>
                  <a:gd name="connsiteY11" fmla="*/ 579797 h 664703"/>
                  <a:gd name="connsiteX12" fmla="*/ 39070 w 495657"/>
                  <a:gd name="connsiteY12" fmla="*/ 437687 h 664703"/>
                  <a:gd name="connsiteX13" fmla="*/ 65284 w 495657"/>
                  <a:gd name="connsiteY13" fmla="*/ 297839 h 664703"/>
                  <a:gd name="connsiteX14" fmla="*/ 29094 w 495657"/>
                  <a:gd name="connsiteY14" fmla="*/ 100505 h 66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95657" h="664703">
                    <a:moveTo>
                      <a:pt x="29094" y="100505"/>
                    </a:moveTo>
                    <a:cubicBezTo>
                      <a:pt x="35987" y="61241"/>
                      <a:pt x="68390" y="56368"/>
                      <a:pt x="91083" y="47709"/>
                    </a:cubicBezTo>
                    <a:cubicBezTo>
                      <a:pt x="113776" y="39050"/>
                      <a:pt x="138554" y="-19539"/>
                      <a:pt x="176414" y="16729"/>
                    </a:cubicBezTo>
                    <a:cubicBezTo>
                      <a:pt x="202539" y="14343"/>
                      <a:pt x="225022" y="-21445"/>
                      <a:pt x="258014" y="19594"/>
                    </a:cubicBezTo>
                    <a:cubicBezTo>
                      <a:pt x="283565" y="24167"/>
                      <a:pt x="339636" y="-14391"/>
                      <a:pt x="373840" y="40986"/>
                    </a:cubicBezTo>
                    <a:cubicBezTo>
                      <a:pt x="406713" y="51406"/>
                      <a:pt x="452412" y="45701"/>
                      <a:pt x="460632" y="110457"/>
                    </a:cubicBezTo>
                    <a:cubicBezTo>
                      <a:pt x="495082" y="140080"/>
                      <a:pt x="482710" y="174810"/>
                      <a:pt x="460889" y="221440"/>
                    </a:cubicBezTo>
                    <a:cubicBezTo>
                      <a:pt x="484422" y="266752"/>
                      <a:pt x="521045" y="302684"/>
                      <a:pt x="469594" y="362175"/>
                    </a:cubicBezTo>
                    <a:cubicBezTo>
                      <a:pt x="463054" y="405361"/>
                      <a:pt x="493598" y="448970"/>
                      <a:pt x="443125" y="490434"/>
                    </a:cubicBezTo>
                    <a:cubicBezTo>
                      <a:pt x="451925" y="540675"/>
                      <a:pt x="437673" y="629280"/>
                      <a:pt x="364945" y="609698"/>
                    </a:cubicBezTo>
                    <a:cubicBezTo>
                      <a:pt x="331786" y="648961"/>
                      <a:pt x="291041" y="685645"/>
                      <a:pt x="257069" y="650646"/>
                    </a:cubicBezTo>
                    <a:cubicBezTo>
                      <a:pt x="207148" y="666490"/>
                      <a:pt x="188536" y="615432"/>
                      <a:pt x="155248" y="579797"/>
                    </a:cubicBezTo>
                    <a:cubicBezTo>
                      <a:pt x="125191" y="569672"/>
                      <a:pt x="80993" y="541959"/>
                      <a:pt x="39070" y="437687"/>
                    </a:cubicBezTo>
                    <a:cubicBezTo>
                      <a:pt x="10668" y="394838"/>
                      <a:pt x="52919" y="340195"/>
                      <a:pt x="65284" y="297839"/>
                    </a:cubicBezTo>
                    <a:cubicBezTo>
                      <a:pt x="-27199" y="240533"/>
                      <a:pt x="-3924" y="142156"/>
                      <a:pt x="29094" y="10050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3">
                <a:extLst>
                  <a:ext uri="{FF2B5EF4-FFF2-40B4-BE49-F238E27FC236}">
                    <a16:creationId xmlns:a16="http://schemas.microsoft.com/office/drawing/2014/main" id="{6E2DC7A9-ABEF-E316-51E5-51E0BB0B6B0D}"/>
                  </a:ext>
                </a:extLst>
              </p:cNvPr>
              <p:cNvSpPr/>
              <p:nvPr/>
            </p:nvSpPr>
            <p:spPr>
              <a:xfrm>
                <a:off x="9435553" y="-377450"/>
                <a:ext cx="1056552" cy="3398181"/>
              </a:xfrm>
              <a:custGeom>
                <a:avLst/>
                <a:gdLst>
                  <a:gd name="connsiteX0" fmla="*/ 0 w 859809"/>
                  <a:gd name="connsiteY0" fmla="*/ 0 h 272956"/>
                  <a:gd name="connsiteX1" fmla="*/ 859809 w 859809"/>
                  <a:gd name="connsiteY1" fmla="*/ 0 h 272956"/>
                  <a:gd name="connsiteX2" fmla="*/ 859809 w 859809"/>
                  <a:gd name="connsiteY2" fmla="*/ 272956 h 272956"/>
                  <a:gd name="connsiteX3" fmla="*/ 0 w 859809"/>
                  <a:gd name="connsiteY3" fmla="*/ 272956 h 272956"/>
                  <a:gd name="connsiteX4" fmla="*/ 0 w 859809"/>
                  <a:gd name="connsiteY4" fmla="*/ 0 h 272956"/>
                  <a:gd name="connsiteX0" fmla="*/ 245660 w 1105469"/>
                  <a:gd name="connsiteY0" fmla="*/ 0 h 395786"/>
                  <a:gd name="connsiteX1" fmla="*/ 1105469 w 1105469"/>
                  <a:gd name="connsiteY1" fmla="*/ 0 h 395786"/>
                  <a:gd name="connsiteX2" fmla="*/ 1105469 w 1105469"/>
                  <a:gd name="connsiteY2" fmla="*/ 272956 h 395786"/>
                  <a:gd name="connsiteX3" fmla="*/ 0 w 1105469"/>
                  <a:gd name="connsiteY3" fmla="*/ 395786 h 395786"/>
                  <a:gd name="connsiteX4" fmla="*/ 245660 w 1105469"/>
                  <a:gd name="connsiteY4" fmla="*/ 0 h 395786"/>
                  <a:gd name="connsiteX0" fmla="*/ 245660 w 1173708"/>
                  <a:gd name="connsiteY0" fmla="*/ 54591 h 450377"/>
                  <a:gd name="connsiteX1" fmla="*/ 1173708 w 1173708"/>
                  <a:gd name="connsiteY1" fmla="*/ 0 h 450377"/>
                  <a:gd name="connsiteX2" fmla="*/ 1105469 w 1173708"/>
                  <a:gd name="connsiteY2" fmla="*/ 327547 h 450377"/>
                  <a:gd name="connsiteX3" fmla="*/ 0 w 1173708"/>
                  <a:gd name="connsiteY3" fmla="*/ 450377 h 450377"/>
                  <a:gd name="connsiteX4" fmla="*/ 245660 w 1173708"/>
                  <a:gd name="connsiteY4" fmla="*/ 54591 h 450377"/>
                  <a:gd name="connsiteX0" fmla="*/ 245660 w 1173708"/>
                  <a:gd name="connsiteY0" fmla="*/ 346095 h 741881"/>
                  <a:gd name="connsiteX1" fmla="*/ 1173708 w 1173708"/>
                  <a:gd name="connsiteY1" fmla="*/ 291504 h 741881"/>
                  <a:gd name="connsiteX2" fmla="*/ 1105469 w 1173708"/>
                  <a:gd name="connsiteY2" fmla="*/ 619051 h 741881"/>
                  <a:gd name="connsiteX3" fmla="*/ 0 w 1173708"/>
                  <a:gd name="connsiteY3" fmla="*/ 741881 h 741881"/>
                  <a:gd name="connsiteX4" fmla="*/ 245660 w 1173708"/>
                  <a:gd name="connsiteY4" fmla="*/ 346095 h 741881"/>
                  <a:gd name="connsiteX0" fmla="*/ 0 w 1173708"/>
                  <a:gd name="connsiteY0" fmla="*/ 450377 h 450377"/>
                  <a:gd name="connsiteX1" fmla="*/ 1173708 w 1173708"/>
                  <a:gd name="connsiteY1" fmla="*/ 0 h 450377"/>
                  <a:gd name="connsiteX2" fmla="*/ 1105469 w 1173708"/>
                  <a:gd name="connsiteY2" fmla="*/ 327547 h 450377"/>
                  <a:gd name="connsiteX3" fmla="*/ 0 w 1173708"/>
                  <a:gd name="connsiteY3" fmla="*/ 450377 h 450377"/>
                  <a:gd name="connsiteX0" fmla="*/ 0 w 1173708"/>
                  <a:gd name="connsiteY0" fmla="*/ 722567 h 722567"/>
                  <a:gd name="connsiteX1" fmla="*/ 1173708 w 1173708"/>
                  <a:gd name="connsiteY1" fmla="*/ 272190 h 722567"/>
                  <a:gd name="connsiteX2" fmla="*/ 1105469 w 1173708"/>
                  <a:gd name="connsiteY2" fmla="*/ 599737 h 722567"/>
                  <a:gd name="connsiteX3" fmla="*/ 0 w 1173708"/>
                  <a:gd name="connsiteY3" fmla="*/ 722567 h 722567"/>
                  <a:gd name="connsiteX0" fmla="*/ 0 w 1173708"/>
                  <a:gd name="connsiteY0" fmla="*/ 896414 h 896414"/>
                  <a:gd name="connsiteX1" fmla="*/ 1173708 w 1173708"/>
                  <a:gd name="connsiteY1" fmla="*/ 446037 h 896414"/>
                  <a:gd name="connsiteX2" fmla="*/ 1105469 w 1173708"/>
                  <a:gd name="connsiteY2" fmla="*/ 773584 h 896414"/>
                  <a:gd name="connsiteX3" fmla="*/ 0 w 1173708"/>
                  <a:gd name="connsiteY3" fmla="*/ 896414 h 896414"/>
                  <a:gd name="connsiteX0" fmla="*/ 0 w 1173708"/>
                  <a:gd name="connsiteY0" fmla="*/ 896414 h 2902635"/>
                  <a:gd name="connsiteX1" fmla="*/ 1173708 w 1173708"/>
                  <a:gd name="connsiteY1" fmla="*/ 446037 h 2902635"/>
                  <a:gd name="connsiteX2" fmla="*/ 1009934 w 1173708"/>
                  <a:gd name="connsiteY2" fmla="*/ 2902635 h 2902635"/>
                  <a:gd name="connsiteX3" fmla="*/ 0 w 1173708"/>
                  <a:gd name="connsiteY3" fmla="*/ 896414 h 2902635"/>
                  <a:gd name="connsiteX0" fmla="*/ 0 w 1228299"/>
                  <a:gd name="connsiteY0" fmla="*/ 889973 h 2896194"/>
                  <a:gd name="connsiteX1" fmla="*/ 1228299 w 1228299"/>
                  <a:gd name="connsiteY1" fmla="*/ 453244 h 2896194"/>
                  <a:gd name="connsiteX2" fmla="*/ 1009934 w 1228299"/>
                  <a:gd name="connsiteY2" fmla="*/ 2896194 h 2896194"/>
                  <a:gd name="connsiteX3" fmla="*/ 0 w 1228299"/>
                  <a:gd name="connsiteY3" fmla="*/ 889973 h 2896194"/>
                  <a:gd name="connsiteX0" fmla="*/ 0 w 1228299"/>
                  <a:gd name="connsiteY0" fmla="*/ 889973 h 2896194"/>
                  <a:gd name="connsiteX1" fmla="*/ 1228299 w 1228299"/>
                  <a:gd name="connsiteY1" fmla="*/ 453244 h 2896194"/>
                  <a:gd name="connsiteX2" fmla="*/ 1009934 w 1228299"/>
                  <a:gd name="connsiteY2" fmla="*/ 2896194 h 2896194"/>
                  <a:gd name="connsiteX3" fmla="*/ 354272 w 1228299"/>
                  <a:gd name="connsiteY3" fmla="*/ 924433 h 2896194"/>
                  <a:gd name="connsiteX4" fmla="*/ 0 w 1228299"/>
                  <a:gd name="connsiteY4" fmla="*/ 889973 h 2896194"/>
                  <a:gd name="connsiteX0" fmla="*/ 0 w 1228299"/>
                  <a:gd name="connsiteY0" fmla="*/ 889973 h 3285414"/>
                  <a:gd name="connsiteX1" fmla="*/ 1228299 w 1228299"/>
                  <a:gd name="connsiteY1" fmla="*/ 453244 h 3285414"/>
                  <a:gd name="connsiteX2" fmla="*/ 1009934 w 1228299"/>
                  <a:gd name="connsiteY2" fmla="*/ 2896194 h 3285414"/>
                  <a:gd name="connsiteX3" fmla="*/ 582872 w 1228299"/>
                  <a:gd name="connsiteY3" fmla="*/ 3118993 h 3285414"/>
                  <a:gd name="connsiteX4" fmla="*/ 354272 w 1228299"/>
                  <a:gd name="connsiteY4" fmla="*/ 924433 h 3285414"/>
                  <a:gd name="connsiteX5" fmla="*/ 0 w 1228299"/>
                  <a:gd name="connsiteY5" fmla="*/ 889973 h 3285414"/>
                  <a:gd name="connsiteX0" fmla="*/ 0 w 1228299"/>
                  <a:gd name="connsiteY0" fmla="*/ 889973 h 3285414"/>
                  <a:gd name="connsiteX1" fmla="*/ 1228299 w 1228299"/>
                  <a:gd name="connsiteY1" fmla="*/ 453244 h 3285414"/>
                  <a:gd name="connsiteX2" fmla="*/ 1009934 w 1228299"/>
                  <a:gd name="connsiteY2" fmla="*/ 2896194 h 3285414"/>
                  <a:gd name="connsiteX3" fmla="*/ 582872 w 1228299"/>
                  <a:gd name="connsiteY3" fmla="*/ 3118993 h 3285414"/>
                  <a:gd name="connsiteX4" fmla="*/ 354272 w 1228299"/>
                  <a:gd name="connsiteY4" fmla="*/ 924433 h 3285414"/>
                  <a:gd name="connsiteX5" fmla="*/ 0 w 1228299"/>
                  <a:gd name="connsiteY5" fmla="*/ 889973 h 3285414"/>
                  <a:gd name="connsiteX0" fmla="*/ 0 w 1228299"/>
                  <a:gd name="connsiteY0" fmla="*/ 889973 h 3285414"/>
                  <a:gd name="connsiteX1" fmla="*/ 1228299 w 1228299"/>
                  <a:gd name="connsiteY1" fmla="*/ 453244 h 3285414"/>
                  <a:gd name="connsiteX2" fmla="*/ 1009934 w 1228299"/>
                  <a:gd name="connsiteY2" fmla="*/ 2896194 h 3285414"/>
                  <a:gd name="connsiteX3" fmla="*/ 582872 w 1228299"/>
                  <a:gd name="connsiteY3" fmla="*/ 3118993 h 3285414"/>
                  <a:gd name="connsiteX4" fmla="*/ 354272 w 1228299"/>
                  <a:gd name="connsiteY4" fmla="*/ 924433 h 3285414"/>
                  <a:gd name="connsiteX5" fmla="*/ 0 w 1228299"/>
                  <a:gd name="connsiteY5" fmla="*/ 889973 h 3285414"/>
                  <a:gd name="connsiteX0" fmla="*/ 0 w 1228299"/>
                  <a:gd name="connsiteY0" fmla="*/ 889973 h 3197044"/>
                  <a:gd name="connsiteX1" fmla="*/ 1228299 w 1228299"/>
                  <a:gd name="connsiteY1" fmla="*/ 453244 h 3197044"/>
                  <a:gd name="connsiteX2" fmla="*/ 1009934 w 1228299"/>
                  <a:gd name="connsiteY2" fmla="*/ 2896194 h 3197044"/>
                  <a:gd name="connsiteX3" fmla="*/ 582872 w 1228299"/>
                  <a:gd name="connsiteY3" fmla="*/ 3118993 h 3197044"/>
                  <a:gd name="connsiteX4" fmla="*/ 354272 w 1228299"/>
                  <a:gd name="connsiteY4" fmla="*/ 924433 h 3197044"/>
                  <a:gd name="connsiteX5" fmla="*/ 0 w 1228299"/>
                  <a:gd name="connsiteY5" fmla="*/ 889973 h 3197044"/>
                  <a:gd name="connsiteX0" fmla="*/ 0 w 1228299"/>
                  <a:gd name="connsiteY0" fmla="*/ 889973 h 3166100"/>
                  <a:gd name="connsiteX1" fmla="*/ 1228299 w 1228299"/>
                  <a:gd name="connsiteY1" fmla="*/ 453244 h 3166100"/>
                  <a:gd name="connsiteX2" fmla="*/ 1009934 w 1228299"/>
                  <a:gd name="connsiteY2" fmla="*/ 2896194 h 3166100"/>
                  <a:gd name="connsiteX3" fmla="*/ 582872 w 1228299"/>
                  <a:gd name="connsiteY3" fmla="*/ 3118993 h 3166100"/>
                  <a:gd name="connsiteX4" fmla="*/ 354272 w 1228299"/>
                  <a:gd name="connsiteY4" fmla="*/ 924433 h 3166100"/>
                  <a:gd name="connsiteX5" fmla="*/ 0 w 1228299"/>
                  <a:gd name="connsiteY5" fmla="*/ 889973 h 3166100"/>
                  <a:gd name="connsiteX0" fmla="*/ 0 w 1228299"/>
                  <a:gd name="connsiteY0" fmla="*/ 889973 h 3157794"/>
                  <a:gd name="connsiteX1" fmla="*/ 1228299 w 1228299"/>
                  <a:gd name="connsiteY1" fmla="*/ 453244 h 3157794"/>
                  <a:gd name="connsiteX2" fmla="*/ 1009934 w 1228299"/>
                  <a:gd name="connsiteY2" fmla="*/ 2896194 h 3157794"/>
                  <a:gd name="connsiteX3" fmla="*/ 582872 w 1228299"/>
                  <a:gd name="connsiteY3" fmla="*/ 3118993 h 3157794"/>
                  <a:gd name="connsiteX4" fmla="*/ 354272 w 1228299"/>
                  <a:gd name="connsiteY4" fmla="*/ 924433 h 3157794"/>
                  <a:gd name="connsiteX5" fmla="*/ 0 w 1228299"/>
                  <a:gd name="connsiteY5" fmla="*/ 889973 h 3157794"/>
                  <a:gd name="connsiteX0" fmla="*/ 0 w 1228299"/>
                  <a:gd name="connsiteY0" fmla="*/ 889973 h 3157794"/>
                  <a:gd name="connsiteX1" fmla="*/ 1228299 w 1228299"/>
                  <a:gd name="connsiteY1" fmla="*/ 453244 h 3157794"/>
                  <a:gd name="connsiteX2" fmla="*/ 1009934 w 1228299"/>
                  <a:gd name="connsiteY2" fmla="*/ 2896194 h 3157794"/>
                  <a:gd name="connsiteX3" fmla="*/ 582872 w 1228299"/>
                  <a:gd name="connsiteY3" fmla="*/ 3118993 h 3157794"/>
                  <a:gd name="connsiteX4" fmla="*/ 354272 w 1228299"/>
                  <a:gd name="connsiteY4" fmla="*/ 924433 h 3157794"/>
                  <a:gd name="connsiteX5" fmla="*/ 0 w 1228299"/>
                  <a:gd name="connsiteY5" fmla="*/ 889973 h 3157794"/>
                  <a:gd name="connsiteX0" fmla="*/ 0 w 1228299"/>
                  <a:gd name="connsiteY0" fmla="*/ 889973 h 3151304"/>
                  <a:gd name="connsiteX1" fmla="*/ 1228299 w 1228299"/>
                  <a:gd name="connsiteY1" fmla="*/ 453244 h 3151304"/>
                  <a:gd name="connsiteX2" fmla="*/ 1028984 w 1228299"/>
                  <a:gd name="connsiteY2" fmla="*/ 2829519 h 3151304"/>
                  <a:gd name="connsiteX3" fmla="*/ 582872 w 1228299"/>
                  <a:gd name="connsiteY3" fmla="*/ 3118993 h 3151304"/>
                  <a:gd name="connsiteX4" fmla="*/ 354272 w 1228299"/>
                  <a:gd name="connsiteY4" fmla="*/ 924433 h 3151304"/>
                  <a:gd name="connsiteX5" fmla="*/ 0 w 1228299"/>
                  <a:gd name="connsiteY5" fmla="*/ 889973 h 3151304"/>
                  <a:gd name="connsiteX0" fmla="*/ 0 w 1228299"/>
                  <a:gd name="connsiteY0" fmla="*/ 889973 h 3151304"/>
                  <a:gd name="connsiteX1" fmla="*/ 1228299 w 1228299"/>
                  <a:gd name="connsiteY1" fmla="*/ 453244 h 3151304"/>
                  <a:gd name="connsiteX2" fmla="*/ 1028984 w 1228299"/>
                  <a:gd name="connsiteY2" fmla="*/ 2829519 h 3151304"/>
                  <a:gd name="connsiteX3" fmla="*/ 582872 w 1228299"/>
                  <a:gd name="connsiteY3" fmla="*/ 3118993 h 3151304"/>
                  <a:gd name="connsiteX4" fmla="*/ 354272 w 1228299"/>
                  <a:gd name="connsiteY4" fmla="*/ 924433 h 3151304"/>
                  <a:gd name="connsiteX5" fmla="*/ 0 w 1228299"/>
                  <a:gd name="connsiteY5" fmla="*/ 889973 h 3151304"/>
                  <a:gd name="connsiteX0" fmla="*/ 0 w 1228307"/>
                  <a:gd name="connsiteY0" fmla="*/ 889973 h 3151304"/>
                  <a:gd name="connsiteX1" fmla="*/ 1228299 w 1228307"/>
                  <a:gd name="connsiteY1" fmla="*/ 453244 h 3151304"/>
                  <a:gd name="connsiteX2" fmla="*/ 1028984 w 1228307"/>
                  <a:gd name="connsiteY2" fmla="*/ 2829519 h 3151304"/>
                  <a:gd name="connsiteX3" fmla="*/ 582872 w 1228307"/>
                  <a:gd name="connsiteY3" fmla="*/ 3118993 h 3151304"/>
                  <a:gd name="connsiteX4" fmla="*/ 354272 w 1228307"/>
                  <a:gd name="connsiteY4" fmla="*/ 924433 h 3151304"/>
                  <a:gd name="connsiteX5" fmla="*/ 0 w 1228307"/>
                  <a:gd name="connsiteY5" fmla="*/ 889973 h 3151304"/>
                  <a:gd name="connsiteX0" fmla="*/ 0 w 1228306"/>
                  <a:gd name="connsiteY0" fmla="*/ 889973 h 3151304"/>
                  <a:gd name="connsiteX1" fmla="*/ 1228299 w 1228306"/>
                  <a:gd name="connsiteY1" fmla="*/ 453244 h 3151304"/>
                  <a:gd name="connsiteX2" fmla="*/ 1028984 w 1228306"/>
                  <a:gd name="connsiteY2" fmla="*/ 2829519 h 3151304"/>
                  <a:gd name="connsiteX3" fmla="*/ 582872 w 1228306"/>
                  <a:gd name="connsiteY3" fmla="*/ 3118993 h 3151304"/>
                  <a:gd name="connsiteX4" fmla="*/ 354272 w 1228306"/>
                  <a:gd name="connsiteY4" fmla="*/ 924433 h 3151304"/>
                  <a:gd name="connsiteX5" fmla="*/ 0 w 1228306"/>
                  <a:gd name="connsiteY5" fmla="*/ 889973 h 3151304"/>
                  <a:gd name="connsiteX0" fmla="*/ 0 w 1228306"/>
                  <a:gd name="connsiteY0" fmla="*/ 889973 h 3150592"/>
                  <a:gd name="connsiteX1" fmla="*/ 1228299 w 1228306"/>
                  <a:gd name="connsiteY1" fmla="*/ 453244 h 3150592"/>
                  <a:gd name="connsiteX2" fmla="*/ 1028984 w 1228306"/>
                  <a:gd name="connsiteY2" fmla="*/ 2829519 h 3150592"/>
                  <a:gd name="connsiteX3" fmla="*/ 582872 w 1228306"/>
                  <a:gd name="connsiteY3" fmla="*/ 3118993 h 3150592"/>
                  <a:gd name="connsiteX4" fmla="*/ 354272 w 1228306"/>
                  <a:gd name="connsiteY4" fmla="*/ 924433 h 3150592"/>
                  <a:gd name="connsiteX5" fmla="*/ 0 w 1228306"/>
                  <a:gd name="connsiteY5" fmla="*/ 889973 h 3150592"/>
                  <a:gd name="connsiteX0" fmla="*/ 0 w 1228335"/>
                  <a:gd name="connsiteY0" fmla="*/ 889973 h 3150592"/>
                  <a:gd name="connsiteX1" fmla="*/ 1228299 w 1228335"/>
                  <a:gd name="connsiteY1" fmla="*/ 453244 h 3150592"/>
                  <a:gd name="connsiteX2" fmla="*/ 1028984 w 1228335"/>
                  <a:gd name="connsiteY2" fmla="*/ 2829519 h 3150592"/>
                  <a:gd name="connsiteX3" fmla="*/ 582872 w 1228335"/>
                  <a:gd name="connsiteY3" fmla="*/ 3118993 h 3150592"/>
                  <a:gd name="connsiteX4" fmla="*/ 354272 w 1228335"/>
                  <a:gd name="connsiteY4" fmla="*/ 924433 h 3150592"/>
                  <a:gd name="connsiteX5" fmla="*/ 0 w 1228335"/>
                  <a:gd name="connsiteY5" fmla="*/ 889973 h 3150592"/>
                  <a:gd name="connsiteX0" fmla="*/ 0 w 1228335"/>
                  <a:gd name="connsiteY0" fmla="*/ 889973 h 3150592"/>
                  <a:gd name="connsiteX1" fmla="*/ 1228299 w 1228335"/>
                  <a:gd name="connsiteY1" fmla="*/ 453244 h 3150592"/>
                  <a:gd name="connsiteX2" fmla="*/ 1028984 w 1228335"/>
                  <a:gd name="connsiteY2" fmla="*/ 2829519 h 3150592"/>
                  <a:gd name="connsiteX3" fmla="*/ 582872 w 1228335"/>
                  <a:gd name="connsiteY3" fmla="*/ 3118993 h 3150592"/>
                  <a:gd name="connsiteX4" fmla="*/ 354272 w 1228335"/>
                  <a:gd name="connsiteY4" fmla="*/ 924433 h 3150592"/>
                  <a:gd name="connsiteX5" fmla="*/ 0 w 1228335"/>
                  <a:gd name="connsiteY5" fmla="*/ 889973 h 3150592"/>
                  <a:gd name="connsiteX0" fmla="*/ 0 w 1054267"/>
                  <a:gd name="connsiteY0" fmla="*/ 719073 h 2979692"/>
                  <a:gd name="connsiteX1" fmla="*/ 1054128 w 1054267"/>
                  <a:gd name="connsiteY1" fmla="*/ 717772 h 2979692"/>
                  <a:gd name="connsiteX2" fmla="*/ 1028984 w 1054267"/>
                  <a:gd name="connsiteY2" fmla="*/ 2658619 h 2979692"/>
                  <a:gd name="connsiteX3" fmla="*/ 582872 w 1054267"/>
                  <a:gd name="connsiteY3" fmla="*/ 2948093 h 2979692"/>
                  <a:gd name="connsiteX4" fmla="*/ 354272 w 1054267"/>
                  <a:gd name="connsiteY4" fmla="*/ 753533 h 2979692"/>
                  <a:gd name="connsiteX5" fmla="*/ 0 w 1054267"/>
                  <a:gd name="connsiteY5" fmla="*/ 719073 h 2979692"/>
                  <a:gd name="connsiteX0" fmla="*/ 0 w 1192112"/>
                  <a:gd name="connsiteY0" fmla="*/ 862532 h 3123151"/>
                  <a:gd name="connsiteX1" fmla="*/ 1054128 w 1192112"/>
                  <a:gd name="connsiteY1" fmla="*/ 861231 h 3123151"/>
                  <a:gd name="connsiteX2" fmla="*/ 1028984 w 1192112"/>
                  <a:gd name="connsiteY2" fmla="*/ 2802078 h 3123151"/>
                  <a:gd name="connsiteX3" fmla="*/ 582872 w 1192112"/>
                  <a:gd name="connsiteY3" fmla="*/ 3091552 h 3123151"/>
                  <a:gd name="connsiteX4" fmla="*/ 354272 w 1192112"/>
                  <a:gd name="connsiteY4" fmla="*/ 896992 h 3123151"/>
                  <a:gd name="connsiteX5" fmla="*/ 0 w 1192112"/>
                  <a:gd name="connsiteY5" fmla="*/ 862532 h 3123151"/>
                  <a:gd name="connsiteX0" fmla="*/ 0 w 699995"/>
                  <a:gd name="connsiteY0" fmla="*/ 35761 h 2261920"/>
                  <a:gd name="connsiteX1" fmla="*/ 699856 w 699995"/>
                  <a:gd name="connsiteY1" fmla="*/ 0 h 2261920"/>
                  <a:gd name="connsiteX2" fmla="*/ 674712 w 699995"/>
                  <a:gd name="connsiteY2" fmla="*/ 1940847 h 2261920"/>
                  <a:gd name="connsiteX3" fmla="*/ 228600 w 699995"/>
                  <a:gd name="connsiteY3" fmla="*/ 2230321 h 2261920"/>
                  <a:gd name="connsiteX4" fmla="*/ 0 w 699995"/>
                  <a:gd name="connsiteY4" fmla="*/ 35761 h 2261920"/>
                  <a:gd name="connsiteX0" fmla="*/ 105956 w 805951"/>
                  <a:gd name="connsiteY0" fmla="*/ 695774 h 2921933"/>
                  <a:gd name="connsiteX1" fmla="*/ 805812 w 805951"/>
                  <a:gd name="connsiteY1" fmla="*/ 660013 h 2921933"/>
                  <a:gd name="connsiteX2" fmla="*/ 780668 w 805951"/>
                  <a:gd name="connsiteY2" fmla="*/ 2600860 h 2921933"/>
                  <a:gd name="connsiteX3" fmla="*/ 334556 w 805951"/>
                  <a:gd name="connsiteY3" fmla="*/ 2890334 h 2921933"/>
                  <a:gd name="connsiteX4" fmla="*/ 105956 w 805951"/>
                  <a:gd name="connsiteY4" fmla="*/ 695774 h 2921933"/>
                  <a:gd name="connsiteX0" fmla="*/ 62327 w 899136"/>
                  <a:gd name="connsiteY0" fmla="*/ 983947 h 3210106"/>
                  <a:gd name="connsiteX1" fmla="*/ 762183 w 899136"/>
                  <a:gd name="connsiteY1" fmla="*/ 948186 h 3210106"/>
                  <a:gd name="connsiteX2" fmla="*/ 737039 w 899136"/>
                  <a:gd name="connsiteY2" fmla="*/ 2889033 h 3210106"/>
                  <a:gd name="connsiteX3" fmla="*/ 290927 w 899136"/>
                  <a:gd name="connsiteY3" fmla="*/ 3178507 h 3210106"/>
                  <a:gd name="connsiteX4" fmla="*/ 62327 w 899136"/>
                  <a:gd name="connsiteY4" fmla="*/ 983947 h 3210106"/>
                  <a:gd name="connsiteX0" fmla="*/ 157432 w 977001"/>
                  <a:gd name="connsiteY0" fmla="*/ 925581 h 3151740"/>
                  <a:gd name="connsiteX1" fmla="*/ 857288 w 977001"/>
                  <a:gd name="connsiteY1" fmla="*/ 889820 h 3151740"/>
                  <a:gd name="connsiteX2" fmla="*/ 832144 w 977001"/>
                  <a:gd name="connsiteY2" fmla="*/ 2830667 h 3151740"/>
                  <a:gd name="connsiteX3" fmla="*/ 386032 w 977001"/>
                  <a:gd name="connsiteY3" fmla="*/ 3120141 h 3151740"/>
                  <a:gd name="connsiteX4" fmla="*/ 157432 w 977001"/>
                  <a:gd name="connsiteY4" fmla="*/ 925581 h 3151740"/>
                  <a:gd name="connsiteX0" fmla="*/ 140220 w 1065221"/>
                  <a:gd name="connsiteY0" fmla="*/ 951090 h 3177249"/>
                  <a:gd name="connsiteX1" fmla="*/ 840076 w 1065221"/>
                  <a:gd name="connsiteY1" fmla="*/ 915329 h 3177249"/>
                  <a:gd name="connsiteX2" fmla="*/ 814932 w 1065221"/>
                  <a:gd name="connsiteY2" fmla="*/ 2856176 h 3177249"/>
                  <a:gd name="connsiteX3" fmla="*/ 368820 w 1065221"/>
                  <a:gd name="connsiteY3" fmla="*/ 3145650 h 3177249"/>
                  <a:gd name="connsiteX4" fmla="*/ 140220 w 1065221"/>
                  <a:gd name="connsiteY4" fmla="*/ 951090 h 3177249"/>
                  <a:gd name="connsiteX0" fmla="*/ 146045 w 1030984"/>
                  <a:gd name="connsiteY0" fmla="*/ 998168 h 3224327"/>
                  <a:gd name="connsiteX1" fmla="*/ 845901 w 1030984"/>
                  <a:gd name="connsiteY1" fmla="*/ 962407 h 3224327"/>
                  <a:gd name="connsiteX2" fmla="*/ 820757 w 1030984"/>
                  <a:gd name="connsiteY2" fmla="*/ 2903254 h 3224327"/>
                  <a:gd name="connsiteX3" fmla="*/ 374645 w 1030984"/>
                  <a:gd name="connsiteY3" fmla="*/ 3192728 h 3224327"/>
                  <a:gd name="connsiteX4" fmla="*/ 146045 w 1030984"/>
                  <a:gd name="connsiteY4" fmla="*/ 998168 h 3224327"/>
                  <a:gd name="connsiteX0" fmla="*/ 146045 w 1030984"/>
                  <a:gd name="connsiteY0" fmla="*/ 998168 h 3224327"/>
                  <a:gd name="connsiteX1" fmla="*/ 845901 w 1030984"/>
                  <a:gd name="connsiteY1" fmla="*/ 962407 h 3224327"/>
                  <a:gd name="connsiteX2" fmla="*/ 820757 w 1030984"/>
                  <a:gd name="connsiteY2" fmla="*/ 2903254 h 3224327"/>
                  <a:gd name="connsiteX3" fmla="*/ 374645 w 1030984"/>
                  <a:gd name="connsiteY3" fmla="*/ 3192728 h 3224327"/>
                  <a:gd name="connsiteX4" fmla="*/ 146045 w 1030984"/>
                  <a:gd name="connsiteY4" fmla="*/ 998168 h 3224327"/>
                  <a:gd name="connsiteX0" fmla="*/ 146045 w 1030984"/>
                  <a:gd name="connsiteY0" fmla="*/ 998168 h 3224327"/>
                  <a:gd name="connsiteX1" fmla="*/ 845901 w 1030984"/>
                  <a:gd name="connsiteY1" fmla="*/ 962407 h 3224327"/>
                  <a:gd name="connsiteX2" fmla="*/ 820757 w 1030984"/>
                  <a:gd name="connsiteY2" fmla="*/ 2903254 h 3224327"/>
                  <a:gd name="connsiteX3" fmla="*/ 374645 w 1030984"/>
                  <a:gd name="connsiteY3" fmla="*/ 3192728 h 3224327"/>
                  <a:gd name="connsiteX4" fmla="*/ 146045 w 1030984"/>
                  <a:gd name="connsiteY4" fmla="*/ 998168 h 3224327"/>
                  <a:gd name="connsiteX0" fmla="*/ 146045 w 1030984"/>
                  <a:gd name="connsiteY0" fmla="*/ 998168 h 3224327"/>
                  <a:gd name="connsiteX1" fmla="*/ 845901 w 1030984"/>
                  <a:gd name="connsiteY1" fmla="*/ 962407 h 3224327"/>
                  <a:gd name="connsiteX2" fmla="*/ 820757 w 1030984"/>
                  <a:gd name="connsiteY2" fmla="*/ 2903254 h 3224327"/>
                  <a:gd name="connsiteX3" fmla="*/ 374645 w 1030984"/>
                  <a:gd name="connsiteY3" fmla="*/ 3192728 h 3224327"/>
                  <a:gd name="connsiteX4" fmla="*/ 146045 w 1030984"/>
                  <a:gd name="connsiteY4" fmla="*/ 998168 h 3224327"/>
                  <a:gd name="connsiteX0" fmla="*/ 146045 w 1030984"/>
                  <a:gd name="connsiteY0" fmla="*/ 998168 h 3239116"/>
                  <a:gd name="connsiteX1" fmla="*/ 845901 w 1030984"/>
                  <a:gd name="connsiteY1" fmla="*/ 962407 h 3239116"/>
                  <a:gd name="connsiteX2" fmla="*/ 820757 w 1030984"/>
                  <a:gd name="connsiteY2" fmla="*/ 3033882 h 3239116"/>
                  <a:gd name="connsiteX3" fmla="*/ 374645 w 1030984"/>
                  <a:gd name="connsiteY3" fmla="*/ 3192728 h 3239116"/>
                  <a:gd name="connsiteX4" fmla="*/ 146045 w 1030984"/>
                  <a:gd name="connsiteY4" fmla="*/ 998168 h 3239116"/>
                  <a:gd name="connsiteX0" fmla="*/ 146045 w 1030984"/>
                  <a:gd name="connsiteY0" fmla="*/ 998168 h 3171297"/>
                  <a:gd name="connsiteX1" fmla="*/ 845901 w 1030984"/>
                  <a:gd name="connsiteY1" fmla="*/ 962407 h 3171297"/>
                  <a:gd name="connsiteX2" fmla="*/ 820757 w 1030984"/>
                  <a:gd name="connsiteY2" fmla="*/ 3033882 h 3171297"/>
                  <a:gd name="connsiteX3" fmla="*/ 389159 w 1030984"/>
                  <a:gd name="connsiteY3" fmla="*/ 3105643 h 3171297"/>
                  <a:gd name="connsiteX4" fmla="*/ 146045 w 1030984"/>
                  <a:gd name="connsiteY4" fmla="*/ 998168 h 3171297"/>
                  <a:gd name="connsiteX0" fmla="*/ 146045 w 1030984"/>
                  <a:gd name="connsiteY0" fmla="*/ 998168 h 3126883"/>
                  <a:gd name="connsiteX1" fmla="*/ 845901 w 1030984"/>
                  <a:gd name="connsiteY1" fmla="*/ 962407 h 3126883"/>
                  <a:gd name="connsiteX2" fmla="*/ 820757 w 1030984"/>
                  <a:gd name="connsiteY2" fmla="*/ 3033882 h 3126883"/>
                  <a:gd name="connsiteX3" fmla="*/ 389159 w 1030984"/>
                  <a:gd name="connsiteY3" fmla="*/ 3033071 h 3126883"/>
                  <a:gd name="connsiteX4" fmla="*/ 146045 w 1030984"/>
                  <a:gd name="connsiteY4" fmla="*/ 998168 h 3126883"/>
                  <a:gd name="connsiteX0" fmla="*/ 146045 w 1030984"/>
                  <a:gd name="connsiteY0" fmla="*/ 998168 h 3126883"/>
                  <a:gd name="connsiteX1" fmla="*/ 845901 w 1030984"/>
                  <a:gd name="connsiteY1" fmla="*/ 962407 h 3126883"/>
                  <a:gd name="connsiteX2" fmla="*/ 820757 w 1030984"/>
                  <a:gd name="connsiteY2" fmla="*/ 3033882 h 3126883"/>
                  <a:gd name="connsiteX3" fmla="*/ 389159 w 1030984"/>
                  <a:gd name="connsiteY3" fmla="*/ 3033071 h 3126883"/>
                  <a:gd name="connsiteX4" fmla="*/ 146045 w 1030984"/>
                  <a:gd name="connsiteY4" fmla="*/ 998168 h 3126883"/>
                  <a:gd name="connsiteX0" fmla="*/ 146045 w 1030984"/>
                  <a:gd name="connsiteY0" fmla="*/ 998168 h 3126883"/>
                  <a:gd name="connsiteX1" fmla="*/ 845901 w 1030984"/>
                  <a:gd name="connsiteY1" fmla="*/ 962407 h 3126883"/>
                  <a:gd name="connsiteX2" fmla="*/ 820757 w 1030984"/>
                  <a:gd name="connsiteY2" fmla="*/ 3033882 h 3126883"/>
                  <a:gd name="connsiteX3" fmla="*/ 389159 w 1030984"/>
                  <a:gd name="connsiteY3" fmla="*/ 3033071 h 3126883"/>
                  <a:gd name="connsiteX4" fmla="*/ 146045 w 1030984"/>
                  <a:gd name="connsiteY4" fmla="*/ 998168 h 3126883"/>
                  <a:gd name="connsiteX0" fmla="*/ 151113 w 953400"/>
                  <a:gd name="connsiteY0" fmla="*/ 939254 h 3067969"/>
                  <a:gd name="connsiteX1" fmla="*/ 762069 w 953400"/>
                  <a:gd name="connsiteY1" fmla="*/ 1030493 h 3067969"/>
                  <a:gd name="connsiteX2" fmla="*/ 825825 w 953400"/>
                  <a:gd name="connsiteY2" fmla="*/ 2974968 h 3067969"/>
                  <a:gd name="connsiteX3" fmla="*/ 394227 w 953400"/>
                  <a:gd name="connsiteY3" fmla="*/ 2974157 h 3067969"/>
                  <a:gd name="connsiteX4" fmla="*/ 151113 w 953400"/>
                  <a:gd name="connsiteY4" fmla="*/ 939254 h 3067969"/>
                  <a:gd name="connsiteX0" fmla="*/ 157365 w 865744"/>
                  <a:gd name="connsiteY0" fmla="*/ 998169 h 2999884"/>
                  <a:gd name="connsiteX1" fmla="*/ 666721 w 865744"/>
                  <a:gd name="connsiteY1" fmla="*/ 962408 h 2999884"/>
                  <a:gd name="connsiteX2" fmla="*/ 730477 w 865744"/>
                  <a:gd name="connsiteY2" fmla="*/ 2906883 h 2999884"/>
                  <a:gd name="connsiteX3" fmla="*/ 298879 w 865744"/>
                  <a:gd name="connsiteY3" fmla="*/ 2906072 h 2999884"/>
                  <a:gd name="connsiteX4" fmla="*/ 157365 w 865744"/>
                  <a:gd name="connsiteY4" fmla="*/ 998169 h 2999884"/>
                  <a:gd name="connsiteX0" fmla="*/ 147275 w 920386"/>
                  <a:gd name="connsiteY0" fmla="*/ 1064358 h 3066073"/>
                  <a:gd name="connsiteX1" fmla="*/ 656631 w 920386"/>
                  <a:gd name="connsiteY1" fmla="*/ 1028597 h 3066073"/>
                  <a:gd name="connsiteX2" fmla="*/ 720387 w 920386"/>
                  <a:gd name="connsiteY2" fmla="*/ 2973072 h 3066073"/>
                  <a:gd name="connsiteX3" fmla="*/ 288789 w 920386"/>
                  <a:gd name="connsiteY3" fmla="*/ 2972261 h 3066073"/>
                  <a:gd name="connsiteX4" fmla="*/ 147275 w 920386"/>
                  <a:gd name="connsiteY4" fmla="*/ 1064358 h 3066073"/>
                  <a:gd name="connsiteX0" fmla="*/ 210349 w 967814"/>
                  <a:gd name="connsiteY0" fmla="*/ 1205347 h 3207062"/>
                  <a:gd name="connsiteX1" fmla="*/ 719705 w 967814"/>
                  <a:gd name="connsiteY1" fmla="*/ 1169586 h 3207062"/>
                  <a:gd name="connsiteX2" fmla="*/ 783461 w 967814"/>
                  <a:gd name="connsiteY2" fmla="*/ 3114061 h 3207062"/>
                  <a:gd name="connsiteX3" fmla="*/ 351863 w 967814"/>
                  <a:gd name="connsiteY3" fmla="*/ 3113250 h 3207062"/>
                  <a:gd name="connsiteX4" fmla="*/ 210349 w 967814"/>
                  <a:gd name="connsiteY4" fmla="*/ 1205347 h 3207062"/>
                  <a:gd name="connsiteX0" fmla="*/ 202887 w 1002108"/>
                  <a:gd name="connsiteY0" fmla="*/ 1274267 h 3275982"/>
                  <a:gd name="connsiteX1" fmla="*/ 712243 w 1002108"/>
                  <a:gd name="connsiteY1" fmla="*/ 1238506 h 3275982"/>
                  <a:gd name="connsiteX2" fmla="*/ 775999 w 1002108"/>
                  <a:gd name="connsiteY2" fmla="*/ 3182981 h 3275982"/>
                  <a:gd name="connsiteX3" fmla="*/ 344401 w 1002108"/>
                  <a:gd name="connsiteY3" fmla="*/ 3182170 h 3275982"/>
                  <a:gd name="connsiteX4" fmla="*/ 202887 w 1002108"/>
                  <a:gd name="connsiteY4" fmla="*/ 1274267 h 3275982"/>
                  <a:gd name="connsiteX0" fmla="*/ 264455 w 1049276"/>
                  <a:gd name="connsiteY0" fmla="*/ 1377814 h 3379529"/>
                  <a:gd name="connsiteX1" fmla="*/ 773811 w 1049276"/>
                  <a:gd name="connsiteY1" fmla="*/ 1342053 h 3379529"/>
                  <a:gd name="connsiteX2" fmla="*/ 837567 w 1049276"/>
                  <a:gd name="connsiteY2" fmla="*/ 3286528 h 3379529"/>
                  <a:gd name="connsiteX3" fmla="*/ 405969 w 1049276"/>
                  <a:gd name="connsiteY3" fmla="*/ 3285717 h 3379529"/>
                  <a:gd name="connsiteX4" fmla="*/ 264455 w 1049276"/>
                  <a:gd name="connsiteY4" fmla="*/ 1377814 h 3379529"/>
                  <a:gd name="connsiteX0" fmla="*/ 262573 w 1056552"/>
                  <a:gd name="connsiteY0" fmla="*/ 1418643 h 3420358"/>
                  <a:gd name="connsiteX1" fmla="*/ 771929 w 1056552"/>
                  <a:gd name="connsiteY1" fmla="*/ 1382882 h 3420358"/>
                  <a:gd name="connsiteX2" fmla="*/ 835685 w 1056552"/>
                  <a:gd name="connsiteY2" fmla="*/ 3327357 h 3420358"/>
                  <a:gd name="connsiteX3" fmla="*/ 404087 w 1056552"/>
                  <a:gd name="connsiteY3" fmla="*/ 3326546 h 3420358"/>
                  <a:gd name="connsiteX4" fmla="*/ 262573 w 1056552"/>
                  <a:gd name="connsiteY4" fmla="*/ 1418643 h 3420358"/>
                  <a:gd name="connsiteX0" fmla="*/ 262573 w 1056552"/>
                  <a:gd name="connsiteY0" fmla="*/ 1418643 h 3403815"/>
                  <a:gd name="connsiteX1" fmla="*/ 771929 w 1056552"/>
                  <a:gd name="connsiteY1" fmla="*/ 1382882 h 3403815"/>
                  <a:gd name="connsiteX2" fmla="*/ 835685 w 1056552"/>
                  <a:gd name="connsiteY2" fmla="*/ 3289257 h 3403815"/>
                  <a:gd name="connsiteX3" fmla="*/ 404087 w 1056552"/>
                  <a:gd name="connsiteY3" fmla="*/ 3326546 h 3403815"/>
                  <a:gd name="connsiteX4" fmla="*/ 262573 w 1056552"/>
                  <a:gd name="connsiteY4" fmla="*/ 1418643 h 3403815"/>
                  <a:gd name="connsiteX0" fmla="*/ 262573 w 1056552"/>
                  <a:gd name="connsiteY0" fmla="*/ 1418643 h 3385992"/>
                  <a:gd name="connsiteX1" fmla="*/ 771929 w 1056552"/>
                  <a:gd name="connsiteY1" fmla="*/ 1382882 h 3385992"/>
                  <a:gd name="connsiteX2" fmla="*/ 835685 w 1056552"/>
                  <a:gd name="connsiteY2" fmla="*/ 3289257 h 3385992"/>
                  <a:gd name="connsiteX3" fmla="*/ 404087 w 1056552"/>
                  <a:gd name="connsiteY3" fmla="*/ 3326546 h 3385992"/>
                  <a:gd name="connsiteX4" fmla="*/ 262573 w 1056552"/>
                  <a:gd name="connsiteY4" fmla="*/ 1418643 h 3385992"/>
                  <a:gd name="connsiteX0" fmla="*/ 262573 w 1056552"/>
                  <a:gd name="connsiteY0" fmla="*/ 1418643 h 3398181"/>
                  <a:gd name="connsiteX1" fmla="*/ 771929 w 1056552"/>
                  <a:gd name="connsiteY1" fmla="*/ 1382882 h 3398181"/>
                  <a:gd name="connsiteX2" fmla="*/ 835685 w 1056552"/>
                  <a:gd name="connsiteY2" fmla="*/ 3289257 h 3398181"/>
                  <a:gd name="connsiteX3" fmla="*/ 404087 w 1056552"/>
                  <a:gd name="connsiteY3" fmla="*/ 3326546 h 3398181"/>
                  <a:gd name="connsiteX4" fmla="*/ 262573 w 1056552"/>
                  <a:gd name="connsiteY4" fmla="*/ 1418643 h 3398181"/>
                  <a:gd name="connsiteX0" fmla="*/ 262573 w 1056552"/>
                  <a:gd name="connsiteY0" fmla="*/ 1418643 h 3398181"/>
                  <a:gd name="connsiteX1" fmla="*/ 771929 w 1056552"/>
                  <a:gd name="connsiteY1" fmla="*/ 1382882 h 3398181"/>
                  <a:gd name="connsiteX2" fmla="*/ 835685 w 1056552"/>
                  <a:gd name="connsiteY2" fmla="*/ 3289257 h 3398181"/>
                  <a:gd name="connsiteX3" fmla="*/ 404087 w 1056552"/>
                  <a:gd name="connsiteY3" fmla="*/ 3326546 h 3398181"/>
                  <a:gd name="connsiteX4" fmla="*/ 262573 w 1056552"/>
                  <a:gd name="connsiteY4" fmla="*/ 1418643 h 3398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6552" h="3398181">
                    <a:moveTo>
                      <a:pt x="262573" y="1418643"/>
                    </a:moveTo>
                    <a:cubicBezTo>
                      <a:pt x="-830385" y="-621649"/>
                      <a:pt x="1915687" y="-306998"/>
                      <a:pt x="771929" y="1382882"/>
                    </a:cubicBezTo>
                    <a:cubicBezTo>
                      <a:pt x="570327" y="1834796"/>
                      <a:pt x="984673" y="3030111"/>
                      <a:pt x="835685" y="3289257"/>
                    </a:cubicBezTo>
                    <a:cubicBezTo>
                      <a:pt x="823999" y="3390648"/>
                      <a:pt x="646714" y="3455148"/>
                      <a:pt x="404087" y="3326546"/>
                    </a:cubicBezTo>
                    <a:cubicBezTo>
                      <a:pt x="132885" y="3093169"/>
                      <a:pt x="519557" y="2397931"/>
                      <a:pt x="262573" y="1418643"/>
                    </a:cubicBezTo>
                    <a:close/>
                  </a:path>
                </a:pathLst>
              </a:custGeom>
              <a:solidFill>
                <a:srgbClr val="F6BFB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41">
                <a:extLst>
                  <a:ext uri="{FF2B5EF4-FFF2-40B4-BE49-F238E27FC236}">
                    <a16:creationId xmlns:a16="http://schemas.microsoft.com/office/drawing/2014/main" id="{5BBA3BE0-AC0D-32C9-5370-AC704163D134}"/>
                  </a:ext>
                </a:extLst>
              </p:cNvPr>
              <p:cNvSpPr/>
              <p:nvPr/>
            </p:nvSpPr>
            <p:spPr>
              <a:xfrm rot="1747879">
                <a:off x="9665962" y="2649075"/>
                <a:ext cx="694541" cy="547117"/>
              </a:xfrm>
              <a:custGeom>
                <a:avLst/>
                <a:gdLst>
                  <a:gd name="connsiteX0" fmla="*/ 0 w 503935"/>
                  <a:gd name="connsiteY0" fmla="*/ 0 h 396700"/>
                  <a:gd name="connsiteX1" fmla="*/ 503935 w 503935"/>
                  <a:gd name="connsiteY1" fmla="*/ 0 h 396700"/>
                  <a:gd name="connsiteX2" fmla="*/ 503935 w 503935"/>
                  <a:gd name="connsiteY2" fmla="*/ 396700 h 396700"/>
                  <a:gd name="connsiteX3" fmla="*/ 0 w 503935"/>
                  <a:gd name="connsiteY3" fmla="*/ 396700 h 396700"/>
                  <a:gd name="connsiteX4" fmla="*/ 0 w 503935"/>
                  <a:gd name="connsiteY4" fmla="*/ 0 h 396700"/>
                  <a:gd name="connsiteX0" fmla="*/ 0 w 587755"/>
                  <a:gd name="connsiteY0" fmla="*/ 335280 h 396700"/>
                  <a:gd name="connsiteX1" fmla="*/ 587755 w 587755"/>
                  <a:gd name="connsiteY1" fmla="*/ 0 h 396700"/>
                  <a:gd name="connsiteX2" fmla="*/ 587755 w 587755"/>
                  <a:gd name="connsiteY2" fmla="*/ 396700 h 396700"/>
                  <a:gd name="connsiteX3" fmla="*/ 83820 w 587755"/>
                  <a:gd name="connsiteY3" fmla="*/ 396700 h 396700"/>
                  <a:gd name="connsiteX4" fmla="*/ 0 w 587755"/>
                  <a:gd name="connsiteY4" fmla="*/ 335280 h 396700"/>
                  <a:gd name="connsiteX0" fmla="*/ 0 w 587755"/>
                  <a:gd name="connsiteY0" fmla="*/ 335280 h 450040"/>
                  <a:gd name="connsiteX1" fmla="*/ 587755 w 587755"/>
                  <a:gd name="connsiteY1" fmla="*/ 0 h 450040"/>
                  <a:gd name="connsiteX2" fmla="*/ 587755 w 587755"/>
                  <a:gd name="connsiteY2" fmla="*/ 396700 h 450040"/>
                  <a:gd name="connsiteX3" fmla="*/ 114300 w 587755"/>
                  <a:gd name="connsiteY3" fmla="*/ 450040 h 450040"/>
                  <a:gd name="connsiteX4" fmla="*/ 0 w 587755"/>
                  <a:gd name="connsiteY4" fmla="*/ 335280 h 450040"/>
                  <a:gd name="connsiteX0" fmla="*/ 0 w 587755"/>
                  <a:gd name="connsiteY0" fmla="*/ 335280 h 450040"/>
                  <a:gd name="connsiteX1" fmla="*/ 549655 w 587755"/>
                  <a:gd name="connsiteY1" fmla="*/ 0 h 450040"/>
                  <a:gd name="connsiteX2" fmla="*/ 587755 w 587755"/>
                  <a:gd name="connsiteY2" fmla="*/ 396700 h 450040"/>
                  <a:gd name="connsiteX3" fmla="*/ 114300 w 587755"/>
                  <a:gd name="connsiteY3" fmla="*/ 450040 h 450040"/>
                  <a:gd name="connsiteX4" fmla="*/ 0 w 587755"/>
                  <a:gd name="connsiteY4" fmla="*/ 335280 h 450040"/>
                  <a:gd name="connsiteX0" fmla="*/ 0 w 641095"/>
                  <a:gd name="connsiteY0" fmla="*/ 335280 h 450040"/>
                  <a:gd name="connsiteX1" fmla="*/ 549655 w 641095"/>
                  <a:gd name="connsiteY1" fmla="*/ 0 h 450040"/>
                  <a:gd name="connsiteX2" fmla="*/ 641095 w 641095"/>
                  <a:gd name="connsiteY2" fmla="*/ 168100 h 450040"/>
                  <a:gd name="connsiteX3" fmla="*/ 114300 w 641095"/>
                  <a:gd name="connsiteY3" fmla="*/ 450040 h 450040"/>
                  <a:gd name="connsiteX4" fmla="*/ 0 w 641095"/>
                  <a:gd name="connsiteY4" fmla="*/ 335280 h 450040"/>
                  <a:gd name="connsiteX0" fmla="*/ 0 w 641095"/>
                  <a:gd name="connsiteY0" fmla="*/ 335280 h 450040"/>
                  <a:gd name="connsiteX1" fmla="*/ 549655 w 641095"/>
                  <a:gd name="connsiteY1" fmla="*/ 0 h 450040"/>
                  <a:gd name="connsiteX2" fmla="*/ 641095 w 641095"/>
                  <a:gd name="connsiteY2" fmla="*/ 168100 h 450040"/>
                  <a:gd name="connsiteX3" fmla="*/ 114300 w 641095"/>
                  <a:gd name="connsiteY3" fmla="*/ 450040 h 450040"/>
                  <a:gd name="connsiteX4" fmla="*/ 0 w 641095"/>
                  <a:gd name="connsiteY4" fmla="*/ 335280 h 450040"/>
                  <a:gd name="connsiteX0" fmla="*/ 0 w 641095"/>
                  <a:gd name="connsiteY0" fmla="*/ 335280 h 477463"/>
                  <a:gd name="connsiteX1" fmla="*/ 549655 w 641095"/>
                  <a:gd name="connsiteY1" fmla="*/ 0 h 477463"/>
                  <a:gd name="connsiteX2" fmla="*/ 641095 w 641095"/>
                  <a:gd name="connsiteY2" fmla="*/ 168100 h 477463"/>
                  <a:gd name="connsiteX3" fmla="*/ 114300 w 641095"/>
                  <a:gd name="connsiteY3" fmla="*/ 450040 h 477463"/>
                  <a:gd name="connsiteX4" fmla="*/ 0 w 641095"/>
                  <a:gd name="connsiteY4" fmla="*/ 335280 h 477463"/>
                  <a:gd name="connsiteX0" fmla="*/ 0 w 641095"/>
                  <a:gd name="connsiteY0" fmla="*/ 335280 h 477463"/>
                  <a:gd name="connsiteX1" fmla="*/ 549655 w 641095"/>
                  <a:gd name="connsiteY1" fmla="*/ 0 h 477463"/>
                  <a:gd name="connsiteX2" fmla="*/ 641095 w 641095"/>
                  <a:gd name="connsiteY2" fmla="*/ 168100 h 477463"/>
                  <a:gd name="connsiteX3" fmla="*/ 114300 w 641095"/>
                  <a:gd name="connsiteY3" fmla="*/ 450040 h 477463"/>
                  <a:gd name="connsiteX4" fmla="*/ 0 w 641095"/>
                  <a:gd name="connsiteY4" fmla="*/ 335280 h 477463"/>
                  <a:gd name="connsiteX0" fmla="*/ 0 w 641095"/>
                  <a:gd name="connsiteY0" fmla="*/ 335280 h 477463"/>
                  <a:gd name="connsiteX1" fmla="*/ 549655 w 641095"/>
                  <a:gd name="connsiteY1" fmla="*/ 0 h 477463"/>
                  <a:gd name="connsiteX2" fmla="*/ 641095 w 641095"/>
                  <a:gd name="connsiteY2" fmla="*/ 168100 h 477463"/>
                  <a:gd name="connsiteX3" fmla="*/ 114300 w 641095"/>
                  <a:gd name="connsiteY3" fmla="*/ 450040 h 477463"/>
                  <a:gd name="connsiteX4" fmla="*/ 0 w 641095"/>
                  <a:gd name="connsiteY4" fmla="*/ 335280 h 477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1095" h="477463">
                    <a:moveTo>
                      <a:pt x="0" y="335280"/>
                    </a:moveTo>
                    <a:cubicBezTo>
                      <a:pt x="228938" y="307340"/>
                      <a:pt x="427397" y="195580"/>
                      <a:pt x="549655" y="0"/>
                    </a:cubicBezTo>
                    <a:lnTo>
                      <a:pt x="641095" y="168100"/>
                    </a:lnTo>
                    <a:cubicBezTo>
                      <a:pt x="389297" y="498300"/>
                      <a:pt x="274658" y="508460"/>
                      <a:pt x="114300" y="450040"/>
                    </a:cubicBezTo>
                    <a:lnTo>
                      <a:pt x="0" y="3352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Rectangle 12">
                <a:extLst>
                  <a:ext uri="{FF2B5EF4-FFF2-40B4-BE49-F238E27FC236}">
                    <a16:creationId xmlns:a16="http://schemas.microsoft.com/office/drawing/2014/main" id="{70422B0F-B2BB-2DB4-6036-1833349D3731}"/>
                  </a:ext>
                </a:extLst>
              </p:cNvPr>
              <p:cNvSpPr/>
              <p:nvPr/>
            </p:nvSpPr>
            <p:spPr>
              <a:xfrm rot="4312650" flipH="1">
                <a:off x="8208992" y="2553239"/>
                <a:ext cx="1368784" cy="1002598"/>
              </a:xfrm>
              <a:custGeom>
                <a:avLst/>
                <a:gdLst>
                  <a:gd name="connsiteX0" fmla="*/ 0 w 342900"/>
                  <a:gd name="connsiteY0" fmla="*/ 0 h 266700"/>
                  <a:gd name="connsiteX1" fmla="*/ 342900 w 342900"/>
                  <a:gd name="connsiteY1" fmla="*/ 0 h 266700"/>
                  <a:gd name="connsiteX2" fmla="*/ 342900 w 342900"/>
                  <a:gd name="connsiteY2" fmla="*/ 266700 h 266700"/>
                  <a:gd name="connsiteX3" fmla="*/ 0 w 342900"/>
                  <a:gd name="connsiteY3" fmla="*/ 266700 h 266700"/>
                  <a:gd name="connsiteX4" fmla="*/ 0 w 342900"/>
                  <a:gd name="connsiteY4" fmla="*/ 0 h 266700"/>
                  <a:gd name="connsiteX0" fmla="*/ 0 w 830580"/>
                  <a:gd name="connsiteY0" fmla="*/ 0 h 1173480"/>
                  <a:gd name="connsiteX1" fmla="*/ 342900 w 830580"/>
                  <a:gd name="connsiteY1" fmla="*/ 0 h 1173480"/>
                  <a:gd name="connsiteX2" fmla="*/ 830580 w 830580"/>
                  <a:gd name="connsiteY2" fmla="*/ 1173480 h 1173480"/>
                  <a:gd name="connsiteX3" fmla="*/ 0 w 830580"/>
                  <a:gd name="connsiteY3" fmla="*/ 266700 h 1173480"/>
                  <a:gd name="connsiteX4" fmla="*/ 0 w 830580"/>
                  <a:gd name="connsiteY4" fmla="*/ 0 h 1173480"/>
                  <a:gd name="connsiteX0" fmla="*/ 0 w 1249680"/>
                  <a:gd name="connsiteY0" fmla="*/ 0 h 1173480"/>
                  <a:gd name="connsiteX1" fmla="*/ 342900 w 1249680"/>
                  <a:gd name="connsiteY1" fmla="*/ 0 h 1173480"/>
                  <a:gd name="connsiteX2" fmla="*/ 1249680 w 1249680"/>
                  <a:gd name="connsiteY2" fmla="*/ 1028700 h 1173480"/>
                  <a:gd name="connsiteX3" fmla="*/ 830580 w 1249680"/>
                  <a:gd name="connsiteY3" fmla="*/ 1173480 h 1173480"/>
                  <a:gd name="connsiteX4" fmla="*/ 0 w 1249680"/>
                  <a:gd name="connsiteY4" fmla="*/ 266700 h 1173480"/>
                  <a:gd name="connsiteX5" fmla="*/ 0 w 1249680"/>
                  <a:gd name="connsiteY5" fmla="*/ 0 h 1173480"/>
                  <a:gd name="connsiteX0" fmla="*/ 0 w 1593591"/>
                  <a:gd name="connsiteY0" fmla="*/ 0 h 1173480"/>
                  <a:gd name="connsiteX1" fmla="*/ 342900 w 1593591"/>
                  <a:gd name="connsiteY1" fmla="*/ 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0 w 1593591"/>
                  <a:gd name="connsiteY5" fmla="*/ 26670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0 w 1593591"/>
                  <a:gd name="connsiteY5" fmla="*/ 26670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53340 w 1593591"/>
                  <a:gd name="connsiteY5" fmla="*/ 21336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53340 w 1593591"/>
                  <a:gd name="connsiteY5" fmla="*/ 213360 h 1173480"/>
                  <a:gd name="connsiteX6" fmla="*/ 0 w 1593591"/>
                  <a:gd name="connsiteY6" fmla="*/ 0 h 1173480"/>
                  <a:gd name="connsiteX0" fmla="*/ 0 w 1593591"/>
                  <a:gd name="connsiteY0" fmla="*/ 0 h 1249276"/>
                  <a:gd name="connsiteX1" fmla="*/ 266700 w 1593591"/>
                  <a:gd name="connsiteY1" fmla="*/ 30480 h 1249276"/>
                  <a:gd name="connsiteX2" fmla="*/ 1562100 w 1593591"/>
                  <a:gd name="connsiteY2" fmla="*/ 784860 h 1249276"/>
                  <a:gd name="connsiteX3" fmla="*/ 1249680 w 1593591"/>
                  <a:gd name="connsiteY3" fmla="*/ 1028700 h 1249276"/>
                  <a:gd name="connsiteX4" fmla="*/ 830580 w 1593591"/>
                  <a:gd name="connsiteY4" fmla="*/ 1173480 h 1249276"/>
                  <a:gd name="connsiteX5" fmla="*/ 53340 w 1593591"/>
                  <a:gd name="connsiteY5" fmla="*/ 213360 h 1249276"/>
                  <a:gd name="connsiteX6" fmla="*/ 0 w 1593591"/>
                  <a:gd name="connsiteY6" fmla="*/ 0 h 1249276"/>
                  <a:gd name="connsiteX0" fmla="*/ 0 w 1593591"/>
                  <a:gd name="connsiteY0" fmla="*/ 0 h 1235553"/>
                  <a:gd name="connsiteX1" fmla="*/ 266700 w 1593591"/>
                  <a:gd name="connsiteY1" fmla="*/ 30480 h 1235553"/>
                  <a:gd name="connsiteX2" fmla="*/ 1562100 w 1593591"/>
                  <a:gd name="connsiteY2" fmla="*/ 784860 h 1235553"/>
                  <a:gd name="connsiteX3" fmla="*/ 1249680 w 1593591"/>
                  <a:gd name="connsiteY3" fmla="*/ 1028700 h 1235553"/>
                  <a:gd name="connsiteX4" fmla="*/ 792480 w 1593591"/>
                  <a:gd name="connsiteY4" fmla="*/ 1158240 h 1235553"/>
                  <a:gd name="connsiteX5" fmla="*/ 53340 w 1593591"/>
                  <a:gd name="connsiteY5" fmla="*/ 213360 h 1235553"/>
                  <a:gd name="connsiteX6" fmla="*/ 0 w 1593591"/>
                  <a:gd name="connsiteY6" fmla="*/ 0 h 1235553"/>
                  <a:gd name="connsiteX0" fmla="*/ 0 w 1593591"/>
                  <a:gd name="connsiteY0" fmla="*/ 0 h 1268261"/>
                  <a:gd name="connsiteX1" fmla="*/ 266700 w 1593591"/>
                  <a:gd name="connsiteY1" fmla="*/ 30480 h 1268261"/>
                  <a:gd name="connsiteX2" fmla="*/ 1562100 w 1593591"/>
                  <a:gd name="connsiteY2" fmla="*/ 784860 h 1268261"/>
                  <a:gd name="connsiteX3" fmla="*/ 1249680 w 1593591"/>
                  <a:gd name="connsiteY3" fmla="*/ 1028700 h 1268261"/>
                  <a:gd name="connsiteX4" fmla="*/ 792480 w 1593591"/>
                  <a:gd name="connsiteY4" fmla="*/ 1158240 h 1268261"/>
                  <a:gd name="connsiteX5" fmla="*/ 53340 w 1593591"/>
                  <a:gd name="connsiteY5" fmla="*/ 213360 h 1268261"/>
                  <a:gd name="connsiteX6" fmla="*/ 0 w 1593591"/>
                  <a:gd name="connsiteY6" fmla="*/ 0 h 1268261"/>
                  <a:gd name="connsiteX0" fmla="*/ 0 w 1593591"/>
                  <a:gd name="connsiteY0" fmla="*/ 0 h 1268261"/>
                  <a:gd name="connsiteX1" fmla="*/ 266700 w 1593591"/>
                  <a:gd name="connsiteY1" fmla="*/ 30480 h 1268261"/>
                  <a:gd name="connsiteX2" fmla="*/ 1562100 w 1593591"/>
                  <a:gd name="connsiteY2" fmla="*/ 784860 h 1268261"/>
                  <a:gd name="connsiteX3" fmla="*/ 1249680 w 1593591"/>
                  <a:gd name="connsiteY3" fmla="*/ 1028700 h 1268261"/>
                  <a:gd name="connsiteX4" fmla="*/ 792480 w 1593591"/>
                  <a:gd name="connsiteY4" fmla="*/ 1158240 h 1268261"/>
                  <a:gd name="connsiteX5" fmla="*/ 53340 w 1593591"/>
                  <a:gd name="connsiteY5" fmla="*/ 213360 h 1268261"/>
                  <a:gd name="connsiteX6" fmla="*/ 0 w 1593591"/>
                  <a:gd name="connsiteY6" fmla="*/ 0 h 1268261"/>
                  <a:gd name="connsiteX0" fmla="*/ 0 w 1593591"/>
                  <a:gd name="connsiteY0" fmla="*/ 0 h 1284749"/>
                  <a:gd name="connsiteX1" fmla="*/ 266700 w 1593591"/>
                  <a:gd name="connsiteY1" fmla="*/ 30480 h 1284749"/>
                  <a:gd name="connsiteX2" fmla="*/ 1562100 w 1593591"/>
                  <a:gd name="connsiteY2" fmla="*/ 784860 h 1284749"/>
                  <a:gd name="connsiteX3" fmla="*/ 1249680 w 1593591"/>
                  <a:gd name="connsiteY3" fmla="*/ 1028700 h 1284749"/>
                  <a:gd name="connsiteX4" fmla="*/ 792480 w 1593591"/>
                  <a:gd name="connsiteY4" fmla="*/ 1158240 h 1284749"/>
                  <a:gd name="connsiteX5" fmla="*/ 53340 w 1593591"/>
                  <a:gd name="connsiteY5" fmla="*/ 213360 h 1284749"/>
                  <a:gd name="connsiteX6" fmla="*/ 0 w 1593591"/>
                  <a:gd name="connsiteY6" fmla="*/ 0 h 1284749"/>
                  <a:gd name="connsiteX0" fmla="*/ 0 w 1605937"/>
                  <a:gd name="connsiteY0" fmla="*/ 0 h 1284749"/>
                  <a:gd name="connsiteX1" fmla="*/ 266700 w 1605937"/>
                  <a:gd name="connsiteY1" fmla="*/ 30480 h 1284749"/>
                  <a:gd name="connsiteX2" fmla="*/ 1562100 w 1605937"/>
                  <a:gd name="connsiteY2" fmla="*/ 784860 h 1284749"/>
                  <a:gd name="connsiteX3" fmla="*/ 1249680 w 1605937"/>
                  <a:gd name="connsiteY3" fmla="*/ 1028700 h 1284749"/>
                  <a:gd name="connsiteX4" fmla="*/ 792480 w 1605937"/>
                  <a:gd name="connsiteY4" fmla="*/ 1158240 h 1284749"/>
                  <a:gd name="connsiteX5" fmla="*/ 53340 w 1605937"/>
                  <a:gd name="connsiteY5" fmla="*/ 213360 h 1284749"/>
                  <a:gd name="connsiteX6" fmla="*/ 0 w 1605937"/>
                  <a:gd name="connsiteY6" fmla="*/ 0 h 1284749"/>
                  <a:gd name="connsiteX0" fmla="*/ 0 w 1605937"/>
                  <a:gd name="connsiteY0" fmla="*/ 0 h 1284749"/>
                  <a:gd name="connsiteX1" fmla="*/ 266700 w 1605937"/>
                  <a:gd name="connsiteY1" fmla="*/ 30480 h 1284749"/>
                  <a:gd name="connsiteX2" fmla="*/ 1562100 w 1605937"/>
                  <a:gd name="connsiteY2" fmla="*/ 784860 h 1284749"/>
                  <a:gd name="connsiteX3" fmla="*/ 1249680 w 1605937"/>
                  <a:gd name="connsiteY3" fmla="*/ 1028700 h 1284749"/>
                  <a:gd name="connsiteX4" fmla="*/ 792480 w 1605937"/>
                  <a:gd name="connsiteY4" fmla="*/ 1158240 h 1284749"/>
                  <a:gd name="connsiteX5" fmla="*/ 53340 w 1605937"/>
                  <a:gd name="connsiteY5" fmla="*/ 213360 h 1284749"/>
                  <a:gd name="connsiteX6" fmla="*/ 0 w 1605937"/>
                  <a:gd name="connsiteY6" fmla="*/ 0 h 1284749"/>
                  <a:gd name="connsiteX0" fmla="*/ 0 w 1753987"/>
                  <a:gd name="connsiteY0" fmla="*/ 0 h 1284749"/>
                  <a:gd name="connsiteX1" fmla="*/ 266700 w 1753987"/>
                  <a:gd name="connsiteY1" fmla="*/ 30480 h 1284749"/>
                  <a:gd name="connsiteX2" fmla="*/ 1562100 w 1753987"/>
                  <a:gd name="connsiteY2" fmla="*/ 784860 h 1284749"/>
                  <a:gd name="connsiteX3" fmla="*/ 1249680 w 1753987"/>
                  <a:gd name="connsiteY3" fmla="*/ 1028700 h 1284749"/>
                  <a:gd name="connsiteX4" fmla="*/ 792480 w 1753987"/>
                  <a:gd name="connsiteY4" fmla="*/ 1158240 h 1284749"/>
                  <a:gd name="connsiteX5" fmla="*/ 53340 w 1753987"/>
                  <a:gd name="connsiteY5" fmla="*/ 213360 h 1284749"/>
                  <a:gd name="connsiteX6" fmla="*/ 0 w 1753987"/>
                  <a:gd name="connsiteY6" fmla="*/ 0 h 1284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3987" h="1284749">
                    <a:moveTo>
                      <a:pt x="0" y="0"/>
                    </a:moveTo>
                    <a:lnTo>
                      <a:pt x="266700" y="30480"/>
                    </a:lnTo>
                    <a:cubicBezTo>
                      <a:pt x="1723390" y="-60960"/>
                      <a:pt x="2005330" y="842010"/>
                      <a:pt x="1562100" y="784860"/>
                    </a:cubicBezTo>
                    <a:cubicBezTo>
                      <a:pt x="1713230" y="956310"/>
                      <a:pt x="1440180" y="1153160"/>
                      <a:pt x="1249680" y="1028700"/>
                    </a:cubicBezTo>
                    <a:cubicBezTo>
                      <a:pt x="1242060" y="1163320"/>
                      <a:pt x="1150620" y="1450340"/>
                      <a:pt x="792480" y="1158240"/>
                    </a:cubicBezTo>
                    <a:cubicBezTo>
                      <a:pt x="464820" y="1508760"/>
                      <a:pt x="-7620" y="975360"/>
                      <a:pt x="53340" y="21336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372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0C94BCDA-1BBB-7900-C762-98DAF270A54E}"/>
                  </a:ext>
                </a:extLst>
              </p:cNvPr>
              <p:cNvSpPr/>
              <p:nvPr/>
            </p:nvSpPr>
            <p:spPr>
              <a:xfrm rot="17693100" flipH="1">
                <a:off x="9318331" y="3227663"/>
                <a:ext cx="516773" cy="739387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rgbClr val="57372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4" name="Rectangle 1087">
              <a:extLst>
                <a:ext uri="{FF2B5EF4-FFF2-40B4-BE49-F238E27FC236}">
                  <a16:creationId xmlns:a16="http://schemas.microsoft.com/office/drawing/2014/main" id="{64E2A2D4-C331-C295-9475-962C22F341F2}"/>
                </a:ext>
              </a:extLst>
            </p:cNvPr>
            <p:cNvSpPr/>
            <p:nvPr/>
          </p:nvSpPr>
          <p:spPr>
            <a:xfrm>
              <a:off x="9196775" y="-417930"/>
              <a:ext cx="1626791" cy="1509854"/>
            </a:xfrm>
            <a:custGeom>
              <a:avLst/>
              <a:gdLst>
                <a:gd name="connsiteX0" fmla="*/ 0 w 1378624"/>
                <a:gd name="connsiteY0" fmla="*/ 0 h 684832"/>
                <a:gd name="connsiteX1" fmla="*/ 1378624 w 1378624"/>
                <a:gd name="connsiteY1" fmla="*/ 0 h 684832"/>
                <a:gd name="connsiteX2" fmla="*/ 1378624 w 1378624"/>
                <a:gd name="connsiteY2" fmla="*/ 684832 h 684832"/>
                <a:gd name="connsiteX3" fmla="*/ 0 w 1378624"/>
                <a:gd name="connsiteY3" fmla="*/ 684832 h 684832"/>
                <a:gd name="connsiteX4" fmla="*/ 0 w 1378624"/>
                <a:gd name="connsiteY4" fmla="*/ 0 h 684832"/>
                <a:gd name="connsiteX0" fmla="*/ 518615 w 1897239"/>
                <a:gd name="connsiteY0" fmla="*/ 0 h 684832"/>
                <a:gd name="connsiteX1" fmla="*/ 1897239 w 1897239"/>
                <a:gd name="connsiteY1" fmla="*/ 0 h 684832"/>
                <a:gd name="connsiteX2" fmla="*/ 1897239 w 1897239"/>
                <a:gd name="connsiteY2" fmla="*/ 684832 h 684832"/>
                <a:gd name="connsiteX3" fmla="*/ 0 w 1897239"/>
                <a:gd name="connsiteY3" fmla="*/ 329990 h 684832"/>
                <a:gd name="connsiteX4" fmla="*/ 518615 w 1897239"/>
                <a:gd name="connsiteY4" fmla="*/ 0 h 684832"/>
                <a:gd name="connsiteX0" fmla="*/ 518615 w 2088307"/>
                <a:gd name="connsiteY0" fmla="*/ 0 h 329990"/>
                <a:gd name="connsiteX1" fmla="*/ 1897239 w 2088307"/>
                <a:gd name="connsiteY1" fmla="*/ 0 h 329990"/>
                <a:gd name="connsiteX2" fmla="*/ 2088307 w 2088307"/>
                <a:gd name="connsiteY2" fmla="*/ 316342 h 329990"/>
                <a:gd name="connsiteX3" fmla="*/ 0 w 2088307"/>
                <a:gd name="connsiteY3" fmla="*/ 329990 h 329990"/>
                <a:gd name="connsiteX4" fmla="*/ 518615 w 2088307"/>
                <a:gd name="connsiteY4" fmla="*/ 0 h 329990"/>
                <a:gd name="connsiteX0" fmla="*/ 518615 w 2088307"/>
                <a:gd name="connsiteY0" fmla="*/ 0 h 329990"/>
                <a:gd name="connsiteX1" fmla="*/ 2088307 w 2088307"/>
                <a:gd name="connsiteY1" fmla="*/ 316342 h 329990"/>
                <a:gd name="connsiteX2" fmla="*/ 0 w 2088307"/>
                <a:gd name="connsiteY2" fmla="*/ 329990 h 329990"/>
                <a:gd name="connsiteX3" fmla="*/ 518615 w 2088307"/>
                <a:gd name="connsiteY3" fmla="*/ 0 h 329990"/>
                <a:gd name="connsiteX0" fmla="*/ 518615 w 2088307"/>
                <a:gd name="connsiteY0" fmla="*/ 0 h 859958"/>
                <a:gd name="connsiteX1" fmla="*/ 2088307 w 2088307"/>
                <a:gd name="connsiteY1" fmla="*/ 316342 h 859958"/>
                <a:gd name="connsiteX2" fmla="*/ 1533100 w 2088307"/>
                <a:gd name="connsiteY2" fmla="*/ 859958 h 859958"/>
                <a:gd name="connsiteX3" fmla="*/ 0 w 2088307"/>
                <a:gd name="connsiteY3" fmla="*/ 329990 h 859958"/>
                <a:gd name="connsiteX4" fmla="*/ 518615 w 2088307"/>
                <a:gd name="connsiteY4" fmla="*/ 0 h 859958"/>
                <a:gd name="connsiteX0" fmla="*/ 518615 w 2088307"/>
                <a:gd name="connsiteY0" fmla="*/ 0 h 874251"/>
                <a:gd name="connsiteX1" fmla="*/ 2088307 w 2088307"/>
                <a:gd name="connsiteY1" fmla="*/ 316342 h 874251"/>
                <a:gd name="connsiteX2" fmla="*/ 1533100 w 2088307"/>
                <a:gd name="connsiteY2" fmla="*/ 859958 h 874251"/>
                <a:gd name="connsiteX3" fmla="*/ 645995 w 2088307"/>
                <a:gd name="connsiteY3" fmla="*/ 846310 h 874251"/>
                <a:gd name="connsiteX4" fmla="*/ 0 w 2088307"/>
                <a:gd name="connsiteY4" fmla="*/ 329990 h 874251"/>
                <a:gd name="connsiteX5" fmla="*/ 518615 w 2088307"/>
                <a:gd name="connsiteY5" fmla="*/ 0 h 874251"/>
                <a:gd name="connsiteX0" fmla="*/ 0 w 2088307"/>
                <a:gd name="connsiteY0" fmla="*/ 13648 h 557909"/>
                <a:gd name="connsiteX1" fmla="*/ 2088307 w 2088307"/>
                <a:gd name="connsiteY1" fmla="*/ 0 h 557909"/>
                <a:gd name="connsiteX2" fmla="*/ 1533100 w 2088307"/>
                <a:gd name="connsiteY2" fmla="*/ 543616 h 557909"/>
                <a:gd name="connsiteX3" fmla="*/ 645995 w 2088307"/>
                <a:gd name="connsiteY3" fmla="*/ 529968 h 557909"/>
                <a:gd name="connsiteX4" fmla="*/ 0 w 2088307"/>
                <a:gd name="connsiteY4" fmla="*/ 13648 h 557909"/>
                <a:gd name="connsiteX0" fmla="*/ 95642 w 2183949"/>
                <a:gd name="connsiteY0" fmla="*/ 817357 h 1361618"/>
                <a:gd name="connsiteX1" fmla="*/ 2183949 w 2183949"/>
                <a:gd name="connsiteY1" fmla="*/ 803709 h 1361618"/>
                <a:gd name="connsiteX2" fmla="*/ 1628742 w 2183949"/>
                <a:gd name="connsiteY2" fmla="*/ 1347325 h 1361618"/>
                <a:gd name="connsiteX3" fmla="*/ 741637 w 2183949"/>
                <a:gd name="connsiteY3" fmla="*/ 1333677 h 1361618"/>
                <a:gd name="connsiteX4" fmla="*/ 95642 w 2183949"/>
                <a:gd name="connsiteY4" fmla="*/ 817357 h 1361618"/>
                <a:gd name="connsiteX0" fmla="*/ 57620 w 2293646"/>
                <a:gd name="connsiteY0" fmla="*/ 1419770 h 1964031"/>
                <a:gd name="connsiteX1" fmla="*/ 2145927 w 2293646"/>
                <a:gd name="connsiteY1" fmla="*/ 1406122 h 1964031"/>
                <a:gd name="connsiteX2" fmla="*/ 1590720 w 2293646"/>
                <a:gd name="connsiteY2" fmla="*/ 1949738 h 1964031"/>
                <a:gd name="connsiteX3" fmla="*/ 703615 w 2293646"/>
                <a:gd name="connsiteY3" fmla="*/ 1936090 h 1964031"/>
                <a:gd name="connsiteX4" fmla="*/ 57620 w 2293646"/>
                <a:gd name="connsiteY4" fmla="*/ 1419770 h 1964031"/>
                <a:gd name="connsiteX0" fmla="*/ 73652 w 2306900"/>
                <a:gd name="connsiteY0" fmla="*/ 1595879 h 2140140"/>
                <a:gd name="connsiteX1" fmla="*/ 2161959 w 2306900"/>
                <a:gd name="connsiteY1" fmla="*/ 1582231 h 2140140"/>
                <a:gd name="connsiteX2" fmla="*/ 1606752 w 2306900"/>
                <a:gd name="connsiteY2" fmla="*/ 2125847 h 2140140"/>
                <a:gd name="connsiteX3" fmla="*/ 719647 w 2306900"/>
                <a:gd name="connsiteY3" fmla="*/ 2112199 h 2140140"/>
                <a:gd name="connsiteX4" fmla="*/ 73652 w 2306900"/>
                <a:gd name="connsiteY4" fmla="*/ 1595879 h 2140140"/>
                <a:gd name="connsiteX0" fmla="*/ 122382 w 2355630"/>
                <a:gd name="connsiteY0" fmla="*/ 1595879 h 2140140"/>
                <a:gd name="connsiteX1" fmla="*/ 2210689 w 2355630"/>
                <a:gd name="connsiteY1" fmla="*/ 1582231 h 2140140"/>
                <a:gd name="connsiteX2" fmla="*/ 1655482 w 2355630"/>
                <a:gd name="connsiteY2" fmla="*/ 2125847 h 2140140"/>
                <a:gd name="connsiteX3" fmla="*/ 768377 w 2355630"/>
                <a:gd name="connsiteY3" fmla="*/ 2112199 h 2140140"/>
                <a:gd name="connsiteX4" fmla="*/ 122382 w 2355630"/>
                <a:gd name="connsiteY4" fmla="*/ 1595879 h 2140140"/>
                <a:gd name="connsiteX0" fmla="*/ 122382 w 2355630"/>
                <a:gd name="connsiteY0" fmla="*/ 1595879 h 2220132"/>
                <a:gd name="connsiteX1" fmla="*/ 2210689 w 2355630"/>
                <a:gd name="connsiteY1" fmla="*/ 1582231 h 2220132"/>
                <a:gd name="connsiteX2" fmla="*/ 1655482 w 2355630"/>
                <a:gd name="connsiteY2" fmla="*/ 2125847 h 2220132"/>
                <a:gd name="connsiteX3" fmla="*/ 768377 w 2355630"/>
                <a:gd name="connsiteY3" fmla="*/ 2112199 h 2220132"/>
                <a:gd name="connsiteX4" fmla="*/ 122382 w 2355630"/>
                <a:gd name="connsiteY4" fmla="*/ 1595879 h 2220132"/>
                <a:gd name="connsiteX0" fmla="*/ 122382 w 2355630"/>
                <a:gd name="connsiteY0" fmla="*/ 1595879 h 2258451"/>
                <a:gd name="connsiteX1" fmla="*/ 2210689 w 2355630"/>
                <a:gd name="connsiteY1" fmla="*/ 1582231 h 2258451"/>
                <a:gd name="connsiteX2" fmla="*/ 1655482 w 2355630"/>
                <a:gd name="connsiteY2" fmla="*/ 2125847 h 2258451"/>
                <a:gd name="connsiteX3" fmla="*/ 768377 w 2355630"/>
                <a:gd name="connsiteY3" fmla="*/ 2112199 h 2258451"/>
                <a:gd name="connsiteX4" fmla="*/ 122382 w 2355630"/>
                <a:gd name="connsiteY4" fmla="*/ 1595879 h 2258451"/>
                <a:gd name="connsiteX0" fmla="*/ 122382 w 2355630"/>
                <a:gd name="connsiteY0" fmla="*/ 1595879 h 2295652"/>
                <a:gd name="connsiteX1" fmla="*/ 2210689 w 2355630"/>
                <a:gd name="connsiteY1" fmla="*/ 1582231 h 2295652"/>
                <a:gd name="connsiteX2" fmla="*/ 1655482 w 2355630"/>
                <a:gd name="connsiteY2" fmla="*/ 2125847 h 2295652"/>
                <a:gd name="connsiteX3" fmla="*/ 768377 w 2355630"/>
                <a:gd name="connsiteY3" fmla="*/ 2112199 h 2295652"/>
                <a:gd name="connsiteX4" fmla="*/ 122382 w 2355630"/>
                <a:gd name="connsiteY4" fmla="*/ 1595879 h 2295652"/>
                <a:gd name="connsiteX0" fmla="*/ 122382 w 2355630"/>
                <a:gd name="connsiteY0" fmla="*/ 1595879 h 2295652"/>
                <a:gd name="connsiteX1" fmla="*/ 2210689 w 2355630"/>
                <a:gd name="connsiteY1" fmla="*/ 1582231 h 2295652"/>
                <a:gd name="connsiteX2" fmla="*/ 1655482 w 2355630"/>
                <a:gd name="connsiteY2" fmla="*/ 2125847 h 2295652"/>
                <a:gd name="connsiteX3" fmla="*/ 768377 w 2355630"/>
                <a:gd name="connsiteY3" fmla="*/ 2112199 h 2295652"/>
                <a:gd name="connsiteX4" fmla="*/ 122382 w 2355630"/>
                <a:gd name="connsiteY4" fmla="*/ 1595879 h 2295652"/>
                <a:gd name="connsiteX0" fmla="*/ 122382 w 2448329"/>
                <a:gd name="connsiteY0" fmla="*/ 1595879 h 2295652"/>
                <a:gd name="connsiteX1" fmla="*/ 2210689 w 2448329"/>
                <a:gd name="connsiteY1" fmla="*/ 1582231 h 2295652"/>
                <a:gd name="connsiteX2" fmla="*/ 1655482 w 2448329"/>
                <a:gd name="connsiteY2" fmla="*/ 2125847 h 2295652"/>
                <a:gd name="connsiteX3" fmla="*/ 768377 w 2448329"/>
                <a:gd name="connsiteY3" fmla="*/ 2112199 h 2295652"/>
                <a:gd name="connsiteX4" fmla="*/ 122382 w 2448329"/>
                <a:gd name="connsiteY4" fmla="*/ 1595879 h 2295652"/>
                <a:gd name="connsiteX0" fmla="*/ 122382 w 2473448"/>
                <a:gd name="connsiteY0" fmla="*/ 1595879 h 2295652"/>
                <a:gd name="connsiteX1" fmla="*/ 2251632 w 2473448"/>
                <a:gd name="connsiteY1" fmla="*/ 1582231 h 2295652"/>
                <a:gd name="connsiteX2" fmla="*/ 1655482 w 2473448"/>
                <a:gd name="connsiteY2" fmla="*/ 2125847 h 2295652"/>
                <a:gd name="connsiteX3" fmla="*/ 768377 w 2473448"/>
                <a:gd name="connsiteY3" fmla="*/ 2112199 h 2295652"/>
                <a:gd name="connsiteX4" fmla="*/ 122382 w 2473448"/>
                <a:gd name="connsiteY4" fmla="*/ 1595879 h 2295652"/>
                <a:gd name="connsiteX0" fmla="*/ 122382 w 2473448"/>
                <a:gd name="connsiteY0" fmla="*/ 1595879 h 2295652"/>
                <a:gd name="connsiteX1" fmla="*/ 2251632 w 2473448"/>
                <a:gd name="connsiteY1" fmla="*/ 1582231 h 2295652"/>
                <a:gd name="connsiteX2" fmla="*/ 1655482 w 2473448"/>
                <a:gd name="connsiteY2" fmla="*/ 2125847 h 2295652"/>
                <a:gd name="connsiteX3" fmla="*/ 768377 w 2473448"/>
                <a:gd name="connsiteY3" fmla="*/ 2112199 h 2295652"/>
                <a:gd name="connsiteX4" fmla="*/ 122382 w 2473448"/>
                <a:gd name="connsiteY4" fmla="*/ 1595879 h 229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3448" h="2295652">
                  <a:moveTo>
                    <a:pt x="122382" y="1595879"/>
                  </a:moveTo>
                  <a:cubicBezTo>
                    <a:pt x="-505349" y="-701494"/>
                    <a:pt x="3084080" y="-351202"/>
                    <a:pt x="2251632" y="1582231"/>
                  </a:cubicBezTo>
                  <a:cubicBezTo>
                    <a:pt x="2544235" y="1736140"/>
                    <a:pt x="2714008" y="2449609"/>
                    <a:pt x="1655482" y="2125847"/>
                  </a:cubicBezTo>
                  <a:cubicBezTo>
                    <a:pt x="1350682" y="2198635"/>
                    <a:pt x="1182359" y="2476140"/>
                    <a:pt x="768377" y="2112199"/>
                  </a:cubicBezTo>
                  <a:cubicBezTo>
                    <a:pt x="553045" y="2240343"/>
                    <a:pt x="-317378" y="2409431"/>
                    <a:pt x="122382" y="1595879"/>
                  </a:cubicBezTo>
                  <a:close/>
                </a:path>
              </a:pathLst>
            </a:custGeom>
            <a:solidFill>
              <a:srgbClr val="F6BFB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53E7E380-38FF-A1A1-735D-2A1B888B5FF2}"/>
                </a:ext>
              </a:extLst>
            </p:cNvPr>
            <p:cNvGrpSpPr/>
            <p:nvPr/>
          </p:nvGrpSpPr>
          <p:grpSpPr>
            <a:xfrm>
              <a:off x="9677434" y="680946"/>
              <a:ext cx="604786" cy="301212"/>
              <a:chOff x="9790274" y="740027"/>
              <a:chExt cx="1157760" cy="576620"/>
            </a:xfrm>
            <a:solidFill>
              <a:srgbClr val="F64B53"/>
            </a:solidFill>
          </p:grpSpPr>
          <p:sp>
            <p:nvSpPr>
              <p:cNvPr id="216" name="Rectangle 1076">
                <a:extLst>
                  <a:ext uri="{FF2B5EF4-FFF2-40B4-BE49-F238E27FC236}">
                    <a16:creationId xmlns:a16="http://schemas.microsoft.com/office/drawing/2014/main" id="{AD6A801F-AB6F-EC24-FAC4-E47D919A1EC2}"/>
                  </a:ext>
                </a:extLst>
              </p:cNvPr>
              <p:cNvSpPr/>
              <p:nvPr/>
            </p:nvSpPr>
            <p:spPr>
              <a:xfrm>
                <a:off x="9790274" y="740027"/>
                <a:ext cx="1157760" cy="576620"/>
              </a:xfrm>
              <a:custGeom>
                <a:avLst/>
                <a:gdLst>
                  <a:gd name="connsiteX0" fmla="*/ 0 w 539619"/>
                  <a:gd name="connsiteY0" fmla="*/ 0 h 126793"/>
                  <a:gd name="connsiteX1" fmla="*/ 539619 w 539619"/>
                  <a:gd name="connsiteY1" fmla="*/ 0 h 126793"/>
                  <a:gd name="connsiteX2" fmla="*/ 539619 w 539619"/>
                  <a:gd name="connsiteY2" fmla="*/ 126793 h 126793"/>
                  <a:gd name="connsiteX3" fmla="*/ 0 w 539619"/>
                  <a:gd name="connsiteY3" fmla="*/ 126793 h 126793"/>
                  <a:gd name="connsiteX4" fmla="*/ 0 w 539619"/>
                  <a:gd name="connsiteY4" fmla="*/ 0 h 126793"/>
                  <a:gd name="connsiteX0" fmla="*/ 0 w 768219"/>
                  <a:gd name="connsiteY0" fmla="*/ 12700 h 126793"/>
                  <a:gd name="connsiteX1" fmla="*/ 768219 w 768219"/>
                  <a:gd name="connsiteY1" fmla="*/ 0 h 126793"/>
                  <a:gd name="connsiteX2" fmla="*/ 768219 w 768219"/>
                  <a:gd name="connsiteY2" fmla="*/ 126793 h 126793"/>
                  <a:gd name="connsiteX3" fmla="*/ 228600 w 768219"/>
                  <a:gd name="connsiteY3" fmla="*/ 126793 h 126793"/>
                  <a:gd name="connsiteX4" fmla="*/ 0 w 768219"/>
                  <a:gd name="connsiteY4" fmla="*/ 12700 h 126793"/>
                  <a:gd name="connsiteX0" fmla="*/ 0 w 844419"/>
                  <a:gd name="connsiteY0" fmla="*/ 0 h 114093"/>
                  <a:gd name="connsiteX1" fmla="*/ 844419 w 844419"/>
                  <a:gd name="connsiteY1" fmla="*/ 12700 h 114093"/>
                  <a:gd name="connsiteX2" fmla="*/ 768219 w 844419"/>
                  <a:gd name="connsiteY2" fmla="*/ 114093 h 114093"/>
                  <a:gd name="connsiteX3" fmla="*/ 228600 w 844419"/>
                  <a:gd name="connsiteY3" fmla="*/ 114093 h 114093"/>
                  <a:gd name="connsiteX4" fmla="*/ 0 w 844419"/>
                  <a:gd name="connsiteY4" fmla="*/ 0 h 114093"/>
                  <a:gd name="connsiteX0" fmla="*/ 0 w 844419"/>
                  <a:gd name="connsiteY0" fmla="*/ 0 h 279193"/>
                  <a:gd name="connsiteX1" fmla="*/ 844419 w 844419"/>
                  <a:gd name="connsiteY1" fmla="*/ 12700 h 279193"/>
                  <a:gd name="connsiteX2" fmla="*/ 768219 w 844419"/>
                  <a:gd name="connsiteY2" fmla="*/ 114093 h 279193"/>
                  <a:gd name="connsiteX3" fmla="*/ 393700 w 844419"/>
                  <a:gd name="connsiteY3" fmla="*/ 279193 h 279193"/>
                  <a:gd name="connsiteX4" fmla="*/ 0 w 844419"/>
                  <a:gd name="connsiteY4" fmla="*/ 0 h 279193"/>
                  <a:gd name="connsiteX0" fmla="*/ 97647 w 942066"/>
                  <a:gd name="connsiteY0" fmla="*/ 0 h 279193"/>
                  <a:gd name="connsiteX1" fmla="*/ 942066 w 942066"/>
                  <a:gd name="connsiteY1" fmla="*/ 12700 h 279193"/>
                  <a:gd name="connsiteX2" fmla="*/ 865866 w 942066"/>
                  <a:gd name="connsiteY2" fmla="*/ 114093 h 279193"/>
                  <a:gd name="connsiteX3" fmla="*/ 491347 w 942066"/>
                  <a:gd name="connsiteY3" fmla="*/ 279193 h 279193"/>
                  <a:gd name="connsiteX4" fmla="*/ 97647 w 942066"/>
                  <a:gd name="connsiteY4" fmla="*/ 0 h 279193"/>
                  <a:gd name="connsiteX0" fmla="*/ 181769 w 1026188"/>
                  <a:gd name="connsiteY0" fmla="*/ 25 h 279218"/>
                  <a:gd name="connsiteX1" fmla="*/ 1026188 w 1026188"/>
                  <a:gd name="connsiteY1" fmla="*/ 12725 h 279218"/>
                  <a:gd name="connsiteX2" fmla="*/ 949988 w 1026188"/>
                  <a:gd name="connsiteY2" fmla="*/ 114118 h 279218"/>
                  <a:gd name="connsiteX3" fmla="*/ 575469 w 1026188"/>
                  <a:gd name="connsiteY3" fmla="*/ 279218 h 279218"/>
                  <a:gd name="connsiteX4" fmla="*/ 181769 w 1026188"/>
                  <a:gd name="connsiteY4" fmla="*/ 25 h 279218"/>
                  <a:gd name="connsiteX0" fmla="*/ 181769 w 1026188"/>
                  <a:gd name="connsiteY0" fmla="*/ 25 h 279218"/>
                  <a:gd name="connsiteX1" fmla="*/ 1026188 w 1026188"/>
                  <a:gd name="connsiteY1" fmla="*/ 12725 h 279218"/>
                  <a:gd name="connsiteX2" fmla="*/ 575469 w 1026188"/>
                  <a:gd name="connsiteY2" fmla="*/ 279218 h 279218"/>
                  <a:gd name="connsiteX3" fmla="*/ 181769 w 1026188"/>
                  <a:gd name="connsiteY3" fmla="*/ 25 h 279218"/>
                  <a:gd name="connsiteX0" fmla="*/ 181769 w 1133943"/>
                  <a:gd name="connsiteY0" fmla="*/ 25 h 279218"/>
                  <a:gd name="connsiteX1" fmla="*/ 1026188 w 1133943"/>
                  <a:gd name="connsiteY1" fmla="*/ 12725 h 279218"/>
                  <a:gd name="connsiteX2" fmla="*/ 575469 w 1133943"/>
                  <a:gd name="connsiteY2" fmla="*/ 279218 h 279218"/>
                  <a:gd name="connsiteX3" fmla="*/ 181769 w 1133943"/>
                  <a:gd name="connsiteY3" fmla="*/ 25 h 279218"/>
                  <a:gd name="connsiteX0" fmla="*/ 181769 w 1178708"/>
                  <a:gd name="connsiteY0" fmla="*/ 25 h 279218"/>
                  <a:gd name="connsiteX1" fmla="*/ 1026188 w 1178708"/>
                  <a:gd name="connsiteY1" fmla="*/ 12725 h 279218"/>
                  <a:gd name="connsiteX2" fmla="*/ 575469 w 1178708"/>
                  <a:gd name="connsiteY2" fmla="*/ 279218 h 279218"/>
                  <a:gd name="connsiteX3" fmla="*/ 181769 w 1178708"/>
                  <a:gd name="connsiteY3" fmla="*/ 25 h 279218"/>
                  <a:gd name="connsiteX0" fmla="*/ 181769 w 1101416"/>
                  <a:gd name="connsiteY0" fmla="*/ 25 h 279218"/>
                  <a:gd name="connsiteX1" fmla="*/ 1026188 w 1101416"/>
                  <a:gd name="connsiteY1" fmla="*/ 12725 h 279218"/>
                  <a:gd name="connsiteX2" fmla="*/ 575469 w 1101416"/>
                  <a:gd name="connsiteY2" fmla="*/ 279218 h 279218"/>
                  <a:gd name="connsiteX3" fmla="*/ 181769 w 1101416"/>
                  <a:gd name="connsiteY3" fmla="*/ 25 h 279218"/>
                  <a:gd name="connsiteX0" fmla="*/ 181769 w 1157760"/>
                  <a:gd name="connsiteY0" fmla="*/ 25 h 279218"/>
                  <a:gd name="connsiteX1" fmla="*/ 1026188 w 1157760"/>
                  <a:gd name="connsiteY1" fmla="*/ 12725 h 279218"/>
                  <a:gd name="connsiteX2" fmla="*/ 575469 w 1157760"/>
                  <a:gd name="connsiteY2" fmla="*/ 279218 h 279218"/>
                  <a:gd name="connsiteX3" fmla="*/ 181769 w 1157760"/>
                  <a:gd name="connsiteY3" fmla="*/ 25 h 279218"/>
                  <a:gd name="connsiteX0" fmla="*/ 181769 w 1157760"/>
                  <a:gd name="connsiteY0" fmla="*/ 231447 h 510640"/>
                  <a:gd name="connsiteX1" fmla="*/ 1026188 w 1157760"/>
                  <a:gd name="connsiteY1" fmla="*/ 244147 h 510640"/>
                  <a:gd name="connsiteX2" fmla="*/ 575469 w 1157760"/>
                  <a:gd name="connsiteY2" fmla="*/ 510640 h 510640"/>
                  <a:gd name="connsiteX3" fmla="*/ 181769 w 1157760"/>
                  <a:gd name="connsiteY3" fmla="*/ 231447 h 510640"/>
                  <a:gd name="connsiteX0" fmla="*/ 181769 w 1157760"/>
                  <a:gd name="connsiteY0" fmla="*/ 297427 h 576620"/>
                  <a:gd name="connsiteX1" fmla="*/ 1026188 w 1157760"/>
                  <a:gd name="connsiteY1" fmla="*/ 310127 h 576620"/>
                  <a:gd name="connsiteX2" fmla="*/ 575469 w 1157760"/>
                  <a:gd name="connsiteY2" fmla="*/ 576620 h 576620"/>
                  <a:gd name="connsiteX3" fmla="*/ 181769 w 1157760"/>
                  <a:gd name="connsiteY3" fmla="*/ 297427 h 576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7760" h="576620">
                    <a:moveTo>
                      <a:pt x="181769" y="297427"/>
                    </a:moveTo>
                    <a:cubicBezTo>
                      <a:pt x="183842" y="54010"/>
                      <a:pt x="751065" y="-233856"/>
                      <a:pt x="1026188" y="310127"/>
                    </a:cubicBezTo>
                    <a:cubicBezTo>
                      <a:pt x="1148998" y="316408"/>
                      <a:pt x="1392459" y="417939"/>
                      <a:pt x="575469" y="576620"/>
                    </a:cubicBezTo>
                    <a:cubicBezTo>
                      <a:pt x="-324114" y="432756"/>
                      <a:pt x="71702" y="295241"/>
                      <a:pt x="181769" y="29742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73116EB0-4119-A892-5E10-006525348F42}"/>
                  </a:ext>
                </a:extLst>
              </p:cNvPr>
              <p:cNvSpPr/>
              <p:nvPr/>
            </p:nvSpPr>
            <p:spPr>
              <a:xfrm>
                <a:off x="9976578" y="1113994"/>
                <a:ext cx="793750" cy="107031"/>
              </a:xfrm>
              <a:custGeom>
                <a:avLst/>
                <a:gdLst>
                  <a:gd name="connsiteX0" fmla="*/ 0 w 793750"/>
                  <a:gd name="connsiteY0" fmla="*/ 31750 h 95791"/>
                  <a:gd name="connsiteX1" fmla="*/ 444500 w 793750"/>
                  <a:gd name="connsiteY1" fmla="*/ 95250 h 95791"/>
                  <a:gd name="connsiteX2" fmla="*/ 793750 w 793750"/>
                  <a:gd name="connsiteY2" fmla="*/ 0 h 95791"/>
                  <a:gd name="connsiteX3" fmla="*/ 793750 w 793750"/>
                  <a:gd name="connsiteY3" fmla="*/ 0 h 95791"/>
                  <a:gd name="connsiteX0" fmla="*/ 0 w 793750"/>
                  <a:gd name="connsiteY0" fmla="*/ 31750 h 95375"/>
                  <a:gd name="connsiteX1" fmla="*/ 444500 w 793750"/>
                  <a:gd name="connsiteY1" fmla="*/ 95250 h 95375"/>
                  <a:gd name="connsiteX2" fmla="*/ 793750 w 793750"/>
                  <a:gd name="connsiteY2" fmla="*/ 0 h 95375"/>
                  <a:gd name="connsiteX3" fmla="*/ 793750 w 793750"/>
                  <a:gd name="connsiteY3" fmla="*/ 0 h 95375"/>
                  <a:gd name="connsiteX0" fmla="*/ 0 w 793750"/>
                  <a:gd name="connsiteY0" fmla="*/ 31798 h 118853"/>
                  <a:gd name="connsiteX1" fmla="*/ 444500 w 793750"/>
                  <a:gd name="connsiteY1" fmla="*/ 95298 h 118853"/>
                  <a:gd name="connsiteX2" fmla="*/ 793750 w 793750"/>
                  <a:gd name="connsiteY2" fmla="*/ 48 h 118853"/>
                  <a:gd name="connsiteX3" fmla="*/ 793750 w 793750"/>
                  <a:gd name="connsiteY3" fmla="*/ 48 h 118853"/>
                  <a:gd name="connsiteX0" fmla="*/ 0 w 793750"/>
                  <a:gd name="connsiteY0" fmla="*/ 31750 h 99965"/>
                  <a:gd name="connsiteX1" fmla="*/ 444500 w 793750"/>
                  <a:gd name="connsiteY1" fmla="*/ 95250 h 99965"/>
                  <a:gd name="connsiteX2" fmla="*/ 793750 w 793750"/>
                  <a:gd name="connsiteY2" fmla="*/ 0 h 99965"/>
                  <a:gd name="connsiteX3" fmla="*/ 793750 w 793750"/>
                  <a:gd name="connsiteY3" fmla="*/ 0 h 99965"/>
                  <a:gd name="connsiteX0" fmla="*/ 0 w 793750"/>
                  <a:gd name="connsiteY0" fmla="*/ 34569 h 102784"/>
                  <a:gd name="connsiteX1" fmla="*/ 444500 w 793750"/>
                  <a:gd name="connsiteY1" fmla="*/ 98069 h 102784"/>
                  <a:gd name="connsiteX2" fmla="*/ 793750 w 793750"/>
                  <a:gd name="connsiteY2" fmla="*/ 2819 h 102784"/>
                  <a:gd name="connsiteX3" fmla="*/ 793750 w 793750"/>
                  <a:gd name="connsiteY3" fmla="*/ 2819 h 102784"/>
                  <a:gd name="connsiteX0" fmla="*/ 0 w 793750"/>
                  <a:gd name="connsiteY0" fmla="*/ 34001 h 97679"/>
                  <a:gd name="connsiteX1" fmla="*/ 444500 w 793750"/>
                  <a:gd name="connsiteY1" fmla="*/ 97501 h 97679"/>
                  <a:gd name="connsiteX2" fmla="*/ 793750 w 793750"/>
                  <a:gd name="connsiteY2" fmla="*/ 2251 h 97679"/>
                  <a:gd name="connsiteX3" fmla="*/ 793750 w 793750"/>
                  <a:gd name="connsiteY3" fmla="*/ 2251 h 97679"/>
                  <a:gd name="connsiteX0" fmla="*/ 0 w 793750"/>
                  <a:gd name="connsiteY0" fmla="*/ 33837 h 107031"/>
                  <a:gd name="connsiteX1" fmla="*/ 434975 w 793750"/>
                  <a:gd name="connsiteY1" fmla="*/ 106862 h 107031"/>
                  <a:gd name="connsiteX2" fmla="*/ 793750 w 793750"/>
                  <a:gd name="connsiteY2" fmla="*/ 2087 h 107031"/>
                  <a:gd name="connsiteX3" fmla="*/ 793750 w 793750"/>
                  <a:gd name="connsiteY3" fmla="*/ 2087 h 107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3750" h="107031">
                    <a:moveTo>
                      <a:pt x="0" y="33837"/>
                    </a:moveTo>
                    <a:cubicBezTo>
                      <a:pt x="111654" y="-61942"/>
                      <a:pt x="318558" y="113212"/>
                      <a:pt x="434975" y="106862"/>
                    </a:cubicBezTo>
                    <a:cubicBezTo>
                      <a:pt x="551392" y="100512"/>
                      <a:pt x="680508" y="-16963"/>
                      <a:pt x="793750" y="2087"/>
                    </a:cubicBezTo>
                    <a:lnTo>
                      <a:pt x="793750" y="2087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84B0E774-BDD2-0E75-46B3-ECF7CB0A9A99}"/>
                </a:ext>
              </a:extLst>
            </p:cNvPr>
            <p:cNvGrpSpPr/>
            <p:nvPr/>
          </p:nvGrpSpPr>
          <p:grpSpPr>
            <a:xfrm>
              <a:off x="9371494" y="69084"/>
              <a:ext cx="458184" cy="458183"/>
              <a:chOff x="5721642" y="1130292"/>
              <a:chExt cx="552993" cy="552992"/>
            </a:xfrm>
          </p:grpSpPr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E8D83FCF-74B8-D89D-1E63-64596B397EA5}"/>
                  </a:ext>
                </a:extLst>
              </p:cNvPr>
              <p:cNvSpPr/>
              <p:nvPr/>
            </p:nvSpPr>
            <p:spPr>
              <a:xfrm>
                <a:off x="5907656" y="1144125"/>
                <a:ext cx="366979" cy="52046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380E739F-EE14-1D43-7FC4-98EF95DC71C1}"/>
                  </a:ext>
                </a:extLst>
              </p:cNvPr>
              <p:cNvSpPr/>
              <p:nvPr/>
            </p:nvSpPr>
            <p:spPr>
              <a:xfrm>
                <a:off x="5721642" y="1130292"/>
                <a:ext cx="374358" cy="552992"/>
              </a:xfrm>
              <a:custGeom>
                <a:avLst/>
                <a:gdLst>
                  <a:gd name="connsiteX0" fmla="*/ 276496 w 374358"/>
                  <a:gd name="connsiteY0" fmla="*/ 0 h 552992"/>
                  <a:gd name="connsiteX1" fmla="*/ 332220 w 374358"/>
                  <a:gd name="connsiteY1" fmla="*/ 5617 h 552992"/>
                  <a:gd name="connsiteX2" fmla="*/ 358689 w 374358"/>
                  <a:gd name="connsiteY2" fmla="*/ 13833 h 552992"/>
                  <a:gd name="connsiteX3" fmla="*/ 356428 w 374358"/>
                  <a:gd name="connsiteY3" fmla="*/ 14535 h 552992"/>
                  <a:gd name="connsiteX4" fmla="*/ 186013 w 374358"/>
                  <a:gd name="connsiteY4" fmla="*/ 271632 h 552992"/>
                  <a:gd name="connsiteX5" fmla="*/ 356428 w 374358"/>
                  <a:gd name="connsiteY5" fmla="*/ 528729 h 552992"/>
                  <a:gd name="connsiteX6" fmla="*/ 374358 w 374358"/>
                  <a:gd name="connsiteY6" fmla="*/ 534295 h 552992"/>
                  <a:gd name="connsiteX7" fmla="*/ 332220 w 374358"/>
                  <a:gd name="connsiteY7" fmla="*/ 547375 h 552992"/>
                  <a:gd name="connsiteX8" fmla="*/ 276496 w 374358"/>
                  <a:gd name="connsiteY8" fmla="*/ 552992 h 552992"/>
                  <a:gd name="connsiteX9" fmla="*/ 0 w 374358"/>
                  <a:gd name="connsiteY9" fmla="*/ 276496 h 552992"/>
                  <a:gd name="connsiteX10" fmla="*/ 276496 w 374358"/>
                  <a:gd name="connsiteY10" fmla="*/ 0 h 55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4358" h="552992">
                    <a:moveTo>
                      <a:pt x="276496" y="0"/>
                    </a:moveTo>
                    <a:cubicBezTo>
                      <a:pt x="295584" y="0"/>
                      <a:pt x="314220" y="1934"/>
                      <a:pt x="332220" y="5617"/>
                    </a:cubicBezTo>
                    <a:lnTo>
                      <a:pt x="358689" y="13833"/>
                    </a:lnTo>
                    <a:lnTo>
                      <a:pt x="356428" y="14535"/>
                    </a:lnTo>
                    <a:cubicBezTo>
                      <a:pt x="256282" y="56893"/>
                      <a:pt x="186013" y="156056"/>
                      <a:pt x="186013" y="271632"/>
                    </a:cubicBezTo>
                    <a:cubicBezTo>
                      <a:pt x="186013" y="387208"/>
                      <a:pt x="256282" y="486371"/>
                      <a:pt x="356428" y="528729"/>
                    </a:cubicBezTo>
                    <a:lnTo>
                      <a:pt x="374358" y="534295"/>
                    </a:lnTo>
                    <a:lnTo>
                      <a:pt x="332220" y="547375"/>
                    </a:lnTo>
                    <a:cubicBezTo>
                      <a:pt x="314220" y="551058"/>
                      <a:pt x="295584" y="552992"/>
                      <a:pt x="276496" y="552992"/>
                    </a:cubicBezTo>
                    <a:cubicBezTo>
                      <a:pt x="123791" y="552992"/>
                      <a:pt x="0" y="429201"/>
                      <a:pt x="0" y="276496"/>
                    </a:cubicBezTo>
                    <a:cubicBezTo>
                      <a:pt x="0" y="123791"/>
                      <a:pt x="123791" y="0"/>
                      <a:pt x="27649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59B477C-8730-1719-3B5B-85E42327A290}"/>
                  </a:ext>
                </a:extLst>
              </p:cNvPr>
              <p:cNvSpPr/>
              <p:nvPr/>
            </p:nvSpPr>
            <p:spPr>
              <a:xfrm>
                <a:off x="6101818" y="1227006"/>
                <a:ext cx="111288" cy="15783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D8CD76AE-94BD-9F34-7131-3C48CF429E13}"/>
                  </a:ext>
                </a:extLst>
              </p:cNvPr>
              <p:cNvSpPr/>
              <p:nvPr/>
            </p:nvSpPr>
            <p:spPr>
              <a:xfrm>
                <a:off x="6048197" y="1455006"/>
                <a:ext cx="60499" cy="8580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62CCCAA7-2428-78DE-AB4A-3D6BCA237FEE}"/>
                </a:ext>
              </a:extLst>
            </p:cNvPr>
            <p:cNvGrpSpPr/>
            <p:nvPr/>
          </p:nvGrpSpPr>
          <p:grpSpPr>
            <a:xfrm flipH="1">
              <a:off x="10189391" y="77831"/>
              <a:ext cx="458184" cy="458183"/>
              <a:chOff x="5721642" y="1130292"/>
              <a:chExt cx="552993" cy="552992"/>
            </a:xfrm>
          </p:grpSpPr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20A1D095-6277-D639-50A2-3E59506AC285}"/>
                  </a:ext>
                </a:extLst>
              </p:cNvPr>
              <p:cNvSpPr/>
              <p:nvPr/>
            </p:nvSpPr>
            <p:spPr>
              <a:xfrm>
                <a:off x="5907656" y="1144125"/>
                <a:ext cx="366979" cy="52046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D1FA3C7-8F73-5B21-B1CE-8FD67125A0D9}"/>
                  </a:ext>
                </a:extLst>
              </p:cNvPr>
              <p:cNvSpPr/>
              <p:nvPr/>
            </p:nvSpPr>
            <p:spPr>
              <a:xfrm>
                <a:off x="5721642" y="1130292"/>
                <a:ext cx="374358" cy="552992"/>
              </a:xfrm>
              <a:custGeom>
                <a:avLst/>
                <a:gdLst>
                  <a:gd name="connsiteX0" fmla="*/ 276496 w 374358"/>
                  <a:gd name="connsiteY0" fmla="*/ 0 h 552992"/>
                  <a:gd name="connsiteX1" fmla="*/ 332220 w 374358"/>
                  <a:gd name="connsiteY1" fmla="*/ 5617 h 552992"/>
                  <a:gd name="connsiteX2" fmla="*/ 358689 w 374358"/>
                  <a:gd name="connsiteY2" fmla="*/ 13833 h 552992"/>
                  <a:gd name="connsiteX3" fmla="*/ 356428 w 374358"/>
                  <a:gd name="connsiteY3" fmla="*/ 14535 h 552992"/>
                  <a:gd name="connsiteX4" fmla="*/ 186013 w 374358"/>
                  <a:gd name="connsiteY4" fmla="*/ 271632 h 552992"/>
                  <a:gd name="connsiteX5" fmla="*/ 356428 w 374358"/>
                  <a:gd name="connsiteY5" fmla="*/ 528729 h 552992"/>
                  <a:gd name="connsiteX6" fmla="*/ 374358 w 374358"/>
                  <a:gd name="connsiteY6" fmla="*/ 534295 h 552992"/>
                  <a:gd name="connsiteX7" fmla="*/ 332220 w 374358"/>
                  <a:gd name="connsiteY7" fmla="*/ 547375 h 552992"/>
                  <a:gd name="connsiteX8" fmla="*/ 276496 w 374358"/>
                  <a:gd name="connsiteY8" fmla="*/ 552992 h 552992"/>
                  <a:gd name="connsiteX9" fmla="*/ 0 w 374358"/>
                  <a:gd name="connsiteY9" fmla="*/ 276496 h 552992"/>
                  <a:gd name="connsiteX10" fmla="*/ 276496 w 374358"/>
                  <a:gd name="connsiteY10" fmla="*/ 0 h 55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4358" h="552992">
                    <a:moveTo>
                      <a:pt x="276496" y="0"/>
                    </a:moveTo>
                    <a:cubicBezTo>
                      <a:pt x="295584" y="0"/>
                      <a:pt x="314220" y="1934"/>
                      <a:pt x="332220" y="5617"/>
                    </a:cubicBezTo>
                    <a:lnTo>
                      <a:pt x="358689" y="13833"/>
                    </a:lnTo>
                    <a:lnTo>
                      <a:pt x="356428" y="14535"/>
                    </a:lnTo>
                    <a:cubicBezTo>
                      <a:pt x="256282" y="56893"/>
                      <a:pt x="186013" y="156056"/>
                      <a:pt x="186013" y="271632"/>
                    </a:cubicBezTo>
                    <a:cubicBezTo>
                      <a:pt x="186013" y="387208"/>
                      <a:pt x="256282" y="486371"/>
                      <a:pt x="356428" y="528729"/>
                    </a:cubicBezTo>
                    <a:lnTo>
                      <a:pt x="374358" y="534295"/>
                    </a:lnTo>
                    <a:lnTo>
                      <a:pt x="332220" y="547375"/>
                    </a:lnTo>
                    <a:cubicBezTo>
                      <a:pt x="314220" y="551058"/>
                      <a:pt x="295584" y="552992"/>
                      <a:pt x="276496" y="552992"/>
                    </a:cubicBezTo>
                    <a:cubicBezTo>
                      <a:pt x="123791" y="552992"/>
                      <a:pt x="0" y="429201"/>
                      <a:pt x="0" y="276496"/>
                    </a:cubicBezTo>
                    <a:cubicBezTo>
                      <a:pt x="0" y="123791"/>
                      <a:pt x="123791" y="0"/>
                      <a:pt x="27649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B2E3B218-4365-9BD0-D3A6-A3278EA2B2D6}"/>
                  </a:ext>
                </a:extLst>
              </p:cNvPr>
              <p:cNvSpPr/>
              <p:nvPr/>
            </p:nvSpPr>
            <p:spPr>
              <a:xfrm>
                <a:off x="6101818" y="1227006"/>
                <a:ext cx="111288" cy="15783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2256F65B-AAB6-B09F-6A54-DC8B0EF24DDD}"/>
                  </a:ext>
                </a:extLst>
              </p:cNvPr>
              <p:cNvSpPr/>
              <p:nvPr/>
            </p:nvSpPr>
            <p:spPr>
              <a:xfrm>
                <a:off x="6048197" y="1455006"/>
                <a:ext cx="60499" cy="8580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ABE11BA-D4E7-143D-6078-E99FF1974E3F}"/>
              </a:ext>
            </a:extLst>
          </p:cNvPr>
          <p:cNvGrpSpPr/>
          <p:nvPr/>
        </p:nvGrpSpPr>
        <p:grpSpPr>
          <a:xfrm flipH="1">
            <a:off x="320899" y="2060119"/>
            <a:ext cx="2635919" cy="4701312"/>
            <a:chOff x="2820957" y="381444"/>
            <a:chExt cx="3583718" cy="6391764"/>
          </a:xfrm>
        </p:grpSpPr>
        <p:sp>
          <p:nvSpPr>
            <p:cNvPr id="123" name="Rectangle 11">
              <a:extLst>
                <a:ext uri="{FF2B5EF4-FFF2-40B4-BE49-F238E27FC236}">
                  <a16:creationId xmlns:a16="http://schemas.microsoft.com/office/drawing/2014/main" id="{533875E7-4607-EF6B-3140-14ACCC504620}"/>
                </a:ext>
              </a:extLst>
            </p:cNvPr>
            <p:cNvSpPr/>
            <p:nvPr/>
          </p:nvSpPr>
          <p:spPr>
            <a:xfrm rot="20655425">
              <a:off x="4368907" y="3335918"/>
              <a:ext cx="560325" cy="1247919"/>
            </a:xfrm>
            <a:custGeom>
              <a:avLst/>
              <a:gdLst>
                <a:gd name="connsiteX0" fmla="*/ 0 w 333743"/>
                <a:gd name="connsiteY0" fmla="*/ 0 h 825644"/>
                <a:gd name="connsiteX1" fmla="*/ 333743 w 333743"/>
                <a:gd name="connsiteY1" fmla="*/ 0 h 825644"/>
                <a:gd name="connsiteX2" fmla="*/ 333743 w 333743"/>
                <a:gd name="connsiteY2" fmla="*/ 825644 h 825644"/>
                <a:gd name="connsiteX3" fmla="*/ 0 w 333743"/>
                <a:gd name="connsiteY3" fmla="*/ 825644 h 825644"/>
                <a:gd name="connsiteX4" fmla="*/ 0 w 333743"/>
                <a:gd name="connsiteY4" fmla="*/ 0 h 825644"/>
                <a:gd name="connsiteX0" fmla="*/ 0 w 511543"/>
                <a:gd name="connsiteY0" fmla="*/ 0 h 1095519"/>
                <a:gd name="connsiteX1" fmla="*/ 511543 w 511543"/>
                <a:gd name="connsiteY1" fmla="*/ 269875 h 1095519"/>
                <a:gd name="connsiteX2" fmla="*/ 511543 w 511543"/>
                <a:gd name="connsiteY2" fmla="*/ 1095519 h 1095519"/>
                <a:gd name="connsiteX3" fmla="*/ 177800 w 511543"/>
                <a:gd name="connsiteY3" fmla="*/ 1095519 h 1095519"/>
                <a:gd name="connsiteX4" fmla="*/ 0 w 511543"/>
                <a:gd name="connsiteY4" fmla="*/ 0 h 1095519"/>
                <a:gd name="connsiteX0" fmla="*/ 6171 w 517714"/>
                <a:gd name="connsiteY0" fmla="*/ 0 h 1095519"/>
                <a:gd name="connsiteX1" fmla="*/ 517714 w 517714"/>
                <a:gd name="connsiteY1" fmla="*/ 269875 h 1095519"/>
                <a:gd name="connsiteX2" fmla="*/ 517714 w 517714"/>
                <a:gd name="connsiteY2" fmla="*/ 1095519 h 1095519"/>
                <a:gd name="connsiteX3" fmla="*/ 183971 w 517714"/>
                <a:gd name="connsiteY3" fmla="*/ 1095519 h 1095519"/>
                <a:gd name="connsiteX4" fmla="*/ 6171 w 517714"/>
                <a:gd name="connsiteY4" fmla="*/ 0 h 1095519"/>
                <a:gd name="connsiteX0" fmla="*/ 4192 w 515735"/>
                <a:gd name="connsiteY0" fmla="*/ 0 h 1222519"/>
                <a:gd name="connsiteX1" fmla="*/ 515735 w 515735"/>
                <a:gd name="connsiteY1" fmla="*/ 269875 h 1222519"/>
                <a:gd name="connsiteX2" fmla="*/ 515735 w 515735"/>
                <a:gd name="connsiteY2" fmla="*/ 1095519 h 1222519"/>
                <a:gd name="connsiteX3" fmla="*/ 270892 w 515735"/>
                <a:gd name="connsiteY3" fmla="*/ 1222519 h 1222519"/>
                <a:gd name="connsiteX4" fmla="*/ 4192 w 515735"/>
                <a:gd name="connsiteY4" fmla="*/ 0 h 1222519"/>
                <a:gd name="connsiteX0" fmla="*/ 9840 w 521383"/>
                <a:gd name="connsiteY0" fmla="*/ 0 h 1222519"/>
                <a:gd name="connsiteX1" fmla="*/ 521383 w 521383"/>
                <a:gd name="connsiteY1" fmla="*/ 269875 h 1222519"/>
                <a:gd name="connsiteX2" fmla="*/ 521383 w 521383"/>
                <a:gd name="connsiteY2" fmla="*/ 1095519 h 1222519"/>
                <a:gd name="connsiteX3" fmla="*/ 276540 w 521383"/>
                <a:gd name="connsiteY3" fmla="*/ 1222519 h 1222519"/>
                <a:gd name="connsiteX4" fmla="*/ 9840 w 521383"/>
                <a:gd name="connsiteY4" fmla="*/ 0 h 1222519"/>
                <a:gd name="connsiteX0" fmla="*/ 8981 w 520524"/>
                <a:gd name="connsiteY0" fmla="*/ 0 h 1222519"/>
                <a:gd name="connsiteX1" fmla="*/ 520524 w 520524"/>
                <a:gd name="connsiteY1" fmla="*/ 269875 h 1222519"/>
                <a:gd name="connsiteX2" fmla="*/ 520524 w 520524"/>
                <a:gd name="connsiteY2" fmla="*/ 1095519 h 1222519"/>
                <a:gd name="connsiteX3" fmla="*/ 275681 w 520524"/>
                <a:gd name="connsiteY3" fmla="*/ 1222519 h 1222519"/>
                <a:gd name="connsiteX4" fmla="*/ 8981 w 520524"/>
                <a:gd name="connsiteY4" fmla="*/ 0 h 1222519"/>
                <a:gd name="connsiteX0" fmla="*/ 8981 w 545924"/>
                <a:gd name="connsiteY0" fmla="*/ 0 h 1232044"/>
                <a:gd name="connsiteX1" fmla="*/ 520524 w 545924"/>
                <a:gd name="connsiteY1" fmla="*/ 269875 h 1232044"/>
                <a:gd name="connsiteX2" fmla="*/ 545924 w 545924"/>
                <a:gd name="connsiteY2" fmla="*/ 1232044 h 1232044"/>
                <a:gd name="connsiteX3" fmla="*/ 275681 w 545924"/>
                <a:gd name="connsiteY3" fmla="*/ 1222519 h 1232044"/>
                <a:gd name="connsiteX4" fmla="*/ 8981 w 545924"/>
                <a:gd name="connsiteY4" fmla="*/ 0 h 1232044"/>
                <a:gd name="connsiteX0" fmla="*/ 8981 w 558624"/>
                <a:gd name="connsiteY0" fmla="*/ 0 h 1232044"/>
                <a:gd name="connsiteX1" fmla="*/ 558624 w 558624"/>
                <a:gd name="connsiteY1" fmla="*/ 260350 h 1232044"/>
                <a:gd name="connsiteX2" fmla="*/ 545924 w 558624"/>
                <a:gd name="connsiteY2" fmla="*/ 1232044 h 1232044"/>
                <a:gd name="connsiteX3" fmla="*/ 275681 w 558624"/>
                <a:gd name="connsiteY3" fmla="*/ 1222519 h 1232044"/>
                <a:gd name="connsiteX4" fmla="*/ 8981 w 558624"/>
                <a:gd name="connsiteY4" fmla="*/ 0 h 1232044"/>
                <a:gd name="connsiteX0" fmla="*/ 8981 w 558624"/>
                <a:gd name="connsiteY0" fmla="*/ 0 h 1247919"/>
                <a:gd name="connsiteX1" fmla="*/ 558624 w 558624"/>
                <a:gd name="connsiteY1" fmla="*/ 260350 h 1247919"/>
                <a:gd name="connsiteX2" fmla="*/ 545924 w 558624"/>
                <a:gd name="connsiteY2" fmla="*/ 1232044 h 1247919"/>
                <a:gd name="connsiteX3" fmla="*/ 275681 w 558624"/>
                <a:gd name="connsiteY3" fmla="*/ 1247919 h 1247919"/>
                <a:gd name="connsiteX4" fmla="*/ 8981 w 558624"/>
                <a:gd name="connsiteY4" fmla="*/ 0 h 1247919"/>
                <a:gd name="connsiteX0" fmla="*/ 8603 w 558246"/>
                <a:gd name="connsiteY0" fmla="*/ 0 h 1247919"/>
                <a:gd name="connsiteX1" fmla="*/ 558246 w 558246"/>
                <a:gd name="connsiteY1" fmla="*/ 260350 h 1247919"/>
                <a:gd name="connsiteX2" fmla="*/ 545546 w 558246"/>
                <a:gd name="connsiteY2" fmla="*/ 1232044 h 1247919"/>
                <a:gd name="connsiteX3" fmla="*/ 275303 w 558246"/>
                <a:gd name="connsiteY3" fmla="*/ 1247919 h 1247919"/>
                <a:gd name="connsiteX4" fmla="*/ 8603 w 558246"/>
                <a:gd name="connsiteY4" fmla="*/ 0 h 1247919"/>
                <a:gd name="connsiteX0" fmla="*/ 9391 w 559034"/>
                <a:gd name="connsiteY0" fmla="*/ 0 h 1247919"/>
                <a:gd name="connsiteX1" fmla="*/ 559034 w 559034"/>
                <a:gd name="connsiteY1" fmla="*/ 260350 h 1247919"/>
                <a:gd name="connsiteX2" fmla="*/ 546334 w 559034"/>
                <a:gd name="connsiteY2" fmla="*/ 1232044 h 1247919"/>
                <a:gd name="connsiteX3" fmla="*/ 276091 w 559034"/>
                <a:gd name="connsiteY3" fmla="*/ 1247919 h 1247919"/>
                <a:gd name="connsiteX4" fmla="*/ 9391 w 559034"/>
                <a:gd name="connsiteY4" fmla="*/ 0 h 1247919"/>
                <a:gd name="connsiteX0" fmla="*/ 0 w 549643"/>
                <a:gd name="connsiteY0" fmla="*/ 0 h 1247919"/>
                <a:gd name="connsiteX1" fmla="*/ 549643 w 549643"/>
                <a:gd name="connsiteY1" fmla="*/ 260350 h 1247919"/>
                <a:gd name="connsiteX2" fmla="*/ 536943 w 549643"/>
                <a:gd name="connsiteY2" fmla="*/ 1232044 h 1247919"/>
                <a:gd name="connsiteX3" fmla="*/ 266700 w 549643"/>
                <a:gd name="connsiteY3" fmla="*/ 1247919 h 1247919"/>
                <a:gd name="connsiteX4" fmla="*/ 0 w 549643"/>
                <a:gd name="connsiteY4" fmla="*/ 0 h 1247919"/>
                <a:gd name="connsiteX0" fmla="*/ 10975 w 560618"/>
                <a:gd name="connsiteY0" fmla="*/ 0 h 1247919"/>
                <a:gd name="connsiteX1" fmla="*/ 560618 w 560618"/>
                <a:gd name="connsiteY1" fmla="*/ 260350 h 1247919"/>
                <a:gd name="connsiteX2" fmla="*/ 547918 w 560618"/>
                <a:gd name="connsiteY2" fmla="*/ 1232044 h 1247919"/>
                <a:gd name="connsiteX3" fmla="*/ 277675 w 560618"/>
                <a:gd name="connsiteY3" fmla="*/ 1247919 h 1247919"/>
                <a:gd name="connsiteX4" fmla="*/ 10975 w 560618"/>
                <a:gd name="connsiteY4" fmla="*/ 0 h 1247919"/>
                <a:gd name="connsiteX0" fmla="*/ 10682 w 560325"/>
                <a:gd name="connsiteY0" fmla="*/ 0 h 1247919"/>
                <a:gd name="connsiteX1" fmla="*/ 560325 w 560325"/>
                <a:gd name="connsiteY1" fmla="*/ 260350 h 1247919"/>
                <a:gd name="connsiteX2" fmla="*/ 547625 w 560325"/>
                <a:gd name="connsiteY2" fmla="*/ 1232044 h 1247919"/>
                <a:gd name="connsiteX3" fmla="*/ 286907 w 560325"/>
                <a:gd name="connsiteY3" fmla="*/ 1247919 h 1247919"/>
                <a:gd name="connsiteX4" fmla="*/ 10682 w 560325"/>
                <a:gd name="connsiteY4" fmla="*/ 0 h 124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325" h="1247919">
                  <a:moveTo>
                    <a:pt x="10682" y="0"/>
                  </a:moveTo>
                  <a:lnTo>
                    <a:pt x="560325" y="260350"/>
                  </a:lnTo>
                  <a:lnTo>
                    <a:pt x="547625" y="1232044"/>
                  </a:lnTo>
                  <a:lnTo>
                    <a:pt x="286907" y="1247919"/>
                  </a:lnTo>
                  <a:cubicBezTo>
                    <a:pt x="243515" y="1155796"/>
                    <a:pt x="-60226" y="939848"/>
                    <a:pt x="10682" y="0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Rectangle 4">
              <a:extLst>
                <a:ext uri="{FF2B5EF4-FFF2-40B4-BE49-F238E27FC236}">
                  <a16:creationId xmlns:a16="http://schemas.microsoft.com/office/drawing/2014/main" id="{0EA6DE1D-74CE-F397-4921-75693BD10E2E}"/>
                </a:ext>
              </a:extLst>
            </p:cNvPr>
            <p:cNvSpPr/>
            <p:nvPr/>
          </p:nvSpPr>
          <p:spPr>
            <a:xfrm>
              <a:off x="3790788" y="381444"/>
              <a:ext cx="589077" cy="531681"/>
            </a:xfrm>
            <a:custGeom>
              <a:avLst/>
              <a:gdLst>
                <a:gd name="connsiteX0" fmla="*/ 0 w 358140"/>
                <a:gd name="connsiteY0" fmla="*/ 0 h 487680"/>
                <a:gd name="connsiteX1" fmla="*/ 358140 w 358140"/>
                <a:gd name="connsiteY1" fmla="*/ 0 h 487680"/>
                <a:gd name="connsiteX2" fmla="*/ 358140 w 358140"/>
                <a:gd name="connsiteY2" fmla="*/ 487680 h 487680"/>
                <a:gd name="connsiteX3" fmla="*/ 0 w 358140"/>
                <a:gd name="connsiteY3" fmla="*/ 487680 h 487680"/>
                <a:gd name="connsiteX4" fmla="*/ 0 w 358140"/>
                <a:gd name="connsiteY4" fmla="*/ 0 h 487680"/>
                <a:gd name="connsiteX0" fmla="*/ 0 w 510540"/>
                <a:gd name="connsiteY0" fmla="*/ 7620 h 487680"/>
                <a:gd name="connsiteX1" fmla="*/ 510540 w 510540"/>
                <a:gd name="connsiteY1" fmla="*/ 0 h 487680"/>
                <a:gd name="connsiteX2" fmla="*/ 510540 w 510540"/>
                <a:gd name="connsiteY2" fmla="*/ 487680 h 487680"/>
                <a:gd name="connsiteX3" fmla="*/ 152400 w 510540"/>
                <a:gd name="connsiteY3" fmla="*/ 487680 h 487680"/>
                <a:gd name="connsiteX4" fmla="*/ 0 w 510540"/>
                <a:gd name="connsiteY4" fmla="*/ 7620 h 487680"/>
                <a:gd name="connsiteX0" fmla="*/ 0 w 510540"/>
                <a:gd name="connsiteY0" fmla="*/ 7620 h 487680"/>
                <a:gd name="connsiteX1" fmla="*/ 228600 w 510540"/>
                <a:gd name="connsiteY1" fmla="*/ 15240 h 487680"/>
                <a:gd name="connsiteX2" fmla="*/ 510540 w 510540"/>
                <a:gd name="connsiteY2" fmla="*/ 0 h 487680"/>
                <a:gd name="connsiteX3" fmla="*/ 510540 w 510540"/>
                <a:gd name="connsiteY3" fmla="*/ 487680 h 487680"/>
                <a:gd name="connsiteX4" fmla="*/ 152400 w 510540"/>
                <a:gd name="connsiteY4" fmla="*/ 487680 h 487680"/>
                <a:gd name="connsiteX5" fmla="*/ 0 w 510540"/>
                <a:gd name="connsiteY5" fmla="*/ 7620 h 487680"/>
                <a:gd name="connsiteX0" fmla="*/ 0 w 510540"/>
                <a:gd name="connsiteY0" fmla="*/ 33292 h 513352"/>
                <a:gd name="connsiteX1" fmla="*/ 228600 w 510540"/>
                <a:gd name="connsiteY1" fmla="*/ 40912 h 513352"/>
                <a:gd name="connsiteX2" fmla="*/ 510540 w 510540"/>
                <a:gd name="connsiteY2" fmla="*/ 25672 h 513352"/>
                <a:gd name="connsiteX3" fmla="*/ 510540 w 510540"/>
                <a:gd name="connsiteY3" fmla="*/ 513352 h 513352"/>
                <a:gd name="connsiteX4" fmla="*/ 152400 w 510540"/>
                <a:gd name="connsiteY4" fmla="*/ 513352 h 513352"/>
                <a:gd name="connsiteX5" fmla="*/ 0 w 510540"/>
                <a:gd name="connsiteY5" fmla="*/ 33292 h 513352"/>
                <a:gd name="connsiteX0" fmla="*/ 0 w 510540"/>
                <a:gd name="connsiteY0" fmla="*/ 42138 h 522198"/>
                <a:gd name="connsiteX1" fmla="*/ 228600 w 510540"/>
                <a:gd name="connsiteY1" fmla="*/ 49758 h 522198"/>
                <a:gd name="connsiteX2" fmla="*/ 510540 w 510540"/>
                <a:gd name="connsiteY2" fmla="*/ 34518 h 522198"/>
                <a:gd name="connsiteX3" fmla="*/ 510540 w 510540"/>
                <a:gd name="connsiteY3" fmla="*/ 522198 h 522198"/>
                <a:gd name="connsiteX4" fmla="*/ 152400 w 510540"/>
                <a:gd name="connsiteY4" fmla="*/ 522198 h 522198"/>
                <a:gd name="connsiteX5" fmla="*/ 0 w 510540"/>
                <a:gd name="connsiteY5" fmla="*/ 42138 h 522198"/>
                <a:gd name="connsiteX0" fmla="*/ 0 w 510540"/>
                <a:gd name="connsiteY0" fmla="*/ 42138 h 522198"/>
                <a:gd name="connsiteX1" fmla="*/ 228600 w 510540"/>
                <a:gd name="connsiteY1" fmla="*/ 49758 h 522198"/>
                <a:gd name="connsiteX2" fmla="*/ 510540 w 510540"/>
                <a:gd name="connsiteY2" fmla="*/ 34518 h 522198"/>
                <a:gd name="connsiteX3" fmla="*/ 510540 w 510540"/>
                <a:gd name="connsiteY3" fmla="*/ 522198 h 522198"/>
                <a:gd name="connsiteX4" fmla="*/ 152400 w 510540"/>
                <a:gd name="connsiteY4" fmla="*/ 522198 h 522198"/>
                <a:gd name="connsiteX5" fmla="*/ 0 w 510540"/>
                <a:gd name="connsiteY5" fmla="*/ 42138 h 522198"/>
                <a:gd name="connsiteX0" fmla="*/ 0 w 510540"/>
                <a:gd name="connsiteY0" fmla="*/ 42138 h 522198"/>
                <a:gd name="connsiteX1" fmla="*/ 228600 w 510540"/>
                <a:gd name="connsiteY1" fmla="*/ 49758 h 522198"/>
                <a:gd name="connsiteX2" fmla="*/ 510540 w 510540"/>
                <a:gd name="connsiteY2" fmla="*/ 34518 h 522198"/>
                <a:gd name="connsiteX3" fmla="*/ 510540 w 510540"/>
                <a:gd name="connsiteY3" fmla="*/ 522198 h 522198"/>
                <a:gd name="connsiteX4" fmla="*/ 152400 w 510540"/>
                <a:gd name="connsiteY4" fmla="*/ 522198 h 522198"/>
                <a:gd name="connsiteX5" fmla="*/ 0 w 510540"/>
                <a:gd name="connsiteY5" fmla="*/ 42138 h 522198"/>
                <a:gd name="connsiteX0" fmla="*/ 0 w 532765"/>
                <a:gd name="connsiteY0" fmla="*/ 48663 h 528723"/>
                <a:gd name="connsiteX1" fmla="*/ 228600 w 532765"/>
                <a:gd name="connsiteY1" fmla="*/ 56283 h 528723"/>
                <a:gd name="connsiteX2" fmla="*/ 532765 w 532765"/>
                <a:gd name="connsiteY2" fmla="*/ 31518 h 528723"/>
                <a:gd name="connsiteX3" fmla="*/ 510540 w 532765"/>
                <a:gd name="connsiteY3" fmla="*/ 528723 h 528723"/>
                <a:gd name="connsiteX4" fmla="*/ 152400 w 532765"/>
                <a:gd name="connsiteY4" fmla="*/ 528723 h 528723"/>
                <a:gd name="connsiteX5" fmla="*/ 0 w 532765"/>
                <a:gd name="connsiteY5" fmla="*/ 48663 h 528723"/>
                <a:gd name="connsiteX0" fmla="*/ 0 w 532765"/>
                <a:gd name="connsiteY0" fmla="*/ 46900 h 526960"/>
                <a:gd name="connsiteX1" fmla="*/ 215900 w 532765"/>
                <a:gd name="connsiteY1" fmla="*/ 60870 h 526960"/>
                <a:gd name="connsiteX2" fmla="*/ 532765 w 532765"/>
                <a:gd name="connsiteY2" fmla="*/ 29755 h 526960"/>
                <a:gd name="connsiteX3" fmla="*/ 510540 w 532765"/>
                <a:gd name="connsiteY3" fmla="*/ 526960 h 526960"/>
                <a:gd name="connsiteX4" fmla="*/ 152400 w 532765"/>
                <a:gd name="connsiteY4" fmla="*/ 526960 h 526960"/>
                <a:gd name="connsiteX5" fmla="*/ 0 w 532765"/>
                <a:gd name="connsiteY5" fmla="*/ 46900 h 526960"/>
                <a:gd name="connsiteX0" fmla="*/ 0 w 532765"/>
                <a:gd name="connsiteY0" fmla="*/ 51621 h 531681"/>
                <a:gd name="connsiteX1" fmla="*/ 215900 w 532765"/>
                <a:gd name="connsiteY1" fmla="*/ 65591 h 531681"/>
                <a:gd name="connsiteX2" fmla="*/ 532765 w 532765"/>
                <a:gd name="connsiteY2" fmla="*/ 34476 h 531681"/>
                <a:gd name="connsiteX3" fmla="*/ 510540 w 532765"/>
                <a:gd name="connsiteY3" fmla="*/ 531681 h 531681"/>
                <a:gd name="connsiteX4" fmla="*/ 152400 w 532765"/>
                <a:gd name="connsiteY4" fmla="*/ 531681 h 531681"/>
                <a:gd name="connsiteX5" fmla="*/ 0 w 532765"/>
                <a:gd name="connsiteY5" fmla="*/ 51621 h 531681"/>
                <a:gd name="connsiteX0" fmla="*/ 10224 w 542989"/>
                <a:gd name="connsiteY0" fmla="*/ 51621 h 531681"/>
                <a:gd name="connsiteX1" fmla="*/ 226124 w 542989"/>
                <a:gd name="connsiteY1" fmla="*/ 65591 h 531681"/>
                <a:gd name="connsiteX2" fmla="*/ 542989 w 542989"/>
                <a:gd name="connsiteY2" fmla="*/ 34476 h 531681"/>
                <a:gd name="connsiteX3" fmla="*/ 520764 w 542989"/>
                <a:gd name="connsiteY3" fmla="*/ 531681 h 531681"/>
                <a:gd name="connsiteX4" fmla="*/ 162624 w 542989"/>
                <a:gd name="connsiteY4" fmla="*/ 531681 h 531681"/>
                <a:gd name="connsiteX5" fmla="*/ 10224 w 542989"/>
                <a:gd name="connsiteY5" fmla="*/ 51621 h 531681"/>
                <a:gd name="connsiteX0" fmla="*/ 10224 w 588131"/>
                <a:gd name="connsiteY0" fmla="*/ 51621 h 531681"/>
                <a:gd name="connsiteX1" fmla="*/ 226124 w 588131"/>
                <a:gd name="connsiteY1" fmla="*/ 65591 h 531681"/>
                <a:gd name="connsiteX2" fmla="*/ 542989 w 588131"/>
                <a:gd name="connsiteY2" fmla="*/ 34476 h 531681"/>
                <a:gd name="connsiteX3" fmla="*/ 520764 w 588131"/>
                <a:gd name="connsiteY3" fmla="*/ 531681 h 531681"/>
                <a:gd name="connsiteX4" fmla="*/ 162624 w 588131"/>
                <a:gd name="connsiteY4" fmla="*/ 531681 h 531681"/>
                <a:gd name="connsiteX5" fmla="*/ 10224 w 588131"/>
                <a:gd name="connsiteY5" fmla="*/ 51621 h 531681"/>
                <a:gd name="connsiteX0" fmla="*/ 10224 w 583147"/>
                <a:gd name="connsiteY0" fmla="*/ 51621 h 531681"/>
                <a:gd name="connsiteX1" fmla="*/ 226124 w 583147"/>
                <a:gd name="connsiteY1" fmla="*/ 65591 h 531681"/>
                <a:gd name="connsiteX2" fmla="*/ 542989 w 583147"/>
                <a:gd name="connsiteY2" fmla="*/ 34476 h 531681"/>
                <a:gd name="connsiteX3" fmla="*/ 495364 w 583147"/>
                <a:gd name="connsiteY3" fmla="*/ 531681 h 531681"/>
                <a:gd name="connsiteX4" fmla="*/ 162624 w 583147"/>
                <a:gd name="connsiteY4" fmla="*/ 531681 h 531681"/>
                <a:gd name="connsiteX5" fmla="*/ 10224 w 583147"/>
                <a:gd name="connsiteY5" fmla="*/ 51621 h 531681"/>
                <a:gd name="connsiteX0" fmla="*/ 10224 w 590522"/>
                <a:gd name="connsiteY0" fmla="*/ 51621 h 531681"/>
                <a:gd name="connsiteX1" fmla="*/ 226124 w 590522"/>
                <a:gd name="connsiteY1" fmla="*/ 65591 h 531681"/>
                <a:gd name="connsiteX2" fmla="*/ 542989 w 590522"/>
                <a:gd name="connsiteY2" fmla="*/ 34476 h 531681"/>
                <a:gd name="connsiteX3" fmla="*/ 495364 w 590522"/>
                <a:gd name="connsiteY3" fmla="*/ 531681 h 531681"/>
                <a:gd name="connsiteX4" fmla="*/ 162624 w 590522"/>
                <a:gd name="connsiteY4" fmla="*/ 531681 h 531681"/>
                <a:gd name="connsiteX5" fmla="*/ 10224 w 590522"/>
                <a:gd name="connsiteY5" fmla="*/ 51621 h 531681"/>
                <a:gd name="connsiteX0" fmla="*/ 10224 w 589077"/>
                <a:gd name="connsiteY0" fmla="*/ 51621 h 531681"/>
                <a:gd name="connsiteX1" fmla="*/ 226124 w 589077"/>
                <a:gd name="connsiteY1" fmla="*/ 65591 h 531681"/>
                <a:gd name="connsiteX2" fmla="*/ 542989 w 589077"/>
                <a:gd name="connsiteY2" fmla="*/ 34476 h 531681"/>
                <a:gd name="connsiteX3" fmla="*/ 489014 w 589077"/>
                <a:gd name="connsiteY3" fmla="*/ 531681 h 531681"/>
                <a:gd name="connsiteX4" fmla="*/ 162624 w 589077"/>
                <a:gd name="connsiteY4" fmla="*/ 531681 h 531681"/>
                <a:gd name="connsiteX5" fmla="*/ 10224 w 589077"/>
                <a:gd name="connsiteY5" fmla="*/ 51621 h 53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9077" h="531681">
                  <a:moveTo>
                    <a:pt x="10224" y="51621"/>
                  </a:moveTo>
                  <a:cubicBezTo>
                    <a:pt x="76899" y="-11244"/>
                    <a:pt x="152464" y="37651"/>
                    <a:pt x="226124" y="65591"/>
                  </a:cubicBezTo>
                  <a:cubicBezTo>
                    <a:pt x="356934" y="3361"/>
                    <a:pt x="433769" y="-29024"/>
                    <a:pt x="542989" y="34476"/>
                  </a:cubicBezTo>
                  <a:cubicBezTo>
                    <a:pt x="653056" y="184336"/>
                    <a:pt x="537697" y="365946"/>
                    <a:pt x="489014" y="531681"/>
                  </a:cubicBezTo>
                  <a:lnTo>
                    <a:pt x="162624" y="531681"/>
                  </a:lnTo>
                  <a:cubicBezTo>
                    <a:pt x="111824" y="371661"/>
                    <a:pt x="-40576" y="237041"/>
                    <a:pt x="10224" y="51621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Rectangle 5">
              <a:extLst>
                <a:ext uri="{FF2B5EF4-FFF2-40B4-BE49-F238E27FC236}">
                  <a16:creationId xmlns:a16="http://schemas.microsoft.com/office/drawing/2014/main" id="{4F8FFA32-C4F8-0469-741C-79BB3D0FC520}"/>
                </a:ext>
              </a:extLst>
            </p:cNvPr>
            <p:cNvSpPr/>
            <p:nvPr/>
          </p:nvSpPr>
          <p:spPr>
            <a:xfrm>
              <a:off x="3522915" y="514350"/>
              <a:ext cx="610934" cy="263525"/>
            </a:xfrm>
            <a:custGeom>
              <a:avLst/>
              <a:gdLst>
                <a:gd name="connsiteX0" fmla="*/ 0 w 236284"/>
                <a:gd name="connsiteY0" fmla="*/ 0 h 79375"/>
                <a:gd name="connsiteX1" fmla="*/ 236284 w 236284"/>
                <a:gd name="connsiteY1" fmla="*/ 0 h 79375"/>
                <a:gd name="connsiteX2" fmla="*/ 236284 w 236284"/>
                <a:gd name="connsiteY2" fmla="*/ 79375 h 79375"/>
                <a:gd name="connsiteX3" fmla="*/ 0 w 236284"/>
                <a:gd name="connsiteY3" fmla="*/ 79375 h 79375"/>
                <a:gd name="connsiteX4" fmla="*/ 0 w 236284"/>
                <a:gd name="connsiteY4" fmla="*/ 0 h 79375"/>
                <a:gd name="connsiteX0" fmla="*/ 0 w 356934"/>
                <a:gd name="connsiteY0" fmla="*/ 0 h 79375"/>
                <a:gd name="connsiteX1" fmla="*/ 356934 w 356934"/>
                <a:gd name="connsiteY1" fmla="*/ 53975 h 79375"/>
                <a:gd name="connsiteX2" fmla="*/ 236284 w 356934"/>
                <a:gd name="connsiteY2" fmla="*/ 79375 h 79375"/>
                <a:gd name="connsiteX3" fmla="*/ 0 w 356934"/>
                <a:gd name="connsiteY3" fmla="*/ 79375 h 79375"/>
                <a:gd name="connsiteX4" fmla="*/ 0 w 356934"/>
                <a:gd name="connsiteY4" fmla="*/ 0 h 79375"/>
                <a:gd name="connsiteX0" fmla="*/ 85725 w 356934"/>
                <a:gd name="connsiteY0" fmla="*/ 0 h 165100"/>
                <a:gd name="connsiteX1" fmla="*/ 356934 w 356934"/>
                <a:gd name="connsiteY1" fmla="*/ 139700 h 165100"/>
                <a:gd name="connsiteX2" fmla="*/ 236284 w 356934"/>
                <a:gd name="connsiteY2" fmla="*/ 165100 h 165100"/>
                <a:gd name="connsiteX3" fmla="*/ 0 w 356934"/>
                <a:gd name="connsiteY3" fmla="*/ 165100 h 165100"/>
                <a:gd name="connsiteX4" fmla="*/ 85725 w 356934"/>
                <a:gd name="connsiteY4" fmla="*/ 0 h 165100"/>
                <a:gd name="connsiteX0" fmla="*/ 241300 w 512509"/>
                <a:gd name="connsiteY0" fmla="*/ 0 h 165100"/>
                <a:gd name="connsiteX1" fmla="*/ 512509 w 512509"/>
                <a:gd name="connsiteY1" fmla="*/ 139700 h 165100"/>
                <a:gd name="connsiteX2" fmla="*/ 391859 w 512509"/>
                <a:gd name="connsiteY2" fmla="*/ 165100 h 165100"/>
                <a:gd name="connsiteX3" fmla="*/ 0 w 512509"/>
                <a:gd name="connsiteY3" fmla="*/ 127000 h 165100"/>
                <a:gd name="connsiteX4" fmla="*/ 241300 w 512509"/>
                <a:gd name="connsiteY4" fmla="*/ 0 h 165100"/>
                <a:gd name="connsiteX0" fmla="*/ 241300 w 512509"/>
                <a:gd name="connsiteY0" fmla="*/ 0 h 263525"/>
                <a:gd name="connsiteX1" fmla="*/ 512509 w 512509"/>
                <a:gd name="connsiteY1" fmla="*/ 139700 h 263525"/>
                <a:gd name="connsiteX2" fmla="*/ 356934 w 512509"/>
                <a:gd name="connsiteY2" fmla="*/ 263525 h 263525"/>
                <a:gd name="connsiteX3" fmla="*/ 0 w 512509"/>
                <a:gd name="connsiteY3" fmla="*/ 127000 h 263525"/>
                <a:gd name="connsiteX4" fmla="*/ 241300 w 512509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263525">
                  <a:moveTo>
                    <a:pt x="336550" y="0"/>
                  </a:moveTo>
                  <a:cubicBezTo>
                    <a:pt x="428011" y="46567"/>
                    <a:pt x="557573" y="93133"/>
                    <a:pt x="610934" y="139700"/>
                  </a:cubicBezTo>
                  <a:cubicBezTo>
                    <a:pt x="562251" y="193675"/>
                    <a:pt x="507217" y="222250"/>
                    <a:pt x="455359" y="263525"/>
                  </a:cubicBezTo>
                  <a:cubicBezTo>
                    <a:pt x="332148" y="176742"/>
                    <a:pt x="66061" y="236008"/>
                    <a:pt x="0" y="155575"/>
                  </a:cubicBezTo>
                  <a:cubicBezTo>
                    <a:pt x="52917" y="94192"/>
                    <a:pt x="210608" y="105833"/>
                    <a:pt x="336550" y="0"/>
                  </a:cubicBezTo>
                  <a:close/>
                </a:path>
              </a:pathLst>
            </a:custGeom>
            <a:solidFill>
              <a:srgbClr val="96807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Rectangle 6">
              <a:extLst>
                <a:ext uri="{FF2B5EF4-FFF2-40B4-BE49-F238E27FC236}">
                  <a16:creationId xmlns:a16="http://schemas.microsoft.com/office/drawing/2014/main" id="{97EA9DFE-F8C6-7FF0-95B3-30AB4D0EAF57}"/>
                </a:ext>
              </a:extLst>
            </p:cNvPr>
            <p:cNvSpPr/>
            <p:nvPr/>
          </p:nvSpPr>
          <p:spPr>
            <a:xfrm rot="1293106">
              <a:off x="3406974" y="738100"/>
              <a:ext cx="553157" cy="1858045"/>
            </a:xfrm>
            <a:custGeom>
              <a:avLst/>
              <a:gdLst>
                <a:gd name="connsiteX0" fmla="*/ 0 w 208230"/>
                <a:gd name="connsiteY0" fmla="*/ 0 h 1705970"/>
                <a:gd name="connsiteX1" fmla="*/ 208230 w 208230"/>
                <a:gd name="connsiteY1" fmla="*/ 0 h 1705970"/>
                <a:gd name="connsiteX2" fmla="*/ 208230 w 208230"/>
                <a:gd name="connsiteY2" fmla="*/ 1705970 h 1705970"/>
                <a:gd name="connsiteX3" fmla="*/ 0 w 208230"/>
                <a:gd name="connsiteY3" fmla="*/ 1705970 h 1705970"/>
                <a:gd name="connsiteX4" fmla="*/ 0 w 208230"/>
                <a:gd name="connsiteY4" fmla="*/ 0 h 1705970"/>
                <a:gd name="connsiteX0" fmla="*/ 0 w 281411"/>
                <a:gd name="connsiteY0" fmla="*/ 151795 h 1857765"/>
                <a:gd name="connsiteX1" fmla="*/ 281411 w 281411"/>
                <a:gd name="connsiteY1" fmla="*/ 0 h 1857765"/>
                <a:gd name="connsiteX2" fmla="*/ 208230 w 281411"/>
                <a:gd name="connsiteY2" fmla="*/ 1857765 h 1857765"/>
                <a:gd name="connsiteX3" fmla="*/ 0 w 281411"/>
                <a:gd name="connsiteY3" fmla="*/ 1857765 h 1857765"/>
                <a:gd name="connsiteX4" fmla="*/ 0 w 281411"/>
                <a:gd name="connsiteY4" fmla="*/ 151795 h 1857765"/>
                <a:gd name="connsiteX0" fmla="*/ 0 w 297156"/>
                <a:gd name="connsiteY0" fmla="*/ 111929 h 1857765"/>
                <a:gd name="connsiteX1" fmla="*/ 297156 w 297156"/>
                <a:gd name="connsiteY1" fmla="*/ 0 h 1857765"/>
                <a:gd name="connsiteX2" fmla="*/ 223975 w 297156"/>
                <a:gd name="connsiteY2" fmla="*/ 1857765 h 1857765"/>
                <a:gd name="connsiteX3" fmla="*/ 15745 w 297156"/>
                <a:gd name="connsiteY3" fmla="*/ 1857765 h 1857765"/>
                <a:gd name="connsiteX4" fmla="*/ 0 w 297156"/>
                <a:gd name="connsiteY4" fmla="*/ 111929 h 1857765"/>
                <a:gd name="connsiteX0" fmla="*/ 229070 w 526226"/>
                <a:gd name="connsiteY0" fmla="*/ 111929 h 1857765"/>
                <a:gd name="connsiteX1" fmla="*/ 526226 w 526226"/>
                <a:gd name="connsiteY1" fmla="*/ 0 h 1857765"/>
                <a:gd name="connsiteX2" fmla="*/ 453045 w 526226"/>
                <a:gd name="connsiteY2" fmla="*/ 1857765 h 1857765"/>
                <a:gd name="connsiteX3" fmla="*/ 0 w 526226"/>
                <a:gd name="connsiteY3" fmla="*/ 1821323 h 1857765"/>
                <a:gd name="connsiteX4" fmla="*/ 229070 w 526226"/>
                <a:gd name="connsiteY4" fmla="*/ 111929 h 1857765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53157"/>
                <a:gd name="connsiteY0" fmla="*/ 102084 h 1858045"/>
                <a:gd name="connsiteX1" fmla="*/ 553157 w 553157"/>
                <a:gd name="connsiteY1" fmla="*/ 0 h 1858045"/>
                <a:gd name="connsiteX2" fmla="*/ 544091 w 553157"/>
                <a:gd name="connsiteY2" fmla="*/ 1858045 h 1858045"/>
                <a:gd name="connsiteX3" fmla="*/ 0 w 553157"/>
                <a:gd name="connsiteY3" fmla="*/ 1811478 h 1858045"/>
                <a:gd name="connsiteX4" fmla="*/ 229070 w 553157"/>
                <a:gd name="connsiteY4" fmla="*/ 102084 h 1858045"/>
                <a:gd name="connsiteX0" fmla="*/ 229070 w 553157"/>
                <a:gd name="connsiteY0" fmla="*/ 102084 h 1858045"/>
                <a:gd name="connsiteX1" fmla="*/ 553157 w 553157"/>
                <a:gd name="connsiteY1" fmla="*/ 0 h 1858045"/>
                <a:gd name="connsiteX2" fmla="*/ 544091 w 553157"/>
                <a:gd name="connsiteY2" fmla="*/ 1858045 h 1858045"/>
                <a:gd name="connsiteX3" fmla="*/ 0 w 553157"/>
                <a:gd name="connsiteY3" fmla="*/ 1811478 h 1858045"/>
                <a:gd name="connsiteX4" fmla="*/ 229070 w 553157"/>
                <a:gd name="connsiteY4" fmla="*/ 102084 h 185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157" h="1858045">
                  <a:moveTo>
                    <a:pt x="229070" y="102084"/>
                  </a:moveTo>
                  <a:lnTo>
                    <a:pt x="553157" y="0"/>
                  </a:lnTo>
                  <a:cubicBezTo>
                    <a:pt x="268337" y="1459464"/>
                    <a:pt x="504634" y="1617323"/>
                    <a:pt x="544091" y="1858045"/>
                  </a:cubicBezTo>
                  <a:cubicBezTo>
                    <a:pt x="361313" y="1761154"/>
                    <a:pt x="180769" y="1760668"/>
                    <a:pt x="0" y="1811478"/>
                  </a:cubicBezTo>
                  <a:cubicBezTo>
                    <a:pt x="27409" y="1312217"/>
                    <a:pt x="266430" y="350461"/>
                    <a:pt x="229070" y="102084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Rectangle 7">
              <a:extLst>
                <a:ext uri="{FF2B5EF4-FFF2-40B4-BE49-F238E27FC236}">
                  <a16:creationId xmlns:a16="http://schemas.microsoft.com/office/drawing/2014/main" id="{B269C673-82E5-0BB6-E7CE-346D2EAD2DF1}"/>
                </a:ext>
              </a:extLst>
            </p:cNvPr>
            <p:cNvSpPr/>
            <p:nvPr/>
          </p:nvSpPr>
          <p:spPr>
            <a:xfrm>
              <a:off x="2883883" y="2356587"/>
              <a:ext cx="817691" cy="1678430"/>
            </a:xfrm>
            <a:custGeom>
              <a:avLst/>
              <a:gdLst>
                <a:gd name="connsiteX0" fmla="*/ 0 w 558800"/>
                <a:gd name="connsiteY0" fmla="*/ 0 h 1638300"/>
                <a:gd name="connsiteX1" fmla="*/ 558800 w 558800"/>
                <a:gd name="connsiteY1" fmla="*/ 0 h 1638300"/>
                <a:gd name="connsiteX2" fmla="*/ 558800 w 558800"/>
                <a:gd name="connsiteY2" fmla="*/ 1638300 h 1638300"/>
                <a:gd name="connsiteX3" fmla="*/ 0 w 558800"/>
                <a:gd name="connsiteY3" fmla="*/ 1638300 h 1638300"/>
                <a:gd name="connsiteX4" fmla="*/ 0 w 558800"/>
                <a:gd name="connsiteY4" fmla="*/ 0 h 1638300"/>
                <a:gd name="connsiteX0" fmla="*/ 0 w 590550"/>
                <a:gd name="connsiteY0" fmla="*/ 0 h 1670050"/>
                <a:gd name="connsiteX1" fmla="*/ 590550 w 590550"/>
                <a:gd name="connsiteY1" fmla="*/ 31750 h 1670050"/>
                <a:gd name="connsiteX2" fmla="*/ 590550 w 590550"/>
                <a:gd name="connsiteY2" fmla="*/ 1670050 h 1670050"/>
                <a:gd name="connsiteX3" fmla="*/ 31750 w 590550"/>
                <a:gd name="connsiteY3" fmla="*/ 1670050 h 1670050"/>
                <a:gd name="connsiteX4" fmla="*/ 0 w 590550"/>
                <a:gd name="connsiteY4" fmla="*/ 0 h 1670050"/>
                <a:gd name="connsiteX0" fmla="*/ 0 w 590550"/>
                <a:gd name="connsiteY0" fmla="*/ 0 h 1670050"/>
                <a:gd name="connsiteX1" fmla="*/ 590550 w 590550"/>
                <a:gd name="connsiteY1" fmla="*/ 31750 h 1670050"/>
                <a:gd name="connsiteX2" fmla="*/ 590550 w 590550"/>
                <a:gd name="connsiteY2" fmla="*/ 1670050 h 1670050"/>
                <a:gd name="connsiteX3" fmla="*/ 247650 w 590550"/>
                <a:gd name="connsiteY3" fmla="*/ 1644650 h 1670050"/>
                <a:gd name="connsiteX4" fmla="*/ 0 w 590550"/>
                <a:gd name="connsiteY4" fmla="*/ 0 h 1670050"/>
                <a:gd name="connsiteX0" fmla="*/ 104037 w 694587"/>
                <a:gd name="connsiteY0" fmla="*/ 0 h 1670050"/>
                <a:gd name="connsiteX1" fmla="*/ 694587 w 694587"/>
                <a:gd name="connsiteY1" fmla="*/ 31750 h 1670050"/>
                <a:gd name="connsiteX2" fmla="*/ 694587 w 694587"/>
                <a:gd name="connsiteY2" fmla="*/ 1670050 h 1670050"/>
                <a:gd name="connsiteX3" fmla="*/ 351687 w 694587"/>
                <a:gd name="connsiteY3" fmla="*/ 1644650 h 1670050"/>
                <a:gd name="connsiteX4" fmla="*/ 104037 w 694587"/>
                <a:gd name="connsiteY4" fmla="*/ 0 h 1670050"/>
                <a:gd name="connsiteX0" fmla="*/ 227141 w 817691"/>
                <a:gd name="connsiteY0" fmla="*/ 0 h 1670050"/>
                <a:gd name="connsiteX1" fmla="*/ 817691 w 817691"/>
                <a:gd name="connsiteY1" fmla="*/ 31750 h 1670050"/>
                <a:gd name="connsiteX2" fmla="*/ 817691 w 817691"/>
                <a:gd name="connsiteY2" fmla="*/ 1670050 h 1670050"/>
                <a:gd name="connsiteX3" fmla="*/ 474791 w 817691"/>
                <a:gd name="connsiteY3" fmla="*/ 1644650 h 1670050"/>
                <a:gd name="connsiteX4" fmla="*/ 227141 w 817691"/>
                <a:gd name="connsiteY4" fmla="*/ 0 h 1670050"/>
                <a:gd name="connsiteX0" fmla="*/ 227141 w 817691"/>
                <a:gd name="connsiteY0" fmla="*/ 0 h 1670050"/>
                <a:gd name="connsiteX1" fmla="*/ 703391 w 817691"/>
                <a:gd name="connsiteY1" fmla="*/ 222250 h 1670050"/>
                <a:gd name="connsiteX2" fmla="*/ 817691 w 817691"/>
                <a:gd name="connsiteY2" fmla="*/ 1670050 h 1670050"/>
                <a:gd name="connsiteX3" fmla="*/ 474791 w 817691"/>
                <a:gd name="connsiteY3" fmla="*/ 1644650 h 1670050"/>
                <a:gd name="connsiteX4" fmla="*/ 227141 w 817691"/>
                <a:gd name="connsiteY4" fmla="*/ 0 h 1670050"/>
                <a:gd name="connsiteX0" fmla="*/ 227141 w 817691"/>
                <a:gd name="connsiteY0" fmla="*/ 0 h 1670050"/>
                <a:gd name="connsiteX1" fmla="*/ 703391 w 817691"/>
                <a:gd name="connsiteY1" fmla="*/ 222250 h 1670050"/>
                <a:gd name="connsiteX2" fmla="*/ 817691 w 817691"/>
                <a:gd name="connsiteY2" fmla="*/ 1670050 h 1670050"/>
                <a:gd name="connsiteX3" fmla="*/ 474791 w 817691"/>
                <a:gd name="connsiteY3" fmla="*/ 1644650 h 1670050"/>
                <a:gd name="connsiteX4" fmla="*/ 227141 w 817691"/>
                <a:gd name="connsiteY4" fmla="*/ 0 h 1670050"/>
                <a:gd name="connsiteX0" fmla="*/ 227141 w 817691"/>
                <a:gd name="connsiteY0" fmla="*/ 8380 h 1678430"/>
                <a:gd name="connsiteX1" fmla="*/ 703391 w 817691"/>
                <a:gd name="connsiteY1" fmla="*/ 230630 h 1678430"/>
                <a:gd name="connsiteX2" fmla="*/ 817691 w 817691"/>
                <a:gd name="connsiteY2" fmla="*/ 1678430 h 1678430"/>
                <a:gd name="connsiteX3" fmla="*/ 474791 w 817691"/>
                <a:gd name="connsiteY3" fmla="*/ 1653030 h 1678430"/>
                <a:gd name="connsiteX4" fmla="*/ 227141 w 817691"/>
                <a:gd name="connsiteY4" fmla="*/ 8380 h 167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691" h="1678430">
                  <a:moveTo>
                    <a:pt x="227141" y="8380"/>
                  </a:moveTo>
                  <a:cubicBezTo>
                    <a:pt x="392241" y="-25487"/>
                    <a:pt x="557341" y="42247"/>
                    <a:pt x="703391" y="230630"/>
                  </a:cubicBezTo>
                  <a:lnTo>
                    <a:pt x="817691" y="1678430"/>
                  </a:lnTo>
                  <a:lnTo>
                    <a:pt x="474791" y="1653030"/>
                  </a:lnTo>
                  <a:cubicBezTo>
                    <a:pt x="-191959" y="1333413"/>
                    <a:pt x="-39559" y="239097"/>
                    <a:pt x="227141" y="8380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4" name="Rectangle 8">
              <a:extLst>
                <a:ext uri="{FF2B5EF4-FFF2-40B4-BE49-F238E27FC236}">
                  <a16:creationId xmlns:a16="http://schemas.microsoft.com/office/drawing/2014/main" id="{41F591B6-B6E2-DF8F-963D-D3735FE50D6C}"/>
                </a:ext>
              </a:extLst>
            </p:cNvPr>
            <p:cNvSpPr/>
            <p:nvPr/>
          </p:nvSpPr>
          <p:spPr>
            <a:xfrm>
              <a:off x="3145191" y="2533806"/>
              <a:ext cx="3058757" cy="1808581"/>
            </a:xfrm>
            <a:custGeom>
              <a:avLst/>
              <a:gdLst>
                <a:gd name="connsiteX0" fmla="*/ 0 w 2660650"/>
                <a:gd name="connsiteY0" fmla="*/ 0 h 531681"/>
                <a:gd name="connsiteX1" fmla="*/ 2660650 w 2660650"/>
                <a:gd name="connsiteY1" fmla="*/ 0 h 531681"/>
                <a:gd name="connsiteX2" fmla="*/ 2660650 w 2660650"/>
                <a:gd name="connsiteY2" fmla="*/ 531681 h 531681"/>
                <a:gd name="connsiteX3" fmla="*/ 0 w 2660650"/>
                <a:gd name="connsiteY3" fmla="*/ 531681 h 531681"/>
                <a:gd name="connsiteX4" fmla="*/ 0 w 2660650"/>
                <a:gd name="connsiteY4" fmla="*/ 0 h 531681"/>
                <a:gd name="connsiteX0" fmla="*/ 0 w 2794000"/>
                <a:gd name="connsiteY0" fmla="*/ 165100 h 696781"/>
                <a:gd name="connsiteX1" fmla="*/ 2794000 w 2794000"/>
                <a:gd name="connsiteY1" fmla="*/ 0 h 696781"/>
                <a:gd name="connsiteX2" fmla="*/ 2660650 w 2794000"/>
                <a:gd name="connsiteY2" fmla="*/ 696781 h 696781"/>
                <a:gd name="connsiteX3" fmla="*/ 0 w 2794000"/>
                <a:gd name="connsiteY3" fmla="*/ 696781 h 696781"/>
                <a:gd name="connsiteX4" fmla="*/ 0 w 2794000"/>
                <a:gd name="connsiteY4" fmla="*/ 165100 h 696781"/>
                <a:gd name="connsiteX0" fmla="*/ 0 w 2794000"/>
                <a:gd name="connsiteY0" fmla="*/ 165100 h 696781"/>
                <a:gd name="connsiteX1" fmla="*/ 2794000 w 2794000"/>
                <a:gd name="connsiteY1" fmla="*/ 0 h 696781"/>
                <a:gd name="connsiteX2" fmla="*/ 2730500 w 2794000"/>
                <a:gd name="connsiteY2" fmla="*/ 118931 h 696781"/>
                <a:gd name="connsiteX3" fmla="*/ 0 w 2794000"/>
                <a:gd name="connsiteY3" fmla="*/ 696781 h 696781"/>
                <a:gd name="connsiteX4" fmla="*/ 0 w 2794000"/>
                <a:gd name="connsiteY4" fmla="*/ 165100 h 696781"/>
                <a:gd name="connsiteX0" fmla="*/ 0 w 2794000"/>
                <a:gd name="connsiteY0" fmla="*/ 165100 h 696781"/>
                <a:gd name="connsiteX1" fmla="*/ 2794000 w 2794000"/>
                <a:gd name="connsiteY1" fmla="*/ 0 h 696781"/>
                <a:gd name="connsiteX2" fmla="*/ 2730500 w 2794000"/>
                <a:gd name="connsiteY2" fmla="*/ 118931 h 696781"/>
                <a:gd name="connsiteX3" fmla="*/ 0 w 2794000"/>
                <a:gd name="connsiteY3" fmla="*/ 696781 h 696781"/>
                <a:gd name="connsiteX4" fmla="*/ 0 w 2794000"/>
                <a:gd name="connsiteY4" fmla="*/ 165100 h 696781"/>
                <a:gd name="connsiteX0" fmla="*/ 76200 w 2870200"/>
                <a:gd name="connsiteY0" fmla="*/ 165100 h 919031"/>
                <a:gd name="connsiteX1" fmla="*/ 2870200 w 2870200"/>
                <a:gd name="connsiteY1" fmla="*/ 0 h 919031"/>
                <a:gd name="connsiteX2" fmla="*/ 2806700 w 2870200"/>
                <a:gd name="connsiteY2" fmla="*/ 118931 h 919031"/>
                <a:gd name="connsiteX3" fmla="*/ 0 w 2870200"/>
                <a:gd name="connsiteY3" fmla="*/ 919031 h 919031"/>
                <a:gd name="connsiteX4" fmla="*/ 76200 w 2870200"/>
                <a:gd name="connsiteY4" fmla="*/ 165100 h 919031"/>
                <a:gd name="connsiteX0" fmla="*/ 76200 w 2870200"/>
                <a:gd name="connsiteY0" fmla="*/ 165100 h 1258957"/>
                <a:gd name="connsiteX1" fmla="*/ 2870200 w 2870200"/>
                <a:gd name="connsiteY1" fmla="*/ 0 h 1258957"/>
                <a:gd name="connsiteX2" fmla="*/ 2806700 w 2870200"/>
                <a:gd name="connsiteY2" fmla="*/ 118931 h 1258957"/>
                <a:gd name="connsiteX3" fmla="*/ 0 w 2870200"/>
                <a:gd name="connsiteY3" fmla="*/ 919031 h 1258957"/>
                <a:gd name="connsiteX4" fmla="*/ 76200 w 2870200"/>
                <a:gd name="connsiteY4" fmla="*/ 165100 h 1258957"/>
                <a:gd name="connsiteX0" fmla="*/ 76200 w 2844800"/>
                <a:gd name="connsiteY0" fmla="*/ 215900 h 1309757"/>
                <a:gd name="connsiteX1" fmla="*/ 2844800 w 2844800"/>
                <a:gd name="connsiteY1" fmla="*/ 0 h 1309757"/>
                <a:gd name="connsiteX2" fmla="*/ 2806700 w 2844800"/>
                <a:gd name="connsiteY2" fmla="*/ 169731 h 1309757"/>
                <a:gd name="connsiteX3" fmla="*/ 0 w 2844800"/>
                <a:gd name="connsiteY3" fmla="*/ 969831 h 1309757"/>
                <a:gd name="connsiteX4" fmla="*/ 76200 w 2844800"/>
                <a:gd name="connsiteY4" fmla="*/ 215900 h 1309757"/>
                <a:gd name="connsiteX0" fmla="*/ 76200 w 2844800"/>
                <a:gd name="connsiteY0" fmla="*/ 215900 h 1306996"/>
                <a:gd name="connsiteX1" fmla="*/ 2844800 w 2844800"/>
                <a:gd name="connsiteY1" fmla="*/ 0 h 1306996"/>
                <a:gd name="connsiteX2" fmla="*/ 2813050 w 2844800"/>
                <a:gd name="connsiteY2" fmla="*/ 157031 h 1306996"/>
                <a:gd name="connsiteX3" fmla="*/ 0 w 2844800"/>
                <a:gd name="connsiteY3" fmla="*/ 969831 h 1306996"/>
                <a:gd name="connsiteX4" fmla="*/ 76200 w 2844800"/>
                <a:gd name="connsiteY4" fmla="*/ 215900 h 1306996"/>
                <a:gd name="connsiteX0" fmla="*/ 76200 w 2844800"/>
                <a:gd name="connsiteY0" fmla="*/ 215900 h 1302246"/>
                <a:gd name="connsiteX1" fmla="*/ 2844800 w 2844800"/>
                <a:gd name="connsiteY1" fmla="*/ 0 h 1302246"/>
                <a:gd name="connsiteX2" fmla="*/ 2813050 w 2844800"/>
                <a:gd name="connsiteY2" fmla="*/ 157031 h 1302246"/>
                <a:gd name="connsiteX3" fmla="*/ 0 w 2844800"/>
                <a:gd name="connsiteY3" fmla="*/ 969831 h 1302246"/>
                <a:gd name="connsiteX4" fmla="*/ 76200 w 2844800"/>
                <a:gd name="connsiteY4" fmla="*/ 215900 h 1302246"/>
                <a:gd name="connsiteX0" fmla="*/ 76200 w 2844800"/>
                <a:gd name="connsiteY0" fmla="*/ 215900 h 1310621"/>
                <a:gd name="connsiteX1" fmla="*/ 2844800 w 2844800"/>
                <a:gd name="connsiteY1" fmla="*/ 0 h 1310621"/>
                <a:gd name="connsiteX2" fmla="*/ 2813050 w 2844800"/>
                <a:gd name="connsiteY2" fmla="*/ 157031 h 1310621"/>
                <a:gd name="connsiteX3" fmla="*/ 0 w 2844800"/>
                <a:gd name="connsiteY3" fmla="*/ 969831 h 1310621"/>
                <a:gd name="connsiteX4" fmla="*/ 76200 w 2844800"/>
                <a:gd name="connsiteY4" fmla="*/ 215900 h 1310621"/>
                <a:gd name="connsiteX0" fmla="*/ 76200 w 2844800"/>
                <a:gd name="connsiteY0" fmla="*/ 215900 h 1327448"/>
                <a:gd name="connsiteX1" fmla="*/ 2844800 w 2844800"/>
                <a:gd name="connsiteY1" fmla="*/ 0 h 1327448"/>
                <a:gd name="connsiteX2" fmla="*/ 2813050 w 2844800"/>
                <a:gd name="connsiteY2" fmla="*/ 157031 h 1327448"/>
                <a:gd name="connsiteX3" fmla="*/ 0 w 2844800"/>
                <a:gd name="connsiteY3" fmla="*/ 969831 h 1327448"/>
                <a:gd name="connsiteX4" fmla="*/ 76200 w 2844800"/>
                <a:gd name="connsiteY4" fmla="*/ 215900 h 1327448"/>
                <a:gd name="connsiteX0" fmla="*/ 218561 w 2987161"/>
                <a:gd name="connsiteY0" fmla="*/ 215900 h 1327448"/>
                <a:gd name="connsiteX1" fmla="*/ 2987161 w 2987161"/>
                <a:gd name="connsiteY1" fmla="*/ 0 h 1327448"/>
                <a:gd name="connsiteX2" fmla="*/ 2955411 w 2987161"/>
                <a:gd name="connsiteY2" fmla="*/ 157031 h 1327448"/>
                <a:gd name="connsiteX3" fmla="*/ 142361 w 2987161"/>
                <a:gd name="connsiteY3" fmla="*/ 969831 h 1327448"/>
                <a:gd name="connsiteX4" fmla="*/ 218561 w 2987161"/>
                <a:gd name="connsiteY4" fmla="*/ 215900 h 1327448"/>
                <a:gd name="connsiteX0" fmla="*/ 238644 w 3007244"/>
                <a:gd name="connsiteY0" fmla="*/ 215900 h 1377389"/>
                <a:gd name="connsiteX1" fmla="*/ 3007244 w 3007244"/>
                <a:gd name="connsiteY1" fmla="*/ 0 h 1377389"/>
                <a:gd name="connsiteX2" fmla="*/ 2975494 w 3007244"/>
                <a:gd name="connsiteY2" fmla="*/ 157031 h 1377389"/>
                <a:gd name="connsiteX3" fmla="*/ 137044 w 3007244"/>
                <a:gd name="connsiteY3" fmla="*/ 1033331 h 1377389"/>
                <a:gd name="connsiteX4" fmla="*/ 238644 w 3007244"/>
                <a:gd name="connsiteY4" fmla="*/ 215900 h 1377389"/>
                <a:gd name="connsiteX0" fmla="*/ 238644 w 3007244"/>
                <a:gd name="connsiteY0" fmla="*/ 215900 h 1291158"/>
                <a:gd name="connsiteX1" fmla="*/ 3007244 w 3007244"/>
                <a:gd name="connsiteY1" fmla="*/ 0 h 1291158"/>
                <a:gd name="connsiteX2" fmla="*/ 2975494 w 3007244"/>
                <a:gd name="connsiteY2" fmla="*/ 157031 h 1291158"/>
                <a:gd name="connsiteX3" fmla="*/ 137044 w 3007244"/>
                <a:gd name="connsiteY3" fmla="*/ 1033331 h 1291158"/>
                <a:gd name="connsiteX4" fmla="*/ 238644 w 3007244"/>
                <a:gd name="connsiteY4" fmla="*/ 215900 h 1291158"/>
                <a:gd name="connsiteX0" fmla="*/ 238644 w 3007244"/>
                <a:gd name="connsiteY0" fmla="*/ 215900 h 1327151"/>
                <a:gd name="connsiteX1" fmla="*/ 3007244 w 3007244"/>
                <a:gd name="connsiteY1" fmla="*/ 0 h 1327151"/>
                <a:gd name="connsiteX2" fmla="*/ 2975494 w 3007244"/>
                <a:gd name="connsiteY2" fmla="*/ 157031 h 1327151"/>
                <a:gd name="connsiteX3" fmla="*/ 137044 w 3007244"/>
                <a:gd name="connsiteY3" fmla="*/ 1033331 h 1327151"/>
                <a:gd name="connsiteX4" fmla="*/ 238644 w 3007244"/>
                <a:gd name="connsiteY4" fmla="*/ 215900 h 1327151"/>
                <a:gd name="connsiteX0" fmla="*/ 213604 w 3013954"/>
                <a:gd name="connsiteY0" fmla="*/ 0 h 1416051"/>
                <a:gd name="connsiteX1" fmla="*/ 3013954 w 3013954"/>
                <a:gd name="connsiteY1" fmla="*/ 88900 h 1416051"/>
                <a:gd name="connsiteX2" fmla="*/ 2982204 w 3013954"/>
                <a:gd name="connsiteY2" fmla="*/ 245931 h 1416051"/>
                <a:gd name="connsiteX3" fmla="*/ 143754 w 3013954"/>
                <a:gd name="connsiteY3" fmla="*/ 1122231 h 1416051"/>
                <a:gd name="connsiteX4" fmla="*/ 213604 w 3013954"/>
                <a:gd name="connsiteY4" fmla="*/ 0 h 1416051"/>
                <a:gd name="connsiteX0" fmla="*/ 258407 w 3058757"/>
                <a:gd name="connsiteY0" fmla="*/ 0 h 1416051"/>
                <a:gd name="connsiteX1" fmla="*/ 3058757 w 3058757"/>
                <a:gd name="connsiteY1" fmla="*/ 88900 h 1416051"/>
                <a:gd name="connsiteX2" fmla="*/ 3027007 w 3058757"/>
                <a:gd name="connsiteY2" fmla="*/ 245931 h 1416051"/>
                <a:gd name="connsiteX3" fmla="*/ 188557 w 3058757"/>
                <a:gd name="connsiteY3" fmla="*/ 1122231 h 1416051"/>
                <a:gd name="connsiteX4" fmla="*/ 258407 w 3058757"/>
                <a:gd name="connsiteY4" fmla="*/ 0 h 1416051"/>
                <a:gd name="connsiteX0" fmla="*/ 258407 w 3058757"/>
                <a:gd name="connsiteY0" fmla="*/ 292992 h 1709043"/>
                <a:gd name="connsiteX1" fmla="*/ 3058757 w 3058757"/>
                <a:gd name="connsiteY1" fmla="*/ 381892 h 1709043"/>
                <a:gd name="connsiteX2" fmla="*/ 3027007 w 3058757"/>
                <a:gd name="connsiteY2" fmla="*/ 538923 h 1709043"/>
                <a:gd name="connsiteX3" fmla="*/ 188557 w 3058757"/>
                <a:gd name="connsiteY3" fmla="*/ 1415223 h 1709043"/>
                <a:gd name="connsiteX4" fmla="*/ 258407 w 3058757"/>
                <a:gd name="connsiteY4" fmla="*/ 292992 h 1709043"/>
                <a:gd name="connsiteX0" fmla="*/ 258407 w 3058757"/>
                <a:gd name="connsiteY0" fmla="*/ 392530 h 1808581"/>
                <a:gd name="connsiteX1" fmla="*/ 3058757 w 3058757"/>
                <a:gd name="connsiteY1" fmla="*/ 481430 h 1808581"/>
                <a:gd name="connsiteX2" fmla="*/ 3027007 w 3058757"/>
                <a:gd name="connsiteY2" fmla="*/ 638461 h 1808581"/>
                <a:gd name="connsiteX3" fmla="*/ 188557 w 3058757"/>
                <a:gd name="connsiteY3" fmla="*/ 1514761 h 1808581"/>
                <a:gd name="connsiteX4" fmla="*/ 258407 w 3058757"/>
                <a:gd name="connsiteY4" fmla="*/ 392530 h 180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8757" h="1808581">
                  <a:moveTo>
                    <a:pt x="258407" y="392530"/>
                  </a:moveTo>
                  <a:cubicBezTo>
                    <a:pt x="1014057" y="-301737"/>
                    <a:pt x="2620607" y="51747"/>
                    <a:pt x="3058757" y="481430"/>
                  </a:cubicBezTo>
                  <a:lnTo>
                    <a:pt x="3027007" y="638461"/>
                  </a:lnTo>
                  <a:cubicBezTo>
                    <a:pt x="2104140" y="1713728"/>
                    <a:pt x="647874" y="2147644"/>
                    <a:pt x="188557" y="1514761"/>
                  </a:cubicBezTo>
                  <a:cubicBezTo>
                    <a:pt x="-160693" y="1034851"/>
                    <a:pt x="42507" y="605740"/>
                    <a:pt x="258407" y="392530"/>
                  </a:cubicBezTo>
                  <a:close/>
                </a:path>
              </a:pathLst>
            </a:custGeom>
            <a:solidFill>
              <a:srgbClr val="06111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5" name="Rectangle 10">
              <a:extLst>
                <a:ext uri="{FF2B5EF4-FFF2-40B4-BE49-F238E27FC236}">
                  <a16:creationId xmlns:a16="http://schemas.microsoft.com/office/drawing/2014/main" id="{B24A13A4-A4EC-8572-61F9-EA27311133B0}"/>
                </a:ext>
              </a:extLst>
            </p:cNvPr>
            <p:cNvSpPr/>
            <p:nvPr/>
          </p:nvSpPr>
          <p:spPr>
            <a:xfrm>
              <a:off x="5712426" y="2746485"/>
              <a:ext cx="692249" cy="852378"/>
            </a:xfrm>
            <a:custGeom>
              <a:avLst/>
              <a:gdLst>
                <a:gd name="connsiteX0" fmla="*/ 0 w 157162"/>
                <a:gd name="connsiteY0" fmla="*/ 0 h 271463"/>
                <a:gd name="connsiteX1" fmla="*/ 157162 w 157162"/>
                <a:gd name="connsiteY1" fmla="*/ 0 h 271463"/>
                <a:gd name="connsiteX2" fmla="*/ 157162 w 157162"/>
                <a:gd name="connsiteY2" fmla="*/ 271463 h 271463"/>
                <a:gd name="connsiteX3" fmla="*/ 0 w 157162"/>
                <a:gd name="connsiteY3" fmla="*/ 271463 h 271463"/>
                <a:gd name="connsiteX4" fmla="*/ 0 w 157162"/>
                <a:gd name="connsiteY4" fmla="*/ 0 h 271463"/>
                <a:gd name="connsiteX0" fmla="*/ 0 w 211137"/>
                <a:gd name="connsiteY0" fmla="*/ 0 h 417513"/>
                <a:gd name="connsiteX1" fmla="*/ 211137 w 211137"/>
                <a:gd name="connsiteY1" fmla="*/ 146050 h 417513"/>
                <a:gd name="connsiteX2" fmla="*/ 211137 w 211137"/>
                <a:gd name="connsiteY2" fmla="*/ 417513 h 417513"/>
                <a:gd name="connsiteX3" fmla="*/ 53975 w 211137"/>
                <a:gd name="connsiteY3" fmla="*/ 417513 h 417513"/>
                <a:gd name="connsiteX4" fmla="*/ 0 w 211137"/>
                <a:gd name="connsiteY4" fmla="*/ 0 h 417513"/>
                <a:gd name="connsiteX0" fmla="*/ 31750 w 242887"/>
                <a:gd name="connsiteY0" fmla="*/ 0 h 735013"/>
                <a:gd name="connsiteX1" fmla="*/ 242887 w 242887"/>
                <a:gd name="connsiteY1" fmla="*/ 146050 h 735013"/>
                <a:gd name="connsiteX2" fmla="*/ 242887 w 242887"/>
                <a:gd name="connsiteY2" fmla="*/ 417513 h 735013"/>
                <a:gd name="connsiteX3" fmla="*/ 0 w 242887"/>
                <a:gd name="connsiteY3" fmla="*/ 735013 h 735013"/>
                <a:gd name="connsiteX4" fmla="*/ 31750 w 242887"/>
                <a:gd name="connsiteY4" fmla="*/ 0 h 735013"/>
                <a:gd name="connsiteX0" fmla="*/ 25400 w 242887"/>
                <a:gd name="connsiteY0" fmla="*/ 0 h 760413"/>
                <a:gd name="connsiteX1" fmla="*/ 242887 w 242887"/>
                <a:gd name="connsiteY1" fmla="*/ 171450 h 760413"/>
                <a:gd name="connsiteX2" fmla="*/ 242887 w 242887"/>
                <a:gd name="connsiteY2" fmla="*/ 442913 h 760413"/>
                <a:gd name="connsiteX3" fmla="*/ 0 w 242887"/>
                <a:gd name="connsiteY3" fmla="*/ 760413 h 760413"/>
                <a:gd name="connsiteX4" fmla="*/ 25400 w 242887"/>
                <a:gd name="connsiteY4" fmla="*/ 0 h 760413"/>
                <a:gd name="connsiteX0" fmla="*/ 25400 w 449262"/>
                <a:gd name="connsiteY0" fmla="*/ 73025 h 833438"/>
                <a:gd name="connsiteX1" fmla="*/ 449262 w 449262"/>
                <a:gd name="connsiteY1" fmla="*/ 0 h 833438"/>
                <a:gd name="connsiteX2" fmla="*/ 242887 w 449262"/>
                <a:gd name="connsiteY2" fmla="*/ 515938 h 833438"/>
                <a:gd name="connsiteX3" fmla="*/ 0 w 449262"/>
                <a:gd name="connsiteY3" fmla="*/ 833438 h 833438"/>
                <a:gd name="connsiteX4" fmla="*/ 25400 w 449262"/>
                <a:gd name="connsiteY4" fmla="*/ 73025 h 833438"/>
                <a:gd name="connsiteX0" fmla="*/ 25400 w 517676"/>
                <a:gd name="connsiteY0" fmla="*/ 73025 h 833438"/>
                <a:gd name="connsiteX1" fmla="*/ 449262 w 517676"/>
                <a:gd name="connsiteY1" fmla="*/ 0 h 833438"/>
                <a:gd name="connsiteX2" fmla="*/ 515937 w 517676"/>
                <a:gd name="connsiteY2" fmla="*/ 180975 h 833438"/>
                <a:gd name="connsiteX3" fmla="*/ 242887 w 517676"/>
                <a:gd name="connsiteY3" fmla="*/ 515938 h 833438"/>
                <a:gd name="connsiteX4" fmla="*/ 0 w 517676"/>
                <a:gd name="connsiteY4" fmla="*/ 833438 h 833438"/>
                <a:gd name="connsiteX5" fmla="*/ 25400 w 517676"/>
                <a:gd name="connsiteY5" fmla="*/ 73025 h 833438"/>
                <a:gd name="connsiteX0" fmla="*/ 25400 w 520509"/>
                <a:gd name="connsiteY0" fmla="*/ 73025 h 833438"/>
                <a:gd name="connsiteX1" fmla="*/ 449262 w 520509"/>
                <a:gd name="connsiteY1" fmla="*/ 0 h 833438"/>
                <a:gd name="connsiteX2" fmla="*/ 319087 w 520509"/>
                <a:gd name="connsiteY2" fmla="*/ 88900 h 833438"/>
                <a:gd name="connsiteX3" fmla="*/ 515937 w 520509"/>
                <a:gd name="connsiteY3" fmla="*/ 180975 h 833438"/>
                <a:gd name="connsiteX4" fmla="*/ 242887 w 520509"/>
                <a:gd name="connsiteY4" fmla="*/ 515938 h 833438"/>
                <a:gd name="connsiteX5" fmla="*/ 0 w 520509"/>
                <a:gd name="connsiteY5" fmla="*/ 833438 h 833438"/>
                <a:gd name="connsiteX6" fmla="*/ 25400 w 520509"/>
                <a:gd name="connsiteY6" fmla="*/ 73025 h 833438"/>
                <a:gd name="connsiteX0" fmla="*/ 25400 w 515937"/>
                <a:gd name="connsiteY0" fmla="*/ 73025 h 833438"/>
                <a:gd name="connsiteX1" fmla="*/ 449262 w 515937"/>
                <a:gd name="connsiteY1" fmla="*/ 0 h 833438"/>
                <a:gd name="connsiteX2" fmla="*/ 319087 w 515937"/>
                <a:gd name="connsiteY2" fmla="*/ 88900 h 833438"/>
                <a:gd name="connsiteX3" fmla="*/ 515937 w 515937"/>
                <a:gd name="connsiteY3" fmla="*/ 180975 h 833438"/>
                <a:gd name="connsiteX4" fmla="*/ 436562 w 515937"/>
                <a:gd name="connsiteY4" fmla="*/ 212725 h 833438"/>
                <a:gd name="connsiteX5" fmla="*/ 242887 w 515937"/>
                <a:gd name="connsiteY5" fmla="*/ 515938 h 833438"/>
                <a:gd name="connsiteX6" fmla="*/ 0 w 515937"/>
                <a:gd name="connsiteY6" fmla="*/ 833438 h 833438"/>
                <a:gd name="connsiteX7" fmla="*/ 25400 w 515937"/>
                <a:gd name="connsiteY7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242887 w 551562"/>
                <a:gd name="connsiteY6" fmla="*/ 515938 h 833438"/>
                <a:gd name="connsiteX7" fmla="*/ 0 w 551562"/>
                <a:gd name="connsiteY7" fmla="*/ 833438 h 833438"/>
                <a:gd name="connsiteX8" fmla="*/ 25400 w 551562"/>
                <a:gd name="connsiteY8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242887 w 551562"/>
                <a:gd name="connsiteY7" fmla="*/ 515938 h 833438"/>
                <a:gd name="connsiteX8" fmla="*/ 0 w 551562"/>
                <a:gd name="connsiteY8" fmla="*/ 833438 h 833438"/>
                <a:gd name="connsiteX9" fmla="*/ 25400 w 551562"/>
                <a:gd name="connsiteY9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242887 w 551562"/>
                <a:gd name="connsiteY8" fmla="*/ 515938 h 833438"/>
                <a:gd name="connsiteX9" fmla="*/ 0 w 551562"/>
                <a:gd name="connsiteY9" fmla="*/ 833438 h 833438"/>
                <a:gd name="connsiteX10" fmla="*/ 25400 w 551562"/>
                <a:gd name="connsiteY10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242887 w 551562"/>
                <a:gd name="connsiteY9" fmla="*/ 515938 h 833438"/>
                <a:gd name="connsiteX10" fmla="*/ 0 w 551562"/>
                <a:gd name="connsiteY10" fmla="*/ 833438 h 833438"/>
                <a:gd name="connsiteX11" fmla="*/ 25400 w 551562"/>
                <a:gd name="connsiteY11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42887 w 551562"/>
                <a:gd name="connsiteY10" fmla="*/ 515938 h 833438"/>
                <a:gd name="connsiteX11" fmla="*/ 0 w 551562"/>
                <a:gd name="connsiteY11" fmla="*/ 833438 h 833438"/>
                <a:gd name="connsiteX12" fmla="*/ 25400 w 551562"/>
                <a:gd name="connsiteY12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0 w 551562"/>
                <a:gd name="connsiteY11" fmla="*/ 833438 h 833438"/>
                <a:gd name="connsiteX12" fmla="*/ 25400 w 551562"/>
                <a:gd name="connsiteY12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207961 w 551562"/>
                <a:gd name="connsiteY11" fmla="*/ 752475 h 833438"/>
                <a:gd name="connsiteX12" fmla="*/ 0 w 551562"/>
                <a:gd name="connsiteY12" fmla="*/ 833438 h 833438"/>
                <a:gd name="connsiteX13" fmla="*/ 25400 w 551562"/>
                <a:gd name="connsiteY13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207961 w 551562"/>
                <a:gd name="connsiteY11" fmla="*/ 752475 h 833438"/>
                <a:gd name="connsiteX12" fmla="*/ 153986 w 551562"/>
                <a:gd name="connsiteY12" fmla="*/ 615950 h 833438"/>
                <a:gd name="connsiteX13" fmla="*/ 0 w 551562"/>
                <a:gd name="connsiteY13" fmla="*/ 833438 h 833438"/>
                <a:gd name="connsiteX14" fmla="*/ 25400 w 551562"/>
                <a:gd name="connsiteY14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207961 w 551562"/>
                <a:gd name="connsiteY11" fmla="*/ 752475 h 833438"/>
                <a:gd name="connsiteX12" fmla="*/ 153986 w 551562"/>
                <a:gd name="connsiteY12" fmla="*/ 615950 h 833438"/>
                <a:gd name="connsiteX13" fmla="*/ 0 w 551562"/>
                <a:gd name="connsiteY13" fmla="*/ 833438 h 833438"/>
                <a:gd name="connsiteX14" fmla="*/ 25400 w 551562"/>
                <a:gd name="connsiteY14" fmla="*/ 73025 h 833438"/>
                <a:gd name="connsiteX0" fmla="*/ 25400 w 551562"/>
                <a:gd name="connsiteY0" fmla="*/ 91965 h 852378"/>
                <a:gd name="connsiteX1" fmla="*/ 449262 w 551562"/>
                <a:gd name="connsiteY1" fmla="*/ 18940 h 852378"/>
                <a:gd name="connsiteX2" fmla="*/ 319087 w 551562"/>
                <a:gd name="connsiteY2" fmla="*/ 107840 h 852378"/>
                <a:gd name="connsiteX3" fmla="*/ 515937 w 551562"/>
                <a:gd name="connsiteY3" fmla="*/ 199915 h 852378"/>
                <a:gd name="connsiteX4" fmla="*/ 436562 w 551562"/>
                <a:gd name="connsiteY4" fmla="*/ 231665 h 852378"/>
                <a:gd name="connsiteX5" fmla="*/ 550862 w 551562"/>
                <a:gd name="connsiteY5" fmla="*/ 387240 h 852378"/>
                <a:gd name="connsiteX6" fmla="*/ 427036 w 551562"/>
                <a:gd name="connsiteY6" fmla="*/ 377715 h 852378"/>
                <a:gd name="connsiteX7" fmla="*/ 496886 w 551562"/>
                <a:gd name="connsiteY7" fmla="*/ 565040 h 852378"/>
                <a:gd name="connsiteX8" fmla="*/ 382586 w 551562"/>
                <a:gd name="connsiteY8" fmla="*/ 507890 h 852378"/>
                <a:gd name="connsiteX9" fmla="*/ 363536 w 551562"/>
                <a:gd name="connsiteY9" fmla="*/ 688865 h 852378"/>
                <a:gd name="connsiteX10" fmla="*/ 293687 w 551562"/>
                <a:gd name="connsiteY10" fmla="*/ 560278 h 852378"/>
                <a:gd name="connsiteX11" fmla="*/ 207961 w 551562"/>
                <a:gd name="connsiteY11" fmla="*/ 771415 h 852378"/>
                <a:gd name="connsiteX12" fmla="*/ 153986 w 551562"/>
                <a:gd name="connsiteY12" fmla="*/ 634890 h 852378"/>
                <a:gd name="connsiteX13" fmla="*/ 0 w 551562"/>
                <a:gd name="connsiteY13" fmla="*/ 852378 h 852378"/>
                <a:gd name="connsiteX14" fmla="*/ 25400 w 551562"/>
                <a:gd name="connsiteY14" fmla="*/ 91965 h 852378"/>
                <a:gd name="connsiteX0" fmla="*/ 114540 w 640702"/>
                <a:gd name="connsiteY0" fmla="*/ 91965 h 852378"/>
                <a:gd name="connsiteX1" fmla="*/ 538402 w 640702"/>
                <a:gd name="connsiteY1" fmla="*/ 18940 h 852378"/>
                <a:gd name="connsiteX2" fmla="*/ 408227 w 640702"/>
                <a:gd name="connsiteY2" fmla="*/ 107840 h 852378"/>
                <a:gd name="connsiteX3" fmla="*/ 605077 w 640702"/>
                <a:gd name="connsiteY3" fmla="*/ 199915 h 852378"/>
                <a:gd name="connsiteX4" fmla="*/ 525702 w 640702"/>
                <a:gd name="connsiteY4" fmla="*/ 231665 h 852378"/>
                <a:gd name="connsiteX5" fmla="*/ 640002 w 640702"/>
                <a:gd name="connsiteY5" fmla="*/ 387240 h 852378"/>
                <a:gd name="connsiteX6" fmla="*/ 516176 w 640702"/>
                <a:gd name="connsiteY6" fmla="*/ 377715 h 852378"/>
                <a:gd name="connsiteX7" fmla="*/ 586026 w 640702"/>
                <a:gd name="connsiteY7" fmla="*/ 565040 h 852378"/>
                <a:gd name="connsiteX8" fmla="*/ 471726 w 640702"/>
                <a:gd name="connsiteY8" fmla="*/ 507890 h 852378"/>
                <a:gd name="connsiteX9" fmla="*/ 452676 w 640702"/>
                <a:gd name="connsiteY9" fmla="*/ 688865 h 852378"/>
                <a:gd name="connsiteX10" fmla="*/ 382827 w 640702"/>
                <a:gd name="connsiteY10" fmla="*/ 560278 h 852378"/>
                <a:gd name="connsiteX11" fmla="*/ 297101 w 640702"/>
                <a:gd name="connsiteY11" fmla="*/ 771415 h 852378"/>
                <a:gd name="connsiteX12" fmla="*/ 243126 w 640702"/>
                <a:gd name="connsiteY12" fmla="*/ 634890 h 852378"/>
                <a:gd name="connsiteX13" fmla="*/ 89140 w 640702"/>
                <a:gd name="connsiteY13" fmla="*/ 852378 h 852378"/>
                <a:gd name="connsiteX14" fmla="*/ 114540 w 640702"/>
                <a:gd name="connsiteY14" fmla="*/ 91965 h 852378"/>
                <a:gd name="connsiteX0" fmla="*/ 166087 w 692249"/>
                <a:gd name="connsiteY0" fmla="*/ 91965 h 852378"/>
                <a:gd name="connsiteX1" fmla="*/ 589949 w 692249"/>
                <a:gd name="connsiteY1" fmla="*/ 18940 h 852378"/>
                <a:gd name="connsiteX2" fmla="*/ 459774 w 692249"/>
                <a:gd name="connsiteY2" fmla="*/ 107840 h 852378"/>
                <a:gd name="connsiteX3" fmla="*/ 656624 w 692249"/>
                <a:gd name="connsiteY3" fmla="*/ 199915 h 852378"/>
                <a:gd name="connsiteX4" fmla="*/ 577249 w 692249"/>
                <a:gd name="connsiteY4" fmla="*/ 231665 h 852378"/>
                <a:gd name="connsiteX5" fmla="*/ 691549 w 692249"/>
                <a:gd name="connsiteY5" fmla="*/ 387240 h 852378"/>
                <a:gd name="connsiteX6" fmla="*/ 567723 w 692249"/>
                <a:gd name="connsiteY6" fmla="*/ 377715 h 852378"/>
                <a:gd name="connsiteX7" fmla="*/ 637573 w 692249"/>
                <a:gd name="connsiteY7" fmla="*/ 565040 h 852378"/>
                <a:gd name="connsiteX8" fmla="*/ 523273 w 692249"/>
                <a:gd name="connsiteY8" fmla="*/ 507890 h 852378"/>
                <a:gd name="connsiteX9" fmla="*/ 504223 w 692249"/>
                <a:gd name="connsiteY9" fmla="*/ 688865 h 852378"/>
                <a:gd name="connsiteX10" fmla="*/ 434374 w 692249"/>
                <a:gd name="connsiteY10" fmla="*/ 560278 h 852378"/>
                <a:gd name="connsiteX11" fmla="*/ 348648 w 692249"/>
                <a:gd name="connsiteY11" fmla="*/ 771415 h 852378"/>
                <a:gd name="connsiteX12" fmla="*/ 294673 w 692249"/>
                <a:gd name="connsiteY12" fmla="*/ 634890 h 852378"/>
                <a:gd name="connsiteX13" fmla="*/ 140687 w 692249"/>
                <a:gd name="connsiteY13" fmla="*/ 852378 h 852378"/>
                <a:gd name="connsiteX14" fmla="*/ 166087 w 692249"/>
                <a:gd name="connsiteY14" fmla="*/ 91965 h 852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2249" h="852378">
                  <a:moveTo>
                    <a:pt x="166087" y="91965"/>
                  </a:moveTo>
                  <a:cubicBezTo>
                    <a:pt x="278799" y="-18102"/>
                    <a:pt x="547087" y="-10693"/>
                    <a:pt x="589949" y="18940"/>
                  </a:cubicBezTo>
                  <a:cubicBezTo>
                    <a:pt x="665355" y="19998"/>
                    <a:pt x="448662" y="77678"/>
                    <a:pt x="459774" y="107840"/>
                  </a:cubicBezTo>
                  <a:cubicBezTo>
                    <a:pt x="470886" y="138002"/>
                    <a:pt x="630695" y="175573"/>
                    <a:pt x="656624" y="199915"/>
                  </a:cubicBezTo>
                  <a:cubicBezTo>
                    <a:pt x="642866" y="217907"/>
                    <a:pt x="591007" y="213673"/>
                    <a:pt x="577249" y="231665"/>
                  </a:cubicBezTo>
                  <a:cubicBezTo>
                    <a:pt x="565607" y="249657"/>
                    <a:pt x="703191" y="369248"/>
                    <a:pt x="691549" y="387240"/>
                  </a:cubicBezTo>
                  <a:cubicBezTo>
                    <a:pt x="671440" y="398882"/>
                    <a:pt x="587832" y="366073"/>
                    <a:pt x="567723" y="377715"/>
                  </a:cubicBezTo>
                  <a:cubicBezTo>
                    <a:pt x="557140" y="386182"/>
                    <a:pt x="648156" y="556573"/>
                    <a:pt x="637573" y="565040"/>
                  </a:cubicBezTo>
                  <a:cubicBezTo>
                    <a:pt x="591006" y="558690"/>
                    <a:pt x="569840" y="514240"/>
                    <a:pt x="523273" y="507890"/>
                  </a:cubicBezTo>
                  <a:cubicBezTo>
                    <a:pt x="498931" y="512123"/>
                    <a:pt x="528565" y="684632"/>
                    <a:pt x="504223" y="688865"/>
                  </a:cubicBezTo>
                  <a:lnTo>
                    <a:pt x="434374" y="560278"/>
                  </a:lnTo>
                  <a:cubicBezTo>
                    <a:pt x="412149" y="581974"/>
                    <a:pt x="370873" y="749719"/>
                    <a:pt x="348648" y="771415"/>
                  </a:cubicBezTo>
                  <a:cubicBezTo>
                    <a:pt x="312665" y="785173"/>
                    <a:pt x="330656" y="621132"/>
                    <a:pt x="294673" y="634890"/>
                  </a:cubicBezTo>
                  <a:lnTo>
                    <a:pt x="140687" y="852378"/>
                  </a:lnTo>
                  <a:cubicBezTo>
                    <a:pt x="-69921" y="646532"/>
                    <a:pt x="-29705" y="189861"/>
                    <a:pt x="166087" y="91965"/>
                  </a:cubicBezTo>
                  <a:close/>
                </a:path>
              </a:pathLst>
            </a:custGeom>
            <a:solidFill>
              <a:srgbClr val="96807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6" name="Rectangle 11">
              <a:extLst>
                <a:ext uri="{FF2B5EF4-FFF2-40B4-BE49-F238E27FC236}">
                  <a16:creationId xmlns:a16="http://schemas.microsoft.com/office/drawing/2014/main" id="{EDA88C1D-9EFD-6756-BC8D-31E0AE2A007E}"/>
                </a:ext>
              </a:extLst>
            </p:cNvPr>
            <p:cNvSpPr/>
            <p:nvPr/>
          </p:nvSpPr>
          <p:spPr>
            <a:xfrm>
              <a:off x="3864223" y="3527425"/>
              <a:ext cx="560325" cy="1247919"/>
            </a:xfrm>
            <a:custGeom>
              <a:avLst/>
              <a:gdLst>
                <a:gd name="connsiteX0" fmla="*/ 0 w 333743"/>
                <a:gd name="connsiteY0" fmla="*/ 0 h 825644"/>
                <a:gd name="connsiteX1" fmla="*/ 333743 w 333743"/>
                <a:gd name="connsiteY1" fmla="*/ 0 h 825644"/>
                <a:gd name="connsiteX2" fmla="*/ 333743 w 333743"/>
                <a:gd name="connsiteY2" fmla="*/ 825644 h 825644"/>
                <a:gd name="connsiteX3" fmla="*/ 0 w 333743"/>
                <a:gd name="connsiteY3" fmla="*/ 825644 h 825644"/>
                <a:gd name="connsiteX4" fmla="*/ 0 w 333743"/>
                <a:gd name="connsiteY4" fmla="*/ 0 h 825644"/>
                <a:gd name="connsiteX0" fmla="*/ 0 w 511543"/>
                <a:gd name="connsiteY0" fmla="*/ 0 h 1095519"/>
                <a:gd name="connsiteX1" fmla="*/ 511543 w 511543"/>
                <a:gd name="connsiteY1" fmla="*/ 269875 h 1095519"/>
                <a:gd name="connsiteX2" fmla="*/ 511543 w 511543"/>
                <a:gd name="connsiteY2" fmla="*/ 1095519 h 1095519"/>
                <a:gd name="connsiteX3" fmla="*/ 177800 w 511543"/>
                <a:gd name="connsiteY3" fmla="*/ 1095519 h 1095519"/>
                <a:gd name="connsiteX4" fmla="*/ 0 w 511543"/>
                <a:gd name="connsiteY4" fmla="*/ 0 h 1095519"/>
                <a:gd name="connsiteX0" fmla="*/ 6171 w 517714"/>
                <a:gd name="connsiteY0" fmla="*/ 0 h 1095519"/>
                <a:gd name="connsiteX1" fmla="*/ 517714 w 517714"/>
                <a:gd name="connsiteY1" fmla="*/ 269875 h 1095519"/>
                <a:gd name="connsiteX2" fmla="*/ 517714 w 517714"/>
                <a:gd name="connsiteY2" fmla="*/ 1095519 h 1095519"/>
                <a:gd name="connsiteX3" fmla="*/ 183971 w 517714"/>
                <a:gd name="connsiteY3" fmla="*/ 1095519 h 1095519"/>
                <a:gd name="connsiteX4" fmla="*/ 6171 w 517714"/>
                <a:gd name="connsiteY4" fmla="*/ 0 h 1095519"/>
                <a:gd name="connsiteX0" fmla="*/ 4192 w 515735"/>
                <a:gd name="connsiteY0" fmla="*/ 0 h 1222519"/>
                <a:gd name="connsiteX1" fmla="*/ 515735 w 515735"/>
                <a:gd name="connsiteY1" fmla="*/ 269875 h 1222519"/>
                <a:gd name="connsiteX2" fmla="*/ 515735 w 515735"/>
                <a:gd name="connsiteY2" fmla="*/ 1095519 h 1222519"/>
                <a:gd name="connsiteX3" fmla="*/ 270892 w 515735"/>
                <a:gd name="connsiteY3" fmla="*/ 1222519 h 1222519"/>
                <a:gd name="connsiteX4" fmla="*/ 4192 w 515735"/>
                <a:gd name="connsiteY4" fmla="*/ 0 h 1222519"/>
                <a:gd name="connsiteX0" fmla="*/ 9840 w 521383"/>
                <a:gd name="connsiteY0" fmla="*/ 0 h 1222519"/>
                <a:gd name="connsiteX1" fmla="*/ 521383 w 521383"/>
                <a:gd name="connsiteY1" fmla="*/ 269875 h 1222519"/>
                <a:gd name="connsiteX2" fmla="*/ 521383 w 521383"/>
                <a:gd name="connsiteY2" fmla="*/ 1095519 h 1222519"/>
                <a:gd name="connsiteX3" fmla="*/ 276540 w 521383"/>
                <a:gd name="connsiteY3" fmla="*/ 1222519 h 1222519"/>
                <a:gd name="connsiteX4" fmla="*/ 9840 w 521383"/>
                <a:gd name="connsiteY4" fmla="*/ 0 h 1222519"/>
                <a:gd name="connsiteX0" fmla="*/ 8981 w 520524"/>
                <a:gd name="connsiteY0" fmla="*/ 0 h 1222519"/>
                <a:gd name="connsiteX1" fmla="*/ 520524 w 520524"/>
                <a:gd name="connsiteY1" fmla="*/ 269875 h 1222519"/>
                <a:gd name="connsiteX2" fmla="*/ 520524 w 520524"/>
                <a:gd name="connsiteY2" fmla="*/ 1095519 h 1222519"/>
                <a:gd name="connsiteX3" fmla="*/ 275681 w 520524"/>
                <a:gd name="connsiteY3" fmla="*/ 1222519 h 1222519"/>
                <a:gd name="connsiteX4" fmla="*/ 8981 w 520524"/>
                <a:gd name="connsiteY4" fmla="*/ 0 h 1222519"/>
                <a:gd name="connsiteX0" fmla="*/ 8981 w 545924"/>
                <a:gd name="connsiteY0" fmla="*/ 0 h 1232044"/>
                <a:gd name="connsiteX1" fmla="*/ 520524 w 545924"/>
                <a:gd name="connsiteY1" fmla="*/ 269875 h 1232044"/>
                <a:gd name="connsiteX2" fmla="*/ 545924 w 545924"/>
                <a:gd name="connsiteY2" fmla="*/ 1232044 h 1232044"/>
                <a:gd name="connsiteX3" fmla="*/ 275681 w 545924"/>
                <a:gd name="connsiteY3" fmla="*/ 1222519 h 1232044"/>
                <a:gd name="connsiteX4" fmla="*/ 8981 w 545924"/>
                <a:gd name="connsiteY4" fmla="*/ 0 h 1232044"/>
                <a:gd name="connsiteX0" fmla="*/ 8981 w 558624"/>
                <a:gd name="connsiteY0" fmla="*/ 0 h 1232044"/>
                <a:gd name="connsiteX1" fmla="*/ 558624 w 558624"/>
                <a:gd name="connsiteY1" fmla="*/ 260350 h 1232044"/>
                <a:gd name="connsiteX2" fmla="*/ 545924 w 558624"/>
                <a:gd name="connsiteY2" fmla="*/ 1232044 h 1232044"/>
                <a:gd name="connsiteX3" fmla="*/ 275681 w 558624"/>
                <a:gd name="connsiteY3" fmla="*/ 1222519 h 1232044"/>
                <a:gd name="connsiteX4" fmla="*/ 8981 w 558624"/>
                <a:gd name="connsiteY4" fmla="*/ 0 h 1232044"/>
                <a:gd name="connsiteX0" fmla="*/ 8981 w 558624"/>
                <a:gd name="connsiteY0" fmla="*/ 0 h 1247919"/>
                <a:gd name="connsiteX1" fmla="*/ 558624 w 558624"/>
                <a:gd name="connsiteY1" fmla="*/ 260350 h 1247919"/>
                <a:gd name="connsiteX2" fmla="*/ 545924 w 558624"/>
                <a:gd name="connsiteY2" fmla="*/ 1232044 h 1247919"/>
                <a:gd name="connsiteX3" fmla="*/ 275681 w 558624"/>
                <a:gd name="connsiteY3" fmla="*/ 1247919 h 1247919"/>
                <a:gd name="connsiteX4" fmla="*/ 8981 w 558624"/>
                <a:gd name="connsiteY4" fmla="*/ 0 h 1247919"/>
                <a:gd name="connsiteX0" fmla="*/ 8603 w 558246"/>
                <a:gd name="connsiteY0" fmla="*/ 0 h 1247919"/>
                <a:gd name="connsiteX1" fmla="*/ 558246 w 558246"/>
                <a:gd name="connsiteY1" fmla="*/ 260350 h 1247919"/>
                <a:gd name="connsiteX2" fmla="*/ 545546 w 558246"/>
                <a:gd name="connsiteY2" fmla="*/ 1232044 h 1247919"/>
                <a:gd name="connsiteX3" fmla="*/ 275303 w 558246"/>
                <a:gd name="connsiteY3" fmla="*/ 1247919 h 1247919"/>
                <a:gd name="connsiteX4" fmla="*/ 8603 w 558246"/>
                <a:gd name="connsiteY4" fmla="*/ 0 h 1247919"/>
                <a:gd name="connsiteX0" fmla="*/ 9391 w 559034"/>
                <a:gd name="connsiteY0" fmla="*/ 0 h 1247919"/>
                <a:gd name="connsiteX1" fmla="*/ 559034 w 559034"/>
                <a:gd name="connsiteY1" fmla="*/ 260350 h 1247919"/>
                <a:gd name="connsiteX2" fmla="*/ 546334 w 559034"/>
                <a:gd name="connsiteY2" fmla="*/ 1232044 h 1247919"/>
                <a:gd name="connsiteX3" fmla="*/ 276091 w 559034"/>
                <a:gd name="connsiteY3" fmla="*/ 1247919 h 1247919"/>
                <a:gd name="connsiteX4" fmla="*/ 9391 w 559034"/>
                <a:gd name="connsiteY4" fmla="*/ 0 h 1247919"/>
                <a:gd name="connsiteX0" fmla="*/ 0 w 549643"/>
                <a:gd name="connsiteY0" fmla="*/ 0 h 1247919"/>
                <a:gd name="connsiteX1" fmla="*/ 549643 w 549643"/>
                <a:gd name="connsiteY1" fmla="*/ 260350 h 1247919"/>
                <a:gd name="connsiteX2" fmla="*/ 536943 w 549643"/>
                <a:gd name="connsiteY2" fmla="*/ 1232044 h 1247919"/>
                <a:gd name="connsiteX3" fmla="*/ 266700 w 549643"/>
                <a:gd name="connsiteY3" fmla="*/ 1247919 h 1247919"/>
                <a:gd name="connsiteX4" fmla="*/ 0 w 549643"/>
                <a:gd name="connsiteY4" fmla="*/ 0 h 1247919"/>
                <a:gd name="connsiteX0" fmla="*/ 10975 w 560618"/>
                <a:gd name="connsiteY0" fmla="*/ 0 h 1247919"/>
                <a:gd name="connsiteX1" fmla="*/ 560618 w 560618"/>
                <a:gd name="connsiteY1" fmla="*/ 260350 h 1247919"/>
                <a:gd name="connsiteX2" fmla="*/ 547918 w 560618"/>
                <a:gd name="connsiteY2" fmla="*/ 1232044 h 1247919"/>
                <a:gd name="connsiteX3" fmla="*/ 277675 w 560618"/>
                <a:gd name="connsiteY3" fmla="*/ 1247919 h 1247919"/>
                <a:gd name="connsiteX4" fmla="*/ 10975 w 560618"/>
                <a:gd name="connsiteY4" fmla="*/ 0 h 1247919"/>
                <a:gd name="connsiteX0" fmla="*/ 10682 w 560325"/>
                <a:gd name="connsiteY0" fmla="*/ 0 h 1247919"/>
                <a:gd name="connsiteX1" fmla="*/ 560325 w 560325"/>
                <a:gd name="connsiteY1" fmla="*/ 260350 h 1247919"/>
                <a:gd name="connsiteX2" fmla="*/ 547625 w 560325"/>
                <a:gd name="connsiteY2" fmla="*/ 1232044 h 1247919"/>
                <a:gd name="connsiteX3" fmla="*/ 286907 w 560325"/>
                <a:gd name="connsiteY3" fmla="*/ 1247919 h 1247919"/>
                <a:gd name="connsiteX4" fmla="*/ 10682 w 560325"/>
                <a:gd name="connsiteY4" fmla="*/ 0 h 124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325" h="1247919">
                  <a:moveTo>
                    <a:pt x="10682" y="0"/>
                  </a:moveTo>
                  <a:lnTo>
                    <a:pt x="560325" y="260350"/>
                  </a:lnTo>
                  <a:lnTo>
                    <a:pt x="547625" y="1232044"/>
                  </a:lnTo>
                  <a:lnTo>
                    <a:pt x="286907" y="1247919"/>
                  </a:lnTo>
                  <a:cubicBezTo>
                    <a:pt x="243515" y="1155796"/>
                    <a:pt x="-60226" y="939848"/>
                    <a:pt x="10682" y="0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7" name="Oval 12">
              <a:extLst>
                <a:ext uri="{FF2B5EF4-FFF2-40B4-BE49-F238E27FC236}">
                  <a16:creationId xmlns:a16="http://schemas.microsoft.com/office/drawing/2014/main" id="{3D5E3091-AD0D-1D93-8EBA-018DB5398749}"/>
                </a:ext>
              </a:extLst>
            </p:cNvPr>
            <p:cNvSpPr/>
            <p:nvPr/>
          </p:nvSpPr>
          <p:spPr>
            <a:xfrm>
              <a:off x="4095751" y="4721497"/>
              <a:ext cx="385764" cy="48435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8" name="Rectangle 13">
              <a:extLst>
                <a:ext uri="{FF2B5EF4-FFF2-40B4-BE49-F238E27FC236}">
                  <a16:creationId xmlns:a16="http://schemas.microsoft.com/office/drawing/2014/main" id="{D69AB6D0-BB34-6412-5178-B517037A9437}"/>
                </a:ext>
              </a:extLst>
            </p:cNvPr>
            <p:cNvSpPr/>
            <p:nvPr/>
          </p:nvSpPr>
          <p:spPr>
            <a:xfrm rot="1038277">
              <a:off x="3899577" y="5075465"/>
              <a:ext cx="310895" cy="1441251"/>
            </a:xfrm>
            <a:custGeom>
              <a:avLst/>
              <a:gdLst>
                <a:gd name="connsiteX0" fmla="*/ 0 w 205425"/>
                <a:gd name="connsiteY0" fmla="*/ 0 h 1269426"/>
                <a:gd name="connsiteX1" fmla="*/ 205425 w 205425"/>
                <a:gd name="connsiteY1" fmla="*/ 0 h 1269426"/>
                <a:gd name="connsiteX2" fmla="*/ 205425 w 205425"/>
                <a:gd name="connsiteY2" fmla="*/ 1269426 h 1269426"/>
                <a:gd name="connsiteX3" fmla="*/ 0 w 205425"/>
                <a:gd name="connsiteY3" fmla="*/ 1269426 h 1269426"/>
                <a:gd name="connsiteX4" fmla="*/ 0 w 205425"/>
                <a:gd name="connsiteY4" fmla="*/ 0 h 1269426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376882"/>
                <a:gd name="connsiteY0" fmla="*/ 0 h 1533445"/>
                <a:gd name="connsiteX1" fmla="*/ 279661 w 376882"/>
                <a:gd name="connsiteY1" fmla="*/ 0 h 1533445"/>
                <a:gd name="connsiteX2" fmla="*/ 376882 w 376882"/>
                <a:gd name="connsiteY2" fmla="*/ 1533445 h 1533445"/>
                <a:gd name="connsiteX3" fmla="*/ 0 w 376882"/>
                <a:gd name="connsiteY3" fmla="*/ 1367380 h 1533445"/>
                <a:gd name="connsiteX4" fmla="*/ 74236 w 376882"/>
                <a:gd name="connsiteY4" fmla="*/ 0 h 1533445"/>
                <a:gd name="connsiteX0" fmla="*/ 74236 w 310895"/>
                <a:gd name="connsiteY0" fmla="*/ 0 h 1367380"/>
                <a:gd name="connsiteX1" fmla="*/ 279661 w 310895"/>
                <a:gd name="connsiteY1" fmla="*/ 0 h 1367380"/>
                <a:gd name="connsiteX2" fmla="*/ 310895 w 310895"/>
                <a:gd name="connsiteY2" fmla="*/ 1289623 h 1367380"/>
                <a:gd name="connsiteX3" fmla="*/ 0 w 310895"/>
                <a:gd name="connsiteY3" fmla="*/ 1367380 h 1367380"/>
                <a:gd name="connsiteX4" fmla="*/ 74236 w 310895"/>
                <a:gd name="connsiteY4" fmla="*/ 0 h 1367380"/>
                <a:gd name="connsiteX0" fmla="*/ 74236 w 310895"/>
                <a:gd name="connsiteY0" fmla="*/ 73871 h 1441251"/>
                <a:gd name="connsiteX1" fmla="*/ 276599 w 310895"/>
                <a:gd name="connsiteY1" fmla="*/ 0 h 1441251"/>
                <a:gd name="connsiteX2" fmla="*/ 310895 w 310895"/>
                <a:gd name="connsiteY2" fmla="*/ 1363494 h 1441251"/>
                <a:gd name="connsiteX3" fmla="*/ 0 w 310895"/>
                <a:gd name="connsiteY3" fmla="*/ 1441251 h 1441251"/>
                <a:gd name="connsiteX4" fmla="*/ 74236 w 310895"/>
                <a:gd name="connsiteY4" fmla="*/ 73871 h 144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895" h="1441251">
                  <a:moveTo>
                    <a:pt x="74236" y="73871"/>
                  </a:moveTo>
                  <a:lnTo>
                    <a:pt x="276599" y="0"/>
                  </a:lnTo>
                  <a:lnTo>
                    <a:pt x="310895" y="1363494"/>
                  </a:lnTo>
                  <a:lnTo>
                    <a:pt x="0" y="1441251"/>
                  </a:lnTo>
                  <a:cubicBezTo>
                    <a:pt x="111960" y="993205"/>
                    <a:pt x="133643" y="463540"/>
                    <a:pt x="74236" y="73871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9" name="Rectangle 14">
              <a:extLst>
                <a:ext uri="{FF2B5EF4-FFF2-40B4-BE49-F238E27FC236}">
                  <a16:creationId xmlns:a16="http://schemas.microsoft.com/office/drawing/2014/main" id="{C788AD01-4F52-58CC-C902-8DDF9F6026D0}"/>
                </a:ext>
              </a:extLst>
            </p:cNvPr>
            <p:cNvSpPr/>
            <p:nvPr/>
          </p:nvSpPr>
          <p:spPr>
            <a:xfrm>
              <a:off x="2820957" y="6396041"/>
              <a:ext cx="1209364" cy="377167"/>
            </a:xfrm>
            <a:custGeom>
              <a:avLst/>
              <a:gdLst>
                <a:gd name="connsiteX0" fmla="*/ 0 w 313002"/>
                <a:gd name="connsiteY0" fmla="*/ 0 h 134300"/>
                <a:gd name="connsiteX1" fmla="*/ 313002 w 313002"/>
                <a:gd name="connsiteY1" fmla="*/ 0 h 134300"/>
                <a:gd name="connsiteX2" fmla="*/ 313002 w 313002"/>
                <a:gd name="connsiteY2" fmla="*/ 134300 h 134300"/>
                <a:gd name="connsiteX3" fmla="*/ 0 w 313002"/>
                <a:gd name="connsiteY3" fmla="*/ 134300 h 134300"/>
                <a:gd name="connsiteX4" fmla="*/ 0 w 313002"/>
                <a:gd name="connsiteY4" fmla="*/ 0 h 134300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84540"/>
                <a:gd name="connsiteY0" fmla="*/ 0 h 305750"/>
                <a:gd name="connsiteX1" fmla="*/ 1179777 w 1184540"/>
                <a:gd name="connsiteY1" fmla="*/ 0 h 305750"/>
                <a:gd name="connsiteX2" fmla="*/ 1184540 w 1184540"/>
                <a:gd name="connsiteY2" fmla="*/ 305750 h 305750"/>
                <a:gd name="connsiteX3" fmla="*/ 0 w 1184540"/>
                <a:gd name="connsiteY3" fmla="*/ 253363 h 305750"/>
                <a:gd name="connsiteX4" fmla="*/ 866775 w 118454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13615"/>
                <a:gd name="connsiteX1" fmla="*/ 1179777 w 1206270"/>
                <a:gd name="connsiteY1" fmla="*/ 0 h 313615"/>
                <a:gd name="connsiteX2" fmla="*/ 1184540 w 1206270"/>
                <a:gd name="connsiteY2" fmla="*/ 305750 h 313615"/>
                <a:gd name="connsiteX3" fmla="*/ 0 w 1206270"/>
                <a:gd name="connsiteY3" fmla="*/ 253363 h 313615"/>
                <a:gd name="connsiteX4" fmla="*/ 866775 w 1206270"/>
                <a:gd name="connsiteY4" fmla="*/ 0 h 313615"/>
                <a:gd name="connsiteX0" fmla="*/ 866903 w 1206398"/>
                <a:gd name="connsiteY0" fmla="*/ 0 h 323016"/>
                <a:gd name="connsiteX1" fmla="*/ 1179905 w 1206398"/>
                <a:gd name="connsiteY1" fmla="*/ 0 h 323016"/>
                <a:gd name="connsiteX2" fmla="*/ 1184668 w 1206398"/>
                <a:gd name="connsiteY2" fmla="*/ 305750 h 323016"/>
                <a:gd name="connsiteX3" fmla="*/ 827480 w 1206398"/>
                <a:gd name="connsiteY3" fmla="*/ 266699 h 323016"/>
                <a:gd name="connsiteX4" fmla="*/ 128 w 1206398"/>
                <a:gd name="connsiteY4" fmla="*/ 253363 h 323016"/>
                <a:gd name="connsiteX5" fmla="*/ 866903 w 1206398"/>
                <a:gd name="connsiteY5" fmla="*/ 0 h 323016"/>
                <a:gd name="connsiteX0" fmla="*/ 866903 w 1206398"/>
                <a:gd name="connsiteY0" fmla="*/ 0 h 315332"/>
                <a:gd name="connsiteX1" fmla="*/ 1179905 w 1206398"/>
                <a:gd name="connsiteY1" fmla="*/ 0 h 315332"/>
                <a:gd name="connsiteX2" fmla="*/ 1184668 w 1206398"/>
                <a:gd name="connsiteY2" fmla="*/ 305750 h 315332"/>
                <a:gd name="connsiteX3" fmla="*/ 827480 w 1206398"/>
                <a:gd name="connsiteY3" fmla="*/ 266699 h 315332"/>
                <a:gd name="connsiteX4" fmla="*/ 128 w 1206398"/>
                <a:gd name="connsiteY4" fmla="*/ 253363 h 315332"/>
                <a:gd name="connsiteX5" fmla="*/ 866903 w 1206398"/>
                <a:gd name="connsiteY5" fmla="*/ 0 h 315332"/>
                <a:gd name="connsiteX0" fmla="*/ 866903 w 1185381"/>
                <a:gd name="connsiteY0" fmla="*/ 0 h 311116"/>
                <a:gd name="connsiteX1" fmla="*/ 1179905 w 1185381"/>
                <a:gd name="connsiteY1" fmla="*/ 0 h 311116"/>
                <a:gd name="connsiteX2" fmla="*/ 1151331 w 1185381"/>
                <a:gd name="connsiteY2" fmla="*/ 300988 h 311116"/>
                <a:gd name="connsiteX3" fmla="*/ 827480 w 1185381"/>
                <a:gd name="connsiteY3" fmla="*/ 266699 h 311116"/>
                <a:gd name="connsiteX4" fmla="*/ 128 w 1185381"/>
                <a:gd name="connsiteY4" fmla="*/ 253363 h 311116"/>
                <a:gd name="connsiteX5" fmla="*/ 866903 w 1185381"/>
                <a:gd name="connsiteY5" fmla="*/ 0 h 311116"/>
                <a:gd name="connsiteX0" fmla="*/ 866903 w 1192561"/>
                <a:gd name="connsiteY0" fmla="*/ 0 h 311116"/>
                <a:gd name="connsiteX1" fmla="*/ 1179905 w 1192561"/>
                <a:gd name="connsiteY1" fmla="*/ 0 h 311116"/>
                <a:gd name="connsiteX2" fmla="*/ 1151331 w 1192561"/>
                <a:gd name="connsiteY2" fmla="*/ 300988 h 311116"/>
                <a:gd name="connsiteX3" fmla="*/ 827480 w 1192561"/>
                <a:gd name="connsiteY3" fmla="*/ 266699 h 311116"/>
                <a:gd name="connsiteX4" fmla="*/ 128 w 1192561"/>
                <a:gd name="connsiteY4" fmla="*/ 253363 h 311116"/>
                <a:gd name="connsiteX5" fmla="*/ 866903 w 1192561"/>
                <a:gd name="connsiteY5" fmla="*/ 0 h 311116"/>
                <a:gd name="connsiteX0" fmla="*/ 866903 w 1192561"/>
                <a:gd name="connsiteY0" fmla="*/ 0 h 316963"/>
                <a:gd name="connsiteX1" fmla="*/ 1179905 w 1192561"/>
                <a:gd name="connsiteY1" fmla="*/ 0 h 316963"/>
                <a:gd name="connsiteX2" fmla="*/ 1151331 w 1192561"/>
                <a:gd name="connsiteY2" fmla="*/ 300988 h 316963"/>
                <a:gd name="connsiteX3" fmla="*/ 827480 w 1192561"/>
                <a:gd name="connsiteY3" fmla="*/ 266699 h 316963"/>
                <a:gd name="connsiteX4" fmla="*/ 128 w 1192561"/>
                <a:gd name="connsiteY4" fmla="*/ 253363 h 316963"/>
                <a:gd name="connsiteX5" fmla="*/ 866903 w 1192561"/>
                <a:gd name="connsiteY5" fmla="*/ 0 h 316963"/>
                <a:gd name="connsiteX0" fmla="*/ 866903 w 1202406"/>
                <a:gd name="connsiteY0" fmla="*/ 0 h 316963"/>
                <a:gd name="connsiteX1" fmla="*/ 1179905 w 1202406"/>
                <a:gd name="connsiteY1" fmla="*/ 0 h 316963"/>
                <a:gd name="connsiteX2" fmla="*/ 1151331 w 1202406"/>
                <a:gd name="connsiteY2" fmla="*/ 300988 h 316963"/>
                <a:gd name="connsiteX3" fmla="*/ 827480 w 1202406"/>
                <a:gd name="connsiteY3" fmla="*/ 266699 h 316963"/>
                <a:gd name="connsiteX4" fmla="*/ 128 w 1202406"/>
                <a:gd name="connsiteY4" fmla="*/ 253363 h 316963"/>
                <a:gd name="connsiteX5" fmla="*/ 866903 w 1202406"/>
                <a:gd name="connsiteY5" fmla="*/ 0 h 316963"/>
                <a:gd name="connsiteX0" fmla="*/ 891648 w 1227151"/>
                <a:gd name="connsiteY0" fmla="*/ 0 h 376266"/>
                <a:gd name="connsiteX1" fmla="*/ 1204650 w 1227151"/>
                <a:gd name="connsiteY1" fmla="*/ 0 h 376266"/>
                <a:gd name="connsiteX2" fmla="*/ 1176076 w 1227151"/>
                <a:gd name="connsiteY2" fmla="*/ 300988 h 376266"/>
                <a:gd name="connsiteX3" fmla="*/ 852225 w 1227151"/>
                <a:gd name="connsiteY3" fmla="*/ 266699 h 376266"/>
                <a:gd name="connsiteX4" fmla="*/ 271200 w 1227151"/>
                <a:gd name="connsiteY4" fmla="*/ 376235 h 376266"/>
                <a:gd name="connsiteX5" fmla="*/ 24873 w 1227151"/>
                <a:gd name="connsiteY5" fmla="*/ 253363 h 376266"/>
                <a:gd name="connsiteX6" fmla="*/ 891648 w 1227151"/>
                <a:gd name="connsiteY6" fmla="*/ 0 h 376266"/>
                <a:gd name="connsiteX0" fmla="*/ 898589 w 1234092"/>
                <a:gd name="connsiteY0" fmla="*/ 0 h 377167"/>
                <a:gd name="connsiteX1" fmla="*/ 1211591 w 1234092"/>
                <a:gd name="connsiteY1" fmla="*/ 0 h 377167"/>
                <a:gd name="connsiteX2" fmla="*/ 1183017 w 1234092"/>
                <a:gd name="connsiteY2" fmla="*/ 300988 h 377167"/>
                <a:gd name="connsiteX3" fmla="*/ 859166 w 1234092"/>
                <a:gd name="connsiteY3" fmla="*/ 266699 h 377167"/>
                <a:gd name="connsiteX4" fmla="*/ 278141 w 1234092"/>
                <a:gd name="connsiteY4" fmla="*/ 376235 h 377167"/>
                <a:gd name="connsiteX5" fmla="*/ 278142 w 1234092"/>
                <a:gd name="connsiteY5" fmla="*/ 247647 h 377167"/>
                <a:gd name="connsiteX6" fmla="*/ 31814 w 1234092"/>
                <a:gd name="connsiteY6" fmla="*/ 253363 h 377167"/>
                <a:gd name="connsiteX7" fmla="*/ 898589 w 1234092"/>
                <a:gd name="connsiteY7" fmla="*/ 0 h 377167"/>
                <a:gd name="connsiteX0" fmla="*/ 871304 w 1206807"/>
                <a:gd name="connsiteY0" fmla="*/ 0 h 377167"/>
                <a:gd name="connsiteX1" fmla="*/ 1184306 w 1206807"/>
                <a:gd name="connsiteY1" fmla="*/ 0 h 377167"/>
                <a:gd name="connsiteX2" fmla="*/ 1155732 w 1206807"/>
                <a:gd name="connsiteY2" fmla="*/ 300988 h 377167"/>
                <a:gd name="connsiteX3" fmla="*/ 831881 w 1206807"/>
                <a:gd name="connsiteY3" fmla="*/ 266699 h 377167"/>
                <a:gd name="connsiteX4" fmla="*/ 250856 w 1206807"/>
                <a:gd name="connsiteY4" fmla="*/ 376235 h 377167"/>
                <a:gd name="connsiteX5" fmla="*/ 250857 w 1206807"/>
                <a:gd name="connsiteY5" fmla="*/ 247647 h 377167"/>
                <a:gd name="connsiteX6" fmla="*/ 4529 w 1206807"/>
                <a:gd name="connsiteY6" fmla="*/ 253363 h 377167"/>
                <a:gd name="connsiteX7" fmla="*/ 871304 w 1206807"/>
                <a:gd name="connsiteY7" fmla="*/ 0 h 377167"/>
                <a:gd name="connsiteX0" fmla="*/ 890354 w 1206807"/>
                <a:gd name="connsiteY0" fmla="*/ 3175 h 377167"/>
                <a:gd name="connsiteX1" fmla="*/ 1184306 w 1206807"/>
                <a:gd name="connsiteY1" fmla="*/ 0 h 377167"/>
                <a:gd name="connsiteX2" fmla="*/ 1155732 w 1206807"/>
                <a:gd name="connsiteY2" fmla="*/ 300988 h 377167"/>
                <a:gd name="connsiteX3" fmla="*/ 831881 w 1206807"/>
                <a:gd name="connsiteY3" fmla="*/ 266699 h 377167"/>
                <a:gd name="connsiteX4" fmla="*/ 250856 w 1206807"/>
                <a:gd name="connsiteY4" fmla="*/ 376235 h 377167"/>
                <a:gd name="connsiteX5" fmla="*/ 250857 w 1206807"/>
                <a:gd name="connsiteY5" fmla="*/ 247647 h 377167"/>
                <a:gd name="connsiteX6" fmla="*/ 4529 w 1206807"/>
                <a:gd name="connsiteY6" fmla="*/ 253363 h 377167"/>
                <a:gd name="connsiteX7" fmla="*/ 890354 w 1206807"/>
                <a:gd name="connsiteY7" fmla="*/ 3175 h 377167"/>
                <a:gd name="connsiteX0" fmla="*/ 890354 w 1209364"/>
                <a:gd name="connsiteY0" fmla="*/ 3175 h 377167"/>
                <a:gd name="connsiteX1" fmla="*/ 1190656 w 1209364"/>
                <a:gd name="connsiteY1" fmla="*/ 0 h 377167"/>
                <a:gd name="connsiteX2" fmla="*/ 1155732 w 1209364"/>
                <a:gd name="connsiteY2" fmla="*/ 300988 h 377167"/>
                <a:gd name="connsiteX3" fmla="*/ 831881 w 1209364"/>
                <a:gd name="connsiteY3" fmla="*/ 266699 h 377167"/>
                <a:gd name="connsiteX4" fmla="*/ 250856 w 1209364"/>
                <a:gd name="connsiteY4" fmla="*/ 376235 h 377167"/>
                <a:gd name="connsiteX5" fmla="*/ 250857 w 1209364"/>
                <a:gd name="connsiteY5" fmla="*/ 247647 h 377167"/>
                <a:gd name="connsiteX6" fmla="*/ 4529 w 1209364"/>
                <a:gd name="connsiteY6" fmla="*/ 253363 h 377167"/>
                <a:gd name="connsiteX7" fmla="*/ 890354 w 1209364"/>
                <a:gd name="connsiteY7" fmla="*/ 3175 h 37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9364" h="377167">
                  <a:moveTo>
                    <a:pt x="890354" y="3175"/>
                  </a:moveTo>
                  <a:lnTo>
                    <a:pt x="1190656" y="0"/>
                  </a:lnTo>
                  <a:cubicBezTo>
                    <a:pt x="1192244" y="101917"/>
                    <a:pt x="1249394" y="194309"/>
                    <a:pt x="1155732" y="300988"/>
                  </a:cubicBezTo>
                  <a:cubicBezTo>
                    <a:pt x="1050164" y="348612"/>
                    <a:pt x="1029304" y="275430"/>
                    <a:pt x="831881" y="266699"/>
                  </a:cubicBezTo>
                  <a:cubicBezTo>
                    <a:pt x="688212" y="262572"/>
                    <a:pt x="388748" y="378458"/>
                    <a:pt x="250856" y="376235"/>
                  </a:cubicBezTo>
                  <a:cubicBezTo>
                    <a:pt x="121475" y="388935"/>
                    <a:pt x="291911" y="268126"/>
                    <a:pt x="250857" y="247647"/>
                  </a:cubicBezTo>
                  <a:cubicBezTo>
                    <a:pt x="209803" y="227168"/>
                    <a:pt x="-36173" y="267649"/>
                    <a:pt x="4529" y="253363"/>
                  </a:cubicBezTo>
                  <a:cubicBezTo>
                    <a:pt x="155341" y="-40641"/>
                    <a:pt x="725254" y="201929"/>
                    <a:pt x="890354" y="3175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08ED17AF-8734-CAE3-E1AA-9661CFACA7AE}"/>
                </a:ext>
              </a:extLst>
            </p:cNvPr>
            <p:cNvSpPr/>
            <p:nvPr/>
          </p:nvSpPr>
          <p:spPr>
            <a:xfrm>
              <a:off x="3025547" y="6584624"/>
              <a:ext cx="285750" cy="161925"/>
            </a:xfrm>
            <a:custGeom>
              <a:avLst/>
              <a:gdLst>
                <a:gd name="connsiteX0" fmla="*/ 0 w 285750"/>
                <a:gd name="connsiteY0" fmla="*/ 161925 h 161925"/>
                <a:gd name="connsiteX1" fmla="*/ 100013 w 285750"/>
                <a:gd name="connsiteY1" fmla="*/ 52387 h 161925"/>
                <a:gd name="connsiteX2" fmla="*/ 285750 w 285750"/>
                <a:gd name="connsiteY2" fmla="*/ 0 h 161925"/>
                <a:gd name="connsiteX3" fmla="*/ 285750 w 285750"/>
                <a:gd name="connsiteY3" fmla="*/ 0 h 161925"/>
                <a:gd name="connsiteX4" fmla="*/ 285750 w 285750"/>
                <a:gd name="connsiteY4" fmla="*/ 0 h 161925"/>
                <a:gd name="connsiteX5" fmla="*/ 285750 w 285750"/>
                <a:gd name="connsiteY5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0" h="161925">
                  <a:moveTo>
                    <a:pt x="0" y="161925"/>
                  </a:moveTo>
                  <a:cubicBezTo>
                    <a:pt x="26194" y="120649"/>
                    <a:pt x="52388" y="79374"/>
                    <a:pt x="100013" y="52387"/>
                  </a:cubicBezTo>
                  <a:cubicBezTo>
                    <a:pt x="147638" y="25400"/>
                    <a:pt x="285750" y="0"/>
                    <a:pt x="285750" y="0"/>
                  </a:cubicBezTo>
                  <a:lnTo>
                    <a:pt x="285750" y="0"/>
                  </a:lnTo>
                  <a:lnTo>
                    <a:pt x="285750" y="0"/>
                  </a:lnTo>
                  <a:lnTo>
                    <a:pt x="285750" y="0"/>
                  </a:lnTo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1" name="Oval 12">
              <a:extLst>
                <a:ext uri="{FF2B5EF4-FFF2-40B4-BE49-F238E27FC236}">
                  <a16:creationId xmlns:a16="http://schemas.microsoft.com/office/drawing/2014/main" id="{66BC7815-DA23-6901-E958-3B80A6C85E25}"/>
                </a:ext>
              </a:extLst>
            </p:cNvPr>
            <p:cNvSpPr/>
            <p:nvPr/>
          </p:nvSpPr>
          <p:spPr>
            <a:xfrm rot="20248284">
              <a:off x="4833333" y="4466958"/>
              <a:ext cx="339427" cy="42617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2" name="Rectangle 13">
              <a:extLst>
                <a:ext uri="{FF2B5EF4-FFF2-40B4-BE49-F238E27FC236}">
                  <a16:creationId xmlns:a16="http://schemas.microsoft.com/office/drawing/2014/main" id="{B073CA4A-3F03-E47D-765F-262E621BC7FD}"/>
                </a:ext>
              </a:extLst>
            </p:cNvPr>
            <p:cNvSpPr/>
            <p:nvPr/>
          </p:nvSpPr>
          <p:spPr>
            <a:xfrm rot="20740872">
              <a:off x="5132765" y="4790267"/>
              <a:ext cx="250163" cy="1522965"/>
            </a:xfrm>
            <a:custGeom>
              <a:avLst/>
              <a:gdLst>
                <a:gd name="connsiteX0" fmla="*/ 0 w 205425"/>
                <a:gd name="connsiteY0" fmla="*/ 0 h 1269426"/>
                <a:gd name="connsiteX1" fmla="*/ 205425 w 205425"/>
                <a:gd name="connsiteY1" fmla="*/ 0 h 1269426"/>
                <a:gd name="connsiteX2" fmla="*/ 205425 w 205425"/>
                <a:gd name="connsiteY2" fmla="*/ 1269426 h 1269426"/>
                <a:gd name="connsiteX3" fmla="*/ 0 w 205425"/>
                <a:gd name="connsiteY3" fmla="*/ 1269426 h 1269426"/>
                <a:gd name="connsiteX4" fmla="*/ 0 w 205425"/>
                <a:gd name="connsiteY4" fmla="*/ 0 h 1269426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376882"/>
                <a:gd name="connsiteY0" fmla="*/ 0 h 1533445"/>
                <a:gd name="connsiteX1" fmla="*/ 279661 w 376882"/>
                <a:gd name="connsiteY1" fmla="*/ 0 h 1533445"/>
                <a:gd name="connsiteX2" fmla="*/ 376882 w 376882"/>
                <a:gd name="connsiteY2" fmla="*/ 1533445 h 1533445"/>
                <a:gd name="connsiteX3" fmla="*/ 0 w 376882"/>
                <a:gd name="connsiteY3" fmla="*/ 1367380 h 1533445"/>
                <a:gd name="connsiteX4" fmla="*/ 74236 w 376882"/>
                <a:gd name="connsiteY4" fmla="*/ 0 h 1533445"/>
                <a:gd name="connsiteX0" fmla="*/ 74236 w 310895"/>
                <a:gd name="connsiteY0" fmla="*/ 0 h 1367380"/>
                <a:gd name="connsiteX1" fmla="*/ 279661 w 310895"/>
                <a:gd name="connsiteY1" fmla="*/ 0 h 1367380"/>
                <a:gd name="connsiteX2" fmla="*/ 310895 w 310895"/>
                <a:gd name="connsiteY2" fmla="*/ 1289623 h 1367380"/>
                <a:gd name="connsiteX3" fmla="*/ 0 w 310895"/>
                <a:gd name="connsiteY3" fmla="*/ 1367380 h 1367380"/>
                <a:gd name="connsiteX4" fmla="*/ 74236 w 310895"/>
                <a:gd name="connsiteY4" fmla="*/ 0 h 1367380"/>
                <a:gd name="connsiteX0" fmla="*/ 74236 w 311432"/>
                <a:gd name="connsiteY0" fmla="*/ 0 h 1492922"/>
                <a:gd name="connsiteX1" fmla="*/ 279661 w 311432"/>
                <a:gd name="connsiteY1" fmla="*/ 0 h 1492922"/>
                <a:gd name="connsiteX2" fmla="*/ 311432 w 311432"/>
                <a:gd name="connsiteY2" fmla="*/ 1492922 h 1492922"/>
                <a:gd name="connsiteX3" fmla="*/ 0 w 311432"/>
                <a:gd name="connsiteY3" fmla="*/ 1367380 h 1492922"/>
                <a:gd name="connsiteX4" fmla="*/ 74236 w 311432"/>
                <a:gd name="connsiteY4" fmla="*/ 0 h 1492922"/>
                <a:gd name="connsiteX0" fmla="*/ 12967 w 250163"/>
                <a:gd name="connsiteY0" fmla="*/ 0 h 1492922"/>
                <a:gd name="connsiteX1" fmla="*/ 218392 w 250163"/>
                <a:gd name="connsiteY1" fmla="*/ 0 h 1492922"/>
                <a:gd name="connsiteX2" fmla="*/ 250163 w 250163"/>
                <a:gd name="connsiteY2" fmla="*/ 1492922 h 1492922"/>
                <a:gd name="connsiteX3" fmla="*/ 0 w 250163"/>
                <a:gd name="connsiteY3" fmla="*/ 1435447 h 1492922"/>
                <a:gd name="connsiteX4" fmla="*/ 12967 w 250163"/>
                <a:gd name="connsiteY4" fmla="*/ 0 h 1492922"/>
                <a:gd name="connsiteX0" fmla="*/ 12967 w 250163"/>
                <a:gd name="connsiteY0" fmla="*/ 0 h 1492922"/>
                <a:gd name="connsiteX1" fmla="*/ 218392 w 250163"/>
                <a:gd name="connsiteY1" fmla="*/ 0 h 1492922"/>
                <a:gd name="connsiteX2" fmla="*/ 250163 w 250163"/>
                <a:gd name="connsiteY2" fmla="*/ 1492922 h 1492922"/>
                <a:gd name="connsiteX3" fmla="*/ 0 w 250163"/>
                <a:gd name="connsiteY3" fmla="*/ 1435447 h 1492922"/>
                <a:gd name="connsiteX4" fmla="*/ 12967 w 250163"/>
                <a:gd name="connsiteY4" fmla="*/ 0 h 1492922"/>
                <a:gd name="connsiteX0" fmla="*/ 12967 w 250163"/>
                <a:gd name="connsiteY0" fmla="*/ 0 h 1492922"/>
                <a:gd name="connsiteX1" fmla="*/ 218392 w 250163"/>
                <a:gd name="connsiteY1" fmla="*/ 0 h 1492922"/>
                <a:gd name="connsiteX2" fmla="*/ 250163 w 250163"/>
                <a:gd name="connsiteY2" fmla="*/ 1492922 h 1492922"/>
                <a:gd name="connsiteX3" fmla="*/ 0 w 250163"/>
                <a:gd name="connsiteY3" fmla="*/ 1435447 h 1492922"/>
                <a:gd name="connsiteX4" fmla="*/ 12967 w 250163"/>
                <a:gd name="connsiteY4" fmla="*/ 0 h 1492922"/>
                <a:gd name="connsiteX0" fmla="*/ 12967 w 250163"/>
                <a:gd name="connsiteY0" fmla="*/ 30043 h 1522965"/>
                <a:gd name="connsiteX1" fmla="*/ 216230 w 250163"/>
                <a:gd name="connsiteY1" fmla="*/ 0 h 1522965"/>
                <a:gd name="connsiteX2" fmla="*/ 250163 w 250163"/>
                <a:gd name="connsiteY2" fmla="*/ 1522965 h 1522965"/>
                <a:gd name="connsiteX3" fmla="*/ 0 w 250163"/>
                <a:gd name="connsiteY3" fmla="*/ 1465490 h 1522965"/>
                <a:gd name="connsiteX4" fmla="*/ 12967 w 250163"/>
                <a:gd name="connsiteY4" fmla="*/ 30043 h 1522965"/>
                <a:gd name="connsiteX0" fmla="*/ 13113 w 250163"/>
                <a:gd name="connsiteY0" fmla="*/ 589 h 1522965"/>
                <a:gd name="connsiteX1" fmla="*/ 216230 w 250163"/>
                <a:gd name="connsiteY1" fmla="*/ 0 h 1522965"/>
                <a:gd name="connsiteX2" fmla="*/ 250163 w 250163"/>
                <a:gd name="connsiteY2" fmla="*/ 1522965 h 1522965"/>
                <a:gd name="connsiteX3" fmla="*/ 0 w 250163"/>
                <a:gd name="connsiteY3" fmla="*/ 1465490 h 1522965"/>
                <a:gd name="connsiteX4" fmla="*/ 13113 w 250163"/>
                <a:gd name="connsiteY4" fmla="*/ 589 h 152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163" h="1522965">
                  <a:moveTo>
                    <a:pt x="13113" y="589"/>
                  </a:moveTo>
                  <a:lnTo>
                    <a:pt x="216230" y="0"/>
                  </a:lnTo>
                  <a:cubicBezTo>
                    <a:pt x="226820" y="497641"/>
                    <a:pt x="187748" y="1228364"/>
                    <a:pt x="250163" y="1522965"/>
                  </a:cubicBezTo>
                  <a:lnTo>
                    <a:pt x="0" y="1465490"/>
                  </a:lnTo>
                  <a:cubicBezTo>
                    <a:pt x="140433" y="1021435"/>
                    <a:pt x="72520" y="390258"/>
                    <a:pt x="13113" y="589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3" name="Rectangle 14">
              <a:extLst>
                <a:ext uri="{FF2B5EF4-FFF2-40B4-BE49-F238E27FC236}">
                  <a16:creationId xmlns:a16="http://schemas.microsoft.com/office/drawing/2014/main" id="{7D4D540D-498C-3822-E948-03903D4735E8}"/>
                </a:ext>
              </a:extLst>
            </p:cNvPr>
            <p:cNvSpPr/>
            <p:nvPr/>
          </p:nvSpPr>
          <p:spPr>
            <a:xfrm>
              <a:off x="4524453" y="6214021"/>
              <a:ext cx="1130774" cy="401910"/>
            </a:xfrm>
            <a:custGeom>
              <a:avLst/>
              <a:gdLst>
                <a:gd name="connsiteX0" fmla="*/ 0 w 313002"/>
                <a:gd name="connsiteY0" fmla="*/ 0 h 134300"/>
                <a:gd name="connsiteX1" fmla="*/ 313002 w 313002"/>
                <a:gd name="connsiteY1" fmla="*/ 0 h 134300"/>
                <a:gd name="connsiteX2" fmla="*/ 313002 w 313002"/>
                <a:gd name="connsiteY2" fmla="*/ 134300 h 134300"/>
                <a:gd name="connsiteX3" fmla="*/ 0 w 313002"/>
                <a:gd name="connsiteY3" fmla="*/ 134300 h 134300"/>
                <a:gd name="connsiteX4" fmla="*/ 0 w 313002"/>
                <a:gd name="connsiteY4" fmla="*/ 0 h 134300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84540"/>
                <a:gd name="connsiteY0" fmla="*/ 0 h 305750"/>
                <a:gd name="connsiteX1" fmla="*/ 1179777 w 1184540"/>
                <a:gd name="connsiteY1" fmla="*/ 0 h 305750"/>
                <a:gd name="connsiteX2" fmla="*/ 1184540 w 1184540"/>
                <a:gd name="connsiteY2" fmla="*/ 305750 h 305750"/>
                <a:gd name="connsiteX3" fmla="*/ 0 w 1184540"/>
                <a:gd name="connsiteY3" fmla="*/ 253363 h 305750"/>
                <a:gd name="connsiteX4" fmla="*/ 866775 w 118454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13615"/>
                <a:gd name="connsiteX1" fmla="*/ 1179777 w 1206270"/>
                <a:gd name="connsiteY1" fmla="*/ 0 h 313615"/>
                <a:gd name="connsiteX2" fmla="*/ 1184540 w 1206270"/>
                <a:gd name="connsiteY2" fmla="*/ 305750 h 313615"/>
                <a:gd name="connsiteX3" fmla="*/ 0 w 1206270"/>
                <a:gd name="connsiteY3" fmla="*/ 253363 h 313615"/>
                <a:gd name="connsiteX4" fmla="*/ 866775 w 1206270"/>
                <a:gd name="connsiteY4" fmla="*/ 0 h 313615"/>
                <a:gd name="connsiteX0" fmla="*/ 866903 w 1206398"/>
                <a:gd name="connsiteY0" fmla="*/ 0 h 323016"/>
                <a:gd name="connsiteX1" fmla="*/ 1179905 w 1206398"/>
                <a:gd name="connsiteY1" fmla="*/ 0 h 323016"/>
                <a:gd name="connsiteX2" fmla="*/ 1184668 w 1206398"/>
                <a:gd name="connsiteY2" fmla="*/ 305750 h 323016"/>
                <a:gd name="connsiteX3" fmla="*/ 827480 w 1206398"/>
                <a:gd name="connsiteY3" fmla="*/ 266699 h 323016"/>
                <a:gd name="connsiteX4" fmla="*/ 128 w 1206398"/>
                <a:gd name="connsiteY4" fmla="*/ 253363 h 323016"/>
                <a:gd name="connsiteX5" fmla="*/ 866903 w 1206398"/>
                <a:gd name="connsiteY5" fmla="*/ 0 h 323016"/>
                <a:gd name="connsiteX0" fmla="*/ 866903 w 1206398"/>
                <a:gd name="connsiteY0" fmla="*/ 0 h 315332"/>
                <a:gd name="connsiteX1" fmla="*/ 1179905 w 1206398"/>
                <a:gd name="connsiteY1" fmla="*/ 0 h 315332"/>
                <a:gd name="connsiteX2" fmla="*/ 1184668 w 1206398"/>
                <a:gd name="connsiteY2" fmla="*/ 305750 h 315332"/>
                <a:gd name="connsiteX3" fmla="*/ 827480 w 1206398"/>
                <a:gd name="connsiteY3" fmla="*/ 266699 h 315332"/>
                <a:gd name="connsiteX4" fmla="*/ 128 w 1206398"/>
                <a:gd name="connsiteY4" fmla="*/ 253363 h 315332"/>
                <a:gd name="connsiteX5" fmla="*/ 866903 w 1206398"/>
                <a:gd name="connsiteY5" fmla="*/ 0 h 315332"/>
                <a:gd name="connsiteX0" fmla="*/ 866903 w 1185381"/>
                <a:gd name="connsiteY0" fmla="*/ 0 h 311116"/>
                <a:gd name="connsiteX1" fmla="*/ 1179905 w 1185381"/>
                <a:gd name="connsiteY1" fmla="*/ 0 h 311116"/>
                <a:gd name="connsiteX2" fmla="*/ 1151331 w 1185381"/>
                <a:gd name="connsiteY2" fmla="*/ 300988 h 311116"/>
                <a:gd name="connsiteX3" fmla="*/ 827480 w 1185381"/>
                <a:gd name="connsiteY3" fmla="*/ 266699 h 311116"/>
                <a:gd name="connsiteX4" fmla="*/ 128 w 1185381"/>
                <a:gd name="connsiteY4" fmla="*/ 253363 h 311116"/>
                <a:gd name="connsiteX5" fmla="*/ 866903 w 1185381"/>
                <a:gd name="connsiteY5" fmla="*/ 0 h 311116"/>
                <a:gd name="connsiteX0" fmla="*/ 866903 w 1192561"/>
                <a:gd name="connsiteY0" fmla="*/ 0 h 311116"/>
                <a:gd name="connsiteX1" fmla="*/ 1179905 w 1192561"/>
                <a:gd name="connsiteY1" fmla="*/ 0 h 311116"/>
                <a:gd name="connsiteX2" fmla="*/ 1151331 w 1192561"/>
                <a:gd name="connsiteY2" fmla="*/ 300988 h 311116"/>
                <a:gd name="connsiteX3" fmla="*/ 827480 w 1192561"/>
                <a:gd name="connsiteY3" fmla="*/ 266699 h 311116"/>
                <a:gd name="connsiteX4" fmla="*/ 128 w 1192561"/>
                <a:gd name="connsiteY4" fmla="*/ 253363 h 311116"/>
                <a:gd name="connsiteX5" fmla="*/ 866903 w 1192561"/>
                <a:gd name="connsiteY5" fmla="*/ 0 h 311116"/>
                <a:gd name="connsiteX0" fmla="*/ 866903 w 1192561"/>
                <a:gd name="connsiteY0" fmla="*/ 0 h 316963"/>
                <a:gd name="connsiteX1" fmla="*/ 1179905 w 1192561"/>
                <a:gd name="connsiteY1" fmla="*/ 0 h 316963"/>
                <a:gd name="connsiteX2" fmla="*/ 1151331 w 1192561"/>
                <a:gd name="connsiteY2" fmla="*/ 300988 h 316963"/>
                <a:gd name="connsiteX3" fmla="*/ 827480 w 1192561"/>
                <a:gd name="connsiteY3" fmla="*/ 266699 h 316963"/>
                <a:gd name="connsiteX4" fmla="*/ 128 w 1192561"/>
                <a:gd name="connsiteY4" fmla="*/ 253363 h 316963"/>
                <a:gd name="connsiteX5" fmla="*/ 866903 w 1192561"/>
                <a:gd name="connsiteY5" fmla="*/ 0 h 316963"/>
                <a:gd name="connsiteX0" fmla="*/ 866903 w 1202406"/>
                <a:gd name="connsiteY0" fmla="*/ 0 h 316963"/>
                <a:gd name="connsiteX1" fmla="*/ 1179905 w 1202406"/>
                <a:gd name="connsiteY1" fmla="*/ 0 h 316963"/>
                <a:gd name="connsiteX2" fmla="*/ 1151331 w 1202406"/>
                <a:gd name="connsiteY2" fmla="*/ 300988 h 316963"/>
                <a:gd name="connsiteX3" fmla="*/ 827480 w 1202406"/>
                <a:gd name="connsiteY3" fmla="*/ 266699 h 316963"/>
                <a:gd name="connsiteX4" fmla="*/ 128 w 1202406"/>
                <a:gd name="connsiteY4" fmla="*/ 253363 h 316963"/>
                <a:gd name="connsiteX5" fmla="*/ 866903 w 1202406"/>
                <a:gd name="connsiteY5" fmla="*/ 0 h 316963"/>
                <a:gd name="connsiteX0" fmla="*/ 891648 w 1227151"/>
                <a:gd name="connsiteY0" fmla="*/ 0 h 376266"/>
                <a:gd name="connsiteX1" fmla="*/ 1204650 w 1227151"/>
                <a:gd name="connsiteY1" fmla="*/ 0 h 376266"/>
                <a:gd name="connsiteX2" fmla="*/ 1176076 w 1227151"/>
                <a:gd name="connsiteY2" fmla="*/ 300988 h 376266"/>
                <a:gd name="connsiteX3" fmla="*/ 852225 w 1227151"/>
                <a:gd name="connsiteY3" fmla="*/ 266699 h 376266"/>
                <a:gd name="connsiteX4" fmla="*/ 271200 w 1227151"/>
                <a:gd name="connsiteY4" fmla="*/ 376235 h 376266"/>
                <a:gd name="connsiteX5" fmla="*/ 24873 w 1227151"/>
                <a:gd name="connsiteY5" fmla="*/ 253363 h 376266"/>
                <a:gd name="connsiteX6" fmla="*/ 891648 w 1227151"/>
                <a:gd name="connsiteY6" fmla="*/ 0 h 376266"/>
                <a:gd name="connsiteX0" fmla="*/ 898589 w 1234092"/>
                <a:gd name="connsiteY0" fmla="*/ 0 h 377167"/>
                <a:gd name="connsiteX1" fmla="*/ 1211591 w 1234092"/>
                <a:gd name="connsiteY1" fmla="*/ 0 h 377167"/>
                <a:gd name="connsiteX2" fmla="*/ 1183017 w 1234092"/>
                <a:gd name="connsiteY2" fmla="*/ 300988 h 377167"/>
                <a:gd name="connsiteX3" fmla="*/ 859166 w 1234092"/>
                <a:gd name="connsiteY3" fmla="*/ 266699 h 377167"/>
                <a:gd name="connsiteX4" fmla="*/ 278141 w 1234092"/>
                <a:gd name="connsiteY4" fmla="*/ 376235 h 377167"/>
                <a:gd name="connsiteX5" fmla="*/ 278142 w 1234092"/>
                <a:gd name="connsiteY5" fmla="*/ 247647 h 377167"/>
                <a:gd name="connsiteX6" fmla="*/ 31814 w 1234092"/>
                <a:gd name="connsiteY6" fmla="*/ 253363 h 377167"/>
                <a:gd name="connsiteX7" fmla="*/ 898589 w 1234092"/>
                <a:gd name="connsiteY7" fmla="*/ 0 h 377167"/>
                <a:gd name="connsiteX0" fmla="*/ 871304 w 1206807"/>
                <a:gd name="connsiteY0" fmla="*/ 0 h 377167"/>
                <a:gd name="connsiteX1" fmla="*/ 1184306 w 1206807"/>
                <a:gd name="connsiteY1" fmla="*/ 0 h 377167"/>
                <a:gd name="connsiteX2" fmla="*/ 1155732 w 1206807"/>
                <a:gd name="connsiteY2" fmla="*/ 300988 h 377167"/>
                <a:gd name="connsiteX3" fmla="*/ 831881 w 1206807"/>
                <a:gd name="connsiteY3" fmla="*/ 266699 h 377167"/>
                <a:gd name="connsiteX4" fmla="*/ 250856 w 1206807"/>
                <a:gd name="connsiteY4" fmla="*/ 376235 h 377167"/>
                <a:gd name="connsiteX5" fmla="*/ 250857 w 1206807"/>
                <a:gd name="connsiteY5" fmla="*/ 247647 h 377167"/>
                <a:gd name="connsiteX6" fmla="*/ 4529 w 1206807"/>
                <a:gd name="connsiteY6" fmla="*/ 253363 h 377167"/>
                <a:gd name="connsiteX7" fmla="*/ 871304 w 1206807"/>
                <a:gd name="connsiteY7" fmla="*/ 0 h 377167"/>
                <a:gd name="connsiteX0" fmla="*/ 871304 w 1226289"/>
                <a:gd name="connsiteY0" fmla="*/ 0 h 377167"/>
                <a:gd name="connsiteX1" fmla="*/ 1184306 w 1226289"/>
                <a:gd name="connsiteY1" fmla="*/ 0 h 377167"/>
                <a:gd name="connsiteX2" fmla="*/ 1184307 w 1226289"/>
                <a:gd name="connsiteY2" fmla="*/ 240663 h 377167"/>
                <a:gd name="connsiteX3" fmla="*/ 831881 w 1226289"/>
                <a:gd name="connsiteY3" fmla="*/ 266699 h 377167"/>
                <a:gd name="connsiteX4" fmla="*/ 250856 w 1226289"/>
                <a:gd name="connsiteY4" fmla="*/ 376235 h 377167"/>
                <a:gd name="connsiteX5" fmla="*/ 250857 w 1226289"/>
                <a:gd name="connsiteY5" fmla="*/ 247647 h 377167"/>
                <a:gd name="connsiteX6" fmla="*/ 4529 w 1226289"/>
                <a:gd name="connsiteY6" fmla="*/ 253363 h 377167"/>
                <a:gd name="connsiteX7" fmla="*/ 871304 w 1226289"/>
                <a:gd name="connsiteY7" fmla="*/ 0 h 377167"/>
                <a:gd name="connsiteX0" fmla="*/ 871304 w 1218170"/>
                <a:gd name="connsiteY0" fmla="*/ 0 h 377167"/>
                <a:gd name="connsiteX1" fmla="*/ 1146206 w 1218170"/>
                <a:gd name="connsiteY1" fmla="*/ 6350 h 377167"/>
                <a:gd name="connsiteX2" fmla="*/ 1184307 w 1218170"/>
                <a:gd name="connsiteY2" fmla="*/ 240663 h 377167"/>
                <a:gd name="connsiteX3" fmla="*/ 831881 w 1218170"/>
                <a:gd name="connsiteY3" fmla="*/ 266699 h 377167"/>
                <a:gd name="connsiteX4" fmla="*/ 250856 w 1218170"/>
                <a:gd name="connsiteY4" fmla="*/ 376235 h 377167"/>
                <a:gd name="connsiteX5" fmla="*/ 250857 w 1218170"/>
                <a:gd name="connsiteY5" fmla="*/ 247647 h 377167"/>
                <a:gd name="connsiteX6" fmla="*/ 4529 w 1218170"/>
                <a:gd name="connsiteY6" fmla="*/ 253363 h 377167"/>
                <a:gd name="connsiteX7" fmla="*/ 871304 w 1218170"/>
                <a:gd name="connsiteY7" fmla="*/ 0 h 377167"/>
                <a:gd name="connsiteX0" fmla="*/ 871304 w 1218170"/>
                <a:gd name="connsiteY0" fmla="*/ 0 h 377167"/>
                <a:gd name="connsiteX1" fmla="*/ 1146206 w 1218170"/>
                <a:gd name="connsiteY1" fmla="*/ 6350 h 377167"/>
                <a:gd name="connsiteX2" fmla="*/ 1184307 w 1218170"/>
                <a:gd name="connsiteY2" fmla="*/ 240663 h 377167"/>
                <a:gd name="connsiteX3" fmla="*/ 831881 w 1218170"/>
                <a:gd name="connsiteY3" fmla="*/ 279399 h 377167"/>
                <a:gd name="connsiteX4" fmla="*/ 250856 w 1218170"/>
                <a:gd name="connsiteY4" fmla="*/ 376235 h 377167"/>
                <a:gd name="connsiteX5" fmla="*/ 250857 w 1218170"/>
                <a:gd name="connsiteY5" fmla="*/ 247647 h 377167"/>
                <a:gd name="connsiteX6" fmla="*/ 4529 w 1218170"/>
                <a:gd name="connsiteY6" fmla="*/ 253363 h 377167"/>
                <a:gd name="connsiteX7" fmla="*/ 871304 w 1218170"/>
                <a:gd name="connsiteY7" fmla="*/ 0 h 377167"/>
                <a:gd name="connsiteX0" fmla="*/ 871304 w 1218170"/>
                <a:gd name="connsiteY0" fmla="*/ 0 h 377167"/>
                <a:gd name="connsiteX1" fmla="*/ 1146206 w 1218170"/>
                <a:gd name="connsiteY1" fmla="*/ 6350 h 377167"/>
                <a:gd name="connsiteX2" fmla="*/ 1184307 w 1218170"/>
                <a:gd name="connsiteY2" fmla="*/ 259713 h 377167"/>
                <a:gd name="connsiteX3" fmla="*/ 831881 w 1218170"/>
                <a:gd name="connsiteY3" fmla="*/ 279399 h 377167"/>
                <a:gd name="connsiteX4" fmla="*/ 250856 w 1218170"/>
                <a:gd name="connsiteY4" fmla="*/ 376235 h 377167"/>
                <a:gd name="connsiteX5" fmla="*/ 250857 w 1218170"/>
                <a:gd name="connsiteY5" fmla="*/ 247647 h 377167"/>
                <a:gd name="connsiteX6" fmla="*/ 4529 w 1218170"/>
                <a:gd name="connsiteY6" fmla="*/ 253363 h 377167"/>
                <a:gd name="connsiteX7" fmla="*/ 871304 w 1218170"/>
                <a:gd name="connsiteY7" fmla="*/ 0 h 377167"/>
                <a:gd name="connsiteX0" fmla="*/ 871304 w 1218170"/>
                <a:gd name="connsiteY0" fmla="*/ 0 h 402415"/>
                <a:gd name="connsiteX1" fmla="*/ 1146206 w 1218170"/>
                <a:gd name="connsiteY1" fmla="*/ 6350 h 402415"/>
                <a:gd name="connsiteX2" fmla="*/ 1184307 w 1218170"/>
                <a:gd name="connsiteY2" fmla="*/ 259713 h 402415"/>
                <a:gd name="connsiteX3" fmla="*/ 831881 w 1218170"/>
                <a:gd name="connsiteY3" fmla="*/ 279399 h 402415"/>
                <a:gd name="connsiteX4" fmla="*/ 85756 w 1218170"/>
                <a:gd name="connsiteY4" fmla="*/ 401635 h 402415"/>
                <a:gd name="connsiteX5" fmla="*/ 250857 w 1218170"/>
                <a:gd name="connsiteY5" fmla="*/ 247647 h 402415"/>
                <a:gd name="connsiteX6" fmla="*/ 4529 w 1218170"/>
                <a:gd name="connsiteY6" fmla="*/ 253363 h 402415"/>
                <a:gd name="connsiteX7" fmla="*/ 871304 w 1218170"/>
                <a:gd name="connsiteY7" fmla="*/ 0 h 402415"/>
                <a:gd name="connsiteX0" fmla="*/ 870562 w 1217428"/>
                <a:gd name="connsiteY0" fmla="*/ 0 h 402158"/>
                <a:gd name="connsiteX1" fmla="*/ 1145464 w 1217428"/>
                <a:gd name="connsiteY1" fmla="*/ 6350 h 402158"/>
                <a:gd name="connsiteX2" fmla="*/ 1183565 w 1217428"/>
                <a:gd name="connsiteY2" fmla="*/ 259713 h 402158"/>
                <a:gd name="connsiteX3" fmla="*/ 831139 w 1217428"/>
                <a:gd name="connsiteY3" fmla="*/ 279399 h 402158"/>
                <a:gd name="connsiteX4" fmla="*/ 85014 w 1217428"/>
                <a:gd name="connsiteY4" fmla="*/ 401635 h 402158"/>
                <a:gd name="connsiteX5" fmla="*/ 304090 w 1217428"/>
                <a:gd name="connsiteY5" fmla="*/ 171447 h 402158"/>
                <a:gd name="connsiteX6" fmla="*/ 3787 w 1217428"/>
                <a:gd name="connsiteY6" fmla="*/ 253363 h 402158"/>
                <a:gd name="connsiteX7" fmla="*/ 870562 w 1217428"/>
                <a:gd name="connsiteY7" fmla="*/ 0 h 402158"/>
                <a:gd name="connsiteX0" fmla="*/ 811997 w 1158863"/>
                <a:gd name="connsiteY0" fmla="*/ 0 h 402158"/>
                <a:gd name="connsiteX1" fmla="*/ 1086899 w 1158863"/>
                <a:gd name="connsiteY1" fmla="*/ 6350 h 402158"/>
                <a:gd name="connsiteX2" fmla="*/ 1125000 w 1158863"/>
                <a:gd name="connsiteY2" fmla="*/ 259713 h 402158"/>
                <a:gd name="connsiteX3" fmla="*/ 772574 w 1158863"/>
                <a:gd name="connsiteY3" fmla="*/ 279399 h 402158"/>
                <a:gd name="connsiteX4" fmla="*/ 26449 w 1158863"/>
                <a:gd name="connsiteY4" fmla="*/ 401635 h 402158"/>
                <a:gd name="connsiteX5" fmla="*/ 245525 w 1158863"/>
                <a:gd name="connsiteY5" fmla="*/ 171447 h 402158"/>
                <a:gd name="connsiteX6" fmla="*/ 275422 w 1158863"/>
                <a:gd name="connsiteY6" fmla="*/ 120013 h 402158"/>
                <a:gd name="connsiteX7" fmla="*/ 811997 w 1158863"/>
                <a:gd name="connsiteY7" fmla="*/ 0 h 402158"/>
                <a:gd name="connsiteX0" fmla="*/ 811997 w 1158863"/>
                <a:gd name="connsiteY0" fmla="*/ 0 h 402158"/>
                <a:gd name="connsiteX1" fmla="*/ 1086899 w 1158863"/>
                <a:gd name="connsiteY1" fmla="*/ 6350 h 402158"/>
                <a:gd name="connsiteX2" fmla="*/ 1125000 w 1158863"/>
                <a:gd name="connsiteY2" fmla="*/ 259713 h 402158"/>
                <a:gd name="connsiteX3" fmla="*/ 772574 w 1158863"/>
                <a:gd name="connsiteY3" fmla="*/ 279399 h 402158"/>
                <a:gd name="connsiteX4" fmla="*/ 26449 w 1158863"/>
                <a:gd name="connsiteY4" fmla="*/ 401635 h 402158"/>
                <a:gd name="connsiteX5" fmla="*/ 245525 w 1158863"/>
                <a:gd name="connsiteY5" fmla="*/ 171447 h 402158"/>
                <a:gd name="connsiteX6" fmla="*/ 275422 w 1158863"/>
                <a:gd name="connsiteY6" fmla="*/ 120013 h 402158"/>
                <a:gd name="connsiteX7" fmla="*/ 811997 w 1158863"/>
                <a:gd name="connsiteY7" fmla="*/ 0 h 402158"/>
                <a:gd name="connsiteX0" fmla="*/ 811997 w 1158863"/>
                <a:gd name="connsiteY0" fmla="*/ 0 h 402158"/>
                <a:gd name="connsiteX1" fmla="*/ 1086899 w 1158863"/>
                <a:gd name="connsiteY1" fmla="*/ 6350 h 402158"/>
                <a:gd name="connsiteX2" fmla="*/ 1125000 w 1158863"/>
                <a:gd name="connsiteY2" fmla="*/ 259713 h 402158"/>
                <a:gd name="connsiteX3" fmla="*/ 772574 w 1158863"/>
                <a:gd name="connsiteY3" fmla="*/ 279399 h 402158"/>
                <a:gd name="connsiteX4" fmla="*/ 26449 w 1158863"/>
                <a:gd name="connsiteY4" fmla="*/ 401635 h 402158"/>
                <a:gd name="connsiteX5" fmla="*/ 245525 w 1158863"/>
                <a:gd name="connsiteY5" fmla="*/ 171447 h 402158"/>
                <a:gd name="connsiteX6" fmla="*/ 275422 w 1158863"/>
                <a:gd name="connsiteY6" fmla="*/ 120013 h 402158"/>
                <a:gd name="connsiteX7" fmla="*/ 811997 w 1158863"/>
                <a:gd name="connsiteY7" fmla="*/ 0 h 402158"/>
                <a:gd name="connsiteX0" fmla="*/ 811997 w 1158863"/>
                <a:gd name="connsiteY0" fmla="*/ 0 h 402180"/>
                <a:gd name="connsiteX1" fmla="*/ 1086899 w 1158863"/>
                <a:gd name="connsiteY1" fmla="*/ 6350 h 402180"/>
                <a:gd name="connsiteX2" fmla="*/ 1125000 w 1158863"/>
                <a:gd name="connsiteY2" fmla="*/ 259713 h 402180"/>
                <a:gd name="connsiteX3" fmla="*/ 772574 w 1158863"/>
                <a:gd name="connsiteY3" fmla="*/ 279399 h 402180"/>
                <a:gd name="connsiteX4" fmla="*/ 26449 w 1158863"/>
                <a:gd name="connsiteY4" fmla="*/ 401635 h 402180"/>
                <a:gd name="connsiteX5" fmla="*/ 245525 w 1158863"/>
                <a:gd name="connsiteY5" fmla="*/ 180972 h 402180"/>
                <a:gd name="connsiteX6" fmla="*/ 275422 w 1158863"/>
                <a:gd name="connsiteY6" fmla="*/ 120013 h 402180"/>
                <a:gd name="connsiteX7" fmla="*/ 811997 w 1158863"/>
                <a:gd name="connsiteY7" fmla="*/ 0 h 402180"/>
                <a:gd name="connsiteX0" fmla="*/ 785548 w 1132414"/>
                <a:gd name="connsiteY0" fmla="*/ 0 h 401663"/>
                <a:gd name="connsiteX1" fmla="*/ 1060450 w 1132414"/>
                <a:gd name="connsiteY1" fmla="*/ 6350 h 401663"/>
                <a:gd name="connsiteX2" fmla="*/ 1098551 w 1132414"/>
                <a:gd name="connsiteY2" fmla="*/ 259713 h 401663"/>
                <a:gd name="connsiteX3" fmla="*/ 746125 w 1132414"/>
                <a:gd name="connsiteY3" fmla="*/ 279399 h 401663"/>
                <a:gd name="connsiteX4" fmla="*/ 0 w 1132414"/>
                <a:gd name="connsiteY4" fmla="*/ 401635 h 401663"/>
                <a:gd name="connsiteX5" fmla="*/ 219076 w 1132414"/>
                <a:gd name="connsiteY5" fmla="*/ 180972 h 401663"/>
                <a:gd name="connsiteX6" fmla="*/ 248973 w 1132414"/>
                <a:gd name="connsiteY6" fmla="*/ 120013 h 401663"/>
                <a:gd name="connsiteX7" fmla="*/ 785548 w 1132414"/>
                <a:gd name="connsiteY7" fmla="*/ 0 h 401663"/>
                <a:gd name="connsiteX0" fmla="*/ 785548 w 1132414"/>
                <a:gd name="connsiteY0" fmla="*/ 0 h 401635"/>
                <a:gd name="connsiteX1" fmla="*/ 1060450 w 1132414"/>
                <a:gd name="connsiteY1" fmla="*/ 6350 h 401635"/>
                <a:gd name="connsiteX2" fmla="*/ 1098551 w 1132414"/>
                <a:gd name="connsiteY2" fmla="*/ 259713 h 401635"/>
                <a:gd name="connsiteX3" fmla="*/ 746125 w 1132414"/>
                <a:gd name="connsiteY3" fmla="*/ 279399 h 401635"/>
                <a:gd name="connsiteX4" fmla="*/ 0 w 1132414"/>
                <a:gd name="connsiteY4" fmla="*/ 401635 h 401635"/>
                <a:gd name="connsiteX5" fmla="*/ 219076 w 1132414"/>
                <a:gd name="connsiteY5" fmla="*/ 180972 h 401635"/>
                <a:gd name="connsiteX6" fmla="*/ 248973 w 1132414"/>
                <a:gd name="connsiteY6" fmla="*/ 120013 h 401635"/>
                <a:gd name="connsiteX7" fmla="*/ 785548 w 1132414"/>
                <a:gd name="connsiteY7" fmla="*/ 0 h 401635"/>
                <a:gd name="connsiteX0" fmla="*/ 785548 w 1132414"/>
                <a:gd name="connsiteY0" fmla="*/ 0 h 407120"/>
                <a:gd name="connsiteX1" fmla="*/ 1060450 w 1132414"/>
                <a:gd name="connsiteY1" fmla="*/ 6350 h 407120"/>
                <a:gd name="connsiteX2" fmla="*/ 1098551 w 1132414"/>
                <a:gd name="connsiteY2" fmla="*/ 259713 h 407120"/>
                <a:gd name="connsiteX3" fmla="*/ 746125 w 1132414"/>
                <a:gd name="connsiteY3" fmla="*/ 279399 h 407120"/>
                <a:gd name="connsiteX4" fmla="*/ 415847 w 1132414"/>
                <a:gd name="connsiteY4" fmla="*/ 355054 h 407120"/>
                <a:gd name="connsiteX5" fmla="*/ 0 w 1132414"/>
                <a:gd name="connsiteY5" fmla="*/ 401635 h 407120"/>
                <a:gd name="connsiteX6" fmla="*/ 219076 w 1132414"/>
                <a:gd name="connsiteY6" fmla="*/ 180972 h 407120"/>
                <a:gd name="connsiteX7" fmla="*/ 248973 w 1132414"/>
                <a:gd name="connsiteY7" fmla="*/ 120013 h 407120"/>
                <a:gd name="connsiteX8" fmla="*/ 785548 w 1132414"/>
                <a:gd name="connsiteY8" fmla="*/ 0 h 407120"/>
                <a:gd name="connsiteX0" fmla="*/ 785548 w 1132414"/>
                <a:gd name="connsiteY0" fmla="*/ 0 h 404675"/>
                <a:gd name="connsiteX1" fmla="*/ 1060450 w 1132414"/>
                <a:gd name="connsiteY1" fmla="*/ 6350 h 404675"/>
                <a:gd name="connsiteX2" fmla="*/ 1098551 w 1132414"/>
                <a:gd name="connsiteY2" fmla="*/ 259713 h 404675"/>
                <a:gd name="connsiteX3" fmla="*/ 746125 w 1132414"/>
                <a:gd name="connsiteY3" fmla="*/ 279399 h 404675"/>
                <a:gd name="connsiteX4" fmla="*/ 415847 w 1132414"/>
                <a:gd name="connsiteY4" fmla="*/ 355054 h 404675"/>
                <a:gd name="connsiteX5" fmla="*/ 0 w 1132414"/>
                <a:gd name="connsiteY5" fmla="*/ 401635 h 404675"/>
                <a:gd name="connsiteX6" fmla="*/ 219076 w 1132414"/>
                <a:gd name="connsiteY6" fmla="*/ 180972 h 404675"/>
                <a:gd name="connsiteX7" fmla="*/ 248973 w 1132414"/>
                <a:gd name="connsiteY7" fmla="*/ 120013 h 404675"/>
                <a:gd name="connsiteX8" fmla="*/ 785548 w 1132414"/>
                <a:gd name="connsiteY8" fmla="*/ 0 h 404675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48973 w 1132414"/>
                <a:gd name="connsiteY7" fmla="*/ 12001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48973 w 1132414"/>
                <a:gd name="connsiteY7" fmla="*/ 12001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58498 w 1132414"/>
                <a:gd name="connsiteY7" fmla="*/ 11366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58498 w 1132414"/>
                <a:gd name="connsiteY7" fmla="*/ 11366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58498 w 1132414"/>
                <a:gd name="connsiteY7" fmla="*/ 113663 h 401910"/>
                <a:gd name="connsiteX8" fmla="*/ 785548 w 1132414"/>
                <a:gd name="connsiteY8" fmla="*/ 0 h 401910"/>
                <a:gd name="connsiteX0" fmla="*/ 785548 w 1129078"/>
                <a:gd name="connsiteY0" fmla="*/ 0 h 401910"/>
                <a:gd name="connsiteX1" fmla="*/ 1039019 w 1129078"/>
                <a:gd name="connsiteY1" fmla="*/ 6350 h 401910"/>
                <a:gd name="connsiteX2" fmla="*/ 1098551 w 1129078"/>
                <a:gd name="connsiteY2" fmla="*/ 259713 h 401910"/>
                <a:gd name="connsiteX3" fmla="*/ 746125 w 1129078"/>
                <a:gd name="connsiteY3" fmla="*/ 279399 h 401910"/>
                <a:gd name="connsiteX4" fmla="*/ 415847 w 1129078"/>
                <a:gd name="connsiteY4" fmla="*/ 355054 h 401910"/>
                <a:gd name="connsiteX5" fmla="*/ 0 w 1129078"/>
                <a:gd name="connsiteY5" fmla="*/ 401635 h 401910"/>
                <a:gd name="connsiteX6" fmla="*/ 219076 w 1129078"/>
                <a:gd name="connsiteY6" fmla="*/ 180972 h 401910"/>
                <a:gd name="connsiteX7" fmla="*/ 258498 w 1129078"/>
                <a:gd name="connsiteY7" fmla="*/ 113663 h 401910"/>
                <a:gd name="connsiteX8" fmla="*/ 785548 w 1129078"/>
                <a:gd name="connsiteY8" fmla="*/ 0 h 401910"/>
                <a:gd name="connsiteX0" fmla="*/ 785548 w 1133123"/>
                <a:gd name="connsiteY0" fmla="*/ 0 h 401910"/>
                <a:gd name="connsiteX1" fmla="*/ 1039019 w 1133123"/>
                <a:gd name="connsiteY1" fmla="*/ 6350 h 401910"/>
                <a:gd name="connsiteX2" fmla="*/ 1098551 w 1133123"/>
                <a:gd name="connsiteY2" fmla="*/ 259713 h 401910"/>
                <a:gd name="connsiteX3" fmla="*/ 746125 w 1133123"/>
                <a:gd name="connsiteY3" fmla="*/ 279399 h 401910"/>
                <a:gd name="connsiteX4" fmla="*/ 415847 w 1133123"/>
                <a:gd name="connsiteY4" fmla="*/ 355054 h 401910"/>
                <a:gd name="connsiteX5" fmla="*/ 0 w 1133123"/>
                <a:gd name="connsiteY5" fmla="*/ 401635 h 401910"/>
                <a:gd name="connsiteX6" fmla="*/ 219076 w 1133123"/>
                <a:gd name="connsiteY6" fmla="*/ 180972 h 401910"/>
                <a:gd name="connsiteX7" fmla="*/ 258498 w 1133123"/>
                <a:gd name="connsiteY7" fmla="*/ 113663 h 401910"/>
                <a:gd name="connsiteX8" fmla="*/ 785548 w 1133123"/>
                <a:gd name="connsiteY8" fmla="*/ 0 h 401910"/>
                <a:gd name="connsiteX0" fmla="*/ 785548 w 1130058"/>
                <a:gd name="connsiteY0" fmla="*/ 0 h 401910"/>
                <a:gd name="connsiteX1" fmla="*/ 1019969 w 1130058"/>
                <a:gd name="connsiteY1" fmla="*/ 9525 h 401910"/>
                <a:gd name="connsiteX2" fmla="*/ 1098551 w 1130058"/>
                <a:gd name="connsiteY2" fmla="*/ 259713 h 401910"/>
                <a:gd name="connsiteX3" fmla="*/ 746125 w 1130058"/>
                <a:gd name="connsiteY3" fmla="*/ 279399 h 401910"/>
                <a:gd name="connsiteX4" fmla="*/ 415847 w 1130058"/>
                <a:gd name="connsiteY4" fmla="*/ 355054 h 401910"/>
                <a:gd name="connsiteX5" fmla="*/ 0 w 1130058"/>
                <a:gd name="connsiteY5" fmla="*/ 401635 h 401910"/>
                <a:gd name="connsiteX6" fmla="*/ 219076 w 1130058"/>
                <a:gd name="connsiteY6" fmla="*/ 180972 h 401910"/>
                <a:gd name="connsiteX7" fmla="*/ 258498 w 1130058"/>
                <a:gd name="connsiteY7" fmla="*/ 113663 h 401910"/>
                <a:gd name="connsiteX8" fmla="*/ 785548 w 1130058"/>
                <a:gd name="connsiteY8" fmla="*/ 0 h 401910"/>
                <a:gd name="connsiteX0" fmla="*/ 785548 w 1132304"/>
                <a:gd name="connsiteY0" fmla="*/ 0 h 401910"/>
                <a:gd name="connsiteX1" fmla="*/ 1034257 w 1132304"/>
                <a:gd name="connsiteY1" fmla="*/ 9525 h 401910"/>
                <a:gd name="connsiteX2" fmla="*/ 1098551 w 1132304"/>
                <a:gd name="connsiteY2" fmla="*/ 259713 h 401910"/>
                <a:gd name="connsiteX3" fmla="*/ 746125 w 1132304"/>
                <a:gd name="connsiteY3" fmla="*/ 279399 h 401910"/>
                <a:gd name="connsiteX4" fmla="*/ 415847 w 1132304"/>
                <a:gd name="connsiteY4" fmla="*/ 355054 h 401910"/>
                <a:gd name="connsiteX5" fmla="*/ 0 w 1132304"/>
                <a:gd name="connsiteY5" fmla="*/ 401635 h 401910"/>
                <a:gd name="connsiteX6" fmla="*/ 219076 w 1132304"/>
                <a:gd name="connsiteY6" fmla="*/ 180972 h 401910"/>
                <a:gd name="connsiteX7" fmla="*/ 258498 w 1132304"/>
                <a:gd name="connsiteY7" fmla="*/ 113663 h 401910"/>
                <a:gd name="connsiteX8" fmla="*/ 785548 w 1132304"/>
                <a:gd name="connsiteY8" fmla="*/ 0 h 401910"/>
                <a:gd name="connsiteX0" fmla="*/ 785548 w 1130774"/>
                <a:gd name="connsiteY0" fmla="*/ 0 h 401910"/>
                <a:gd name="connsiteX1" fmla="*/ 1024732 w 1130774"/>
                <a:gd name="connsiteY1" fmla="*/ 9525 h 401910"/>
                <a:gd name="connsiteX2" fmla="*/ 1098551 w 1130774"/>
                <a:gd name="connsiteY2" fmla="*/ 259713 h 401910"/>
                <a:gd name="connsiteX3" fmla="*/ 746125 w 1130774"/>
                <a:gd name="connsiteY3" fmla="*/ 279399 h 401910"/>
                <a:gd name="connsiteX4" fmla="*/ 415847 w 1130774"/>
                <a:gd name="connsiteY4" fmla="*/ 355054 h 401910"/>
                <a:gd name="connsiteX5" fmla="*/ 0 w 1130774"/>
                <a:gd name="connsiteY5" fmla="*/ 401635 h 401910"/>
                <a:gd name="connsiteX6" fmla="*/ 219076 w 1130774"/>
                <a:gd name="connsiteY6" fmla="*/ 180972 h 401910"/>
                <a:gd name="connsiteX7" fmla="*/ 258498 w 1130774"/>
                <a:gd name="connsiteY7" fmla="*/ 113663 h 401910"/>
                <a:gd name="connsiteX8" fmla="*/ 785548 w 1130774"/>
                <a:gd name="connsiteY8" fmla="*/ 0 h 401910"/>
                <a:gd name="connsiteX0" fmla="*/ 785548 w 1130774"/>
                <a:gd name="connsiteY0" fmla="*/ 0 h 401910"/>
                <a:gd name="connsiteX1" fmla="*/ 1024732 w 1130774"/>
                <a:gd name="connsiteY1" fmla="*/ 9525 h 401910"/>
                <a:gd name="connsiteX2" fmla="*/ 1098551 w 1130774"/>
                <a:gd name="connsiteY2" fmla="*/ 259713 h 401910"/>
                <a:gd name="connsiteX3" fmla="*/ 746125 w 1130774"/>
                <a:gd name="connsiteY3" fmla="*/ 279399 h 401910"/>
                <a:gd name="connsiteX4" fmla="*/ 415847 w 1130774"/>
                <a:gd name="connsiteY4" fmla="*/ 355054 h 401910"/>
                <a:gd name="connsiteX5" fmla="*/ 0 w 1130774"/>
                <a:gd name="connsiteY5" fmla="*/ 401635 h 401910"/>
                <a:gd name="connsiteX6" fmla="*/ 219076 w 1130774"/>
                <a:gd name="connsiteY6" fmla="*/ 180972 h 401910"/>
                <a:gd name="connsiteX7" fmla="*/ 258498 w 1130774"/>
                <a:gd name="connsiteY7" fmla="*/ 113663 h 401910"/>
                <a:gd name="connsiteX8" fmla="*/ 785548 w 1130774"/>
                <a:gd name="connsiteY8" fmla="*/ 0 h 401910"/>
                <a:gd name="connsiteX0" fmla="*/ 785548 w 1130774"/>
                <a:gd name="connsiteY0" fmla="*/ 0 h 401910"/>
                <a:gd name="connsiteX1" fmla="*/ 1024732 w 1130774"/>
                <a:gd name="connsiteY1" fmla="*/ 9525 h 401910"/>
                <a:gd name="connsiteX2" fmla="*/ 1098551 w 1130774"/>
                <a:gd name="connsiteY2" fmla="*/ 259713 h 401910"/>
                <a:gd name="connsiteX3" fmla="*/ 746125 w 1130774"/>
                <a:gd name="connsiteY3" fmla="*/ 279399 h 401910"/>
                <a:gd name="connsiteX4" fmla="*/ 415847 w 1130774"/>
                <a:gd name="connsiteY4" fmla="*/ 355054 h 401910"/>
                <a:gd name="connsiteX5" fmla="*/ 0 w 1130774"/>
                <a:gd name="connsiteY5" fmla="*/ 401635 h 401910"/>
                <a:gd name="connsiteX6" fmla="*/ 219076 w 1130774"/>
                <a:gd name="connsiteY6" fmla="*/ 180972 h 401910"/>
                <a:gd name="connsiteX7" fmla="*/ 258498 w 1130774"/>
                <a:gd name="connsiteY7" fmla="*/ 113663 h 401910"/>
                <a:gd name="connsiteX8" fmla="*/ 785548 w 1130774"/>
                <a:gd name="connsiteY8" fmla="*/ 0 h 40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74" h="401910">
                  <a:moveTo>
                    <a:pt x="785548" y="0"/>
                  </a:moveTo>
                  <a:lnTo>
                    <a:pt x="1024732" y="9525"/>
                  </a:lnTo>
                  <a:cubicBezTo>
                    <a:pt x="1054895" y="104298"/>
                    <a:pt x="1192213" y="153034"/>
                    <a:pt x="1098551" y="259713"/>
                  </a:cubicBezTo>
                  <a:cubicBezTo>
                    <a:pt x="992983" y="307337"/>
                    <a:pt x="943548" y="288130"/>
                    <a:pt x="746125" y="279399"/>
                  </a:cubicBezTo>
                  <a:cubicBezTo>
                    <a:pt x="631812" y="287881"/>
                    <a:pt x="540201" y="334681"/>
                    <a:pt x="415847" y="355054"/>
                  </a:cubicBezTo>
                  <a:cubicBezTo>
                    <a:pt x="167668" y="321452"/>
                    <a:pt x="32266" y="407365"/>
                    <a:pt x="0" y="401635"/>
                  </a:cubicBezTo>
                  <a:cubicBezTo>
                    <a:pt x="45244" y="198435"/>
                    <a:pt x="260130" y="201451"/>
                    <a:pt x="219076" y="180972"/>
                  </a:cubicBezTo>
                  <a:cubicBezTo>
                    <a:pt x="211359" y="120805"/>
                    <a:pt x="232877" y="125568"/>
                    <a:pt x="258498" y="113663"/>
                  </a:cubicBezTo>
                  <a:cubicBezTo>
                    <a:pt x="399785" y="64134"/>
                    <a:pt x="680773" y="214629"/>
                    <a:pt x="785548" y="0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E3ED4120-F68F-D4C3-2220-E0E4C90D4A7D}"/>
                </a:ext>
              </a:extLst>
            </p:cNvPr>
            <p:cNvCxnSpPr>
              <a:stCxn id="125" idx="1"/>
            </p:cNvCxnSpPr>
            <p:nvPr/>
          </p:nvCxnSpPr>
          <p:spPr>
            <a:xfrm flipH="1">
              <a:off x="3522915" y="654050"/>
              <a:ext cx="610934" cy="812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8BBDD936-8E39-71F2-10A7-7977CA8D4DF8}"/>
                </a:ext>
              </a:extLst>
            </p:cNvPr>
            <p:cNvSpPr/>
            <p:nvPr/>
          </p:nvSpPr>
          <p:spPr>
            <a:xfrm>
              <a:off x="3864223" y="591389"/>
              <a:ext cx="88652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F1357FEC-CBC9-34FA-0215-F4C998833A9F}"/>
                </a:ext>
              </a:extLst>
            </p:cNvPr>
            <p:cNvSpPr/>
            <p:nvPr/>
          </p:nvSpPr>
          <p:spPr>
            <a:xfrm>
              <a:off x="4095751" y="469408"/>
              <a:ext cx="209549" cy="12370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A8F9ADB8-9EF8-D1CB-EECC-37574B312D22}"/>
                </a:ext>
              </a:extLst>
            </p:cNvPr>
            <p:cNvSpPr/>
            <p:nvPr/>
          </p:nvSpPr>
          <p:spPr>
            <a:xfrm>
              <a:off x="4159110" y="480152"/>
              <a:ext cx="82830" cy="8283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8" name="Rectangle 9">
              <a:extLst>
                <a:ext uri="{FF2B5EF4-FFF2-40B4-BE49-F238E27FC236}">
                  <a16:creationId xmlns:a16="http://schemas.microsoft.com/office/drawing/2014/main" id="{5934B6AF-F041-069C-482A-423B0B890035}"/>
                </a:ext>
              </a:extLst>
            </p:cNvPr>
            <p:cNvSpPr/>
            <p:nvPr/>
          </p:nvSpPr>
          <p:spPr>
            <a:xfrm>
              <a:off x="3588624" y="2706565"/>
              <a:ext cx="1871657" cy="1155319"/>
            </a:xfrm>
            <a:custGeom>
              <a:avLst/>
              <a:gdLst>
                <a:gd name="connsiteX0" fmla="*/ 0 w 1192207"/>
                <a:gd name="connsiteY0" fmla="*/ 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0 w 1192207"/>
                <a:gd name="connsiteY4" fmla="*/ 0 h 704850"/>
                <a:gd name="connsiteX0" fmla="*/ 12700 w 1192207"/>
                <a:gd name="connsiteY0" fmla="*/ 26035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12700 w 1192207"/>
                <a:gd name="connsiteY4" fmla="*/ 260350 h 704850"/>
                <a:gd name="connsiteX0" fmla="*/ 0 w 1179507"/>
                <a:gd name="connsiteY0" fmla="*/ 260350 h 704850"/>
                <a:gd name="connsiteX1" fmla="*/ 1179507 w 1179507"/>
                <a:gd name="connsiteY1" fmla="*/ 0 h 704850"/>
                <a:gd name="connsiteX2" fmla="*/ 1179507 w 1179507"/>
                <a:gd name="connsiteY2" fmla="*/ 704850 h 704850"/>
                <a:gd name="connsiteX3" fmla="*/ 63500 w 1179507"/>
                <a:gd name="connsiteY3" fmla="*/ 615950 h 704850"/>
                <a:gd name="connsiteX4" fmla="*/ 0 w 1179507"/>
                <a:gd name="connsiteY4" fmla="*/ 260350 h 704850"/>
                <a:gd name="connsiteX0" fmla="*/ 0 w 1179507"/>
                <a:gd name="connsiteY0" fmla="*/ 260350 h 726045"/>
                <a:gd name="connsiteX1" fmla="*/ 1179507 w 1179507"/>
                <a:gd name="connsiteY1" fmla="*/ 0 h 726045"/>
                <a:gd name="connsiteX2" fmla="*/ 1179507 w 1179507"/>
                <a:gd name="connsiteY2" fmla="*/ 704850 h 726045"/>
                <a:gd name="connsiteX3" fmla="*/ 63500 w 1179507"/>
                <a:gd name="connsiteY3" fmla="*/ 615950 h 726045"/>
                <a:gd name="connsiteX4" fmla="*/ 0 w 1179507"/>
                <a:gd name="connsiteY4" fmla="*/ 260350 h 726045"/>
                <a:gd name="connsiteX0" fmla="*/ 0 w 1935157"/>
                <a:gd name="connsiteY0" fmla="*/ 260350 h 668165"/>
                <a:gd name="connsiteX1" fmla="*/ 1179507 w 1935157"/>
                <a:gd name="connsiteY1" fmla="*/ 0 h 668165"/>
                <a:gd name="connsiteX2" fmla="*/ 1935157 w 1935157"/>
                <a:gd name="connsiteY2" fmla="*/ 400050 h 668165"/>
                <a:gd name="connsiteX3" fmla="*/ 63500 w 1935157"/>
                <a:gd name="connsiteY3" fmla="*/ 615950 h 668165"/>
                <a:gd name="connsiteX4" fmla="*/ 0 w 1935157"/>
                <a:gd name="connsiteY4" fmla="*/ 260350 h 668165"/>
                <a:gd name="connsiteX0" fmla="*/ 0 w 1935157"/>
                <a:gd name="connsiteY0" fmla="*/ 276236 h 684051"/>
                <a:gd name="connsiteX1" fmla="*/ 1179507 w 1935157"/>
                <a:gd name="connsiteY1" fmla="*/ 15886 h 684051"/>
                <a:gd name="connsiteX2" fmla="*/ 1744657 w 1935157"/>
                <a:gd name="connsiteY2" fmla="*/ 15886 h 684051"/>
                <a:gd name="connsiteX3" fmla="*/ 1935157 w 1935157"/>
                <a:gd name="connsiteY3" fmla="*/ 415936 h 684051"/>
                <a:gd name="connsiteX4" fmla="*/ 63500 w 1935157"/>
                <a:gd name="connsiteY4" fmla="*/ 631836 h 684051"/>
                <a:gd name="connsiteX5" fmla="*/ 0 w 1935157"/>
                <a:gd name="connsiteY5" fmla="*/ 276236 h 684051"/>
                <a:gd name="connsiteX0" fmla="*/ 0 w 1935157"/>
                <a:gd name="connsiteY0" fmla="*/ 387350 h 795165"/>
                <a:gd name="connsiteX1" fmla="*/ 1382707 w 1935157"/>
                <a:gd name="connsiteY1" fmla="*/ 0 h 795165"/>
                <a:gd name="connsiteX2" fmla="*/ 1744657 w 1935157"/>
                <a:gd name="connsiteY2" fmla="*/ 127000 h 795165"/>
                <a:gd name="connsiteX3" fmla="*/ 1935157 w 1935157"/>
                <a:gd name="connsiteY3" fmla="*/ 527050 h 795165"/>
                <a:gd name="connsiteX4" fmla="*/ 63500 w 1935157"/>
                <a:gd name="connsiteY4" fmla="*/ 742950 h 795165"/>
                <a:gd name="connsiteX5" fmla="*/ 0 w 1935157"/>
                <a:gd name="connsiteY5" fmla="*/ 387350 h 7951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1382707 w 1935157"/>
                <a:gd name="connsiteY2" fmla="*/ 215900 h 1011065"/>
                <a:gd name="connsiteX3" fmla="*/ 1744657 w 1935157"/>
                <a:gd name="connsiteY3" fmla="*/ 342900 h 1011065"/>
                <a:gd name="connsiteX4" fmla="*/ 1935157 w 1935157"/>
                <a:gd name="connsiteY4" fmla="*/ 742950 h 1011065"/>
                <a:gd name="connsiteX5" fmla="*/ 63500 w 1935157"/>
                <a:gd name="connsiteY5" fmla="*/ 958850 h 1011065"/>
                <a:gd name="connsiteX6" fmla="*/ 0 w 1935157"/>
                <a:gd name="connsiteY6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1744657 w 1935157"/>
                <a:gd name="connsiteY4" fmla="*/ 342900 h 1011065"/>
                <a:gd name="connsiteX5" fmla="*/ 1935157 w 1935157"/>
                <a:gd name="connsiteY5" fmla="*/ 742950 h 1011065"/>
                <a:gd name="connsiteX6" fmla="*/ 63500 w 1935157"/>
                <a:gd name="connsiteY6" fmla="*/ 958850 h 1011065"/>
                <a:gd name="connsiteX7" fmla="*/ 0 w 1935157"/>
                <a:gd name="connsiteY7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935157 w 1935157"/>
                <a:gd name="connsiteY6" fmla="*/ 742950 h 1011065"/>
                <a:gd name="connsiteX7" fmla="*/ 63500 w 1935157"/>
                <a:gd name="connsiteY7" fmla="*/ 958850 h 1011065"/>
                <a:gd name="connsiteX8" fmla="*/ 0 w 1935157"/>
                <a:gd name="connsiteY8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281107 w 1935157"/>
                <a:gd name="connsiteY6" fmla="*/ 793750 h 1011065"/>
                <a:gd name="connsiteX7" fmla="*/ 1935157 w 1935157"/>
                <a:gd name="connsiteY7" fmla="*/ 742950 h 1011065"/>
                <a:gd name="connsiteX8" fmla="*/ 63500 w 1935157"/>
                <a:gd name="connsiteY8" fmla="*/ 958850 h 1011065"/>
                <a:gd name="connsiteX9" fmla="*/ 0 w 1935157"/>
                <a:gd name="connsiteY9" fmla="*/ 603250 h 1011065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47770 w 1935157"/>
                <a:gd name="connsiteY6" fmla="*/ 791369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048825"/>
                <a:gd name="connsiteX1" fmla="*/ 1084257 w 1935157"/>
                <a:gd name="connsiteY1" fmla="*/ 0 h 1048825"/>
                <a:gd name="connsiteX2" fmla="*/ 969957 w 1935157"/>
                <a:gd name="connsiteY2" fmla="*/ 279400 h 1048825"/>
                <a:gd name="connsiteX3" fmla="*/ 1382707 w 1935157"/>
                <a:gd name="connsiteY3" fmla="*/ 215900 h 1048825"/>
                <a:gd name="connsiteX4" fmla="*/ 893757 w 1935157"/>
                <a:gd name="connsiteY4" fmla="*/ 514350 h 1048825"/>
                <a:gd name="connsiteX5" fmla="*/ 1744657 w 1935157"/>
                <a:gd name="connsiteY5" fmla="*/ 342900 h 1048825"/>
                <a:gd name="connsiteX6" fmla="*/ 1247770 w 1935157"/>
                <a:gd name="connsiteY6" fmla="*/ 791369 h 1048825"/>
                <a:gd name="connsiteX7" fmla="*/ 1935157 w 1935157"/>
                <a:gd name="connsiteY7" fmla="*/ 742950 h 1048825"/>
                <a:gd name="connsiteX8" fmla="*/ 63500 w 1935157"/>
                <a:gd name="connsiteY8" fmla="*/ 958850 h 1048825"/>
                <a:gd name="connsiteX9" fmla="*/ 0 w 1935157"/>
                <a:gd name="connsiteY9" fmla="*/ 603250 h 1048825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7770 w 1935157"/>
                <a:gd name="connsiteY6" fmla="*/ 791369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2625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9889 h 1131521"/>
                <a:gd name="connsiteX1" fmla="*/ 1084257 w 1935157"/>
                <a:gd name="connsiteY1" fmla="*/ 6639 h 1131521"/>
                <a:gd name="connsiteX2" fmla="*/ 955669 w 1935157"/>
                <a:gd name="connsiteY2" fmla="*/ 283658 h 1131521"/>
                <a:gd name="connsiteX3" fmla="*/ 1382707 w 1935157"/>
                <a:gd name="connsiteY3" fmla="*/ 222539 h 1131521"/>
                <a:gd name="connsiteX4" fmla="*/ 903282 w 1935157"/>
                <a:gd name="connsiteY4" fmla="*/ 513846 h 1131521"/>
                <a:gd name="connsiteX5" fmla="*/ 1744657 w 1935157"/>
                <a:gd name="connsiteY5" fmla="*/ 349539 h 1131521"/>
                <a:gd name="connsiteX6" fmla="*/ 1240626 w 1935157"/>
                <a:gd name="connsiteY6" fmla="*/ 793246 h 1131521"/>
                <a:gd name="connsiteX7" fmla="*/ 1935157 w 1935157"/>
                <a:gd name="connsiteY7" fmla="*/ 749589 h 1131521"/>
                <a:gd name="connsiteX8" fmla="*/ 63500 w 1935157"/>
                <a:gd name="connsiteY8" fmla="*/ 965489 h 1131521"/>
                <a:gd name="connsiteX9" fmla="*/ 0 w 1935157"/>
                <a:gd name="connsiteY9" fmla="*/ 609889 h 1131521"/>
                <a:gd name="connsiteX0" fmla="*/ 0 w 1935157"/>
                <a:gd name="connsiteY0" fmla="*/ 623453 h 1145085"/>
                <a:gd name="connsiteX1" fmla="*/ 1084257 w 1935157"/>
                <a:gd name="connsiteY1" fmla="*/ 20203 h 1145085"/>
                <a:gd name="connsiteX2" fmla="*/ 955669 w 1935157"/>
                <a:gd name="connsiteY2" fmla="*/ 297222 h 1145085"/>
                <a:gd name="connsiteX3" fmla="*/ 1382707 w 1935157"/>
                <a:gd name="connsiteY3" fmla="*/ 236103 h 1145085"/>
                <a:gd name="connsiteX4" fmla="*/ 903282 w 1935157"/>
                <a:gd name="connsiteY4" fmla="*/ 527410 h 1145085"/>
                <a:gd name="connsiteX5" fmla="*/ 1744657 w 1935157"/>
                <a:gd name="connsiteY5" fmla="*/ 363103 h 1145085"/>
                <a:gd name="connsiteX6" fmla="*/ 1240626 w 1935157"/>
                <a:gd name="connsiteY6" fmla="*/ 806810 h 1145085"/>
                <a:gd name="connsiteX7" fmla="*/ 1935157 w 1935157"/>
                <a:gd name="connsiteY7" fmla="*/ 763153 h 1145085"/>
                <a:gd name="connsiteX8" fmla="*/ 63500 w 1935157"/>
                <a:gd name="connsiteY8" fmla="*/ 979053 h 1145085"/>
                <a:gd name="connsiteX9" fmla="*/ 0 w 1935157"/>
                <a:gd name="connsiteY9" fmla="*/ 623453 h 1145085"/>
                <a:gd name="connsiteX0" fmla="*/ 0 w 1885150"/>
                <a:gd name="connsiteY0" fmla="*/ 665653 h 1142042"/>
                <a:gd name="connsiteX1" fmla="*/ 1034250 w 1885150"/>
                <a:gd name="connsiteY1" fmla="*/ 17160 h 1142042"/>
                <a:gd name="connsiteX2" fmla="*/ 905662 w 1885150"/>
                <a:gd name="connsiteY2" fmla="*/ 294179 h 1142042"/>
                <a:gd name="connsiteX3" fmla="*/ 1332700 w 1885150"/>
                <a:gd name="connsiteY3" fmla="*/ 233060 h 1142042"/>
                <a:gd name="connsiteX4" fmla="*/ 853275 w 1885150"/>
                <a:gd name="connsiteY4" fmla="*/ 524367 h 1142042"/>
                <a:gd name="connsiteX5" fmla="*/ 1694650 w 1885150"/>
                <a:gd name="connsiteY5" fmla="*/ 360060 h 1142042"/>
                <a:gd name="connsiteX6" fmla="*/ 1190619 w 1885150"/>
                <a:gd name="connsiteY6" fmla="*/ 803767 h 1142042"/>
                <a:gd name="connsiteX7" fmla="*/ 1885150 w 1885150"/>
                <a:gd name="connsiteY7" fmla="*/ 760110 h 1142042"/>
                <a:gd name="connsiteX8" fmla="*/ 13493 w 1885150"/>
                <a:gd name="connsiteY8" fmla="*/ 976010 h 1142042"/>
                <a:gd name="connsiteX9" fmla="*/ 0 w 1885150"/>
                <a:gd name="connsiteY9" fmla="*/ 665653 h 1142042"/>
                <a:gd name="connsiteX0" fmla="*/ 0 w 1885150"/>
                <a:gd name="connsiteY0" fmla="*/ 670263 h 1146652"/>
                <a:gd name="connsiteX1" fmla="*/ 1034250 w 1885150"/>
                <a:gd name="connsiteY1" fmla="*/ 21770 h 1146652"/>
                <a:gd name="connsiteX2" fmla="*/ 905662 w 1885150"/>
                <a:gd name="connsiteY2" fmla="*/ 298789 h 1146652"/>
                <a:gd name="connsiteX3" fmla="*/ 1332700 w 1885150"/>
                <a:gd name="connsiteY3" fmla="*/ 237670 h 1146652"/>
                <a:gd name="connsiteX4" fmla="*/ 853275 w 1885150"/>
                <a:gd name="connsiteY4" fmla="*/ 528977 h 1146652"/>
                <a:gd name="connsiteX5" fmla="*/ 1694650 w 1885150"/>
                <a:gd name="connsiteY5" fmla="*/ 364670 h 1146652"/>
                <a:gd name="connsiteX6" fmla="*/ 1190619 w 1885150"/>
                <a:gd name="connsiteY6" fmla="*/ 808377 h 1146652"/>
                <a:gd name="connsiteX7" fmla="*/ 1885150 w 1885150"/>
                <a:gd name="connsiteY7" fmla="*/ 764720 h 1146652"/>
                <a:gd name="connsiteX8" fmla="*/ 13493 w 1885150"/>
                <a:gd name="connsiteY8" fmla="*/ 980620 h 1146652"/>
                <a:gd name="connsiteX9" fmla="*/ 0 w 1885150"/>
                <a:gd name="connsiteY9" fmla="*/ 670263 h 1146652"/>
                <a:gd name="connsiteX0" fmla="*/ 3175 w 1871657"/>
                <a:gd name="connsiteY0" fmla="*/ 692180 h 1144756"/>
                <a:gd name="connsiteX1" fmla="*/ 1020757 w 1871657"/>
                <a:gd name="connsiteY1" fmla="*/ 19874 h 1144756"/>
                <a:gd name="connsiteX2" fmla="*/ 892169 w 1871657"/>
                <a:gd name="connsiteY2" fmla="*/ 296893 h 1144756"/>
                <a:gd name="connsiteX3" fmla="*/ 1319207 w 1871657"/>
                <a:gd name="connsiteY3" fmla="*/ 235774 h 1144756"/>
                <a:gd name="connsiteX4" fmla="*/ 839782 w 1871657"/>
                <a:gd name="connsiteY4" fmla="*/ 527081 h 1144756"/>
                <a:gd name="connsiteX5" fmla="*/ 1681157 w 1871657"/>
                <a:gd name="connsiteY5" fmla="*/ 362774 h 1144756"/>
                <a:gd name="connsiteX6" fmla="*/ 1177126 w 1871657"/>
                <a:gd name="connsiteY6" fmla="*/ 806481 h 1144756"/>
                <a:gd name="connsiteX7" fmla="*/ 1871657 w 1871657"/>
                <a:gd name="connsiteY7" fmla="*/ 762824 h 1144756"/>
                <a:gd name="connsiteX8" fmla="*/ 0 w 1871657"/>
                <a:gd name="connsiteY8" fmla="*/ 978724 h 1144756"/>
                <a:gd name="connsiteX9" fmla="*/ 3175 w 1871657"/>
                <a:gd name="connsiteY9" fmla="*/ 692180 h 1144756"/>
                <a:gd name="connsiteX0" fmla="*/ 3175 w 1871657"/>
                <a:gd name="connsiteY0" fmla="*/ 695514 h 1148090"/>
                <a:gd name="connsiteX1" fmla="*/ 1020757 w 1871657"/>
                <a:gd name="connsiteY1" fmla="*/ 23208 h 1148090"/>
                <a:gd name="connsiteX2" fmla="*/ 892169 w 1871657"/>
                <a:gd name="connsiteY2" fmla="*/ 300227 h 1148090"/>
                <a:gd name="connsiteX3" fmla="*/ 1319207 w 1871657"/>
                <a:gd name="connsiteY3" fmla="*/ 239108 h 1148090"/>
                <a:gd name="connsiteX4" fmla="*/ 839782 w 1871657"/>
                <a:gd name="connsiteY4" fmla="*/ 530415 h 1148090"/>
                <a:gd name="connsiteX5" fmla="*/ 1681157 w 1871657"/>
                <a:gd name="connsiteY5" fmla="*/ 366108 h 1148090"/>
                <a:gd name="connsiteX6" fmla="*/ 1177126 w 1871657"/>
                <a:gd name="connsiteY6" fmla="*/ 809815 h 1148090"/>
                <a:gd name="connsiteX7" fmla="*/ 1871657 w 1871657"/>
                <a:gd name="connsiteY7" fmla="*/ 766158 h 1148090"/>
                <a:gd name="connsiteX8" fmla="*/ 0 w 1871657"/>
                <a:gd name="connsiteY8" fmla="*/ 982058 h 1148090"/>
                <a:gd name="connsiteX9" fmla="*/ 3175 w 1871657"/>
                <a:gd name="connsiteY9" fmla="*/ 695514 h 1148090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2743 h 1155319"/>
                <a:gd name="connsiteX1" fmla="*/ 1020757 w 1871657"/>
                <a:gd name="connsiteY1" fmla="*/ 30437 h 1155319"/>
                <a:gd name="connsiteX2" fmla="*/ 892169 w 1871657"/>
                <a:gd name="connsiteY2" fmla="*/ 307456 h 1155319"/>
                <a:gd name="connsiteX3" fmla="*/ 1319207 w 1871657"/>
                <a:gd name="connsiteY3" fmla="*/ 246337 h 1155319"/>
                <a:gd name="connsiteX4" fmla="*/ 839782 w 1871657"/>
                <a:gd name="connsiteY4" fmla="*/ 537644 h 1155319"/>
                <a:gd name="connsiteX5" fmla="*/ 1681157 w 1871657"/>
                <a:gd name="connsiteY5" fmla="*/ 373337 h 1155319"/>
                <a:gd name="connsiteX6" fmla="*/ 1177126 w 1871657"/>
                <a:gd name="connsiteY6" fmla="*/ 817044 h 1155319"/>
                <a:gd name="connsiteX7" fmla="*/ 1871657 w 1871657"/>
                <a:gd name="connsiteY7" fmla="*/ 773387 h 1155319"/>
                <a:gd name="connsiteX8" fmla="*/ 0 w 1871657"/>
                <a:gd name="connsiteY8" fmla="*/ 989287 h 1155319"/>
                <a:gd name="connsiteX9" fmla="*/ 3175 w 1871657"/>
                <a:gd name="connsiteY9" fmla="*/ 702743 h 11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657" h="1155319">
                  <a:moveTo>
                    <a:pt x="3175" y="702743"/>
                  </a:moveTo>
                  <a:cubicBezTo>
                    <a:pt x="395021" y="41549"/>
                    <a:pt x="905136" y="-65607"/>
                    <a:pt x="1020757" y="30437"/>
                  </a:cubicBezTo>
                  <a:cubicBezTo>
                    <a:pt x="1148815" y="158495"/>
                    <a:pt x="890318" y="315130"/>
                    <a:pt x="892169" y="307456"/>
                  </a:cubicBezTo>
                  <a:cubicBezTo>
                    <a:pt x="898783" y="310102"/>
                    <a:pt x="1260206" y="196067"/>
                    <a:pt x="1319207" y="246337"/>
                  </a:cubicBezTo>
                  <a:cubicBezTo>
                    <a:pt x="1420807" y="359843"/>
                    <a:pt x="869945" y="537908"/>
                    <a:pt x="839782" y="537644"/>
                  </a:cubicBezTo>
                  <a:cubicBezTo>
                    <a:pt x="897726" y="527855"/>
                    <a:pt x="1603105" y="257185"/>
                    <a:pt x="1681157" y="373337"/>
                  </a:cubicBezTo>
                  <a:cubicBezTo>
                    <a:pt x="1789371" y="500866"/>
                    <a:pt x="1197499" y="810958"/>
                    <a:pt x="1177126" y="817044"/>
                  </a:cubicBezTo>
                  <a:cubicBezTo>
                    <a:pt x="1207024" y="797730"/>
                    <a:pt x="1825090" y="618870"/>
                    <a:pt x="1871657" y="773387"/>
                  </a:cubicBezTo>
                  <a:cubicBezTo>
                    <a:pt x="1823505" y="1026329"/>
                    <a:pt x="664102" y="1361820"/>
                    <a:pt x="0" y="989287"/>
                  </a:cubicBezTo>
                  <a:cubicBezTo>
                    <a:pt x="1058" y="893772"/>
                    <a:pt x="2117" y="798258"/>
                    <a:pt x="3175" y="702743"/>
                  </a:cubicBezTo>
                  <a:close/>
                </a:path>
              </a:pathLst>
            </a:custGeom>
            <a:solidFill>
              <a:srgbClr val="7A6153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9" name="Rectangle 9">
              <a:extLst>
                <a:ext uri="{FF2B5EF4-FFF2-40B4-BE49-F238E27FC236}">
                  <a16:creationId xmlns:a16="http://schemas.microsoft.com/office/drawing/2014/main" id="{B56A078D-B534-5622-54FC-D5C5C4DAD1B4}"/>
                </a:ext>
              </a:extLst>
            </p:cNvPr>
            <p:cNvSpPr/>
            <p:nvPr/>
          </p:nvSpPr>
          <p:spPr>
            <a:xfrm>
              <a:off x="3500055" y="2768219"/>
              <a:ext cx="1871657" cy="1155319"/>
            </a:xfrm>
            <a:custGeom>
              <a:avLst/>
              <a:gdLst>
                <a:gd name="connsiteX0" fmla="*/ 0 w 1192207"/>
                <a:gd name="connsiteY0" fmla="*/ 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0 w 1192207"/>
                <a:gd name="connsiteY4" fmla="*/ 0 h 704850"/>
                <a:gd name="connsiteX0" fmla="*/ 12700 w 1192207"/>
                <a:gd name="connsiteY0" fmla="*/ 26035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12700 w 1192207"/>
                <a:gd name="connsiteY4" fmla="*/ 260350 h 704850"/>
                <a:gd name="connsiteX0" fmla="*/ 0 w 1179507"/>
                <a:gd name="connsiteY0" fmla="*/ 260350 h 704850"/>
                <a:gd name="connsiteX1" fmla="*/ 1179507 w 1179507"/>
                <a:gd name="connsiteY1" fmla="*/ 0 h 704850"/>
                <a:gd name="connsiteX2" fmla="*/ 1179507 w 1179507"/>
                <a:gd name="connsiteY2" fmla="*/ 704850 h 704850"/>
                <a:gd name="connsiteX3" fmla="*/ 63500 w 1179507"/>
                <a:gd name="connsiteY3" fmla="*/ 615950 h 704850"/>
                <a:gd name="connsiteX4" fmla="*/ 0 w 1179507"/>
                <a:gd name="connsiteY4" fmla="*/ 260350 h 704850"/>
                <a:gd name="connsiteX0" fmla="*/ 0 w 1179507"/>
                <a:gd name="connsiteY0" fmla="*/ 260350 h 726045"/>
                <a:gd name="connsiteX1" fmla="*/ 1179507 w 1179507"/>
                <a:gd name="connsiteY1" fmla="*/ 0 h 726045"/>
                <a:gd name="connsiteX2" fmla="*/ 1179507 w 1179507"/>
                <a:gd name="connsiteY2" fmla="*/ 704850 h 726045"/>
                <a:gd name="connsiteX3" fmla="*/ 63500 w 1179507"/>
                <a:gd name="connsiteY3" fmla="*/ 615950 h 726045"/>
                <a:gd name="connsiteX4" fmla="*/ 0 w 1179507"/>
                <a:gd name="connsiteY4" fmla="*/ 260350 h 726045"/>
                <a:gd name="connsiteX0" fmla="*/ 0 w 1935157"/>
                <a:gd name="connsiteY0" fmla="*/ 260350 h 668165"/>
                <a:gd name="connsiteX1" fmla="*/ 1179507 w 1935157"/>
                <a:gd name="connsiteY1" fmla="*/ 0 h 668165"/>
                <a:gd name="connsiteX2" fmla="*/ 1935157 w 1935157"/>
                <a:gd name="connsiteY2" fmla="*/ 400050 h 668165"/>
                <a:gd name="connsiteX3" fmla="*/ 63500 w 1935157"/>
                <a:gd name="connsiteY3" fmla="*/ 615950 h 668165"/>
                <a:gd name="connsiteX4" fmla="*/ 0 w 1935157"/>
                <a:gd name="connsiteY4" fmla="*/ 260350 h 668165"/>
                <a:gd name="connsiteX0" fmla="*/ 0 w 1935157"/>
                <a:gd name="connsiteY0" fmla="*/ 276236 h 684051"/>
                <a:gd name="connsiteX1" fmla="*/ 1179507 w 1935157"/>
                <a:gd name="connsiteY1" fmla="*/ 15886 h 684051"/>
                <a:gd name="connsiteX2" fmla="*/ 1744657 w 1935157"/>
                <a:gd name="connsiteY2" fmla="*/ 15886 h 684051"/>
                <a:gd name="connsiteX3" fmla="*/ 1935157 w 1935157"/>
                <a:gd name="connsiteY3" fmla="*/ 415936 h 684051"/>
                <a:gd name="connsiteX4" fmla="*/ 63500 w 1935157"/>
                <a:gd name="connsiteY4" fmla="*/ 631836 h 684051"/>
                <a:gd name="connsiteX5" fmla="*/ 0 w 1935157"/>
                <a:gd name="connsiteY5" fmla="*/ 276236 h 684051"/>
                <a:gd name="connsiteX0" fmla="*/ 0 w 1935157"/>
                <a:gd name="connsiteY0" fmla="*/ 387350 h 795165"/>
                <a:gd name="connsiteX1" fmla="*/ 1382707 w 1935157"/>
                <a:gd name="connsiteY1" fmla="*/ 0 h 795165"/>
                <a:gd name="connsiteX2" fmla="*/ 1744657 w 1935157"/>
                <a:gd name="connsiteY2" fmla="*/ 127000 h 795165"/>
                <a:gd name="connsiteX3" fmla="*/ 1935157 w 1935157"/>
                <a:gd name="connsiteY3" fmla="*/ 527050 h 795165"/>
                <a:gd name="connsiteX4" fmla="*/ 63500 w 1935157"/>
                <a:gd name="connsiteY4" fmla="*/ 742950 h 795165"/>
                <a:gd name="connsiteX5" fmla="*/ 0 w 1935157"/>
                <a:gd name="connsiteY5" fmla="*/ 387350 h 7951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1382707 w 1935157"/>
                <a:gd name="connsiteY2" fmla="*/ 215900 h 1011065"/>
                <a:gd name="connsiteX3" fmla="*/ 1744657 w 1935157"/>
                <a:gd name="connsiteY3" fmla="*/ 342900 h 1011065"/>
                <a:gd name="connsiteX4" fmla="*/ 1935157 w 1935157"/>
                <a:gd name="connsiteY4" fmla="*/ 742950 h 1011065"/>
                <a:gd name="connsiteX5" fmla="*/ 63500 w 1935157"/>
                <a:gd name="connsiteY5" fmla="*/ 958850 h 1011065"/>
                <a:gd name="connsiteX6" fmla="*/ 0 w 1935157"/>
                <a:gd name="connsiteY6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1744657 w 1935157"/>
                <a:gd name="connsiteY4" fmla="*/ 342900 h 1011065"/>
                <a:gd name="connsiteX5" fmla="*/ 1935157 w 1935157"/>
                <a:gd name="connsiteY5" fmla="*/ 742950 h 1011065"/>
                <a:gd name="connsiteX6" fmla="*/ 63500 w 1935157"/>
                <a:gd name="connsiteY6" fmla="*/ 958850 h 1011065"/>
                <a:gd name="connsiteX7" fmla="*/ 0 w 1935157"/>
                <a:gd name="connsiteY7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935157 w 1935157"/>
                <a:gd name="connsiteY6" fmla="*/ 742950 h 1011065"/>
                <a:gd name="connsiteX7" fmla="*/ 63500 w 1935157"/>
                <a:gd name="connsiteY7" fmla="*/ 958850 h 1011065"/>
                <a:gd name="connsiteX8" fmla="*/ 0 w 1935157"/>
                <a:gd name="connsiteY8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281107 w 1935157"/>
                <a:gd name="connsiteY6" fmla="*/ 793750 h 1011065"/>
                <a:gd name="connsiteX7" fmla="*/ 1935157 w 1935157"/>
                <a:gd name="connsiteY7" fmla="*/ 742950 h 1011065"/>
                <a:gd name="connsiteX8" fmla="*/ 63500 w 1935157"/>
                <a:gd name="connsiteY8" fmla="*/ 958850 h 1011065"/>
                <a:gd name="connsiteX9" fmla="*/ 0 w 1935157"/>
                <a:gd name="connsiteY9" fmla="*/ 603250 h 1011065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47770 w 1935157"/>
                <a:gd name="connsiteY6" fmla="*/ 791369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048825"/>
                <a:gd name="connsiteX1" fmla="*/ 1084257 w 1935157"/>
                <a:gd name="connsiteY1" fmla="*/ 0 h 1048825"/>
                <a:gd name="connsiteX2" fmla="*/ 969957 w 1935157"/>
                <a:gd name="connsiteY2" fmla="*/ 279400 h 1048825"/>
                <a:gd name="connsiteX3" fmla="*/ 1382707 w 1935157"/>
                <a:gd name="connsiteY3" fmla="*/ 215900 h 1048825"/>
                <a:gd name="connsiteX4" fmla="*/ 893757 w 1935157"/>
                <a:gd name="connsiteY4" fmla="*/ 514350 h 1048825"/>
                <a:gd name="connsiteX5" fmla="*/ 1744657 w 1935157"/>
                <a:gd name="connsiteY5" fmla="*/ 342900 h 1048825"/>
                <a:gd name="connsiteX6" fmla="*/ 1247770 w 1935157"/>
                <a:gd name="connsiteY6" fmla="*/ 791369 h 1048825"/>
                <a:gd name="connsiteX7" fmla="*/ 1935157 w 1935157"/>
                <a:gd name="connsiteY7" fmla="*/ 742950 h 1048825"/>
                <a:gd name="connsiteX8" fmla="*/ 63500 w 1935157"/>
                <a:gd name="connsiteY8" fmla="*/ 958850 h 1048825"/>
                <a:gd name="connsiteX9" fmla="*/ 0 w 1935157"/>
                <a:gd name="connsiteY9" fmla="*/ 603250 h 1048825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7770 w 1935157"/>
                <a:gd name="connsiteY6" fmla="*/ 791369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2625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9889 h 1131521"/>
                <a:gd name="connsiteX1" fmla="*/ 1084257 w 1935157"/>
                <a:gd name="connsiteY1" fmla="*/ 6639 h 1131521"/>
                <a:gd name="connsiteX2" fmla="*/ 955669 w 1935157"/>
                <a:gd name="connsiteY2" fmla="*/ 283658 h 1131521"/>
                <a:gd name="connsiteX3" fmla="*/ 1382707 w 1935157"/>
                <a:gd name="connsiteY3" fmla="*/ 222539 h 1131521"/>
                <a:gd name="connsiteX4" fmla="*/ 903282 w 1935157"/>
                <a:gd name="connsiteY4" fmla="*/ 513846 h 1131521"/>
                <a:gd name="connsiteX5" fmla="*/ 1744657 w 1935157"/>
                <a:gd name="connsiteY5" fmla="*/ 349539 h 1131521"/>
                <a:gd name="connsiteX6" fmla="*/ 1240626 w 1935157"/>
                <a:gd name="connsiteY6" fmla="*/ 793246 h 1131521"/>
                <a:gd name="connsiteX7" fmla="*/ 1935157 w 1935157"/>
                <a:gd name="connsiteY7" fmla="*/ 749589 h 1131521"/>
                <a:gd name="connsiteX8" fmla="*/ 63500 w 1935157"/>
                <a:gd name="connsiteY8" fmla="*/ 965489 h 1131521"/>
                <a:gd name="connsiteX9" fmla="*/ 0 w 1935157"/>
                <a:gd name="connsiteY9" fmla="*/ 609889 h 1131521"/>
                <a:gd name="connsiteX0" fmla="*/ 0 w 1935157"/>
                <a:gd name="connsiteY0" fmla="*/ 623453 h 1145085"/>
                <a:gd name="connsiteX1" fmla="*/ 1084257 w 1935157"/>
                <a:gd name="connsiteY1" fmla="*/ 20203 h 1145085"/>
                <a:gd name="connsiteX2" fmla="*/ 955669 w 1935157"/>
                <a:gd name="connsiteY2" fmla="*/ 297222 h 1145085"/>
                <a:gd name="connsiteX3" fmla="*/ 1382707 w 1935157"/>
                <a:gd name="connsiteY3" fmla="*/ 236103 h 1145085"/>
                <a:gd name="connsiteX4" fmla="*/ 903282 w 1935157"/>
                <a:gd name="connsiteY4" fmla="*/ 527410 h 1145085"/>
                <a:gd name="connsiteX5" fmla="*/ 1744657 w 1935157"/>
                <a:gd name="connsiteY5" fmla="*/ 363103 h 1145085"/>
                <a:gd name="connsiteX6" fmla="*/ 1240626 w 1935157"/>
                <a:gd name="connsiteY6" fmla="*/ 806810 h 1145085"/>
                <a:gd name="connsiteX7" fmla="*/ 1935157 w 1935157"/>
                <a:gd name="connsiteY7" fmla="*/ 763153 h 1145085"/>
                <a:gd name="connsiteX8" fmla="*/ 63500 w 1935157"/>
                <a:gd name="connsiteY8" fmla="*/ 979053 h 1145085"/>
                <a:gd name="connsiteX9" fmla="*/ 0 w 1935157"/>
                <a:gd name="connsiteY9" fmla="*/ 623453 h 1145085"/>
                <a:gd name="connsiteX0" fmla="*/ 0 w 1885150"/>
                <a:gd name="connsiteY0" fmla="*/ 665653 h 1142042"/>
                <a:gd name="connsiteX1" fmla="*/ 1034250 w 1885150"/>
                <a:gd name="connsiteY1" fmla="*/ 17160 h 1142042"/>
                <a:gd name="connsiteX2" fmla="*/ 905662 w 1885150"/>
                <a:gd name="connsiteY2" fmla="*/ 294179 h 1142042"/>
                <a:gd name="connsiteX3" fmla="*/ 1332700 w 1885150"/>
                <a:gd name="connsiteY3" fmla="*/ 233060 h 1142042"/>
                <a:gd name="connsiteX4" fmla="*/ 853275 w 1885150"/>
                <a:gd name="connsiteY4" fmla="*/ 524367 h 1142042"/>
                <a:gd name="connsiteX5" fmla="*/ 1694650 w 1885150"/>
                <a:gd name="connsiteY5" fmla="*/ 360060 h 1142042"/>
                <a:gd name="connsiteX6" fmla="*/ 1190619 w 1885150"/>
                <a:gd name="connsiteY6" fmla="*/ 803767 h 1142042"/>
                <a:gd name="connsiteX7" fmla="*/ 1885150 w 1885150"/>
                <a:gd name="connsiteY7" fmla="*/ 760110 h 1142042"/>
                <a:gd name="connsiteX8" fmla="*/ 13493 w 1885150"/>
                <a:gd name="connsiteY8" fmla="*/ 976010 h 1142042"/>
                <a:gd name="connsiteX9" fmla="*/ 0 w 1885150"/>
                <a:gd name="connsiteY9" fmla="*/ 665653 h 1142042"/>
                <a:gd name="connsiteX0" fmla="*/ 0 w 1885150"/>
                <a:gd name="connsiteY0" fmla="*/ 670263 h 1146652"/>
                <a:gd name="connsiteX1" fmla="*/ 1034250 w 1885150"/>
                <a:gd name="connsiteY1" fmla="*/ 21770 h 1146652"/>
                <a:gd name="connsiteX2" fmla="*/ 905662 w 1885150"/>
                <a:gd name="connsiteY2" fmla="*/ 298789 h 1146652"/>
                <a:gd name="connsiteX3" fmla="*/ 1332700 w 1885150"/>
                <a:gd name="connsiteY3" fmla="*/ 237670 h 1146652"/>
                <a:gd name="connsiteX4" fmla="*/ 853275 w 1885150"/>
                <a:gd name="connsiteY4" fmla="*/ 528977 h 1146652"/>
                <a:gd name="connsiteX5" fmla="*/ 1694650 w 1885150"/>
                <a:gd name="connsiteY5" fmla="*/ 364670 h 1146652"/>
                <a:gd name="connsiteX6" fmla="*/ 1190619 w 1885150"/>
                <a:gd name="connsiteY6" fmla="*/ 808377 h 1146652"/>
                <a:gd name="connsiteX7" fmla="*/ 1885150 w 1885150"/>
                <a:gd name="connsiteY7" fmla="*/ 764720 h 1146652"/>
                <a:gd name="connsiteX8" fmla="*/ 13493 w 1885150"/>
                <a:gd name="connsiteY8" fmla="*/ 980620 h 1146652"/>
                <a:gd name="connsiteX9" fmla="*/ 0 w 1885150"/>
                <a:gd name="connsiteY9" fmla="*/ 670263 h 1146652"/>
                <a:gd name="connsiteX0" fmla="*/ 3175 w 1871657"/>
                <a:gd name="connsiteY0" fmla="*/ 692180 h 1144756"/>
                <a:gd name="connsiteX1" fmla="*/ 1020757 w 1871657"/>
                <a:gd name="connsiteY1" fmla="*/ 19874 h 1144756"/>
                <a:gd name="connsiteX2" fmla="*/ 892169 w 1871657"/>
                <a:gd name="connsiteY2" fmla="*/ 296893 h 1144756"/>
                <a:gd name="connsiteX3" fmla="*/ 1319207 w 1871657"/>
                <a:gd name="connsiteY3" fmla="*/ 235774 h 1144756"/>
                <a:gd name="connsiteX4" fmla="*/ 839782 w 1871657"/>
                <a:gd name="connsiteY4" fmla="*/ 527081 h 1144756"/>
                <a:gd name="connsiteX5" fmla="*/ 1681157 w 1871657"/>
                <a:gd name="connsiteY5" fmla="*/ 362774 h 1144756"/>
                <a:gd name="connsiteX6" fmla="*/ 1177126 w 1871657"/>
                <a:gd name="connsiteY6" fmla="*/ 806481 h 1144756"/>
                <a:gd name="connsiteX7" fmla="*/ 1871657 w 1871657"/>
                <a:gd name="connsiteY7" fmla="*/ 762824 h 1144756"/>
                <a:gd name="connsiteX8" fmla="*/ 0 w 1871657"/>
                <a:gd name="connsiteY8" fmla="*/ 978724 h 1144756"/>
                <a:gd name="connsiteX9" fmla="*/ 3175 w 1871657"/>
                <a:gd name="connsiteY9" fmla="*/ 692180 h 1144756"/>
                <a:gd name="connsiteX0" fmla="*/ 3175 w 1871657"/>
                <a:gd name="connsiteY0" fmla="*/ 695514 h 1148090"/>
                <a:gd name="connsiteX1" fmla="*/ 1020757 w 1871657"/>
                <a:gd name="connsiteY1" fmla="*/ 23208 h 1148090"/>
                <a:gd name="connsiteX2" fmla="*/ 892169 w 1871657"/>
                <a:gd name="connsiteY2" fmla="*/ 300227 h 1148090"/>
                <a:gd name="connsiteX3" fmla="*/ 1319207 w 1871657"/>
                <a:gd name="connsiteY3" fmla="*/ 239108 h 1148090"/>
                <a:gd name="connsiteX4" fmla="*/ 839782 w 1871657"/>
                <a:gd name="connsiteY4" fmla="*/ 530415 h 1148090"/>
                <a:gd name="connsiteX5" fmla="*/ 1681157 w 1871657"/>
                <a:gd name="connsiteY5" fmla="*/ 366108 h 1148090"/>
                <a:gd name="connsiteX6" fmla="*/ 1177126 w 1871657"/>
                <a:gd name="connsiteY6" fmla="*/ 809815 h 1148090"/>
                <a:gd name="connsiteX7" fmla="*/ 1871657 w 1871657"/>
                <a:gd name="connsiteY7" fmla="*/ 766158 h 1148090"/>
                <a:gd name="connsiteX8" fmla="*/ 0 w 1871657"/>
                <a:gd name="connsiteY8" fmla="*/ 982058 h 1148090"/>
                <a:gd name="connsiteX9" fmla="*/ 3175 w 1871657"/>
                <a:gd name="connsiteY9" fmla="*/ 695514 h 1148090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2743 h 1155319"/>
                <a:gd name="connsiteX1" fmla="*/ 1020757 w 1871657"/>
                <a:gd name="connsiteY1" fmla="*/ 30437 h 1155319"/>
                <a:gd name="connsiteX2" fmla="*/ 892169 w 1871657"/>
                <a:gd name="connsiteY2" fmla="*/ 307456 h 1155319"/>
                <a:gd name="connsiteX3" fmla="*/ 1319207 w 1871657"/>
                <a:gd name="connsiteY3" fmla="*/ 246337 h 1155319"/>
                <a:gd name="connsiteX4" fmla="*/ 839782 w 1871657"/>
                <a:gd name="connsiteY4" fmla="*/ 537644 h 1155319"/>
                <a:gd name="connsiteX5" fmla="*/ 1681157 w 1871657"/>
                <a:gd name="connsiteY5" fmla="*/ 373337 h 1155319"/>
                <a:gd name="connsiteX6" fmla="*/ 1177126 w 1871657"/>
                <a:gd name="connsiteY6" fmla="*/ 817044 h 1155319"/>
                <a:gd name="connsiteX7" fmla="*/ 1871657 w 1871657"/>
                <a:gd name="connsiteY7" fmla="*/ 773387 h 1155319"/>
                <a:gd name="connsiteX8" fmla="*/ 0 w 1871657"/>
                <a:gd name="connsiteY8" fmla="*/ 989287 h 1155319"/>
                <a:gd name="connsiteX9" fmla="*/ 3175 w 1871657"/>
                <a:gd name="connsiteY9" fmla="*/ 702743 h 11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657" h="1155319">
                  <a:moveTo>
                    <a:pt x="3175" y="702743"/>
                  </a:moveTo>
                  <a:cubicBezTo>
                    <a:pt x="395021" y="41549"/>
                    <a:pt x="905136" y="-65607"/>
                    <a:pt x="1020757" y="30437"/>
                  </a:cubicBezTo>
                  <a:cubicBezTo>
                    <a:pt x="1148815" y="158495"/>
                    <a:pt x="890318" y="315130"/>
                    <a:pt x="892169" y="307456"/>
                  </a:cubicBezTo>
                  <a:cubicBezTo>
                    <a:pt x="898783" y="310102"/>
                    <a:pt x="1260206" y="196067"/>
                    <a:pt x="1319207" y="246337"/>
                  </a:cubicBezTo>
                  <a:cubicBezTo>
                    <a:pt x="1420807" y="359843"/>
                    <a:pt x="869945" y="537908"/>
                    <a:pt x="839782" y="537644"/>
                  </a:cubicBezTo>
                  <a:cubicBezTo>
                    <a:pt x="897726" y="527855"/>
                    <a:pt x="1603105" y="257185"/>
                    <a:pt x="1681157" y="373337"/>
                  </a:cubicBezTo>
                  <a:cubicBezTo>
                    <a:pt x="1789371" y="500866"/>
                    <a:pt x="1197499" y="810958"/>
                    <a:pt x="1177126" y="817044"/>
                  </a:cubicBezTo>
                  <a:cubicBezTo>
                    <a:pt x="1207024" y="797730"/>
                    <a:pt x="1825090" y="618870"/>
                    <a:pt x="1871657" y="773387"/>
                  </a:cubicBezTo>
                  <a:cubicBezTo>
                    <a:pt x="1823505" y="1026329"/>
                    <a:pt x="664102" y="1361820"/>
                    <a:pt x="0" y="989287"/>
                  </a:cubicBezTo>
                  <a:cubicBezTo>
                    <a:pt x="1058" y="893772"/>
                    <a:pt x="2117" y="798258"/>
                    <a:pt x="3175" y="702743"/>
                  </a:cubicBezTo>
                  <a:close/>
                </a:path>
              </a:pathLst>
            </a:custGeom>
            <a:solidFill>
              <a:srgbClr val="96807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0" name="Rectangle 9">
              <a:extLst>
                <a:ext uri="{FF2B5EF4-FFF2-40B4-BE49-F238E27FC236}">
                  <a16:creationId xmlns:a16="http://schemas.microsoft.com/office/drawing/2014/main" id="{135232F1-2E4D-E9AC-5CCB-4FE0AD860BC6}"/>
                </a:ext>
              </a:extLst>
            </p:cNvPr>
            <p:cNvSpPr/>
            <p:nvPr/>
          </p:nvSpPr>
          <p:spPr>
            <a:xfrm>
              <a:off x="3264696" y="2832363"/>
              <a:ext cx="1871657" cy="1155319"/>
            </a:xfrm>
            <a:custGeom>
              <a:avLst/>
              <a:gdLst>
                <a:gd name="connsiteX0" fmla="*/ 0 w 1192207"/>
                <a:gd name="connsiteY0" fmla="*/ 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0 w 1192207"/>
                <a:gd name="connsiteY4" fmla="*/ 0 h 704850"/>
                <a:gd name="connsiteX0" fmla="*/ 12700 w 1192207"/>
                <a:gd name="connsiteY0" fmla="*/ 26035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12700 w 1192207"/>
                <a:gd name="connsiteY4" fmla="*/ 260350 h 704850"/>
                <a:gd name="connsiteX0" fmla="*/ 0 w 1179507"/>
                <a:gd name="connsiteY0" fmla="*/ 260350 h 704850"/>
                <a:gd name="connsiteX1" fmla="*/ 1179507 w 1179507"/>
                <a:gd name="connsiteY1" fmla="*/ 0 h 704850"/>
                <a:gd name="connsiteX2" fmla="*/ 1179507 w 1179507"/>
                <a:gd name="connsiteY2" fmla="*/ 704850 h 704850"/>
                <a:gd name="connsiteX3" fmla="*/ 63500 w 1179507"/>
                <a:gd name="connsiteY3" fmla="*/ 615950 h 704850"/>
                <a:gd name="connsiteX4" fmla="*/ 0 w 1179507"/>
                <a:gd name="connsiteY4" fmla="*/ 260350 h 704850"/>
                <a:gd name="connsiteX0" fmla="*/ 0 w 1179507"/>
                <a:gd name="connsiteY0" fmla="*/ 260350 h 726045"/>
                <a:gd name="connsiteX1" fmla="*/ 1179507 w 1179507"/>
                <a:gd name="connsiteY1" fmla="*/ 0 h 726045"/>
                <a:gd name="connsiteX2" fmla="*/ 1179507 w 1179507"/>
                <a:gd name="connsiteY2" fmla="*/ 704850 h 726045"/>
                <a:gd name="connsiteX3" fmla="*/ 63500 w 1179507"/>
                <a:gd name="connsiteY3" fmla="*/ 615950 h 726045"/>
                <a:gd name="connsiteX4" fmla="*/ 0 w 1179507"/>
                <a:gd name="connsiteY4" fmla="*/ 260350 h 726045"/>
                <a:gd name="connsiteX0" fmla="*/ 0 w 1935157"/>
                <a:gd name="connsiteY0" fmla="*/ 260350 h 668165"/>
                <a:gd name="connsiteX1" fmla="*/ 1179507 w 1935157"/>
                <a:gd name="connsiteY1" fmla="*/ 0 h 668165"/>
                <a:gd name="connsiteX2" fmla="*/ 1935157 w 1935157"/>
                <a:gd name="connsiteY2" fmla="*/ 400050 h 668165"/>
                <a:gd name="connsiteX3" fmla="*/ 63500 w 1935157"/>
                <a:gd name="connsiteY3" fmla="*/ 615950 h 668165"/>
                <a:gd name="connsiteX4" fmla="*/ 0 w 1935157"/>
                <a:gd name="connsiteY4" fmla="*/ 260350 h 668165"/>
                <a:gd name="connsiteX0" fmla="*/ 0 w 1935157"/>
                <a:gd name="connsiteY0" fmla="*/ 276236 h 684051"/>
                <a:gd name="connsiteX1" fmla="*/ 1179507 w 1935157"/>
                <a:gd name="connsiteY1" fmla="*/ 15886 h 684051"/>
                <a:gd name="connsiteX2" fmla="*/ 1744657 w 1935157"/>
                <a:gd name="connsiteY2" fmla="*/ 15886 h 684051"/>
                <a:gd name="connsiteX3" fmla="*/ 1935157 w 1935157"/>
                <a:gd name="connsiteY3" fmla="*/ 415936 h 684051"/>
                <a:gd name="connsiteX4" fmla="*/ 63500 w 1935157"/>
                <a:gd name="connsiteY4" fmla="*/ 631836 h 684051"/>
                <a:gd name="connsiteX5" fmla="*/ 0 w 1935157"/>
                <a:gd name="connsiteY5" fmla="*/ 276236 h 684051"/>
                <a:gd name="connsiteX0" fmla="*/ 0 w 1935157"/>
                <a:gd name="connsiteY0" fmla="*/ 387350 h 795165"/>
                <a:gd name="connsiteX1" fmla="*/ 1382707 w 1935157"/>
                <a:gd name="connsiteY1" fmla="*/ 0 h 795165"/>
                <a:gd name="connsiteX2" fmla="*/ 1744657 w 1935157"/>
                <a:gd name="connsiteY2" fmla="*/ 127000 h 795165"/>
                <a:gd name="connsiteX3" fmla="*/ 1935157 w 1935157"/>
                <a:gd name="connsiteY3" fmla="*/ 527050 h 795165"/>
                <a:gd name="connsiteX4" fmla="*/ 63500 w 1935157"/>
                <a:gd name="connsiteY4" fmla="*/ 742950 h 795165"/>
                <a:gd name="connsiteX5" fmla="*/ 0 w 1935157"/>
                <a:gd name="connsiteY5" fmla="*/ 387350 h 7951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1382707 w 1935157"/>
                <a:gd name="connsiteY2" fmla="*/ 215900 h 1011065"/>
                <a:gd name="connsiteX3" fmla="*/ 1744657 w 1935157"/>
                <a:gd name="connsiteY3" fmla="*/ 342900 h 1011065"/>
                <a:gd name="connsiteX4" fmla="*/ 1935157 w 1935157"/>
                <a:gd name="connsiteY4" fmla="*/ 742950 h 1011065"/>
                <a:gd name="connsiteX5" fmla="*/ 63500 w 1935157"/>
                <a:gd name="connsiteY5" fmla="*/ 958850 h 1011065"/>
                <a:gd name="connsiteX6" fmla="*/ 0 w 1935157"/>
                <a:gd name="connsiteY6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1744657 w 1935157"/>
                <a:gd name="connsiteY4" fmla="*/ 342900 h 1011065"/>
                <a:gd name="connsiteX5" fmla="*/ 1935157 w 1935157"/>
                <a:gd name="connsiteY5" fmla="*/ 742950 h 1011065"/>
                <a:gd name="connsiteX6" fmla="*/ 63500 w 1935157"/>
                <a:gd name="connsiteY6" fmla="*/ 958850 h 1011065"/>
                <a:gd name="connsiteX7" fmla="*/ 0 w 1935157"/>
                <a:gd name="connsiteY7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935157 w 1935157"/>
                <a:gd name="connsiteY6" fmla="*/ 742950 h 1011065"/>
                <a:gd name="connsiteX7" fmla="*/ 63500 w 1935157"/>
                <a:gd name="connsiteY7" fmla="*/ 958850 h 1011065"/>
                <a:gd name="connsiteX8" fmla="*/ 0 w 1935157"/>
                <a:gd name="connsiteY8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281107 w 1935157"/>
                <a:gd name="connsiteY6" fmla="*/ 793750 h 1011065"/>
                <a:gd name="connsiteX7" fmla="*/ 1935157 w 1935157"/>
                <a:gd name="connsiteY7" fmla="*/ 742950 h 1011065"/>
                <a:gd name="connsiteX8" fmla="*/ 63500 w 1935157"/>
                <a:gd name="connsiteY8" fmla="*/ 958850 h 1011065"/>
                <a:gd name="connsiteX9" fmla="*/ 0 w 1935157"/>
                <a:gd name="connsiteY9" fmla="*/ 603250 h 1011065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47770 w 1935157"/>
                <a:gd name="connsiteY6" fmla="*/ 791369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048825"/>
                <a:gd name="connsiteX1" fmla="*/ 1084257 w 1935157"/>
                <a:gd name="connsiteY1" fmla="*/ 0 h 1048825"/>
                <a:gd name="connsiteX2" fmla="*/ 969957 w 1935157"/>
                <a:gd name="connsiteY2" fmla="*/ 279400 h 1048825"/>
                <a:gd name="connsiteX3" fmla="*/ 1382707 w 1935157"/>
                <a:gd name="connsiteY3" fmla="*/ 215900 h 1048825"/>
                <a:gd name="connsiteX4" fmla="*/ 893757 w 1935157"/>
                <a:gd name="connsiteY4" fmla="*/ 514350 h 1048825"/>
                <a:gd name="connsiteX5" fmla="*/ 1744657 w 1935157"/>
                <a:gd name="connsiteY5" fmla="*/ 342900 h 1048825"/>
                <a:gd name="connsiteX6" fmla="*/ 1247770 w 1935157"/>
                <a:gd name="connsiteY6" fmla="*/ 791369 h 1048825"/>
                <a:gd name="connsiteX7" fmla="*/ 1935157 w 1935157"/>
                <a:gd name="connsiteY7" fmla="*/ 742950 h 1048825"/>
                <a:gd name="connsiteX8" fmla="*/ 63500 w 1935157"/>
                <a:gd name="connsiteY8" fmla="*/ 958850 h 1048825"/>
                <a:gd name="connsiteX9" fmla="*/ 0 w 1935157"/>
                <a:gd name="connsiteY9" fmla="*/ 603250 h 1048825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7770 w 1935157"/>
                <a:gd name="connsiteY6" fmla="*/ 791369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2625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9889 h 1131521"/>
                <a:gd name="connsiteX1" fmla="*/ 1084257 w 1935157"/>
                <a:gd name="connsiteY1" fmla="*/ 6639 h 1131521"/>
                <a:gd name="connsiteX2" fmla="*/ 955669 w 1935157"/>
                <a:gd name="connsiteY2" fmla="*/ 283658 h 1131521"/>
                <a:gd name="connsiteX3" fmla="*/ 1382707 w 1935157"/>
                <a:gd name="connsiteY3" fmla="*/ 222539 h 1131521"/>
                <a:gd name="connsiteX4" fmla="*/ 903282 w 1935157"/>
                <a:gd name="connsiteY4" fmla="*/ 513846 h 1131521"/>
                <a:gd name="connsiteX5" fmla="*/ 1744657 w 1935157"/>
                <a:gd name="connsiteY5" fmla="*/ 349539 h 1131521"/>
                <a:gd name="connsiteX6" fmla="*/ 1240626 w 1935157"/>
                <a:gd name="connsiteY6" fmla="*/ 793246 h 1131521"/>
                <a:gd name="connsiteX7" fmla="*/ 1935157 w 1935157"/>
                <a:gd name="connsiteY7" fmla="*/ 749589 h 1131521"/>
                <a:gd name="connsiteX8" fmla="*/ 63500 w 1935157"/>
                <a:gd name="connsiteY8" fmla="*/ 965489 h 1131521"/>
                <a:gd name="connsiteX9" fmla="*/ 0 w 1935157"/>
                <a:gd name="connsiteY9" fmla="*/ 609889 h 1131521"/>
                <a:gd name="connsiteX0" fmla="*/ 0 w 1935157"/>
                <a:gd name="connsiteY0" fmla="*/ 623453 h 1145085"/>
                <a:gd name="connsiteX1" fmla="*/ 1084257 w 1935157"/>
                <a:gd name="connsiteY1" fmla="*/ 20203 h 1145085"/>
                <a:gd name="connsiteX2" fmla="*/ 955669 w 1935157"/>
                <a:gd name="connsiteY2" fmla="*/ 297222 h 1145085"/>
                <a:gd name="connsiteX3" fmla="*/ 1382707 w 1935157"/>
                <a:gd name="connsiteY3" fmla="*/ 236103 h 1145085"/>
                <a:gd name="connsiteX4" fmla="*/ 903282 w 1935157"/>
                <a:gd name="connsiteY4" fmla="*/ 527410 h 1145085"/>
                <a:gd name="connsiteX5" fmla="*/ 1744657 w 1935157"/>
                <a:gd name="connsiteY5" fmla="*/ 363103 h 1145085"/>
                <a:gd name="connsiteX6" fmla="*/ 1240626 w 1935157"/>
                <a:gd name="connsiteY6" fmla="*/ 806810 h 1145085"/>
                <a:gd name="connsiteX7" fmla="*/ 1935157 w 1935157"/>
                <a:gd name="connsiteY7" fmla="*/ 763153 h 1145085"/>
                <a:gd name="connsiteX8" fmla="*/ 63500 w 1935157"/>
                <a:gd name="connsiteY8" fmla="*/ 979053 h 1145085"/>
                <a:gd name="connsiteX9" fmla="*/ 0 w 1935157"/>
                <a:gd name="connsiteY9" fmla="*/ 623453 h 1145085"/>
                <a:gd name="connsiteX0" fmla="*/ 0 w 1885150"/>
                <a:gd name="connsiteY0" fmla="*/ 665653 h 1142042"/>
                <a:gd name="connsiteX1" fmla="*/ 1034250 w 1885150"/>
                <a:gd name="connsiteY1" fmla="*/ 17160 h 1142042"/>
                <a:gd name="connsiteX2" fmla="*/ 905662 w 1885150"/>
                <a:gd name="connsiteY2" fmla="*/ 294179 h 1142042"/>
                <a:gd name="connsiteX3" fmla="*/ 1332700 w 1885150"/>
                <a:gd name="connsiteY3" fmla="*/ 233060 h 1142042"/>
                <a:gd name="connsiteX4" fmla="*/ 853275 w 1885150"/>
                <a:gd name="connsiteY4" fmla="*/ 524367 h 1142042"/>
                <a:gd name="connsiteX5" fmla="*/ 1694650 w 1885150"/>
                <a:gd name="connsiteY5" fmla="*/ 360060 h 1142042"/>
                <a:gd name="connsiteX6" fmla="*/ 1190619 w 1885150"/>
                <a:gd name="connsiteY6" fmla="*/ 803767 h 1142042"/>
                <a:gd name="connsiteX7" fmla="*/ 1885150 w 1885150"/>
                <a:gd name="connsiteY7" fmla="*/ 760110 h 1142042"/>
                <a:gd name="connsiteX8" fmla="*/ 13493 w 1885150"/>
                <a:gd name="connsiteY8" fmla="*/ 976010 h 1142042"/>
                <a:gd name="connsiteX9" fmla="*/ 0 w 1885150"/>
                <a:gd name="connsiteY9" fmla="*/ 665653 h 1142042"/>
                <a:gd name="connsiteX0" fmla="*/ 0 w 1885150"/>
                <a:gd name="connsiteY0" fmla="*/ 670263 h 1146652"/>
                <a:gd name="connsiteX1" fmla="*/ 1034250 w 1885150"/>
                <a:gd name="connsiteY1" fmla="*/ 21770 h 1146652"/>
                <a:gd name="connsiteX2" fmla="*/ 905662 w 1885150"/>
                <a:gd name="connsiteY2" fmla="*/ 298789 h 1146652"/>
                <a:gd name="connsiteX3" fmla="*/ 1332700 w 1885150"/>
                <a:gd name="connsiteY3" fmla="*/ 237670 h 1146652"/>
                <a:gd name="connsiteX4" fmla="*/ 853275 w 1885150"/>
                <a:gd name="connsiteY4" fmla="*/ 528977 h 1146652"/>
                <a:gd name="connsiteX5" fmla="*/ 1694650 w 1885150"/>
                <a:gd name="connsiteY5" fmla="*/ 364670 h 1146652"/>
                <a:gd name="connsiteX6" fmla="*/ 1190619 w 1885150"/>
                <a:gd name="connsiteY6" fmla="*/ 808377 h 1146652"/>
                <a:gd name="connsiteX7" fmla="*/ 1885150 w 1885150"/>
                <a:gd name="connsiteY7" fmla="*/ 764720 h 1146652"/>
                <a:gd name="connsiteX8" fmla="*/ 13493 w 1885150"/>
                <a:gd name="connsiteY8" fmla="*/ 980620 h 1146652"/>
                <a:gd name="connsiteX9" fmla="*/ 0 w 1885150"/>
                <a:gd name="connsiteY9" fmla="*/ 670263 h 1146652"/>
                <a:gd name="connsiteX0" fmla="*/ 3175 w 1871657"/>
                <a:gd name="connsiteY0" fmla="*/ 692180 h 1144756"/>
                <a:gd name="connsiteX1" fmla="*/ 1020757 w 1871657"/>
                <a:gd name="connsiteY1" fmla="*/ 19874 h 1144756"/>
                <a:gd name="connsiteX2" fmla="*/ 892169 w 1871657"/>
                <a:gd name="connsiteY2" fmla="*/ 296893 h 1144756"/>
                <a:gd name="connsiteX3" fmla="*/ 1319207 w 1871657"/>
                <a:gd name="connsiteY3" fmla="*/ 235774 h 1144756"/>
                <a:gd name="connsiteX4" fmla="*/ 839782 w 1871657"/>
                <a:gd name="connsiteY4" fmla="*/ 527081 h 1144756"/>
                <a:gd name="connsiteX5" fmla="*/ 1681157 w 1871657"/>
                <a:gd name="connsiteY5" fmla="*/ 362774 h 1144756"/>
                <a:gd name="connsiteX6" fmla="*/ 1177126 w 1871657"/>
                <a:gd name="connsiteY6" fmla="*/ 806481 h 1144756"/>
                <a:gd name="connsiteX7" fmla="*/ 1871657 w 1871657"/>
                <a:gd name="connsiteY7" fmla="*/ 762824 h 1144756"/>
                <a:gd name="connsiteX8" fmla="*/ 0 w 1871657"/>
                <a:gd name="connsiteY8" fmla="*/ 978724 h 1144756"/>
                <a:gd name="connsiteX9" fmla="*/ 3175 w 1871657"/>
                <a:gd name="connsiteY9" fmla="*/ 692180 h 1144756"/>
                <a:gd name="connsiteX0" fmla="*/ 3175 w 1871657"/>
                <a:gd name="connsiteY0" fmla="*/ 695514 h 1148090"/>
                <a:gd name="connsiteX1" fmla="*/ 1020757 w 1871657"/>
                <a:gd name="connsiteY1" fmla="*/ 23208 h 1148090"/>
                <a:gd name="connsiteX2" fmla="*/ 892169 w 1871657"/>
                <a:gd name="connsiteY2" fmla="*/ 300227 h 1148090"/>
                <a:gd name="connsiteX3" fmla="*/ 1319207 w 1871657"/>
                <a:gd name="connsiteY3" fmla="*/ 239108 h 1148090"/>
                <a:gd name="connsiteX4" fmla="*/ 839782 w 1871657"/>
                <a:gd name="connsiteY4" fmla="*/ 530415 h 1148090"/>
                <a:gd name="connsiteX5" fmla="*/ 1681157 w 1871657"/>
                <a:gd name="connsiteY5" fmla="*/ 366108 h 1148090"/>
                <a:gd name="connsiteX6" fmla="*/ 1177126 w 1871657"/>
                <a:gd name="connsiteY6" fmla="*/ 809815 h 1148090"/>
                <a:gd name="connsiteX7" fmla="*/ 1871657 w 1871657"/>
                <a:gd name="connsiteY7" fmla="*/ 766158 h 1148090"/>
                <a:gd name="connsiteX8" fmla="*/ 0 w 1871657"/>
                <a:gd name="connsiteY8" fmla="*/ 982058 h 1148090"/>
                <a:gd name="connsiteX9" fmla="*/ 3175 w 1871657"/>
                <a:gd name="connsiteY9" fmla="*/ 695514 h 1148090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2743 h 1155319"/>
                <a:gd name="connsiteX1" fmla="*/ 1020757 w 1871657"/>
                <a:gd name="connsiteY1" fmla="*/ 30437 h 1155319"/>
                <a:gd name="connsiteX2" fmla="*/ 892169 w 1871657"/>
                <a:gd name="connsiteY2" fmla="*/ 307456 h 1155319"/>
                <a:gd name="connsiteX3" fmla="*/ 1319207 w 1871657"/>
                <a:gd name="connsiteY3" fmla="*/ 246337 h 1155319"/>
                <a:gd name="connsiteX4" fmla="*/ 839782 w 1871657"/>
                <a:gd name="connsiteY4" fmla="*/ 537644 h 1155319"/>
                <a:gd name="connsiteX5" fmla="*/ 1681157 w 1871657"/>
                <a:gd name="connsiteY5" fmla="*/ 373337 h 1155319"/>
                <a:gd name="connsiteX6" fmla="*/ 1177126 w 1871657"/>
                <a:gd name="connsiteY6" fmla="*/ 817044 h 1155319"/>
                <a:gd name="connsiteX7" fmla="*/ 1871657 w 1871657"/>
                <a:gd name="connsiteY7" fmla="*/ 773387 h 1155319"/>
                <a:gd name="connsiteX8" fmla="*/ 0 w 1871657"/>
                <a:gd name="connsiteY8" fmla="*/ 989287 h 1155319"/>
                <a:gd name="connsiteX9" fmla="*/ 3175 w 1871657"/>
                <a:gd name="connsiteY9" fmla="*/ 702743 h 11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657" h="1155319">
                  <a:moveTo>
                    <a:pt x="3175" y="702743"/>
                  </a:moveTo>
                  <a:cubicBezTo>
                    <a:pt x="395021" y="41549"/>
                    <a:pt x="905136" y="-65607"/>
                    <a:pt x="1020757" y="30437"/>
                  </a:cubicBezTo>
                  <a:cubicBezTo>
                    <a:pt x="1148815" y="158495"/>
                    <a:pt x="890318" y="315130"/>
                    <a:pt x="892169" y="307456"/>
                  </a:cubicBezTo>
                  <a:cubicBezTo>
                    <a:pt x="898783" y="310102"/>
                    <a:pt x="1260206" y="196067"/>
                    <a:pt x="1319207" y="246337"/>
                  </a:cubicBezTo>
                  <a:cubicBezTo>
                    <a:pt x="1420807" y="359843"/>
                    <a:pt x="869945" y="537908"/>
                    <a:pt x="839782" y="537644"/>
                  </a:cubicBezTo>
                  <a:cubicBezTo>
                    <a:pt x="897726" y="527855"/>
                    <a:pt x="1603105" y="257185"/>
                    <a:pt x="1681157" y="373337"/>
                  </a:cubicBezTo>
                  <a:cubicBezTo>
                    <a:pt x="1789371" y="500866"/>
                    <a:pt x="1197499" y="810958"/>
                    <a:pt x="1177126" y="817044"/>
                  </a:cubicBezTo>
                  <a:cubicBezTo>
                    <a:pt x="1207024" y="797730"/>
                    <a:pt x="1825090" y="618870"/>
                    <a:pt x="1871657" y="773387"/>
                  </a:cubicBezTo>
                  <a:cubicBezTo>
                    <a:pt x="1823505" y="1026329"/>
                    <a:pt x="664102" y="1361820"/>
                    <a:pt x="0" y="989287"/>
                  </a:cubicBezTo>
                  <a:cubicBezTo>
                    <a:pt x="1058" y="893772"/>
                    <a:pt x="2117" y="798258"/>
                    <a:pt x="3175" y="702743"/>
                  </a:cubicBezTo>
                  <a:close/>
                </a:path>
              </a:pathLst>
            </a:custGeom>
            <a:solidFill>
              <a:srgbClr val="0611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1" name="Oval 12">
              <a:extLst>
                <a:ext uri="{FF2B5EF4-FFF2-40B4-BE49-F238E27FC236}">
                  <a16:creationId xmlns:a16="http://schemas.microsoft.com/office/drawing/2014/main" id="{542BF287-FC93-9395-31A0-7C53EA1997A6}"/>
                </a:ext>
              </a:extLst>
            </p:cNvPr>
            <p:cNvSpPr/>
            <p:nvPr/>
          </p:nvSpPr>
          <p:spPr>
            <a:xfrm rot="17705836">
              <a:off x="3251689" y="2217135"/>
              <a:ext cx="203364" cy="527473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  <a:gd name="connsiteX0" fmla="*/ 0 w 444195"/>
                <a:gd name="connsiteY0" fmla="*/ 241232 h 482463"/>
                <a:gd name="connsiteX1" fmla="*/ 192882 w 444195"/>
                <a:gd name="connsiteY1" fmla="*/ 4 h 482463"/>
                <a:gd name="connsiteX2" fmla="*/ 444194 w 444195"/>
                <a:gd name="connsiteY2" fmla="*/ 237005 h 482463"/>
                <a:gd name="connsiteX3" fmla="*/ 192882 w 444195"/>
                <a:gd name="connsiteY3" fmla="*/ 482460 h 482463"/>
                <a:gd name="connsiteX4" fmla="*/ 0 w 444195"/>
                <a:gd name="connsiteY4" fmla="*/ 241232 h 482463"/>
                <a:gd name="connsiteX0" fmla="*/ 0 w 444195"/>
                <a:gd name="connsiteY0" fmla="*/ 241232 h 479578"/>
                <a:gd name="connsiteX1" fmla="*/ 192882 w 444195"/>
                <a:gd name="connsiteY1" fmla="*/ 4 h 479578"/>
                <a:gd name="connsiteX2" fmla="*/ 444194 w 444195"/>
                <a:gd name="connsiteY2" fmla="*/ 237005 h 479578"/>
                <a:gd name="connsiteX3" fmla="*/ 195386 w 444195"/>
                <a:gd name="connsiteY3" fmla="*/ 479576 h 479578"/>
                <a:gd name="connsiteX4" fmla="*/ 0 w 444195"/>
                <a:gd name="connsiteY4" fmla="*/ 241232 h 479578"/>
                <a:gd name="connsiteX0" fmla="*/ 2 w 444197"/>
                <a:gd name="connsiteY0" fmla="*/ 242035 h 480381"/>
                <a:gd name="connsiteX1" fmla="*/ 192884 w 444197"/>
                <a:gd name="connsiteY1" fmla="*/ 807 h 480381"/>
                <a:gd name="connsiteX2" fmla="*/ 444196 w 444197"/>
                <a:gd name="connsiteY2" fmla="*/ 237808 h 480381"/>
                <a:gd name="connsiteX3" fmla="*/ 195388 w 444197"/>
                <a:gd name="connsiteY3" fmla="*/ 480379 h 480381"/>
                <a:gd name="connsiteX4" fmla="*/ 2 w 444197"/>
                <a:gd name="connsiteY4" fmla="*/ 242035 h 48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197" h="480381">
                  <a:moveTo>
                    <a:pt x="2" y="242035"/>
                  </a:moveTo>
                  <a:cubicBezTo>
                    <a:pt x="-415" y="162106"/>
                    <a:pt x="50702" y="12425"/>
                    <a:pt x="192884" y="807"/>
                  </a:cubicBezTo>
                  <a:cubicBezTo>
                    <a:pt x="335066" y="-10811"/>
                    <a:pt x="444196" y="104581"/>
                    <a:pt x="444196" y="237808"/>
                  </a:cubicBezTo>
                  <a:cubicBezTo>
                    <a:pt x="444196" y="371035"/>
                    <a:pt x="269420" y="479675"/>
                    <a:pt x="195388" y="480379"/>
                  </a:cubicBezTo>
                  <a:cubicBezTo>
                    <a:pt x="121356" y="481084"/>
                    <a:pt x="419" y="321964"/>
                    <a:pt x="2" y="242035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2" name="Oval 12">
              <a:extLst>
                <a:ext uri="{FF2B5EF4-FFF2-40B4-BE49-F238E27FC236}">
                  <a16:creationId xmlns:a16="http://schemas.microsoft.com/office/drawing/2014/main" id="{3BC942C6-D36C-F855-5F12-931BB4DD9E64}"/>
                </a:ext>
              </a:extLst>
            </p:cNvPr>
            <p:cNvSpPr/>
            <p:nvPr/>
          </p:nvSpPr>
          <p:spPr>
            <a:xfrm rot="20570730">
              <a:off x="4885914" y="4587617"/>
              <a:ext cx="290699" cy="305688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3" name="Oval 12">
              <a:extLst>
                <a:ext uri="{FF2B5EF4-FFF2-40B4-BE49-F238E27FC236}">
                  <a16:creationId xmlns:a16="http://schemas.microsoft.com/office/drawing/2014/main" id="{A46D03D2-AB44-6174-7995-E4A3DE3358C0}"/>
                </a:ext>
              </a:extLst>
            </p:cNvPr>
            <p:cNvSpPr/>
            <p:nvPr/>
          </p:nvSpPr>
          <p:spPr>
            <a:xfrm rot="706300">
              <a:off x="4136714" y="4907546"/>
              <a:ext cx="290699" cy="305688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4" name="Oval 12">
              <a:extLst>
                <a:ext uri="{FF2B5EF4-FFF2-40B4-BE49-F238E27FC236}">
                  <a16:creationId xmlns:a16="http://schemas.microsoft.com/office/drawing/2014/main" id="{F4CDC1FF-D0EB-8E5A-0E7B-5C31A95CD35E}"/>
                </a:ext>
              </a:extLst>
            </p:cNvPr>
            <p:cNvSpPr/>
            <p:nvPr/>
          </p:nvSpPr>
          <p:spPr>
            <a:xfrm rot="20983858">
              <a:off x="4151419" y="4679957"/>
              <a:ext cx="290699" cy="38287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5" name="Oval 12">
              <a:extLst>
                <a:ext uri="{FF2B5EF4-FFF2-40B4-BE49-F238E27FC236}">
                  <a16:creationId xmlns:a16="http://schemas.microsoft.com/office/drawing/2014/main" id="{1979925B-7290-729E-0A42-2A485232AB4C}"/>
                </a:ext>
              </a:extLst>
            </p:cNvPr>
            <p:cNvSpPr/>
            <p:nvPr/>
          </p:nvSpPr>
          <p:spPr>
            <a:xfrm rot="19814898">
              <a:off x="4829589" y="4322230"/>
              <a:ext cx="229811" cy="38287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6" name="Oval 12">
              <a:extLst>
                <a:ext uri="{FF2B5EF4-FFF2-40B4-BE49-F238E27FC236}">
                  <a16:creationId xmlns:a16="http://schemas.microsoft.com/office/drawing/2014/main" id="{358EBEB2-44AC-984C-8300-E0CE1406EF73}"/>
                </a:ext>
              </a:extLst>
            </p:cNvPr>
            <p:cNvSpPr/>
            <p:nvPr/>
          </p:nvSpPr>
          <p:spPr>
            <a:xfrm rot="20927774">
              <a:off x="5314416" y="6158997"/>
              <a:ext cx="239468" cy="245406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7" name="Oval 12">
              <a:extLst>
                <a:ext uri="{FF2B5EF4-FFF2-40B4-BE49-F238E27FC236}">
                  <a16:creationId xmlns:a16="http://schemas.microsoft.com/office/drawing/2014/main" id="{8BD2A164-A279-AE50-8A70-3AA0427CBB24}"/>
                </a:ext>
              </a:extLst>
            </p:cNvPr>
            <p:cNvSpPr/>
            <p:nvPr/>
          </p:nvSpPr>
          <p:spPr>
            <a:xfrm rot="1634124">
              <a:off x="3736511" y="6240881"/>
              <a:ext cx="268410" cy="312023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  <a:gd name="connsiteX0" fmla="*/ 54500 w 440264"/>
                <a:gd name="connsiteY0" fmla="*/ 243131 h 615839"/>
                <a:gd name="connsiteX1" fmla="*/ 247382 w 440264"/>
                <a:gd name="connsiteY1" fmla="*/ 1903 h 615839"/>
                <a:gd name="connsiteX2" fmla="*/ 440264 w 440264"/>
                <a:gd name="connsiteY2" fmla="*/ 243131 h 615839"/>
                <a:gd name="connsiteX3" fmla="*/ 247382 w 440264"/>
                <a:gd name="connsiteY3" fmla="*/ 484359 h 615839"/>
                <a:gd name="connsiteX4" fmla="*/ 12615 w 440264"/>
                <a:gd name="connsiteY4" fmla="*/ 606706 h 615839"/>
                <a:gd name="connsiteX5" fmla="*/ 54500 w 440264"/>
                <a:gd name="connsiteY5" fmla="*/ 243131 h 615839"/>
                <a:gd name="connsiteX0" fmla="*/ 58314 w 444078"/>
                <a:gd name="connsiteY0" fmla="*/ 243131 h 615841"/>
                <a:gd name="connsiteX1" fmla="*/ 251196 w 444078"/>
                <a:gd name="connsiteY1" fmla="*/ 1903 h 615841"/>
                <a:gd name="connsiteX2" fmla="*/ 444078 w 444078"/>
                <a:gd name="connsiteY2" fmla="*/ 243131 h 615841"/>
                <a:gd name="connsiteX3" fmla="*/ 251196 w 444078"/>
                <a:gd name="connsiteY3" fmla="*/ 484359 h 615841"/>
                <a:gd name="connsiteX4" fmla="*/ 16429 w 444078"/>
                <a:gd name="connsiteY4" fmla="*/ 606706 h 615841"/>
                <a:gd name="connsiteX5" fmla="*/ 58314 w 444078"/>
                <a:gd name="connsiteY5" fmla="*/ 243131 h 61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4078" h="615841">
                  <a:moveTo>
                    <a:pt x="58314" y="243131"/>
                  </a:moveTo>
                  <a:cubicBezTo>
                    <a:pt x="116760" y="135754"/>
                    <a:pt x="66089" y="20953"/>
                    <a:pt x="251196" y="1903"/>
                  </a:cubicBezTo>
                  <a:cubicBezTo>
                    <a:pt x="436303" y="-17147"/>
                    <a:pt x="444078" y="109904"/>
                    <a:pt x="444078" y="243131"/>
                  </a:cubicBezTo>
                  <a:cubicBezTo>
                    <a:pt x="444078" y="376358"/>
                    <a:pt x="322471" y="423763"/>
                    <a:pt x="251196" y="484359"/>
                  </a:cubicBezTo>
                  <a:cubicBezTo>
                    <a:pt x="179921" y="544955"/>
                    <a:pt x="48576" y="646911"/>
                    <a:pt x="16429" y="606706"/>
                  </a:cubicBezTo>
                  <a:cubicBezTo>
                    <a:pt x="-15718" y="566501"/>
                    <a:pt x="-132" y="350508"/>
                    <a:pt x="58314" y="243131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8" name="Oval 12">
              <a:extLst>
                <a:ext uri="{FF2B5EF4-FFF2-40B4-BE49-F238E27FC236}">
                  <a16:creationId xmlns:a16="http://schemas.microsoft.com/office/drawing/2014/main" id="{090C2248-9196-0417-78D6-6C0DE7E2E0A8}"/>
                </a:ext>
              </a:extLst>
            </p:cNvPr>
            <p:cNvSpPr/>
            <p:nvPr/>
          </p:nvSpPr>
          <p:spPr>
            <a:xfrm rot="1328340">
              <a:off x="3939703" y="768439"/>
              <a:ext cx="315961" cy="309185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  <a:gd name="connsiteX0" fmla="*/ 0 w 411902"/>
                <a:gd name="connsiteY0" fmla="*/ 246175 h 487403"/>
                <a:gd name="connsiteX1" fmla="*/ 192882 w 411902"/>
                <a:gd name="connsiteY1" fmla="*/ 4947 h 487403"/>
                <a:gd name="connsiteX2" fmla="*/ 385764 w 411902"/>
                <a:gd name="connsiteY2" fmla="*/ 246175 h 487403"/>
                <a:gd name="connsiteX3" fmla="*/ 192882 w 411902"/>
                <a:gd name="connsiteY3" fmla="*/ 487403 h 487403"/>
                <a:gd name="connsiteX4" fmla="*/ 0 w 411902"/>
                <a:gd name="connsiteY4" fmla="*/ 246175 h 487403"/>
                <a:gd name="connsiteX0" fmla="*/ 0 w 414324"/>
                <a:gd name="connsiteY0" fmla="*/ 248073 h 489301"/>
                <a:gd name="connsiteX1" fmla="*/ 192882 w 414324"/>
                <a:gd name="connsiteY1" fmla="*/ 6845 h 489301"/>
                <a:gd name="connsiteX2" fmla="*/ 385764 w 414324"/>
                <a:gd name="connsiteY2" fmla="*/ 248073 h 489301"/>
                <a:gd name="connsiteX3" fmla="*/ 192882 w 414324"/>
                <a:gd name="connsiteY3" fmla="*/ 489301 h 489301"/>
                <a:gd name="connsiteX4" fmla="*/ 0 w 414324"/>
                <a:gd name="connsiteY4" fmla="*/ 248073 h 489301"/>
                <a:gd name="connsiteX0" fmla="*/ 0 w 419287"/>
                <a:gd name="connsiteY0" fmla="*/ 248672 h 489900"/>
                <a:gd name="connsiteX1" fmla="*/ 192882 w 419287"/>
                <a:gd name="connsiteY1" fmla="*/ 7444 h 489900"/>
                <a:gd name="connsiteX2" fmla="*/ 385764 w 419287"/>
                <a:gd name="connsiteY2" fmla="*/ 248672 h 489900"/>
                <a:gd name="connsiteX3" fmla="*/ 192882 w 419287"/>
                <a:gd name="connsiteY3" fmla="*/ 489900 h 489900"/>
                <a:gd name="connsiteX4" fmla="*/ 0 w 419287"/>
                <a:gd name="connsiteY4" fmla="*/ 248672 h 48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87" h="489900">
                  <a:moveTo>
                    <a:pt x="0" y="248672"/>
                  </a:moveTo>
                  <a:cubicBezTo>
                    <a:pt x="0" y="115445"/>
                    <a:pt x="7775" y="26494"/>
                    <a:pt x="192882" y="7444"/>
                  </a:cubicBezTo>
                  <a:cubicBezTo>
                    <a:pt x="377989" y="-11606"/>
                    <a:pt x="474907" y="-13401"/>
                    <a:pt x="385764" y="248672"/>
                  </a:cubicBezTo>
                  <a:cubicBezTo>
                    <a:pt x="385764" y="381899"/>
                    <a:pt x="299408" y="489900"/>
                    <a:pt x="192882" y="489900"/>
                  </a:cubicBezTo>
                  <a:cubicBezTo>
                    <a:pt x="86356" y="489900"/>
                    <a:pt x="0" y="381899"/>
                    <a:pt x="0" y="248672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1DFAEF3-8DEE-4D53-F8F6-9C0B98322BE3}"/>
                </a:ext>
              </a:extLst>
            </p:cNvPr>
            <p:cNvSpPr/>
            <p:nvPr/>
          </p:nvSpPr>
          <p:spPr>
            <a:xfrm>
              <a:off x="2820957" y="6514546"/>
              <a:ext cx="198620" cy="140155"/>
            </a:xfrm>
            <a:custGeom>
              <a:avLst/>
              <a:gdLst>
                <a:gd name="connsiteX0" fmla="*/ 194423 w 198620"/>
                <a:gd name="connsiteY0" fmla="*/ 0 h 140155"/>
                <a:gd name="connsiteX1" fmla="*/ 198620 w 198620"/>
                <a:gd name="connsiteY1" fmla="*/ 70526 h 140155"/>
                <a:gd name="connsiteX2" fmla="*/ 195337 w 198620"/>
                <a:gd name="connsiteY2" fmla="*/ 125686 h 140155"/>
                <a:gd name="connsiteX3" fmla="*/ 189325 w 198620"/>
                <a:gd name="connsiteY3" fmla="*/ 125575 h 140155"/>
                <a:gd name="connsiteX4" fmla="*/ 4529 w 198620"/>
                <a:gd name="connsiteY4" fmla="*/ 137028 h 140155"/>
                <a:gd name="connsiteX5" fmla="*/ 183346 w 198620"/>
                <a:gd name="connsiteY5" fmla="*/ 1853 h 140155"/>
                <a:gd name="connsiteX6" fmla="*/ 194423 w 198620"/>
                <a:gd name="connsiteY6" fmla="*/ 0 h 14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20" h="140155">
                  <a:moveTo>
                    <a:pt x="194423" y="0"/>
                  </a:moveTo>
                  <a:lnTo>
                    <a:pt x="198620" y="70526"/>
                  </a:lnTo>
                  <a:lnTo>
                    <a:pt x="195337" y="125686"/>
                  </a:lnTo>
                  <a:lnTo>
                    <a:pt x="189325" y="125575"/>
                  </a:lnTo>
                  <a:cubicBezTo>
                    <a:pt x="104732" y="127651"/>
                    <a:pt x="-25997" y="147743"/>
                    <a:pt x="4529" y="137028"/>
                  </a:cubicBezTo>
                  <a:cubicBezTo>
                    <a:pt x="42232" y="63527"/>
                    <a:pt x="106129" y="23562"/>
                    <a:pt x="183346" y="1853"/>
                  </a:cubicBezTo>
                  <a:lnTo>
                    <a:pt x="194423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3ED5B952-9BA0-42D2-565A-8A500566CAF3}"/>
                </a:ext>
              </a:extLst>
            </p:cNvPr>
            <p:cNvSpPr/>
            <p:nvPr/>
          </p:nvSpPr>
          <p:spPr>
            <a:xfrm rot="20867988">
              <a:off x="4513602" y="6456371"/>
              <a:ext cx="198620" cy="140155"/>
            </a:xfrm>
            <a:custGeom>
              <a:avLst/>
              <a:gdLst>
                <a:gd name="connsiteX0" fmla="*/ 194423 w 198620"/>
                <a:gd name="connsiteY0" fmla="*/ 0 h 140155"/>
                <a:gd name="connsiteX1" fmla="*/ 198620 w 198620"/>
                <a:gd name="connsiteY1" fmla="*/ 70526 h 140155"/>
                <a:gd name="connsiteX2" fmla="*/ 195337 w 198620"/>
                <a:gd name="connsiteY2" fmla="*/ 125686 h 140155"/>
                <a:gd name="connsiteX3" fmla="*/ 189325 w 198620"/>
                <a:gd name="connsiteY3" fmla="*/ 125575 h 140155"/>
                <a:gd name="connsiteX4" fmla="*/ 4529 w 198620"/>
                <a:gd name="connsiteY4" fmla="*/ 137028 h 140155"/>
                <a:gd name="connsiteX5" fmla="*/ 183346 w 198620"/>
                <a:gd name="connsiteY5" fmla="*/ 1853 h 140155"/>
                <a:gd name="connsiteX6" fmla="*/ 194423 w 198620"/>
                <a:gd name="connsiteY6" fmla="*/ 0 h 14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20" h="140155">
                  <a:moveTo>
                    <a:pt x="194423" y="0"/>
                  </a:moveTo>
                  <a:lnTo>
                    <a:pt x="198620" y="70526"/>
                  </a:lnTo>
                  <a:lnTo>
                    <a:pt x="195337" y="125686"/>
                  </a:lnTo>
                  <a:lnTo>
                    <a:pt x="189325" y="125575"/>
                  </a:lnTo>
                  <a:cubicBezTo>
                    <a:pt x="104732" y="127651"/>
                    <a:pt x="-25997" y="147743"/>
                    <a:pt x="4529" y="137028"/>
                  </a:cubicBezTo>
                  <a:cubicBezTo>
                    <a:pt x="42232" y="63527"/>
                    <a:pt x="106129" y="23562"/>
                    <a:pt x="183346" y="1853"/>
                  </a:cubicBezTo>
                  <a:lnTo>
                    <a:pt x="194423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3169E395-4CB0-DE74-F767-1CCCAEFE7CE3}"/>
                </a:ext>
              </a:extLst>
            </p:cNvPr>
            <p:cNvSpPr/>
            <p:nvPr/>
          </p:nvSpPr>
          <p:spPr>
            <a:xfrm rot="19779215" flipV="1">
              <a:off x="4763354" y="6315078"/>
              <a:ext cx="285750" cy="161925"/>
            </a:xfrm>
            <a:custGeom>
              <a:avLst/>
              <a:gdLst>
                <a:gd name="connsiteX0" fmla="*/ 0 w 285750"/>
                <a:gd name="connsiteY0" fmla="*/ 161925 h 161925"/>
                <a:gd name="connsiteX1" fmla="*/ 100013 w 285750"/>
                <a:gd name="connsiteY1" fmla="*/ 52387 h 161925"/>
                <a:gd name="connsiteX2" fmla="*/ 285750 w 285750"/>
                <a:gd name="connsiteY2" fmla="*/ 0 h 161925"/>
                <a:gd name="connsiteX3" fmla="*/ 285750 w 285750"/>
                <a:gd name="connsiteY3" fmla="*/ 0 h 161925"/>
                <a:gd name="connsiteX4" fmla="*/ 285750 w 285750"/>
                <a:gd name="connsiteY4" fmla="*/ 0 h 161925"/>
                <a:gd name="connsiteX5" fmla="*/ 285750 w 285750"/>
                <a:gd name="connsiteY5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0" h="161925">
                  <a:moveTo>
                    <a:pt x="0" y="161925"/>
                  </a:moveTo>
                  <a:cubicBezTo>
                    <a:pt x="26194" y="120649"/>
                    <a:pt x="52388" y="79374"/>
                    <a:pt x="100013" y="52387"/>
                  </a:cubicBezTo>
                  <a:cubicBezTo>
                    <a:pt x="147638" y="25400"/>
                    <a:pt x="285750" y="0"/>
                    <a:pt x="285750" y="0"/>
                  </a:cubicBezTo>
                  <a:lnTo>
                    <a:pt x="285750" y="0"/>
                  </a:lnTo>
                  <a:lnTo>
                    <a:pt x="285750" y="0"/>
                  </a:lnTo>
                  <a:lnTo>
                    <a:pt x="285750" y="0"/>
                  </a:lnTo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2150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185577"/>
            <a:ext cx="12192001" cy="5672423"/>
          </a:xfrm>
          <a:custGeom>
            <a:avLst/>
            <a:gdLst>
              <a:gd name="connsiteX0" fmla="*/ 0 w 12192001"/>
              <a:gd name="connsiteY0" fmla="*/ 0 h 5587757"/>
              <a:gd name="connsiteX1" fmla="*/ 12192001 w 12192001"/>
              <a:gd name="connsiteY1" fmla="*/ 0 h 5587757"/>
              <a:gd name="connsiteX2" fmla="*/ 12192001 w 12192001"/>
              <a:gd name="connsiteY2" fmla="*/ 5587757 h 5587757"/>
              <a:gd name="connsiteX3" fmla="*/ 0 w 12192001"/>
              <a:gd name="connsiteY3" fmla="*/ 5587757 h 5587757"/>
              <a:gd name="connsiteX4" fmla="*/ 0 w 12192001"/>
              <a:gd name="connsiteY4" fmla="*/ 0 h 5587757"/>
              <a:gd name="connsiteX0" fmla="*/ 0 w 12192001"/>
              <a:gd name="connsiteY0" fmla="*/ 84666 h 5672423"/>
              <a:gd name="connsiteX1" fmla="*/ 12192001 w 12192001"/>
              <a:gd name="connsiteY1" fmla="*/ 84666 h 5672423"/>
              <a:gd name="connsiteX2" fmla="*/ 12192001 w 12192001"/>
              <a:gd name="connsiteY2" fmla="*/ 5672423 h 5672423"/>
              <a:gd name="connsiteX3" fmla="*/ 0 w 12192001"/>
              <a:gd name="connsiteY3" fmla="*/ 5672423 h 5672423"/>
              <a:gd name="connsiteX4" fmla="*/ 0 w 12192001"/>
              <a:gd name="connsiteY4" fmla="*/ 84666 h 567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672423">
                <a:moveTo>
                  <a:pt x="0" y="84666"/>
                </a:moveTo>
                <a:cubicBezTo>
                  <a:pt x="4254500" y="-105834"/>
                  <a:pt x="8128001" y="84666"/>
                  <a:pt x="12192001" y="84666"/>
                </a:cubicBezTo>
                <a:lnTo>
                  <a:pt x="12192001" y="5672423"/>
                </a:lnTo>
                <a:lnTo>
                  <a:pt x="0" y="5672423"/>
                </a:lnTo>
                <a:lnTo>
                  <a:pt x="0" y="8466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6537871" y="4019263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40FD3E9F-9664-D239-398E-21C5E7C874AC}"/>
              </a:ext>
            </a:extLst>
          </p:cNvPr>
          <p:cNvSpPr/>
          <p:nvPr/>
        </p:nvSpPr>
        <p:spPr>
          <a:xfrm flipH="1">
            <a:off x="11420510" y="1236812"/>
            <a:ext cx="487792" cy="210517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A09199-6B92-EF50-49D2-C4EC6D44A7FA}"/>
              </a:ext>
            </a:extLst>
          </p:cNvPr>
          <p:cNvGrpSpPr/>
          <p:nvPr/>
        </p:nvGrpSpPr>
        <p:grpSpPr>
          <a:xfrm>
            <a:off x="1435748" y="297707"/>
            <a:ext cx="1011811" cy="848705"/>
            <a:chOff x="-1057780" y="-85304"/>
            <a:chExt cx="8187089" cy="68673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0F9C83-2BCD-F9A0-5295-8A241099DD97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3DBAC36-F45F-82F6-7651-AE493BD8B693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69047E09-15AC-F2BA-90EE-8B90B9E61752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7AC352F8-E042-CCC2-8E93-2F6AB5D3DDD8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C217CAF4-28CD-901C-4984-F2EE1D0C2E60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B20DE5F-A896-09AE-E945-F58B73E3A59F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9B63F82-6E67-7650-4D70-338AF5C31B0A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9690021E-E3F7-AAF9-5DF5-9B2B4035869E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FAF5F6B4-650F-B247-F874-504622EF2AC3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22BCD0BF-99A6-ECD1-63E6-CDE6444A358C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35E49F1A-77E5-E480-F46F-831A3428D54F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E3760A99-6049-1CCF-B78B-14D08207AF85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70EDE23D-55A3-2EAB-8ED5-BB10595298DB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280663-1A32-BB26-A99E-C6987D818EF7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3937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55095403-4691-3D92-D0C4-893D2C7F2623}"/>
              </a:ext>
            </a:extLst>
          </p:cNvPr>
          <p:cNvSpPr/>
          <p:nvPr/>
        </p:nvSpPr>
        <p:spPr>
          <a:xfrm flipH="1">
            <a:off x="1511465" y="2153788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FD591DB4-C758-0287-90B5-92A4D5C749C0}"/>
              </a:ext>
            </a:extLst>
          </p:cNvPr>
          <p:cNvSpPr/>
          <p:nvPr/>
        </p:nvSpPr>
        <p:spPr>
          <a:xfrm rot="21056363">
            <a:off x="5682856" y="1525250"/>
            <a:ext cx="1160113" cy="323925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6D82E3D-AF86-30B0-269A-D6D9326FA3F2}"/>
              </a:ext>
            </a:extLst>
          </p:cNvPr>
          <p:cNvGrpSpPr/>
          <p:nvPr/>
        </p:nvGrpSpPr>
        <p:grpSpPr>
          <a:xfrm>
            <a:off x="3003267" y="296050"/>
            <a:ext cx="4336255" cy="6265899"/>
            <a:chOff x="2988470" y="111483"/>
            <a:chExt cx="4336255" cy="626589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8E5B2B3-67D1-8326-59C0-3FA69640AF7D}"/>
                </a:ext>
              </a:extLst>
            </p:cNvPr>
            <p:cNvGrpSpPr/>
            <p:nvPr/>
          </p:nvGrpSpPr>
          <p:grpSpPr>
            <a:xfrm rot="20956633">
              <a:off x="5218316" y="3007286"/>
              <a:ext cx="1286320" cy="3280013"/>
              <a:chOff x="9480993" y="2793272"/>
              <a:chExt cx="1286320" cy="3280013"/>
            </a:xfrm>
          </p:grpSpPr>
          <p:sp>
            <p:nvSpPr>
              <p:cNvPr id="193" name="Rectangle 11">
                <a:extLst>
                  <a:ext uri="{FF2B5EF4-FFF2-40B4-BE49-F238E27FC236}">
                    <a16:creationId xmlns:a16="http://schemas.microsoft.com/office/drawing/2014/main" id="{6D1019A3-6895-D4FC-17C1-5A3371F8A57B}"/>
                  </a:ext>
                </a:extLst>
              </p:cNvPr>
              <p:cNvSpPr/>
              <p:nvPr/>
            </p:nvSpPr>
            <p:spPr>
              <a:xfrm rot="20655425">
                <a:off x="9480993" y="2793272"/>
                <a:ext cx="560325" cy="1247919"/>
              </a:xfrm>
              <a:custGeom>
                <a:avLst/>
                <a:gdLst>
                  <a:gd name="connsiteX0" fmla="*/ 0 w 333743"/>
                  <a:gd name="connsiteY0" fmla="*/ 0 h 825644"/>
                  <a:gd name="connsiteX1" fmla="*/ 333743 w 333743"/>
                  <a:gd name="connsiteY1" fmla="*/ 0 h 825644"/>
                  <a:gd name="connsiteX2" fmla="*/ 333743 w 333743"/>
                  <a:gd name="connsiteY2" fmla="*/ 825644 h 825644"/>
                  <a:gd name="connsiteX3" fmla="*/ 0 w 333743"/>
                  <a:gd name="connsiteY3" fmla="*/ 825644 h 825644"/>
                  <a:gd name="connsiteX4" fmla="*/ 0 w 333743"/>
                  <a:gd name="connsiteY4" fmla="*/ 0 h 825644"/>
                  <a:gd name="connsiteX0" fmla="*/ 0 w 511543"/>
                  <a:gd name="connsiteY0" fmla="*/ 0 h 1095519"/>
                  <a:gd name="connsiteX1" fmla="*/ 511543 w 511543"/>
                  <a:gd name="connsiteY1" fmla="*/ 269875 h 1095519"/>
                  <a:gd name="connsiteX2" fmla="*/ 511543 w 511543"/>
                  <a:gd name="connsiteY2" fmla="*/ 1095519 h 1095519"/>
                  <a:gd name="connsiteX3" fmla="*/ 177800 w 511543"/>
                  <a:gd name="connsiteY3" fmla="*/ 1095519 h 1095519"/>
                  <a:gd name="connsiteX4" fmla="*/ 0 w 511543"/>
                  <a:gd name="connsiteY4" fmla="*/ 0 h 1095519"/>
                  <a:gd name="connsiteX0" fmla="*/ 6171 w 517714"/>
                  <a:gd name="connsiteY0" fmla="*/ 0 h 1095519"/>
                  <a:gd name="connsiteX1" fmla="*/ 517714 w 517714"/>
                  <a:gd name="connsiteY1" fmla="*/ 269875 h 1095519"/>
                  <a:gd name="connsiteX2" fmla="*/ 517714 w 517714"/>
                  <a:gd name="connsiteY2" fmla="*/ 1095519 h 1095519"/>
                  <a:gd name="connsiteX3" fmla="*/ 183971 w 517714"/>
                  <a:gd name="connsiteY3" fmla="*/ 1095519 h 1095519"/>
                  <a:gd name="connsiteX4" fmla="*/ 6171 w 517714"/>
                  <a:gd name="connsiteY4" fmla="*/ 0 h 1095519"/>
                  <a:gd name="connsiteX0" fmla="*/ 4192 w 515735"/>
                  <a:gd name="connsiteY0" fmla="*/ 0 h 1222519"/>
                  <a:gd name="connsiteX1" fmla="*/ 515735 w 515735"/>
                  <a:gd name="connsiteY1" fmla="*/ 269875 h 1222519"/>
                  <a:gd name="connsiteX2" fmla="*/ 515735 w 515735"/>
                  <a:gd name="connsiteY2" fmla="*/ 1095519 h 1222519"/>
                  <a:gd name="connsiteX3" fmla="*/ 270892 w 515735"/>
                  <a:gd name="connsiteY3" fmla="*/ 1222519 h 1222519"/>
                  <a:gd name="connsiteX4" fmla="*/ 4192 w 515735"/>
                  <a:gd name="connsiteY4" fmla="*/ 0 h 1222519"/>
                  <a:gd name="connsiteX0" fmla="*/ 9840 w 521383"/>
                  <a:gd name="connsiteY0" fmla="*/ 0 h 1222519"/>
                  <a:gd name="connsiteX1" fmla="*/ 521383 w 521383"/>
                  <a:gd name="connsiteY1" fmla="*/ 269875 h 1222519"/>
                  <a:gd name="connsiteX2" fmla="*/ 521383 w 521383"/>
                  <a:gd name="connsiteY2" fmla="*/ 1095519 h 1222519"/>
                  <a:gd name="connsiteX3" fmla="*/ 276540 w 521383"/>
                  <a:gd name="connsiteY3" fmla="*/ 1222519 h 1222519"/>
                  <a:gd name="connsiteX4" fmla="*/ 9840 w 521383"/>
                  <a:gd name="connsiteY4" fmla="*/ 0 h 1222519"/>
                  <a:gd name="connsiteX0" fmla="*/ 8981 w 520524"/>
                  <a:gd name="connsiteY0" fmla="*/ 0 h 1222519"/>
                  <a:gd name="connsiteX1" fmla="*/ 520524 w 520524"/>
                  <a:gd name="connsiteY1" fmla="*/ 269875 h 1222519"/>
                  <a:gd name="connsiteX2" fmla="*/ 520524 w 520524"/>
                  <a:gd name="connsiteY2" fmla="*/ 1095519 h 1222519"/>
                  <a:gd name="connsiteX3" fmla="*/ 275681 w 520524"/>
                  <a:gd name="connsiteY3" fmla="*/ 1222519 h 1222519"/>
                  <a:gd name="connsiteX4" fmla="*/ 8981 w 520524"/>
                  <a:gd name="connsiteY4" fmla="*/ 0 h 1222519"/>
                  <a:gd name="connsiteX0" fmla="*/ 8981 w 545924"/>
                  <a:gd name="connsiteY0" fmla="*/ 0 h 1232044"/>
                  <a:gd name="connsiteX1" fmla="*/ 520524 w 545924"/>
                  <a:gd name="connsiteY1" fmla="*/ 269875 h 1232044"/>
                  <a:gd name="connsiteX2" fmla="*/ 545924 w 545924"/>
                  <a:gd name="connsiteY2" fmla="*/ 1232044 h 1232044"/>
                  <a:gd name="connsiteX3" fmla="*/ 275681 w 545924"/>
                  <a:gd name="connsiteY3" fmla="*/ 1222519 h 1232044"/>
                  <a:gd name="connsiteX4" fmla="*/ 8981 w 545924"/>
                  <a:gd name="connsiteY4" fmla="*/ 0 h 1232044"/>
                  <a:gd name="connsiteX0" fmla="*/ 8981 w 558624"/>
                  <a:gd name="connsiteY0" fmla="*/ 0 h 1232044"/>
                  <a:gd name="connsiteX1" fmla="*/ 558624 w 558624"/>
                  <a:gd name="connsiteY1" fmla="*/ 260350 h 1232044"/>
                  <a:gd name="connsiteX2" fmla="*/ 545924 w 558624"/>
                  <a:gd name="connsiteY2" fmla="*/ 1232044 h 1232044"/>
                  <a:gd name="connsiteX3" fmla="*/ 275681 w 558624"/>
                  <a:gd name="connsiteY3" fmla="*/ 1222519 h 1232044"/>
                  <a:gd name="connsiteX4" fmla="*/ 8981 w 558624"/>
                  <a:gd name="connsiteY4" fmla="*/ 0 h 1232044"/>
                  <a:gd name="connsiteX0" fmla="*/ 8981 w 558624"/>
                  <a:gd name="connsiteY0" fmla="*/ 0 h 1247919"/>
                  <a:gd name="connsiteX1" fmla="*/ 558624 w 558624"/>
                  <a:gd name="connsiteY1" fmla="*/ 260350 h 1247919"/>
                  <a:gd name="connsiteX2" fmla="*/ 545924 w 558624"/>
                  <a:gd name="connsiteY2" fmla="*/ 1232044 h 1247919"/>
                  <a:gd name="connsiteX3" fmla="*/ 275681 w 558624"/>
                  <a:gd name="connsiteY3" fmla="*/ 1247919 h 1247919"/>
                  <a:gd name="connsiteX4" fmla="*/ 8981 w 558624"/>
                  <a:gd name="connsiteY4" fmla="*/ 0 h 1247919"/>
                  <a:gd name="connsiteX0" fmla="*/ 8603 w 558246"/>
                  <a:gd name="connsiteY0" fmla="*/ 0 h 1247919"/>
                  <a:gd name="connsiteX1" fmla="*/ 558246 w 558246"/>
                  <a:gd name="connsiteY1" fmla="*/ 260350 h 1247919"/>
                  <a:gd name="connsiteX2" fmla="*/ 545546 w 558246"/>
                  <a:gd name="connsiteY2" fmla="*/ 1232044 h 1247919"/>
                  <a:gd name="connsiteX3" fmla="*/ 275303 w 558246"/>
                  <a:gd name="connsiteY3" fmla="*/ 1247919 h 1247919"/>
                  <a:gd name="connsiteX4" fmla="*/ 8603 w 558246"/>
                  <a:gd name="connsiteY4" fmla="*/ 0 h 1247919"/>
                  <a:gd name="connsiteX0" fmla="*/ 9391 w 559034"/>
                  <a:gd name="connsiteY0" fmla="*/ 0 h 1247919"/>
                  <a:gd name="connsiteX1" fmla="*/ 559034 w 559034"/>
                  <a:gd name="connsiteY1" fmla="*/ 260350 h 1247919"/>
                  <a:gd name="connsiteX2" fmla="*/ 546334 w 559034"/>
                  <a:gd name="connsiteY2" fmla="*/ 1232044 h 1247919"/>
                  <a:gd name="connsiteX3" fmla="*/ 276091 w 559034"/>
                  <a:gd name="connsiteY3" fmla="*/ 1247919 h 1247919"/>
                  <a:gd name="connsiteX4" fmla="*/ 9391 w 559034"/>
                  <a:gd name="connsiteY4" fmla="*/ 0 h 1247919"/>
                  <a:gd name="connsiteX0" fmla="*/ 0 w 549643"/>
                  <a:gd name="connsiteY0" fmla="*/ 0 h 1247919"/>
                  <a:gd name="connsiteX1" fmla="*/ 549643 w 549643"/>
                  <a:gd name="connsiteY1" fmla="*/ 260350 h 1247919"/>
                  <a:gd name="connsiteX2" fmla="*/ 536943 w 549643"/>
                  <a:gd name="connsiteY2" fmla="*/ 1232044 h 1247919"/>
                  <a:gd name="connsiteX3" fmla="*/ 266700 w 549643"/>
                  <a:gd name="connsiteY3" fmla="*/ 1247919 h 1247919"/>
                  <a:gd name="connsiteX4" fmla="*/ 0 w 549643"/>
                  <a:gd name="connsiteY4" fmla="*/ 0 h 1247919"/>
                  <a:gd name="connsiteX0" fmla="*/ 10975 w 560618"/>
                  <a:gd name="connsiteY0" fmla="*/ 0 h 1247919"/>
                  <a:gd name="connsiteX1" fmla="*/ 560618 w 560618"/>
                  <a:gd name="connsiteY1" fmla="*/ 260350 h 1247919"/>
                  <a:gd name="connsiteX2" fmla="*/ 547918 w 560618"/>
                  <a:gd name="connsiteY2" fmla="*/ 1232044 h 1247919"/>
                  <a:gd name="connsiteX3" fmla="*/ 277675 w 560618"/>
                  <a:gd name="connsiteY3" fmla="*/ 1247919 h 1247919"/>
                  <a:gd name="connsiteX4" fmla="*/ 10975 w 560618"/>
                  <a:gd name="connsiteY4" fmla="*/ 0 h 1247919"/>
                  <a:gd name="connsiteX0" fmla="*/ 10682 w 560325"/>
                  <a:gd name="connsiteY0" fmla="*/ 0 h 1247919"/>
                  <a:gd name="connsiteX1" fmla="*/ 560325 w 560325"/>
                  <a:gd name="connsiteY1" fmla="*/ 260350 h 1247919"/>
                  <a:gd name="connsiteX2" fmla="*/ 547625 w 560325"/>
                  <a:gd name="connsiteY2" fmla="*/ 1232044 h 1247919"/>
                  <a:gd name="connsiteX3" fmla="*/ 286907 w 560325"/>
                  <a:gd name="connsiteY3" fmla="*/ 1247919 h 1247919"/>
                  <a:gd name="connsiteX4" fmla="*/ 10682 w 560325"/>
                  <a:gd name="connsiteY4" fmla="*/ 0 h 124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325" h="1247919">
                    <a:moveTo>
                      <a:pt x="10682" y="0"/>
                    </a:moveTo>
                    <a:lnTo>
                      <a:pt x="560325" y="260350"/>
                    </a:lnTo>
                    <a:lnTo>
                      <a:pt x="547625" y="1232044"/>
                    </a:lnTo>
                    <a:lnTo>
                      <a:pt x="286907" y="1247919"/>
                    </a:lnTo>
                    <a:cubicBezTo>
                      <a:pt x="243515" y="1155796"/>
                      <a:pt x="-60226" y="939848"/>
                      <a:pt x="10682" y="0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Oval 12">
                <a:extLst>
                  <a:ext uri="{FF2B5EF4-FFF2-40B4-BE49-F238E27FC236}">
                    <a16:creationId xmlns:a16="http://schemas.microsoft.com/office/drawing/2014/main" id="{697045D3-F414-9DFC-CB3B-151ED9860A2D}"/>
                  </a:ext>
                </a:extLst>
              </p:cNvPr>
              <p:cNvSpPr/>
              <p:nvPr/>
            </p:nvSpPr>
            <p:spPr>
              <a:xfrm rot="20248284">
                <a:off x="9945419" y="3924312"/>
                <a:ext cx="339427" cy="426179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Rectangle 13">
                <a:extLst>
                  <a:ext uri="{FF2B5EF4-FFF2-40B4-BE49-F238E27FC236}">
                    <a16:creationId xmlns:a16="http://schemas.microsoft.com/office/drawing/2014/main" id="{34B87BCB-495E-40CE-507E-CAEB516A7B1B}"/>
                  </a:ext>
                </a:extLst>
              </p:cNvPr>
              <p:cNvSpPr/>
              <p:nvPr/>
            </p:nvSpPr>
            <p:spPr>
              <a:xfrm rot="20740872">
                <a:off x="10244851" y="4247621"/>
                <a:ext cx="250163" cy="1522965"/>
              </a:xfrm>
              <a:custGeom>
                <a:avLst/>
                <a:gdLst>
                  <a:gd name="connsiteX0" fmla="*/ 0 w 205425"/>
                  <a:gd name="connsiteY0" fmla="*/ 0 h 1269426"/>
                  <a:gd name="connsiteX1" fmla="*/ 205425 w 205425"/>
                  <a:gd name="connsiteY1" fmla="*/ 0 h 1269426"/>
                  <a:gd name="connsiteX2" fmla="*/ 205425 w 205425"/>
                  <a:gd name="connsiteY2" fmla="*/ 1269426 h 1269426"/>
                  <a:gd name="connsiteX3" fmla="*/ 0 w 205425"/>
                  <a:gd name="connsiteY3" fmla="*/ 1269426 h 1269426"/>
                  <a:gd name="connsiteX4" fmla="*/ 0 w 205425"/>
                  <a:gd name="connsiteY4" fmla="*/ 0 h 1269426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376882"/>
                  <a:gd name="connsiteY0" fmla="*/ 0 h 1533445"/>
                  <a:gd name="connsiteX1" fmla="*/ 279661 w 376882"/>
                  <a:gd name="connsiteY1" fmla="*/ 0 h 1533445"/>
                  <a:gd name="connsiteX2" fmla="*/ 376882 w 376882"/>
                  <a:gd name="connsiteY2" fmla="*/ 1533445 h 1533445"/>
                  <a:gd name="connsiteX3" fmla="*/ 0 w 376882"/>
                  <a:gd name="connsiteY3" fmla="*/ 1367380 h 1533445"/>
                  <a:gd name="connsiteX4" fmla="*/ 74236 w 376882"/>
                  <a:gd name="connsiteY4" fmla="*/ 0 h 1533445"/>
                  <a:gd name="connsiteX0" fmla="*/ 74236 w 310895"/>
                  <a:gd name="connsiteY0" fmla="*/ 0 h 1367380"/>
                  <a:gd name="connsiteX1" fmla="*/ 279661 w 310895"/>
                  <a:gd name="connsiteY1" fmla="*/ 0 h 1367380"/>
                  <a:gd name="connsiteX2" fmla="*/ 310895 w 310895"/>
                  <a:gd name="connsiteY2" fmla="*/ 1289623 h 1367380"/>
                  <a:gd name="connsiteX3" fmla="*/ 0 w 310895"/>
                  <a:gd name="connsiteY3" fmla="*/ 1367380 h 1367380"/>
                  <a:gd name="connsiteX4" fmla="*/ 74236 w 310895"/>
                  <a:gd name="connsiteY4" fmla="*/ 0 h 1367380"/>
                  <a:gd name="connsiteX0" fmla="*/ 74236 w 311432"/>
                  <a:gd name="connsiteY0" fmla="*/ 0 h 1492922"/>
                  <a:gd name="connsiteX1" fmla="*/ 279661 w 311432"/>
                  <a:gd name="connsiteY1" fmla="*/ 0 h 1492922"/>
                  <a:gd name="connsiteX2" fmla="*/ 311432 w 311432"/>
                  <a:gd name="connsiteY2" fmla="*/ 1492922 h 1492922"/>
                  <a:gd name="connsiteX3" fmla="*/ 0 w 311432"/>
                  <a:gd name="connsiteY3" fmla="*/ 1367380 h 1492922"/>
                  <a:gd name="connsiteX4" fmla="*/ 74236 w 311432"/>
                  <a:gd name="connsiteY4" fmla="*/ 0 h 1492922"/>
                  <a:gd name="connsiteX0" fmla="*/ 12967 w 250163"/>
                  <a:gd name="connsiteY0" fmla="*/ 0 h 1492922"/>
                  <a:gd name="connsiteX1" fmla="*/ 218392 w 250163"/>
                  <a:gd name="connsiteY1" fmla="*/ 0 h 1492922"/>
                  <a:gd name="connsiteX2" fmla="*/ 250163 w 250163"/>
                  <a:gd name="connsiteY2" fmla="*/ 1492922 h 1492922"/>
                  <a:gd name="connsiteX3" fmla="*/ 0 w 250163"/>
                  <a:gd name="connsiteY3" fmla="*/ 1435447 h 1492922"/>
                  <a:gd name="connsiteX4" fmla="*/ 12967 w 250163"/>
                  <a:gd name="connsiteY4" fmla="*/ 0 h 1492922"/>
                  <a:gd name="connsiteX0" fmla="*/ 12967 w 250163"/>
                  <a:gd name="connsiteY0" fmla="*/ 0 h 1492922"/>
                  <a:gd name="connsiteX1" fmla="*/ 218392 w 250163"/>
                  <a:gd name="connsiteY1" fmla="*/ 0 h 1492922"/>
                  <a:gd name="connsiteX2" fmla="*/ 250163 w 250163"/>
                  <a:gd name="connsiteY2" fmla="*/ 1492922 h 1492922"/>
                  <a:gd name="connsiteX3" fmla="*/ 0 w 250163"/>
                  <a:gd name="connsiteY3" fmla="*/ 1435447 h 1492922"/>
                  <a:gd name="connsiteX4" fmla="*/ 12967 w 250163"/>
                  <a:gd name="connsiteY4" fmla="*/ 0 h 1492922"/>
                  <a:gd name="connsiteX0" fmla="*/ 12967 w 250163"/>
                  <a:gd name="connsiteY0" fmla="*/ 0 h 1492922"/>
                  <a:gd name="connsiteX1" fmla="*/ 218392 w 250163"/>
                  <a:gd name="connsiteY1" fmla="*/ 0 h 1492922"/>
                  <a:gd name="connsiteX2" fmla="*/ 250163 w 250163"/>
                  <a:gd name="connsiteY2" fmla="*/ 1492922 h 1492922"/>
                  <a:gd name="connsiteX3" fmla="*/ 0 w 250163"/>
                  <a:gd name="connsiteY3" fmla="*/ 1435447 h 1492922"/>
                  <a:gd name="connsiteX4" fmla="*/ 12967 w 250163"/>
                  <a:gd name="connsiteY4" fmla="*/ 0 h 1492922"/>
                  <a:gd name="connsiteX0" fmla="*/ 12967 w 250163"/>
                  <a:gd name="connsiteY0" fmla="*/ 30043 h 1522965"/>
                  <a:gd name="connsiteX1" fmla="*/ 216230 w 250163"/>
                  <a:gd name="connsiteY1" fmla="*/ 0 h 1522965"/>
                  <a:gd name="connsiteX2" fmla="*/ 250163 w 250163"/>
                  <a:gd name="connsiteY2" fmla="*/ 1522965 h 1522965"/>
                  <a:gd name="connsiteX3" fmla="*/ 0 w 250163"/>
                  <a:gd name="connsiteY3" fmla="*/ 1465490 h 1522965"/>
                  <a:gd name="connsiteX4" fmla="*/ 12967 w 250163"/>
                  <a:gd name="connsiteY4" fmla="*/ 30043 h 1522965"/>
                  <a:gd name="connsiteX0" fmla="*/ 13113 w 250163"/>
                  <a:gd name="connsiteY0" fmla="*/ 589 h 1522965"/>
                  <a:gd name="connsiteX1" fmla="*/ 216230 w 250163"/>
                  <a:gd name="connsiteY1" fmla="*/ 0 h 1522965"/>
                  <a:gd name="connsiteX2" fmla="*/ 250163 w 250163"/>
                  <a:gd name="connsiteY2" fmla="*/ 1522965 h 1522965"/>
                  <a:gd name="connsiteX3" fmla="*/ 0 w 250163"/>
                  <a:gd name="connsiteY3" fmla="*/ 1465490 h 1522965"/>
                  <a:gd name="connsiteX4" fmla="*/ 13113 w 250163"/>
                  <a:gd name="connsiteY4" fmla="*/ 589 h 152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163" h="1522965">
                    <a:moveTo>
                      <a:pt x="13113" y="589"/>
                    </a:moveTo>
                    <a:lnTo>
                      <a:pt x="216230" y="0"/>
                    </a:lnTo>
                    <a:cubicBezTo>
                      <a:pt x="226820" y="497641"/>
                      <a:pt x="187748" y="1228364"/>
                      <a:pt x="250163" y="1522965"/>
                    </a:cubicBezTo>
                    <a:lnTo>
                      <a:pt x="0" y="1465490"/>
                    </a:lnTo>
                    <a:cubicBezTo>
                      <a:pt x="140433" y="1021435"/>
                      <a:pt x="72520" y="390258"/>
                      <a:pt x="13113" y="589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Rectangle 14">
                <a:extLst>
                  <a:ext uri="{FF2B5EF4-FFF2-40B4-BE49-F238E27FC236}">
                    <a16:creationId xmlns:a16="http://schemas.microsoft.com/office/drawing/2014/main" id="{5B6D5BC8-E907-937A-7FCB-522D2773FAD8}"/>
                  </a:ext>
                </a:extLst>
              </p:cNvPr>
              <p:cNvSpPr/>
              <p:nvPr/>
            </p:nvSpPr>
            <p:spPr>
              <a:xfrm>
                <a:off x="9636539" y="5671375"/>
                <a:ext cx="1130774" cy="401910"/>
              </a:xfrm>
              <a:custGeom>
                <a:avLst/>
                <a:gdLst>
                  <a:gd name="connsiteX0" fmla="*/ 0 w 313002"/>
                  <a:gd name="connsiteY0" fmla="*/ 0 h 134300"/>
                  <a:gd name="connsiteX1" fmla="*/ 313002 w 313002"/>
                  <a:gd name="connsiteY1" fmla="*/ 0 h 134300"/>
                  <a:gd name="connsiteX2" fmla="*/ 313002 w 313002"/>
                  <a:gd name="connsiteY2" fmla="*/ 134300 h 134300"/>
                  <a:gd name="connsiteX3" fmla="*/ 0 w 313002"/>
                  <a:gd name="connsiteY3" fmla="*/ 134300 h 134300"/>
                  <a:gd name="connsiteX4" fmla="*/ 0 w 313002"/>
                  <a:gd name="connsiteY4" fmla="*/ 0 h 134300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84540"/>
                  <a:gd name="connsiteY0" fmla="*/ 0 h 305750"/>
                  <a:gd name="connsiteX1" fmla="*/ 1179777 w 1184540"/>
                  <a:gd name="connsiteY1" fmla="*/ 0 h 305750"/>
                  <a:gd name="connsiteX2" fmla="*/ 1184540 w 1184540"/>
                  <a:gd name="connsiteY2" fmla="*/ 305750 h 305750"/>
                  <a:gd name="connsiteX3" fmla="*/ 0 w 1184540"/>
                  <a:gd name="connsiteY3" fmla="*/ 253363 h 305750"/>
                  <a:gd name="connsiteX4" fmla="*/ 866775 w 1184540"/>
                  <a:gd name="connsiteY4" fmla="*/ 0 h 305750"/>
                  <a:gd name="connsiteX0" fmla="*/ 866775 w 1206270"/>
                  <a:gd name="connsiteY0" fmla="*/ 0 h 305750"/>
                  <a:gd name="connsiteX1" fmla="*/ 1179777 w 1206270"/>
                  <a:gd name="connsiteY1" fmla="*/ 0 h 305750"/>
                  <a:gd name="connsiteX2" fmla="*/ 1184540 w 1206270"/>
                  <a:gd name="connsiteY2" fmla="*/ 305750 h 305750"/>
                  <a:gd name="connsiteX3" fmla="*/ 0 w 1206270"/>
                  <a:gd name="connsiteY3" fmla="*/ 253363 h 305750"/>
                  <a:gd name="connsiteX4" fmla="*/ 866775 w 1206270"/>
                  <a:gd name="connsiteY4" fmla="*/ 0 h 305750"/>
                  <a:gd name="connsiteX0" fmla="*/ 866775 w 1206270"/>
                  <a:gd name="connsiteY0" fmla="*/ 0 h 305750"/>
                  <a:gd name="connsiteX1" fmla="*/ 1179777 w 1206270"/>
                  <a:gd name="connsiteY1" fmla="*/ 0 h 305750"/>
                  <a:gd name="connsiteX2" fmla="*/ 1184540 w 1206270"/>
                  <a:gd name="connsiteY2" fmla="*/ 305750 h 305750"/>
                  <a:gd name="connsiteX3" fmla="*/ 0 w 1206270"/>
                  <a:gd name="connsiteY3" fmla="*/ 253363 h 305750"/>
                  <a:gd name="connsiteX4" fmla="*/ 866775 w 1206270"/>
                  <a:gd name="connsiteY4" fmla="*/ 0 h 305750"/>
                  <a:gd name="connsiteX0" fmla="*/ 866775 w 1206270"/>
                  <a:gd name="connsiteY0" fmla="*/ 0 h 313615"/>
                  <a:gd name="connsiteX1" fmla="*/ 1179777 w 1206270"/>
                  <a:gd name="connsiteY1" fmla="*/ 0 h 313615"/>
                  <a:gd name="connsiteX2" fmla="*/ 1184540 w 1206270"/>
                  <a:gd name="connsiteY2" fmla="*/ 305750 h 313615"/>
                  <a:gd name="connsiteX3" fmla="*/ 0 w 1206270"/>
                  <a:gd name="connsiteY3" fmla="*/ 253363 h 313615"/>
                  <a:gd name="connsiteX4" fmla="*/ 866775 w 1206270"/>
                  <a:gd name="connsiteY4" fmla="*/ 0 h 313615"/>
                  <a:gd name="connsiteX0" fmla="*/ 866903 w 1206398"/>
                  <a:gd name="connsiteY0" fmla="*/ 0 h 323016"/>
                  <a:gd name="connsiteX1" fmla="*/ 1179905 w 1206398"/>
                  <a:gd name="connsiteY1" fmla="*/ 0 h 323016"/>
                  <a:gd name="connsiteX2" fmla="*/ 1184668 w 1206398"/>
                  <a:gd name="connsiteY2" fmla="*/ 305750 h 323016"/>
                  <a:gd name="connsiteX3" fmla="*/ 827480 w 1206398"/>
                  <a:gd name="connsiteY3" fmla="*/ 266699 h 323016"/>
                  <a:gd name="connsiteX4" fmla="*/ 128 w 1206398"/>
                  <a:gd name="connsiteY4" fmla="*/ 253363 h 323016"/>
                  <a:gd name="connsiteX5" fmla="*/ 866903 w 1206398"/>
                  <a:gd name="connsiteY5" fmla="*/ 0 h 323016"/>
                  <a:gd name="connsiteX0" fmla="*/ 866903 w 1206398"/>
                  <a:gd name="connsiteY0" fmla="*/ 0 h 315332"/>
                  <a:gd name="connsiteX1" fmla="*/ 1179905 w 1206398"/>
                  <a:gd name="connsiteY1" fmla="*/ 0 h 315332"/>
                  <a:gd name="connsiteX2" fmla="*/ 1184668 w 1206398"/>
                  <a:gd name="connsiteY2" fmla="*/ 305750 h 315332"/>
                  <a:gd name="connsiteX3" fmla="*/ 827480 w 1206398"/>
                  <a:gd name="connsiteY3" fmla="*/ 266699 h 315332"/>
                  <a:gd name="connsiteX4" fmla="*/ 128 w 1206398"/>
                  <a:gd name="connsiteY4" fmla="*/ 253363 h 315332"/>
                  <a:gd name="connsiteX5" fmla="*/ 866903 w 1206398"/>
                  <a:gd name="connsiteY5" fmla="*/ 0 h 315332"/>
                  <a:gd name="connsiteX0" fmla="*/ 866903 w 1185381"/>
                  <a:gd name="connsiteY0" fmla="*/ 0 h 311116"/>
                  <a:gd name="connsiteX1" fmla="*/ 1179905 w 1185381"/>
                  <a:gd name="connsiteY1" fmla="*/ 0 h 311116"/>
                  <a:gd name="connsiteX2" fmla="*/ 1151331 w 1185381"/>
                  <a:gd name="connsiteY2" fmla="*/ 300988 h 311116"/>
                  <a:gd name="connsiteX3" fmla="*/ 827480 w 1185381"/>
                  <a:gd name="connsiteY3" fmla="*/ 266699 h 311116"/>
                  <a:gd name="connsiteX4" fmla="*/ 128 w 1185381"/>
                  <a:gd name="connsiteY4" fmla="*/ 253363 h 311116"/>
                  <a:gd name="connsiteX5" fmla="*/ 866903 w 1185381"/>
                  <a:gd name="connsiteY5" fmla="*/ 0 h 311116"/>
                  <a:gd name="connsiteX0" fmla="*/ 866903 w 1192561"/>
                  <a:gd name="connsiteY0" fmla="*/ 0 h 311116"/>
                  <a:gd name="connsiteX1" fmla="*/ 1179905 w 1192561"/>
                  <a:gd name="connsiteY1" fmla="*/ 0 h 311116"/>
                  <a:gd name="connsiteX2" fmla="*/ 1151331 w 1192561"/>
                  <a:gd name="connsiteY2" fmla="*/ 300988 h 311116"/>
                  <a:gd name="connsiteX3" fmla="*/ 827480 w 1192561"/>
                  <a:gd name="connsiteY3" fmla="*/ 266699 h 311116"/>
                  <a:gd name="connsiteX4" fmla="*/ 128 w 1192561"/>
                  <a:gd name="connsiteY4" fmla="*/ 253363 h 311116"/>
                  <a:gd name="connsiteX5" fmla="*/ 866903 w 1192561"/>
                  <a:gd name="connsiteY5" fmla="*/ 0 h 311116"/>
                  <a:gd name="connsiteX0" fmla="*/ 866903 w 1192561"/>
                  <a:gd name="connsiteY0" fmla="*/ 0 h 316963"/>
                  <a:gd name="connsiteX1" fmla="*/ 1179905 w 1192561"/>
                  <a:gd name="connsiteY1" fmla="*/ 0 h 316963"/>
                  <a:gd name="connsiteX2" fmla="*/ 1151331 w 1192561"/>
                  <a:gd name="connsiteY2" fmla="*/ 300988 h 316963"/>
                  <a:gd name="connsiteX3" fmla="*/ 827480 w 1192561"/>
                  <a:gd name="connsiteY3" fmla="*/ 266699 h 316963"/>
                  <a:gd name="connsiteX4" fmla="*/ 128 w 1192561"/>
                  <a:gd name="connsiteY4" fmla="*/ 253363 h 316963"/>
                  <a:gd name="connsiteX5" fmla="*/ 866903 w 1192561"/>
                  <a:gd name="connsiteY5" fmla="*/ 0 h 316963"/>
                  <a:gd name="connsiteX0" fmla="*/ 866903 w 1202406"/>
                  <a:gd name="connsiteY0" fmla="*/ 0 h 316963"/>
                  <a:gd name="connsiteX1" fmla="*/ 1179905 w 1202406"/>
                  <a:gd name="connsiteY1" fmla="*/ 0 h 316963"/>
                  <a:gd name="connsiteX2" fmla="*/ 1151331 w 1202406"/>
                  <a:gd name="connsiteY2" fmla="*/ 300988 h 316963"/>
                  <a:gd name="connsiteX3" fmla="*/ 827480 w 1202406"/>
                  <a:gd name="connsiteY3" fmla="*/ 266699 h 316963"/>
                  <a:gd name="connsiteX4" fmla="*/ 128 w 1202406"/>
                  <a:gd name="connsiteY4" fmla="*/ 253363 h 316963"/>
                  <a:gd name="connsiteX5" fmla="*/ 866903 w 1202406"/>
                  <a:gd name="connsiteY5" fmla="*/ 0 h 316963"/>
                  <a:gd name="connsiteX0" fmla="*/ 891648 w 1227151"/>
                  <a:gd name="connsiteY0" fmla="*/ 0 h 376266"/>
                  <a:gd name="connsiteX1" fmla="*/ 1204650 w 1227151"/>
                  <a:gd name="connsiteY1" fmla="*/ 0 h 376266"/>
                  <a:gd name="connsiteX2" fmla="*/ 1176076 w 1227151"/>
                  <a:gd name="connsiteY2" fmla="*/ 300988 h 376266"/>
                  <a:gd name="connsiteX3" fmla="*/ 852225 w 1227151"/>
                  <a:gd name="connsiteY3" fmla="*/ 266699 h 376266"/>
                  <a:gd name="connsiteX4" fmla="*/ 271200 w 1227151"/>
                  <a:gd name="connsiteY4" fmla="*/ 376235 h 376266"/>
                  <a:gd name="connsiteX5" fmla="*/ 24873 w 1227151"/>
                  <a:gd name="connsiteY5" fmla="*/ 253363 h 376266"/>
                  <a:gd name="connsiteX6" fmla="*/ 891648 w 1227151"/>
                  <a:gd name="connsiteY6" fmla="*/ 0 h 376266"/>
                  <a:gd name="connsiteX0" fmla="*/ 898589 w 1234092"/>
                  <a:gd name="connsiteY0" fmla="*/ 0 h 377167"/>
                  <a:gd name="connsiteX1" fmla="*/ 1211591 w 1234092"/>
                  <a:gd name="connsiteY1" fmla="*/ 0 h 377167"/>
                  <a:gd name="connsiteX2" fmla="*/ 1183017 w 1234092"/>
                  <a:gd name="connsiteY2" fmla="*/ 300988 h 377167"/>
                  <a:gd name="connsiteX3" fmla="*/ 859166 w 1234092"/>
                  <a:gd name="connsiteY3" fmla="*/ 266699 h 377167"/>
                  <a:gd name="connsiteX4" fmla="*/ 278141 w 1234092"/>
                  <a:gd name="connsiteY4" fmla="*/ 376235 h 377167"/>
                  <a:gd name="connsiteX5" fmla="*/ 278142 w 1234092"/>
                  <a:gd name="connsiteY5" fmla="*/ 247647 h 377167"/>
                  <a:gd name="connsiteX6" fmla="*/ 31814 w 1234092"/>
                  <a:gd name="connsiteY6" fmla="*/ 253363 h 377167"/>
                  <a:gd name="connsiteX7" fmla="*/ 898589 w 1234092"/>
                  <a:gd name="connsiteY7" fmla="*/ 0 h 377167"/>
                  <a:gd name="connsiteX0" fmla="*/ 871304 w 1206807"/>
                  <a:gd name="connsiteY0" fmla="*/ 0 h 377167"/>
                  <a:gd name="connsiteX1" fmla="*/ 1184306 w 1206807"/>
                  <a:gd name="connsiteY1" fmla="*/ 0 h 377167"/>
                  <a:gd name="connsiteX2" fmla="*/ 1155732 w 1206807"/>
                  <a:gd name="connsiteY2" fmla="*/ 300988 h 377167"/>
                  <a:gd name="connsiteX3" fmla="*/ 831881 w 1206807"/>
                  <a:gd name="connsiteY3" fmla="*/ 266699 h 377167"/>
                  <a:gd name="connsiteX4" fmla="*/ 250856 w 1206807"/>
                  <a:gd name="connsiteY4" fmla="*/ 376235 h 377167"/>
                  <a:gd name="connsiteX5" fmla="*/ 250857 w 1206807"/>
                  <a:gd name="connsiteY5" fmla="*/ 247647 h 377167"/>
                  <a:gd name="connsiteX6" fmla="*/ 4529 w 1206807"/>
                  <a:gd name="connsiteY6" fmla="*/ 253363 h 377167"/>
                  <a:gd name="connsiteX7" fmla="*/ 871304 w 1206807"/>
                  <a:gd name="connsiteY7" fmla="*/ 0 h 377167"/>
                  <a:gd name="connsiteX0" fmla="*/ 871304 w 1226289"/>
                  <a:gd name="connsiteY0" fmla="*/ 0 h 377167"/>
                  <a:gd name="connsiteX1" fmla="*/ 1184306 w 1226289"/>
                  <a:gd name="connsiteY1" fmla="*/ 0 h 377167"/>
                  <a:gd name="connsiteX2" fmla="*/ 1184307 w 1226289"/>
                  <a:gd name="connsiteY2" fmla="*/ 240663 h 377167"/>
                  <a:gd name="connsiteX3" fmla="*/ 831881 w 1226289"/>
                  <a:gd name="connsiteY3" fmla="*/ 266699 h 377167"/>
                  <a:gd name="connsiteX4" fmla="*/ 250856 w 1226289"/>
                  <a:gd name="connsiteY4" fmla="*/ 376235 h 377167"/>
                  <a:gd name="connsiteX5" fmla="*/ 250857 w 1226289"/>
                  <a:gd name="connsiteY5" fmla="*/ 247647 h 377167"/>
                  <a:gd name="connsiteX6" fmla="*/ 4529 w 1226289"/>
                  <a:gd name="connsiteY6" fmla="*/ 253363 h 377167"/>
                  <a:gd name="connsiteX7" fmla="*/ 871304 w 1226289"/>
                  <a:gd name="connsiteY7" fmla="*/ 0 h 377167"/>
                  <a:gd name="connsiteX0" fmla="*/ 871304 w 1218170"/>
                  <a:gd name="connsiteY0" fmla="*/ 0 h 377167"/>
                  <a:gd name="connsiteX1" fmla="*/ 1146206 w 1218170"/>
                  <a:gd name="connsiteY1" fmla="*/ 6350 h 377167"/>
                  <a:gd name="connsiteX2" fmla="*/ 1184307 w 1218170"/>
                  <a:gd name="connsiteY2" fmla="*/ 240663 h 377167"/>
                  <a:gd name="connsiteX3" fmla="*/ 831881 w 1218170"/>
                  <a:gd name="connsiteY3" fmla="*/ 266699 h 377167"/>
                  <a:gd name="connsiteX4" fmla="*/ 250856 w 1218170"/>
                  <a:gd name="connsiteY4" fmla="*/ 376235 h 377167"/>
                  <a:gd name="connsiteX5" fmla="*/ 250857 w 1218170"/>
                  <a:gd name="connsiteY5" fmla="*/ 247647 h 377167"/>
                  <a:gd name="connsiteX6" fmla="*/ 4529 w 1218170"/>
                  <a:gd name="connsiteY6" fmla="*/ 253363 h 377167"/>
                  <a:gd name="connsiteX7" fmla="*/ 871304 w 1218170"/>
                  <a:gd name="connsiteY7" fmla="*/ 0 h 377167"/>
                  <a:gd name="connsiteX0" fmla="*/ 871304 w 1218170"/>
                  <a:gd name="connsiteY0" fmla="*/ 0 h 377167"/>
                  <a:gd name="connsiteX1" fmla="*/ 1146206 w 1218170"/>
                  <a:gd name="connsiteY1" fmla="*/ 6350 h 377167"/>
                  <a:gd name="connsiteX2" fmla="*/ 1184307 w 1218170"/>
                  <a:gd name="connsiteY2" fmla="*/ 240663 h 377167"/>
                  <a:gd name="connsiteX3" fmla="*/ 831881 w 1218170"/>
                  <a:gd name="connsiteY3" fmla="*/ 279399 h 377167"/>
                  <a:gd name="connsiteX4" fmla="*/ 250856 w 1218170"/>
                  <a:gd name="connsiteY4" fmla="*/ 376235 h 377167"/>
                  <a:gd name="connsiteX5" fmla="*/ 250857 w 1218170"/>
                  <a:gd name="connsiteY5" fmla="*/ 247647 h 377167"/>
                  <a:gd name="connsiteX6" fmla="*/ 4529 w 1218170"/>
                  <a:gd name="connsiteY6" fmla="*/ 253363 h 377167"/>
                  <a:gd name="connsiteX7" fmla="*/ 871304 w 1218170"/>
                  <a:gd name="connsiteY7" fmla="*/ 0 h 377167"/>
                  <a:gd name="connsiteX0" fmla="*/ 871304 w 1218170"/>
                  <a:gd name="connsiteY0" fmla="*/ 0 h 377167"/>
                  <a:gd name="connsiteX1" fmla="*/ 1146206 w 1218170"/>
                  <a:gd name="connsiteY1" fmla="*/ 6350 h 377167"/>
                  <a:gd name="connsiteX2" fmla="*/ 1184307 w 1218170"/>
                  <a:gd name="connsiteY2" fmla="*/ 259713 h 377167"/>
                  <a:gd name="connsiteX3" fmla="*/ 831881 w 1218170"/>
                  <a:gd name="connsiteY3" fmla="*/ 279399 h 377167"/>
                  <a:gd name="connsiteX4" fmla="*/ 250856 w 1218170"/>
                  <a:gd name="connsiteY4" fmla="*/ 376235 h 377167"/>
                  <a:gd name="connsiteX5" fmla="*/ 250857 w 1218170"/>
                  <a:gd name="connsiteY5" fmla="*/ 247647 h 377167"/>
                  <a:gd name="connsiteX6" fmla="*/ 4529 w 1218170"/>
                  <a:gd name="connsiteY6" fmla="*/ 253363 h 377167"/>
                  <a:gd name="connsiteX7" fmla="*/ 871304 w 1218170"/>
                  <a:gd name="connsiteY7" fmla="*/ 0 h 377167"/>
                  <a:gd name="connsiteX0" fmla="*/ 871304 w 1218170"/>
                  <a:gd name="connsiteY0" fmla="*/ 0 h 402415"/>
                  <a:gd name="connsiteX1" fmla="*/ 1146206 w 1218170"/>
                  <a:gd name="connsiteY1" fmla="*/ 6350 h 402415"/>
                  <a:gd name="connsiteX2" fmla="*/ 1184307 w 1218170"/>
                  <a:gd name="connsiteY2" fmla="*/ 259713 h 402415"/>
                  <a:gd name="connsiteX3" fmla="*/ 831881 w 1218170"/>
                  <a:gd name="connsiteY3" fmla="*/ 279399 h 402415"/>
                  <a:gd name="connsiteX4" fmla="*/ 85756 w 1218170"/>
                  <a:gd name="connsiteY4" fmla="*/ 401635 h 402415"/>
                  <a:gd name="connsiteX5" fmla="*/ 250857 w 1218170"/>
                  <a:gd name="connsiteY5" fmla="*/ 247647 h 402415"/>
                  <a:gd name="connsiteX6" fmla="*/ 4529 w 1218170"/>
                  <a:gd name="connsiteY6" fmla="*/ 253363 h 402415"/>
                  <a:gd name="connsiteX7" fmla="*/ 871304 w 1218170"/>
                  <a:gd name="connsiteY7" fmla="*/ 0 h 402415"/>
                  <a:gd name="connsiteX0" fmla="*/ 870562 w 1217428"/>
                  <a:gd name="connsiteY0" fmla="*/ 0 h 402158"/>
                  <a:gd name="connsiteX1" fmla="*/ 1145464 w 1217428"/>
                  <a:gd name="connsiteY1" fmla="*/ 6350 h 402158"/>
                  <a:gd name="connsiteX2" fmla="*/ 1183565 w 1217428"/>
                  <a:gd name="connsiteY2" fmla="*/ 259713 h 402158"/>
                  <a:gd name="connsiteX3" fmla="*/ 831139 w 1217428"/>
                  <a:gd name="connsiteY3" fmla="*/ 279399 h 402158"/>
                  <a:gd name="connsiteX4" fmla="*/ 85014 w 1217428"/>
                  <a:gd name="connsiteY4" fmla="*/ 401635 h 402158"/>
                  <a:gd name="connsiteX5" fmla="*/ 304090 w 1217428"/>
                  <a:gd name="connsiteY5" fmla="*/ 171447 h 402158"/>
                  <a:gd name="connsiteX6" fmla="*/ 3787 w 1217428"/>
                  <a:gd name="connsiteY6" fmla="*/ 253363 h 402158"/>
                  <a:gd name="connsiteX7" fmla="*/ 870562 w 1217428"/>
                  <a:gd name="connsiteY7" fmla="*/ 0 h 402158"/>
                  <a:gd name="connsiteX0" fmla="*/ 811997 w 1158863"/>
                  <a:gd name="connsiteY0" fmla="*/ 0 h 402158"/>
                  <a:gd name="connsiteX1" fmla="*/ 1086899 w 1158863"/>
                  <a:gd name="connsiteY1" fmla="*/ 6350 h 402158"/>
                  <a:gd name="connsiteX2" fmla="*/ 1125000 w 1158863"/>
                  <a:gd name="connsiteY2" fmla="*/ 259713 h 402158"/>
                  <a:gd name="connsiteX3" fmla="*/ 772574 w 1158863"/>
                  <a:gd name="connsiteY3" fmla="*/ 279399 h 402158"/>
                  <a:gd name="connsiteX4" fmla="*/ 26449 w 1158863"/>
                  <a:gd name="connsiteY4" fmla="*/ 401635 h 402158"/>
                  <a:gd name="connsiteX5" fmla="*/ 245525 w 1158863"/>
                  <a:gd name="connsiteY5" fmla="*/ 171447 h 402158"/>
                  <a:gd name="connsiteX6" fmla="*/ 275422 w 1158863"/>
                  <a:gd name="connsiteY6" fmla="*/ 120013 h 402158"/>
                  <a:gd name="connsiteX7" fmla="*/ 811997 w 1158863"/>
                  <a:gd name="connsiteY7" fmla="*/ 0 h 402158"/>
                  <a:gd name="connsiteX0" fmla="*/ 811997 w 1158863"/>
                  <a:gd name="connsiteY0" fmla="*/ 0 h 402158"/>
                  <a:gd name="connsiteX1" fmla="*/ 1086899 w 1158863"/>
                  <a:gd name="connsiteY1" fmla="*/ 6350 h 402158"/>
                  <a:gd name="connsiteX2" fmla="*/ 1125000 w 1158863"/>
                  <a:gd name="connsiteY2" fmla="*/ 259713 h 402158"/>
                  <a:gd name="connsiteX3" fmla="*/ 772574 w 1158863"/>
                  <a:gd name="connsiteY3" fmla="*/ 279399 h 402158"/>
                  <a:gd name="connsiteX4" fmla="*/ 26449 w 1158863"/>
                  <a:gd name="connsiteY4" fmla="*/ 401635 h 402158"/>
                  <a:gd name="connsiteX5" fmla="*/ 245525 w 1158863"/>
                  <a:gd name="connsiteY5" fmla="*/ 171447 h 402158"/>
                  <a:gd name="connsiteX6" fmla="*/ 275422 w 1158863"/>
                  <a:gd name="connsiteY6" fmla="*/ 120013 h 402158"/>
                  <a:gd name="connsiteX7" fmla="*/ 811997 w 1158863"/>
                  <a:gd name="connsiteY7" fmla="*/ 0 h 402158"/>
                  <a:gd name="connsiteX0" fmla="*/ 811997 w 1158863"/>
                  <a:gd name="connsiteY0" fmla="*/ 0 h 402158"/>
                  <a:gd name="connsiteX1" fmla="*/ 1086899 w 1158863"/>
                  <a:gd name="connsiteY1" fmla="*/ 6350 h 402158"/>
                  <a:gd name="connsiteX2" fmla="*/ 1125000 w 1158863"/>
                  <a:gd name="connsiteY2" fmla="*/ 259713 h 402158"/>
                  <a:gd name="connsiteX3" fmla="*/ 772574 w 1158863"/>
                  <a:gd name="connsiteY3" fmla="*/ 279399 h 402158"/>
                  <a:gd name="connsiteX4" fmla="*/ 26449 w 1158863"/>
                  <a:gd name="connsiteY4" fmla="*/ 401635 h 402158"/>
                  <a:gd name="connsiteX5" fmla="*/ 245525 w 1158863"/>
                  <a:gd name="connsiteY5" fmla="*/ 171447 h 402158"/>
                  <a:gd name="connsiteX6" fmla="*/ 275422 w 1158863"/>
                  <a:gd name="connsiteY6" fmla="*/ 120013 h 402158"/>
                  <a:gd name="connsiteX7" fmla="*/ 811997 w 1158863"/>
                  <a:gd name="connsiteY7" fmla="*/ 0 h 402158"/>
                  <a:gd name="connsiteX0" fmla="*/ 811997 w 1158863"/>
                  <a:gd name="connsiteY0" fmla="*/ 0 h 402180"/>
                  <a:gd name="connsiteX1" fmla="*/ 1086899 w 1158863"/>
                  <a:gd name="connsiteY1" fmla="*/ 6350 h 402180"/>
                  <a:gd name="connsiteX2" fmla="*/ 1125000 w 1158863"/>
                  <a:gd name="connsiteY2" fmla="*/ 259713 h 402180"/>
                  <a:gd name="connsiteX3" fmla="*/ 772574 w 1158863"/>
                  <a:gd name="connsiteY3" fmla="*/ 279399 h 402180"/>
                  <a:gd name="connsiteX4" fmla="*/ 26449 w 1158863"/>
                  <a:gd name="connsiteY4" fmla="*/ 401635 h 402180"/>
                  <a:gd name="connsiteX5" fmla="*/ 245525 w 1158863"/>
                  <a:gd name="connsiteY5" fmla="*/ 180972 h 402180"/>
                  <a:gd name="connsiteX6" fmla="*/ 275422 w 1158863"/>
                  <a:gd name="connsiteY6" fmla="*/ 120013 h 402180"/>
                  <a:gd name="connsiteX7" fmla="*/ 811997 w 1158863"/>
                  <a:gd name="connsiteY7" fmla="*/ 0 h 402180"/>
                  <a:gd name="connsiteX0" fmla="*/ 785548 w 1132414"/>
                  <a:gd name="connsiteY0" fmla="*/ 0 h 401663"/>
                  <a:gd name="connsiteX1" fmla="*/ 1060450 w 1132414"/>
                  <a:gd name="connsiteY1" fmla="*/ 6350 h 401663"/>
                  <a:gd name="connsiteX2" fmla="*/ 1098551 w 1132414"/>
                  <a:gd name="connsiteY2" fmla="*/ 259713 h 401663"/>
                  <a:gd name="connsiteX3" fmla="*/ 746125 w 1132414"/>
                  <a:gd name="connsiteY3" fmla="*/ 279399 h 401663"/>
                  <a:gd name="connsiteX4" fmla="*/ 0 w 1132414"/>
                  <a:gd name="connsiteY4" fmla="*/ 401635 h 401663"/>
                  <a:gd name="connsiteX5" fmla="*/ 219076 w 1132414"/>
                  <a:gd name="connsiteY5" fmla="*/ 180972 h 401663"/>
                  <a:gd name="connsiteX6" fmla="*/ 248973 w 1132414"/>
                  <a:gd name="connsiteY6" fmla="*/ 120013 h 401663"/>
                  <a:gd name="connsiteX7" fmla="*/ 785548 w 1132414"/>
                  <a:gd name="connsiteY7" fmla="*/ 0 h 401663"/>
                  <a:gd name="connsiteX0" fmla="*/ 785548 w 1132414"/>
                  <a:gd name="connsiteY0" fmla="*/ 0 h 401635"/>
                  <a:gd name="connsiteX1" fmla="*/ 1060450 w 1132414"/>
                  <a:gd name="connsiteY1" fmla="*/ 6350 h 401635"/>
                  <a:gd name="connsiteX2" fmla="*/ 1098551 w 1132414"/>
                  <a:gd name="connsiteY2" fmla="*/ 259713 h 401635"/>
                  <a:gd name="connsiteX3" fmla="*/ 746125 w 1132414"/>
                  <a:gd name="connsiteY3" fmla="*/ 279399 h 401635"/>
                  <a:gd name="connsiteX4" fmla="*/ 0 w 1132414"/>
                  <a:gd name="connsiteY4" fmla="*/ 401635 h 401635"/>
                  <a:gd name="connsiteX5" fmla="*/ 219076 w 1132414"/>
                  <a:gd name="connsiteY5" fmla="*/ 180972 h 401635"/>
                  <a:gd name="connsiteX6" fmla="*/ 248973 w 1132414"/>
                  <a:gd name="connsiteY6" fmla="*/ 120013 h 401635"/>
                  <a:gd name="connsiteX7" fmla="*/ 785548 w 1132414"/>
                  <a:gd name="connsiteY7" fmla="*/ 0 h 401635"/>
                  <a:gd name="connsiteX0" fmla="*/ 785548 w 1132414"/>
                  <a:gd name="connsiteY0" fmla="*/ 0 h 407120"/>
                  <a:gd name="connsiteX1" fmla="*/ 1060450 w 1132414"/>
                  <a:gd name="connsiteY1" fmla="*/ 6350 h 407120"/>
                  <a:gd name="connsiteX2" fmla="*/ 1098551 w 1132414"/>
                  <a:gd name="connsiteY2" fmla="*/ 259713 h 407120"/>
                  <a:gd name="connsiteX3" fmla="*/ 746125 w 1132414"/>
                  <a:gd name="connsiteY3" fmla="*/ 279399 h 407120"/>
                  <a:gd name="connsiteX4" fmla="*/ 415847 w 1132414"/>
                  <a:gd name="connsiteY4" fmla="*/ 355054 h 407120"/>
                  <a:gd name="connsiteX5" fmla="*/ 0 w 1132414"/>
                  <a:gd name="connsiteY5" fmla="*/ 401635 h 407120"/>
                  <a:gd name="connsiteX6" fmla="*/ 219076 w 1132414"/>
                  <a:gd name="connsiteY6" fmla="*/ 180972 h 407120"/>
                  <a:gd name="connsiteX7" fmla="*/ 248973 w 1132414"/>
                  <a:gd name="connsiteY7" fmla="*/ 120013 h 407120"/>
                  <a:gd name="connsiteX8" fmla="*/ 785548 w 1132414"/>
                  <a:gd name="connsiteY8" fmla="*/ 0 h 407120"/>
                  <a:gd name="connsiteX0" fmla="*/ 785548 w 1132414"/>
                  <a:gd name="connsiteY0" fmla="*/ 0 h 404675"/>
                  <a:gd name="connsiteX1" fmla="*/ 1060450 w 1132414"/>
                  <a:gd name="connsiteY1" fmla="*/ 6350 h 404675"/>
                  <a:gd name="connsiteX2" fmla="*/ 1098551 w 1132414"/>
                  <a:gd name="connsiteY2" fmla="*/ 259713 h 404675"/>
                  <a:gd name="connsiteX3" fmla="*/ 746125 w 1132414"/>
                  <a:gd name="connsiteY3" fmla="*/ 279399 h 404675"/>
                  <a:gd name="connsiteX4" fmla="*/ 415847 w 1132414"/>
                  <a:gd name="connsiteY4" fmla="*/ 355054 h 404675"/>
                  <a:gd name="connsiteX5" fmla="*/ 0 w 1132414"/>
                  <a:gd name="connsiteY5" fmla="*/ 401635 h 404675"/>
                  <a:gd name="connsiteX6" fmla="*/ 219076 w 1132414"/>
                  <a:gd name="connsiteY6" fmla="*/ 180972 h 404675"/>
                  <a:gd name="connsiteX7" fmla="*/ 248973 w 1132414"/>
                  <a:gd name="connsiteY7" fmla="*/ 120013 h 404675"/>
                  <a:gd name="connsiteX8" fmla="*/ 785548 w 1132414"/>
                  <a:gd name="connsiteY8" fmla="*/ 0 h 404675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48973 w 1132414"/>
                  <a:gd name="connsiteY7" fmla="*/ 120013 h 401910"/>
                  <a:gd name="connsiteX8" fmla="*/ 785548 w 1132414"/>
                  <a:gd name="connsiteY8" fmla="*/ 0 h 401910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48973 w 1132414"/>
                  <a:gd name="connsiteY7" fmla="*/ 120013 h 401910"/>
                  <a:gd name="connsiteX8" fmla="*/ 785548 w 1132414"/>
                  <a:gd name="connsiteY8" fmla="*/ 0 h 401910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58498 w 1132414"/>
                  <a:gd name="connsiteY7" fmla="*/ 113663 h 401910"/>
                  <a:gd name="connsiteX8" fmla="*/ 785548 w 1132414"/>
                  <a:gd name="connsiteY8" fmla="*/ 0 h 401910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58498 w 1132414"/>
                  <a:gd name="connsiteY7" fmla="*/ 113663 h 401910"/>
                  <a:gd name="connsiteX8" fmla="*/ 785548 w 1132414"/>
                  <a:gd name="connsiteY8" fmla="*/ 0 h 401910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58498 w 1132414"/>
                  <a:gd name="connsiteY7" fmla="*/ 113663 h 401910"/>
                  <a:gd name="connsiteX8" fmla="*/ 785548 w 1132414"/>
                  <a:gd name="connsiteY8" fmla="*/ 0 h 401910"/>
                  <a:gd name="connsiteX0" fmla="*/ 785548 w 1129078"/>
                  <a:gd name="connsiteY0" fmla="*/ 0 h 401910"/>
                  <a:gd name="connsiteX1" fmla="*/ 1039019 w 1129078"/>
                  <a:gd name="connsiteY1" fmla="*/ 6350 h 401910"/>
                  <a:gd name="connsiteX2" fmla="*/ 1098551 w 1129078"/>
                  <a:gd name="connsiteY2" fmla="*/ 259713 h 401910"/>
                  <a:gd name="connsiteX3" fmla="*/ 746125 w 1129078"/>
                  <a:gd name="connsiteY3" fmla="*/ 279399 h 401910"/>
                  <a:gd name="connsiteX4" fmla="*/ 415847 w 1129078"/>
                  <a:gd name="connsiteY4" fmla="*/ 355054 h 401910"/>
                  <a:gd name="connsiteX5" fmla="*/ 0 w 1129078"/>
                  <a:gd name="connsiteY5" fmla="*/ 401635 h 401910"/>
                  <a:gd name="connsiteX6" fmla="*/ 219076 w 1129078"/>
                  <a:gd name="connsiteY6" fmla="*/ 180972 h 401910"/>
                  <a:gd name="connsiteX7" fmla="*/ 258498 w 1129078"/>
                  <a:gd name="connsiteY7" fmla="*/ 113663 h 401910"/>
                  <a:gd name="connsiteX8" fmla="*/ 785548 w 1129078"/>
                  <a:gd name="connsiteY8" fmla="*/ 0 h 401910"/>
                  <a:gd name="connsiteX0" fmla="*/ 785548 w 1133123"/>
                  <a:gd name="connsiteY0" fmla="*/ 0 h 401910"/>
                  <a:gd name="connsiteX1" fmla="*/ 1039019 w 1133123"/>
                  <a:gd name="connsiteY1" fmla="*/ 6350 h 401910"/>
                  <a:gd name="connsiteX2" fmla="*/ 1098551 w 1133123"/>
                  <a:gd name="connsiteY2" fmla="*/ 259713 h 401910"/>
                  <a:gd name="connsiteX3" fmla="*/ 746125 w 1133123"/>
                  <a:gd name="connsiteY3" fmla="*/ 279399 h 401910"/>
                  <a:gd name="connsiteX4" fmla="*/ 415847 w 1133123"/>
                  <a:gd name="connsiteY4" fmla="*/ 355054 h 401910"/>
                  <a:gd name="connsiteX5" fmla="*/ 0 w 1133123"/>
                  <a:gd name="connsiteY5" fmla="*/ 401635 h 401910"/>
                  <a:gd name="connsiteX6" fmla="*/ 219076 w 1133123"/>
                  <a:gd name="connsiteY6" fmla="*/ 180972 h 401910"/>
                  <a:gd name="connsiteX7" fmla="*/ 258498 w 1133123"/>
                  <a:gd name="connsiteY7" fmla="*/ 113663 h 401910"/>
                  <a:gd name="connsiteX8" fmla="*/ 785548 w 1133123"/>
                  <a:gd name="connsiteY8" fmla="*/ 0 h 401910"/>
                  <a:gd name="connsiteX0" fmla="*/ 785548 w 1130058"/>
                  <a:gd name="connsiteY0" fmla="*/ 0 h 401910"/>
                  <a:gd name="connsiteX1" fmla="*/ 1019969 w 1130058"/>
                  <a:gd name="connsiteY1" fmla="*/ 9525 h 401910"/>
                  <a:gd name="connsiteX2" fmla="*/ 1098551 w 1130058"/>
                  <a:gd name="connsiteY2" fmla="*/ 259713 h 401910"/>
                  <a:gd name="connsiteX3" fmla="*/ 746125 w 1130058"/>
                  <a:gd name="connsiteY3" fmla="*/ 279399 h 401910"/>
                  <a:gd name="connsiteX4" fmla="*/ 415847 w 1130058"/>
                  <a:gd name="connsiteY4" fmla="*/ 355054 h 401910"/>
                  <a:gd name="connsiteX5" fmla="*/ 0 w 1130058"/>
                  <a:gd name="connsiteY5" fmla="*/ 401635 h 401910"/>
                  <a:gd name="connsiteX6" fmla="*/ 219076 w 1130058"/>
                  <a:gd name="connsiteY6" fmla="*/ 180972 h 401910"/>
                  <a:gd name="connsiteX7" fmla="*/ 258498 w 1130058"/>
                  <a:gd name="connsiteY7" fmla="*/ 113663 h 401910"/>
                  <a:gd name="connsiteX8" fmla="*/ 785548 w 1130058"/>
                  <a:gd name="connsiteY8" fmla="*/ 0 h 401910"/>
                  <a:gd name="connsiteX0" fmla="*/ 785548 w 1132304"/>
                  <a:gd name="connsiteY0" fmla="*/ 0 h 401910"/>
                  <a:gd name="connsiteX1" fmla="*/ 1034257 w 1132304"/>
                  <a:gd name="connsiteY1" fmla="*/ 9525 h 401910"/>
                  <a:gd name="connsiteX2" fmla="*/ 1098551 w 1132304"/>
                  <a:gd name="connsiteY2" fmla="*/ 259713 h 401910"/>
                  <a:gd name="connsiteX3" fmla="*/ 746125 w 1132304"/>
                  <a:gd name="connsiteY3" fmla="*/ 279399 h 401910"/>
                  <a:gd name="connsiteX4" fmla="*/ 415847 w 1132304"/>
                  <a:gd name="connsiteY4" fmla="*/ 355054 h 401910"/>
                  <a:gd name="connsiteX5" fmla="*/ 0 w 1132304"/>
                  <a:gd name="connsiteY5" fmla="*/ 401635 h 401910"/>
                  <a:gd name="connsiteX6" fmla="*/ 219076 w 1132304"/>
                  <a:gd name="connsiteY6" fmla="*/ 180972 h 401910"/>
                  <a:gd name="connsiteX7" fmla="*/ 258498 w 1132304"/>
                  <a:gd name="connsiteY7" fmla="*/ 113663 h 401910"/>
                  <a:gd name="connsiteX8" fmla="*/ 785548 w 1132304"/>
                  <a:gd name="connsiteY8" fmla="*/ 0 h 401910"/>
                  <a:gd name="connsiteX0" fmla="*/ 785548 w 1130774"/>
                  <a:gd name="connsiteY0" fmla="*/ 0 h 401910"/>
                  <a:gd name="connsiteX1" fmla="*/ 1024732 w 1130774"/>
                  <a:gd name="connsiteY1" fmla="*/ 9525 h 401910"/>
                  <a:gd name="connsiteX2" fmla="*/ 1098551 w 1130774"/>
                  <a:gd name="connsiteY2" fmla="*/ 259713 h 401910"/>
                  <a:gd name="connsiteX3" fmla="*/ 746125 w 1130774"/>
                  <a:gd name="connsiteY3" fmla="*/ 279399 h 401910"/>
                  <a:gd name="connsiteX4" fmla="*/ 415847 w 1130774"/>
                  <a:gd name="connsiteY4" fmla="*/ 355054 h 401910"/>
                  <a:gd name="connsiteX5" fmla="*/ 0 w 1130774"/>
                  <a:gd name="connsiteY5" fmla="*/ 401635 h 401910"/>
                  <a:gd name="connsiteX6" fmla="*/ 219076 w 1130774"/>
                  <a:gd name="connsiteY6" fmla="*/ 180972 h 401910"/>
                  <a:gd name="connsiteX7" fmla="*/ 258498 w 1130774"/>
                  <a:gd name="connsiteY7" fmla="*/ 113663 h 401910"/>
                  <a:gd name="connsiteX8" fmla="*/ 785548 w 1130774"/>
                  <a:gd name="connsiteY8" fmla="*/ 0 h 401910"/>
                  <a:gd name="connsiteX0" fmla="*/ 785548 w 1130774"/>
                  <a:gd name="connsiteY0" fmla="*/ 0 h 401910"/>
                  <a:gd name="connsiteX1" fmla="*/ 1024732 w 1130774"/>
                  <a:gd name="connsiteY1" fmla="*/ 9525 h 401910"/>
                  <a:gd name="connsiteX2" fmla="*/ 1098551 w 1130774"/>
                  <a:gd name="connsiteY2" fmla="*/ 259713 h 401910"/>
                  <a:gd name="connsiteX3" fmla="*/ 746125 w 1130774"/>
                  <a:gd name="connsiteY3" fmla="*/ 279399 h 401910"/>
                  <a:gd name="connsiteX4" fmla="*/ 415847 w 1130774"/>
                  <a:gd name="connsiteY4" fmla="*/ 355054 h 401910"/>
                  <a:gd name="connsiteX5" fmla="*/ 0 w 1130774"/>
                  <a:gd name="connsiteY5" fmla="*/ 401635 h 401910"/>
                  <a:gd name="connsiteX6" fmla="*/ 219076 w 1130774"/>
                  <a:gd name="connsiteY6" fmla="*/ 180972 h 401910"/>
                  <a:gd name="connsiteX7" fmla="*/ 258498 w 1130774"/>
                  <a:gd name="connsiteY7" fmla="*/ 113663 h 401910"/>
                  <a:gd name="connsiteX8" fmla="*/ 785548 w 1130774"/>
                  <a:gd name="connsiteY8" fmla="*/ 0 h 401910"/>
                  <a:gd name="connsiteX0" fmla="*/ 785548 w 1130774"/>
                  <a:gd name="connsiteY0" fmla="*/ 0 h 401910"/>
                  <a:gd name="connsiteX1" fmla="*/ 1024732 w 1130774"/>
                  <a:gd name="connsiteY1" fmla="*/ 9525 h 401910"/>
                  <a:gd name="connsiteX2" fmla="*/ 1098551 w 1130774"/>
                  <a:gd name="connsiteY2" fmla="*/ 259713 h 401910"/>
                  <a:gd name="connsiteX3" fmla="*/ 746125 w 1130774"/>
                  <a:gd name="connsiteY3" fmla="*/ 279399 h 401910"/>
                  <a:gd name="connsiteX4" fmla="*/ 415847 w 1130774"/>
                  <a:gd name="connsiteY4" fmla="*/ 355054 h 401910"/>
                  <a:gd name="connsiteX5" fmla="*/ 0 w 1130774"/>
                  <a:gd name="connsiteY5" fmla="*/ 401635 h 401910"/>
                  <a:gd name="connsiteX6" fmla="*/ 219076 w 1130774"/>
                  <a:gd name="connsiteY6" fmla="*/ 180972 h 401910"/>
                  <a:gd name="connsiteX7" fmla="*/ 258498 w 1130774"/>
                  <a:gd name="connsiteY7" fmla="*/ 113663 h 401910"/>
                  <a:gd name="connsiteX8" fmla="*/ 785548 w 1130774"/>
                  <a:gd name="connsiteY8" fmla="*/ 0 h 40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74" h="401910">
                    <a:moveTo>
                      <a:pt x="785548" y="0"/>
                    </a:moveTo>
                    <a:lnTo>
                      <a:pt x="1024732" y="9525"/>
                    </a:lnTo>
                    <a:cubicBezTo>
                      <a:pt x="1054895" y="104298"/>
                      <a:pt x="1192213" y="153034"/>
                      <a:pt x="1098551" y="259713"/>
                    </a:cubicBezTo>
                    <a:cubicBezTo>
                      <a:pt x="992983" y="307337"/>
                      <a:pt x="943548" y="288130"/>
                      <a:pt x="746125" y="279399"/>
                    </a:cubicBezTo>
                    <a:cubicBezTo>
                      <a:pt x="631812" y="287881"/>
                      <a:pt x="540201" y="334681"/>
                      <a:pt x="415847" y="355054"/>
                    </a:cubicBezTo>
                    <a:cubicBezTo>
                      <a:pt x="167668" y="321452"/>
                      <a:pt x="32266" y="407365"/>
                      <a:pt x="0" y="401635"/>
                    </a:cubicBezTo>
                    <a:cubicBezTo>
                      <a:pt x="45244" y="198435"/>
                      <a:pt x="260130" y="201451"/>
                      <a:pt x="219076" y="180972"/>
                    </a:cubicBezTo>
                    <a:cubicBezTo>
                      <a:pt x="211359" y="120805"/>
                      <a:pt x="232877" y="125568"/>
                      <a:pt x="258498" y="113663"/>
                    </a:cubicBezTo>
                    <a:cubicBezTo>
                      <a:pt x="399785" y="64134"/>
                      <a:pt x="680773" y="214629"/>
                      <a:pt x="785548" y="0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Oval 12">
                <a:extLst>
                  <a:ext uri="{FF2B5EF4-FFF2-40B4-BE49-F238E27FC236}">
                    <a16:creationId xmlns:a16="http://schemas.microsoft.com/office/drawing/2014/main" id="{E07E57EE-31F3-403F-7DE8-0B7E9EE56C3F}"/>
                  </a:ext>
                </a:extLst>
              </p:cNvPr>
              <p:cNvSpPr/>
              <p:nvPr/>
            </p:nvSpPr>
            <p:spPr>
              <a:xfrm rot="20570730">
                <a:off x="9998000" y="4044971"/>
                <a:ext cx="290699" cy="305688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Oval 12">
                <a:extLst>
                  <a:ext uri="{FF2B5EF4-FFF2-40B4-BE49-F238E27FC236}">
                    <a16:creationId xmlns:a16="http://schemas.microsoft.com/office/drawing/2014/main" id="{8B185EA7-78D1-83D4-52DC-DD22ECDDC8A1}"/>
                  </a:ext>
                </a:extLst>
              </p:cNvPr>
              <p:cNvSpPr/>
              <p:nvPr/>
            </p:nvSpPr>
            <p:spPr>
              <a:xfrm rot="19814898">
                <a:off x="9941675" y="3779584"/>
                <a:ext cx="229811" cy="382879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Oval 12">
                <a:extLst>
                  <a:ext uri="{FF2B5EF4-FFF2-40B4-BE49-F238E27FC236}">
                    <a16:creationId xmlns:a16="http://schemas.microsoft.com/office/drawing/2014/main" id="{8D5269D5-63E8-D7F7-DB95-FF1D390B9942}"/>
                  </a:ext>
                </a:extLst>
              </p:cNvPr>
              <p:cNvSpPr/>
              <p:nvPr/>
            </p:nvSpPr>
            <p:spPr>
              <a:xfrm rot="20927774">
                <a:off x="10426502" y="5616351"/>
                <a:ext cx="239468" cy="245406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11A3898F-AFF3-DF20-C780-468942593A20}"/>
                  </a:ext>
                </a:extLst>
              </p:cNvPr>
              <p:cNvSpPr/>
              <p:nvPr/>
            </p:nvSpPr>
            <p:spPr>
              <a:xfrm rot="20867988">
                <a:off x="9625688" y="5913725"/>
                <a:ext cx="198620" cy="140155"/>
              </a:xfrm>
              <a:custGeom>
                <a:avLst/>
                <a:gdLst>
                  <a:gd name="connsiteX0" fmla="*/ 194423 w 198620"/>
                  <a:gd name="connsiteY0" fmla="*/ 0 h 140155"/>
                  <a:gd name="connsiteX1" fmla="*/ 198620 w 198620"/>
                  <a:gd name="connsiteY1" fmla="*/ 70526 h 140155"/>
                  <a:gd name="connsiteX2" fmla="*/ 195337 w 198620"/>
                  <a:gd name="connsiteY2" fmla="*/ 125686 h 140155"/>
                  <a:gd name="connsiteX3" fmla="*/ 189325 w 198620"/>
                  <a:gd name="connsiteY3" fmla="*/ 125575 h 140155"/>
                  <a:gd name="connsiteX4" fmla="*/ 4529 w 198620"/>
                  <a:gd name="connsiteY4" fmla="*/ 137028 h 140155"/>
                  <a:gd name="connsiteX5" fmla="*/ 183346 w 198620"/>
                  <a:gd name="connsiteY5" fmla="*/ 1853 h 140155"/>
                  <a:gd name="connsiteX6" fmla="*/ 194423 w 198620"/>
                  <a:gd name="connsiteY6" fmla="*/ 0 h 140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620" h="140155">
                    <a:moveTo>
                      <a:pt x="194423" y="0"/>
                    </a:moveTo>
                    <a:lnTo>
                      <a:pt x="198620" y="70526"/>
                    </a:lnTo>
                    <a:lnTo>
                      <a:pt x="195337" y="125686"/>
                    </a:lnTo>
                    <a:lnTo>
                      <a:pt x="189325" y="125575"/>
                    </a:lnTo>
                    <a:cubicBezTo>
                      <a:pt x="104732" y="127651"/>
                      <a:pt x="-25997" y="147743"/>
                      <a:pt x="4529" y="137028"/>
                    </a:cubicBezTo>
                    <a:cubicBezTo>
                      <a:pt x="42232" y="63527"/>
                      <a:pt x="106129" y="23562"/>
                      <a:pt x="183346" y="1853"/>
                    </a:cubicBezTo>
                    <a:lnTo>
                      <a:pt x="194423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2BD975A4-18E8-A6D4-BB25-AC3EC8B41836}"/>
                  </a:ext>
                </a:extLst>
              </p:cNvPr>
              <p:cNvSpPr/>
              <p:nvPr/>
            </p:nvSpPr>
            <p:spPr>
              <a:xfrm rot="19779215" flipV="1">
                <a:off x="9875440" y="5772432"/>
                <a:ext cx="285750" cy="161925"/>
              </a:xfrm>
              <a:custGeom>
                <a:avLst/>
                <a:gdLst>
                  <a:gd name="connsiteX0" fmla="*/ 0 w 285750"/>
                  <a:gd name="connsiteY0" fmla="*/ 161925 h 161925"/>
                  <a:gd name="connsiteX1" fmla="*/ 100013 w 285750"/>
                  <a:gd name="connsiteY1" fmla="*/ 52387 h 161925"/>
                  <a:gd name="connsiteX2" fmla="*/ 285750 w 285750"/>
                  <a:gd name="connsiteY2" fmla="*/ 0 h 161925"/>
                  <a:gd name="connsiteX3" fmla="*/ 285750 w 285750"/>
                  <a:gd name="connsiteY3" fmla="*/ 0 h 161925"/>
                  <a:gd name="connsiteX4" fmla="*/ 285750 w 285750"/>
                  <a:gd name="connsiteY4" fmla="*/ 0 h 161925"/>
                  <a:gd name="connsiteX5" fmla="*/ 285750 w 285750"/>
                  <a:gd name="connsiteY5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5750" h="161925">
                    <a:moveTo>
                      <a:pt x="0" y="161925"/>
                    </a:moveTo>
                    <a:cubicBezTo>
                      <a:pt x="26194" y="120649"/>
                      <a:pt x="52388" y="79374"/>
                      <a:pt x="100013" y="52387"/>
                    </a:cubicBezTo>
                    <a:cubicBezTo>
                      <a:pt x="147638" y="25400"/>
                      <a:pt x="285750" y="0"/>
                      <a:pt x="285750" y="0"/>
                    </a:cubicBezTo>
                    <a:lnTo>
                      <a:pt x="285750" y="0"/>
                    </a:lnTo>
                    <a:lnTo>
                      <a:pt x="285750" y="0"/>
                    </a:lnTo>
                    <a:lnTo>
                      <a:pt x="285750" y="0"/>
                    </a:lnTo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3" name="Rectangle 34">
              <a:extLst>
                <a:ext uri="{FF2B5EF4-FFF2-40B4-BE49-F238E27FC236}">
                  <a16:creationId xmlns:a16="http://schemas.microsoft.com/office/drawing/2014/main" id="{9889D93E-C724-2905-D561-B2417F19B59E}"/>
                </a:ext>
              </a:extLst>
            </p:cNvPr>
            <p:cNvSpPr/>
            <p:nvPr/>
          </p:nvSpPr>
          <p:spPr>
            <a:xfrm>
              <a:off x="3290541" y="111483"/>
              <a:ext cx="1229285" cy="3182887"/>
            </a:xfrm>
            <a:custGeom>
              <a:avLst/>
              <a:gdLst>
                <a:gd name="connsiteX0" fmla="*/ 0 w 368490"/>
                <a:gd name="connsiteY0" fmla="*/ 0 h 87277"/>
                <a:gd name="connsiteX1" fmla="*/ 368490 w 368490"/>
                <a:gd name="connsiteY1" fmla="*/ 0 h 87277"/>
                <a:gd name="connsiteX2" fmla="*/ 368490 w 368490"/>
                <a:gd name="connsiteY2" fmla="*/ 87277 h 87277"/>
                <a:gd name="connsiteX3" fmla="*/ 0 w 368490"/>
                <a:gd name="connsiteY3" fmla="*/ 87277 h 87277"/>
                <a:gd name="connsiteX4" fmla="*/ 0 w 368490"/>
                <a:gd name="connsiteY4" fmla="*/ 0 h 87277"/>
                <a:gd name="connsiteX0" fmla="*/ 0 w 368490"/>
                <a:gd name="connsiteY0" fmla="*/ 467056 h 554333"/>
                <a:gd name="connsiteX1" fmla="*/ 368490 w 368490"/>
                <a:gd name="connsiteY1" fmla="*/ 467056 h 554333"/>
                <a:gd name="connsiteX2" fmla="*/ 368490 w 368490"/>
                <a:gd name="connsiteY2" fmla="*/ 554333 h 554333"/>
                <a:gd name="connsiteX3" fmla="*/ 0 w 368490"/>
                <a:gd name="connsiteY3" fmla="*/ 554333 h 554333"/>
                <a:gd name="connsiteX4" fmla="*/ 0 w 368490"/>
                <a:gd name="connsiteY4" fmla="*/ 467056 h 554333"/>
                <a:gd name="connsiteX0" fmla="*/ 265308 w 633798"/>
                <a:gd name="connsiteY0" fmla="*/ 502243 h 589520"/>
                <a:gd name="connsiteX1" fmla="*/ 633798 w 633798"/>
                <a:gd name="connsiteY1" fmla="*/ 502243 h 589520"/>
                <a:gd name="connsiteX2" fmla="*/ 633798 w 633798"/>
                <a:gd name="connsiteY2" fmla="*/ 589520 h 589520"/>
                <a:gd name="connsiteX3" fmla="*/ 265308 w 633798"/>
                <a:gd name="connsiteY3" fmla="*/ 589520 h 589520"/>
                <a:gd name="connsiteX4" fmla="*/ 265308 w 633798"/>
                <a:gd name="connsiteY4" fmla="*/ 502243 h 589520"/>
                <a:gd name="connsiteX0" fmla="*/ 256856 w 625346"/>
                <a:gd name="connsiteY0" fmla="*/ 704882 h 792159"/>
                <a:gd name="connsiteX1" fmla="*/ 625346 w 625346"/>
                <a:gd name="connsiteY1" fmla="*/ 704882 h 792159"/>
                <a:gd name="connsiteX2" fmla="*/ 625346 w 625346"/>
                <a:gd name="connsiteY2" fmla="*/ 792159 h 792159"/>
                <a:gd name="connsiteX3" fmla="*/ 256856 w 625346"/>
                <a:gd name="connsiteY3" fmla="*/ 792159 h 792159"/>
                <a:gd name="connsiteX4" fmla="*/ 256856 w 625346"/>
                <a:gd name="connsiteY4" fmla="*/ 704882 h 792159"/>
                <a:gd name="connsiteX0" fmla="*/ 262440 w 630930"/>
                <a:gd name="connsiteY0" fmla="*/ 747140 h 834417"/>
                <a:gd name="connsiteX1" fmla="*/ 630930 w 630930"/>
                <a:gd name="connsiteY1" fmla="*/ 747140 h 834417"/>
                <a:gd name="connsiteX2" fmla="*/ 630930 w 630930"/>
                <a:gd name="connsiteY2" fmla="*/ 834417 h 834417"/>
                <a:gd name="connsiteX3" fmla="*/ 262440 w 630930"/>
                <a:gd name="connsiteY3" fmla="*/ 834417 h 834417"/>
                <a:gd name="connsiteX4" fmla="*/ 262440 w 630930"/>
                <a:gd name="connsiteY4" fmla="*/ 747140 h 834417"/>
                <a:gd name="connsiteX0" fmla="*/ 311434 w 679924"/>
                <a:gd name="connsiteY0" fmla="*/ 765603 h 852880"/>
                <a:gd name="connsiteX1" fmla="*/ 679924 w 679924"/>
                <a:gd name="connsiteY1" fmla="*/ 765603 h 852880"/>
                <a:gd name="connsiteX2" fmla="*/ 679924 w 679924"/>
                <a:gd name="connsiteY2" fmla="*/ 852880 h 852880"/>
                <a:gd name="connsiteX3" fmla="*/ 311434 w 679924"/>
                <a:gd name="connsiteY3" fmla="*/ 852880 h 852880"/>
                <a:gd name="connsiteX4" fmla="*/ 311434 w 679924"/>
                <a:gd name="connsiteY4" fmla="*/ 765603 h 852880"/>
                <a:gd name="connsiteX0" fmla="*/ 286375 w 661232"/>
                <a:gd name="connsiteY0" fmla="*/ 782472 h 869749"/>
                <a:gd name="connsiteX1" fmla="*/ 654865 w 661232"/>
                <a:gd name="connsiteY1" fmla="*/ 782472 h 869749"/>
                <a:gd name="connsiteX2" fmla="*/ 654865 w 661232"/>
                <a:gd name="connsiteY2" fmla="*/ 869749 h 869749"/>
                <a:gd name="connsiteX3" fmla="*/ 286375 w 661232"/>
                <a:gd name="connsiteY3" fmla="*/ 869749 h 869749"/>
                <a:gd name="connsiteX4" fmla="*/ 286375 w 661232"/>
                <a:gd name="connsiteY4" fmla="*/ 782472 h 869749"/>
                <a:gd name="connsiteX0" fmla="*/ 299857 w 668454"/>
                <a:gd name="connsiteY0" fmla="*/ 740307 h 827584"/>
                <a:gd name="connsiteX1" fmla="*/ 668347 w 668454"/>
                <a:gd name="connsiteY1" fmla="*/ 740307 h 827584"/>
                <a:gd name="connsiteX2" fmla="*/ 668347 w 668454"/>
                <a:gd name="connsiteY2" fmla="*/ 827584 h 827584"/>
                <a:gd name="connsiteX3" fmla="*/ 299857 w 668454"/>
                <a:gd name="connsiteY3" fmla="*/ 827584 h 827584"/>
                <a:gd name="connsiteX4" fmla="*/ 299857 w 668454"/>
                <a:gd name="connsiteY4" fmla="*/ 740307 h 827584"/>
                <a:gd name="connsiteX0" fmla="*/ 299857 w 1230322"/>
                <a:gd name="connsiteY0" fmla="*/ 740307 h 2675434"/>
                <a:gd name="connsiteX1" fmla="*/ 668347 w 1230322"/>
                <a:gd name="connsiteY1" fmla="*/ 740307 h 2675434"/>
                <a:gd name="connsiteX2" fmla="*/ 1230322 w 1230322"/>
                <a:gd name="connsiteY2" fmla="*/ 2675434 h 2675434"/>
                <a:gd name="connsiteX3" fmla="*/ 299857 w 1230322"/>
                <a:gd name="connsiteY3" fmla="*/ 827584 h 2675434"/>
                <a:gd name="connsiteX4" fmla="*/ 299857 w 1230322"/>
                <a:gd name="connsiteY4" fmla="*/ 740307 h 2675434"/>
                <a:gd name="connsiteX0" fmla="*/ 299857 w 1230322"/>
                <a:gd name="connsiteY0" fmla="*/ 740307 h 3180259"/>
                <a:gd name="connsiteX1" fmla="*/ 668347 w 1230322"/>
                <a:gd name="connsiteY1" fmla="*/ 740307 h 3180259"/>
                <a:gd name="connsiteX2" fmla="*/ 1230322 w 1230322"/>
                <a:gd name="connsiteY2" fmla="*/ 2675434 h 3180259"/>
                <a:gd name="connsiteX3" fmla="*/ 766582 w 1230322"/>
                <a:gd name="connsiteY3" fmla="*/ 3180259 h 3180259"/>
                <a:gd name="connsiteX4" fmla="*/ 299857 w 1230322"/>
                <a:gd name="connsiteY4" fmla="*/ 740307 h 3180259"/>
                <a:gd name="connsiteX0" fmla="*/ 299857 w 1230322"/>
                <a:gd name="connsiteY0" fmla="*/ 740307 h 3180259"/>
                <a:gd name="connsiteX1" fmla="*/ 668347 w 1230322"/>
                <a:gd name="connsiteY1" fmla="*/ 740307 h 3180259"/>
                <a:gd name="connsiteX2" fmla="*/ 1230322 w 1230322"/>
                <a:gd name="connsiteY2" fmla="*/ 2675434 h 3180259"/>
                <a:gd name="connsiteX3" fmla="*/ 766582 w 1230322"/>
                <a:gd name="connsiteY3" fmla="*/ 3180259 h 3180259"/>
                <a:gd name="connsiteX4" fmla="*/ 299857 w 1230322"/>
                <a:gd name="connsiteY4" fmla="*/ 740307 h 3180259"/>
                <a:gd name="connsiteX0" fmla="*/ 298301 w 1238291"/>
                <a:gd name="connsiteY0" fmla="*/ 767382 h 3169234"/>
                <a:gd name="connsiteX1" fmla="*/ 676316 w 1238291"/>
                <a:gd name="connsiteY1" fmla="*/ 729282 h 3169234"/>
                <a:gd name="connsiteX2" fmla="*/ 1238291 w 1238291"/>
                <a:gd name="connsiteY2" fmla="*/ 2664409 h 3169234"/>
                <a:gd name="connsiteX3" fmla="*/ 774551 w 1238291"/>
                <a:gd name="connsiteY3" fmla="*/ 3169234 h 3169234"/>
                <a:gd name="connsiteX4" fmla="*/ 298301 w 1238291"/>
                <a:gd name="connsiteY4" fmla="*/ 767382 h 3169234"/>
                <a:gd name="connsiteX0" fmla="*/ 298301 w 1238291"/>
                <a:gd name="connsiteY0" fmla="*/ 767382 h 3169234"/>
                <a:gd name="connsiteX1" fmla="*/ 676316 w 1238291"/>
                <a:gd name="connsiteY1" fmla="*/ 729282 h 3169234"/>
                <a:gd name="connsiteX2" fmla="*/ 1238291 w 1238291"/>
                <a:gd name="connsiteY2" fmla="*/ 2664409 h 3169234"/>
                <a:gd name="connsiteX3" fmla="*/ 774551 w 1238291"/>
                <a:gd name="connsiteY3" fmla="*/ 3169234 h 3169234"/>
                <a:gd name="connsiteX4" fmla="*/ 298301 w 1238291"/>
                <a:gd name="connsiteY4" fmla="*/ 767382 h 3169234"/>
                <a:gd name="connsiteX0" fmla="*/ 289295 w 1229285"/>
                <a:gd name="connsiteY0" fmla="*/ 781035 h 3182887"/>
                <a:gd name="connsiteX1" fmla="*/ 724460 w 1229285"/>
                <a:gd name="connsiteY1" fmla="*/ 723885 h 3182887"/>
                <a:gd name="connsiteX2" fmla="*/ 1229285 w 1229285"/>
                <a:gd name="connsiteY2" fmla="*/ 2678062 h 3182887"/>
                <a:gd name="connsiteX3" fmla="*/ 765545 w 1229285"/>
                <a:gd name="connsiteY3" fmla="*/ 3182887 h 3182887"/>
                <a:gd name="connsiteX4" fmla="*/ 289295 w 1229285"/>
                <a:gd name="connsiteY4" fmla="*/ 781035 h 3182887"/>
                <a:gd name="connsiteX0" fmla="*/ 289295 w 1229285"/>
                <a:gd name="connsiteY0" fmla="*/ 781035 h 3182887"/>
                <a:gd name="connsiteX1" fmla="*/ 724460 w 1229285"/>
                <a:gd name="connsiteY1" fmla="*/ 723885 h 3182887"/>
                <a:gd name="connsiteX2" fmla="*/ 1229285 w 1229285"/>
                <a:gd name="connsiteY2" fmla="*/ 2678062 h 3182887"/>
                <a:gd name="connsiteX3" fmla="*/ 765545 w 1229285"/>
                <a:gd name="connsiteY3" fmla="*/ 3182887 h 3182887"/>
                <a:gd name="connsiteX4" fmla="*/ 289295 w 1229285"/>
                <a:gd name="connsiteY4" fmla="*/ 781035 h 3182887"/>
                <a:gd name="connsiteX0" fmla="*/ 289295 w 1229285"/>
                <a:gd name="connsiteY0" fmla="*/ 781035 h 3182887"/>
                <a:gd name="connsiteX1" fmla="*/ 724460 w 1229285"/>
                <a:gd name="connsiteY1" fmla="*/ 723885 h 3182887"/>
                <a:gd name="connsiteX2" fmla="*/ 1229285 w 1229285"/>
                <a:gd name="connsiteY2" fmla="*/ 2678062 h 3182887"/>
                <a:gd name="connsiteX3" fmla="*/ 765545 w 1229285"/>
                <a:gd name="connsiteY3" fmla="*/ 3182887 h 3182887"/>
                <a:gd name="connsiteX4" fmla="*/ 289295 w 1229285"/>
                <a:gd name="connsiteY4" fmla="*/ 781035 h 318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9285" h="3182887">
                  <a:moveTo>
                    <a:pt x="289295" y="781035"/>
                  </a:moveTo>
                  <a:cubicBezTo>
                    <a:pt x="-561984" y="554709"/>
                    <a:pt x="737823" y="-822293"/>
                    <a:pt x="724460" y="723885"/>
                  </a:cubicBezTo>
                  <a:cubicBezTo>
                    <a:pt x="597460" y="2308727"/>
                    <a:pt x="841935" y="2664845"/>
                    <a:pt x="1229285" y="2678062"/>
                  </a:cubicBezTo>
                  <a:lnTo>
                    <a:pt x="765545" y="3182887"/>
                  </a:lnTo>
                  <a:cubicBezTo>
                    <a:pt x="371845" y="3102995"/>
                    <a:pt x="435345" y="918077"/>
                    <a:pt x="289295" y="781035"/>
                  </a:cubicBezTo>
                  <a:close/>
                </a:path>
              </a:pathLst>
            </a:custGeom>
            <a:solidFill>
              <a:srgbClr val="F6BF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35">
              <a:extLst>
                <a:ext uri="{FF2B5EF4-FFF2-40B4-BE49-F238E27FC236}">
                  <a16:creationId xmlns:a16="http://schemas.microsoft.com/office/drawing/2014/main" id="{092CD3E9-D421-EEE0-DB5F-61E1E68D1B66}"/>
                </a:ext>
              </a:extLst>
            </p:cNvPr>
            <p:cNvSpPr/>
            <p:nvPr/>
          </p:nvSpPr>
          <p:spPr>
            <a:xfrm rot="178178">
              <a:off x="3540919" y="351583"/>
              <a:ext cx="199231" cy="132913"/>
            </a:xfrm>
            <a:custGeom>
              <a:avLst/>
              <a:gdLst>
                <a:gd name="connsiteX0" fmla="*/ 0 w 257175"/>
                <a:gd name="connsiteY0" fmla="*/ 104775 h 209550"/>
                <a:gd name="connsiteX1" fmla="*/ 128588 w 257175"/>
                <a:gd name="connsiteY1" fmla="*/ 0 h 209550"/>
                <a:gd name="connsiteX2" fmla="*/ 257176 w 257175"/>
                <a:gd name="connsiteY2" fmla="*/ 104775 h 209550"/>
                <a:gd name="connsiteX3" fmla="*/ 128588 w 257175"/>
                <a:gd name="connsiteY3" fmla="*/ 209550 h 209550"/>
                <a:gd name="connsiteX4" fmla="*/ 0 w 257175"/>
                <a:gd name="connsiteY4" fmla="*/ 104775 h 209550"/>
                <a:gd name="connsiteX0" fmla="*/ 0 w 257176"/>
                <a:gd name="connsiteY0" fmla="*/ 104775 h 117871"/>
                <a:gd name="connsiteX1" fmla="*/ 128588 w 257176"/>
                <a:gd name="connsiteY1" fmla="*/ 0 h 117871"/>
                <a:gd name="connsiteX2" fmla="*/ 257176 w 257176"/>
                <a:gd name="connsiteY2" fmla="*/ 104775 h 117871"/>
                <a:gd name="connsiteX3" fmla="*/ 0 w 257176"/>
                <a:gd name="connsiteY3" fmla="*/ 104775 h 117871"/>
                <a:gd name="connsiteX0" fmla="*/ 0 w 257176"/>
                <a:gd name="connsiteY0" fmla="*/ 104775 h 126963"/>
                <a:gd name="connsiteX1" fmla="*/ 128588 w 257176"/>
                <a:gd name="connsiteY1" fmla="*/ 0 h 126963"/>
                <a:gd name="connsiteX2" fmla="*/ 257176 w 257176"/>
                <a:gd name="connsiteY2" fmla="*/ 104775 h 126963"/>
                <a:gd name="connsiteX3" fmla="*/ 0 w 257176"/>
                <a:gd name="connsiteY3" fmla="*/ 104775 h 126963"/>
                <a:gd name="connsiteX0" fmla="*/ 7360 w 264536"/>
                <a:gd name="connsiteY0" fmla="*/ 104775 h 140738"/>
                <a:gd name="connsiteX1" fmla="*/ 135948 w 264536"/>
                <a:gd name="connsiteY1" fmla="*/ 0 h 140738"/>
                <a:gd name="connsiteX2" fmla="*/ 264536 w 264536"/>
                <a:gd name="connsiteY2" fmla="*/ 104775 h 140738"/>
                <a:gd name="connsiteX3" fmla="*/ 7360 w 264536"/>
                <a:gd name="connsiteY3" fmla="*/ 104775 h 140738"/>
                <a:gd name="connsiteX0" fmla="*/ 7360 w 264536"/>
                <a:gd name="connsiteY0" fmla="*/ 104775 h 149931"/>
                <a:gd name="connsiteX1" fmla="*/ 135948 w 264536"/>
                <a:gd name="connsiteY1" fmla="*/ 0 h 149931"/>
                <a:gd name="connsiteX2" fmla="*/ 264536 w 264536"/>
                <a:gd name="connsiteY2" fmla="*/ 104775 h 149931"/>
                <a:gd name="connsiteX3" fmla="*/ 7360 w 264536"/>
                <a:gd name="connsiteY3" fmla="*/ 104775 h 149931"/>
                <a:gd name="connsiteX0" fmla="*/ 3340 w 273216"/>
                <a:gd name="connsiteY0" fmla="*/ 105578 h 111600"/>
                <a:gd name="connsiteX1" fmla="*/ 131928 w 273216"/>
                <a:gd name="connsiteY1" fmla="*/ 803 h 111600"/>
                <a:gd name="connsiteX2" fmla="*/ 273216 w 273216"/>
                <a:gd name="connsiteY2" fmla="*/ 73828 h 111600"/>
                <a:gd name="connsiteX3" fmla="*/ 3340 w 273216"/>
                <a:gd name="connsiteY3" fmla="*/ 105578 h 111600"/>
                <a:gd name="connsiteX0" fmla="*/ 4977 w 274853"/>
                <a:gd name="connsiteY0" fmla="*/ 106163 h 112185"/>
                <a:gd name="connsiteX1" fmla="*/ 133565 w 274853"/>
                <a:gd name="connsiteY1" fmla="*/ 1388 h 112185"/>
                <a:gd name="connsiteX2" fmla="*/ 274853 w 274853"/>
                <a:gd name="connsiteY2" fmla="*/ 74413 h 112185"/>
                <a:gd name="connsiteX3" fmla="*/ 4977 w 274853"/>
                <a:gd name="connsiteY3" fmla="*/ 106163 h 11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853" h="112185">
                  <a:moveTo>
                    <a:pt x="4977" y="106163"/>
                  </a:moveTo>
                  <a:cubicBezTo>
                    <a:pt x="-18571" y="93992"/>
                    <a:pt x="44280" y="8886"/>
                    <a:pt x="133565" y="1388"/>
                  </a:cubicBezTo>
                  <a:cubicBezTo>
                    <a:pt x="222850" y="-6110"/>
                    <a:pt x="274853" y="16547"/>
                    <a:pt x="274853" y="74413"/>
                  </a:cubicBezTo>
                  <a:cubicBezTo>
                    <a:pt x="224847" y="114100"/>
                    <a:pt x="28525" y="118334"/>
                    <a:pt x="4977" y="10616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37">
              <a:extLst>
                <a:ext uri="{FF2B5EF4-FFF2-40B4-BE49-F238E27FC236}">
                  <a16:creationId xmlns:a16="http://schemas.microsoft.com/office/drawing/2014/main" id="{C1B733D3-F670-DCB0-8C78-37FC74F03921}"/>
                </a:ext>
              </a:extLst>
            </p:cNvPr>
            <p:cNvSpPr/>
            <p:nvPr/>
          </p:nvSpPr>
          <p:spPr>
            <a:xfrm>
              <a:off x="3127372" y="653451"/>
              <a:ext cx="326294" cy="167011"/>
            </a:xfrm>
            <a:custGeom>
              <a:avLst/>
              <a:gdLst>
                <a:gd name="connsiteX0" fmla="*/ 0 w 326231"/>
                <a:gd name="connsiteY0" fmla="*/ 69339 h 138677"/>
                <a:gd name="connsiteX1" fmla="*/ 163116 w 326231"/>
                <a:gd name="connsiteY1" fmla="*/ 0 h 138677"/>
                <a:gd name="connsiteX2" fmla="*/ 326232 w 326231"/>
                <a:gd name="connsiteY2" fmla="*/ 69339 h 138677"/>
                <a:gd name="connsiteX3" fmla="*/ 163116 w 326231"/>
                <a:gd name="connsiteY3" fmla="*/ 138678 h 138677"/>
                <a:gd name="connsiteX4" fmla="*/ 0 w 326231"/>
                <a:gd name="connsiteY4" fmla="*/ 69339 h 138677"/>
                <a:gd name="connsiteX0" fmla="*/ 0 w 326232"/>
                <a:gd name="connsiteY0" fmla="*/ 69339 h 78006"/>
                <a:gd name="connsiteX1" fmla="*/ 163116 w 326232"/>
                <a:gd name="connsiteY1" fmla="*/ 0 h 78006"/>
                <a:gd name="connsiteX2" fmla="*/ 326232 w 326232"/>
                <a:gd name="connsiteY2" fmla="*/ 69339 h 78006"/>
                <a:gd name="connsiteX3" fmla="*/ 0 w 326232"/>
                <a:gd name="connsiteY3" fmla="*/ 69339 h 78006"/>
                <a:gd name="connsiteX0" fmla="*/ 77 w 326321"/>
                <a:gd name="connsiteY0" fmla="*/ 69339 h 128511"/>
                <a:gd name="connsiteX1" fmla="*/ 163193 w 326321"/>
                <a:gd name="connsiteY1" fmla="*/ 0 h 128511"/>
                <a:gd name="connsiteX2" fmla="*/ 326309 w 326321"/>
                <a:gd name="connsiteY2" fmla="*/ 69339 h 128511"/>
                <a:gd name="connsiteX3" fmla="*/ 180207 w 326321"/>
                <a:gd name="connsiteY3" fmla="*/ 128511 h 128511"/>
                <a:gd name="connsiteX4" fmla="*/ 77 w 326321"/>
                <a:gd name="connsiteY4" fmla="*/ 69339 h 128511"/>
                <a:gd name="connsiteX0" fmla="*/ 54 w 326294"/>
                <a:gd name="connsiteY0" fmla="*/ 70808 h 129980"/>
                <a:gd name="connsiteX1" fmla="*/ 163170 w 326294"/>
                <a:gd name="connsiteY1" fmla="*/ 1469 h 129980"/>
                <a:gd name="connsiteX2" fmla="*/ 326286 w 326294"/>
                <a:gd name="connsiteY2" fmla="*/ 27946 h 129980"/>
                <a:gd name="connsiteX3" fmla="*/ 180184 w 326294"/>
                <a:gd name="connsiteY3" fmla="*/ 129980 h 129980"/>
                <a:gd name="connsiteX4" fmla="*/ 54 w 326294"/>
                <a:gd name="connsiteY4" fmla="*/ 70808 h 129980"/>
                <a:gd name="connsiteX0" fmla="*/ 54 w 326294"/>
                <a:gd name="connsiteY0" fmla="*/ 70808 h 130358"/>
                <a:gd name="connsiteX1" fmla="*/ 163170 w 326294"/>
                <a:gd name="connsiteY1" fmla="*/ 1469 h 130358"/>
                <a:gd name="connsiteX2" fmla="*/ 326286 w 326294"/>
                <a:gd name="connsiteY2" fmla="*/ 27946 h 130358"/>
                <a:gd name="connsiteX3" fmla="*/ 180184 w 326294"/>
                <a:gd name="connsiteY3" fmla="*/ 129980 h 130358"/>
                <a:gd name="connsiteX4" fmla="*/ 54 w 326294"/>
                <a:gd name="connsiteY4" fmla="*/ 70808 h 130358"/>
                <a:gd name="connsiteX0" fmla="*/ 54 w 326294"/>
                <a:gd name="connsiteY0" fmla="*/ 70808 h 167011"/>
                <a:gd name="connsiteX1" fmla="*/ 163170 w 326294"/>
                <a:gd name="connsiteY1" fmla="*/ 1469 h 167011"/>
                <a:gd name="connsiteX2" fmla="*/ 326286 w 326294"/>
                <a:gd name="connsiteY2" fmla="*/ 27946 h 167011"/>
                <a:gd name="connsiteX3" fmla="*/ 180184 w 326294"/>
                <a:gd name="connsiteY3" fmla="*/ 129980 h 167011"/>
                <a:gd name="connsiteX4" fmla="*/ 54 w 326294"/>
                <a:gd name="connsiteY4" fmla="*/ 70808 h 16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294" h="167011">
                  <a:moveTo>
                    <a:pt x="54" y="70808"/>
                  </a:moveTo>
                  <a:cubicBezTo>
                    <a:pt x="-2782" y="49390"/>
                    <a:pt x="108798" y="8613"/>
                    <a:pt x="163170" y="1469"/>
                  </a:cubicBezTo>
                  <a:cubicBezTo>
                    <a:pt x="217542" y="-5675"/>
                    <a:pt x="327419" y="14862"/>
                    <a:pt x="326286" y="27946"/>
                  </a:cubicBezTo>
                  <a:cubicBezTo>
                    <a:pt x="325153" y="41030"/>
                    <a:pt x="272656" y="137123"/>
                    <a:pt x="180184" y="129980"/>
                  </a:cubicBezTo>
                  <a:cubicBezTo>
                    <a:pt x="104381" y="232374"/>
                    <a:pt x="2890" y="92226"/>
                    <a:pt x="54" y="70808"/>
                  </a:cubicBezTo>
                  <a:close/>
                </a:path>
              </a:pathLst>
            </a:custGeom>
            <a:solidFill>
              <a:srgbClr val="6B44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38">
              <a:extLst>
                <a:ext uri="{FF2B5EF4-FFF2-40B4-BE49-F238E27FC236}">
                  <a16:creationId xmlns:a16="http://schemas.microsoft.com/office/drawing/2014/main" id="{CC20DAAF-C3F4-9210-05E7-EFA6660189DC}"/>
                </a:ext>
              </a:extLst>
            </p:cNvPr>
            <p:cNvSpPr/>
            <p:nvPr/>
          </p:nvSpPr>
          <p:spPr>
            <a:xfrm>
              <a:off x="3956009" y="2508368"/>
              <a:ext cx="3368716" cy="1641594"/>
            </a:xfrm>
            <a:custGeom>
              <a:avLst/>
              <a:gdLst>
                <a:gd name="connsiteX0" fmla="*/ 0 w 1800225"/>
                <a:gd name="connsiteY0" fmla="*/ 0 h 639618"/>
                <a:gd name="connsiteX1" fmla="*/ 1800225 w 1800225"/>
                <a:gd name="connsiteY1" fmla="*/ 0 h 639618"/>
                <a:gd name="connsiteX2" fmla="*/ 1800225 w 1800225"/>
                <a:gd name="connsiteY2" fmla="*/ 639618 h 639618"/>
                <a:gd name="connsiteX3" fmla="*/ 0 w 1800225"/>
                <a:gd name="connsiteY3" fmla="*/ 639618 h 639618"/>
                <a:gd name="connsiteX4" fmla="*/ 0 w 1800225"/>
                <a:gd name="connsiteY4" fmla="*/ 0 h 639618"/>
                <a:gd name="connsiteX0" fmla="*/ 1524000 w 1800225"/>
                <a:gd name="connsiteY0" fmla="*/ 0 h 944418"/>
                <a:gd name="connsiteX1" fmla="*/ 1800225 w 1800225"/>
                <a:gd name="connsiteY1" fmla="*/ 304800 h 944418"/>
                <a:gd name="connsiteX2" fmla="*/ 1800225 w 1800225"/>
                <a:gd name="connsiteY2" fmla="*/ 944418 h 944418"/>
                <a:gd name="connsiteX3" fmla="*/ 0 w 1800225"/>
                <a:gd name="connsiteY3" fmla="*/ 944418 h 944418"/>
                <a:gd name="connsiteX4" fmla="*/ 1524000 w 1800225"/>
                <a:gd name="connsiteY4" fmla="*/ 0 h 944418"/>
                <a:gd name="connsiteX0" fmla="*/ 1524000 w 1800225"/>
                <a:gd name="connsiteY0" fmla="*/ 0 h 944418"/>
                <a:gd name="connsiteX1" fmla="*/ 1800225 w 1800225"/>
                <a:gd name="connsiteY1" fmla="*/ 304800 h 944418"/>
                <a:gd name="connsiteX2" fmla="*/ 1800225 w 1800225"/>
                <a:gd name="connsiteY2" fmla="*/ 944418 h 944418"/>
                <a:gd name="connsiteX3" fmla="*/ 0 w 1800225"/>
                <a:gd name="connsiteY3" fmla="*/ 944418 h 944418"/>
                <a:gd name="connsiteX4" fmla="*/ 161925 w 1800225"/>
                <a:gd name="connsiteY4" fmla="*/ 161925 h 944418"/>
                <a:gd name="connsiteX5" fmla="*/ 1524000 w 1800225"/>
                <a:gd name="connsiteY5" fmla="*/ 0 h 944418"/>
                <a:gd name="connsiteX0" fmla="*/ 1405475 w 1681700"/>
                <a:gd name="connsiteY0" fmla="*/ 0 h 1249218"/>
                <a:gd name="connsiteX1" fmla="*/ 1681700 w 1681700"/>
                <a:gd name="connsiteY1" fmla="*/ 304800 h 1249218"/>
                <a:gd name="connsiteX2" fmla="*/ 1681700 w 1681700"/>
                <a:gd name="connsiteY2" fmla="*/ 944418 h 1249218"/>
                <a:gd name="connsiteX3" fmla="*/ 252950 w 1681700"/>
                <a:gd name="connsiteY3" fmla="*/ 1249218 h 1249218"/>
                <a:gd name="connsiteX4" fmla="*/ 43400 w 1681700"/>
                <a:gd name="connsiteY4" fmla="*/ 161925 h 1249218"/>
                <a:gd name="connsiteX5" fmla="*/ 1405475 w 1681700"/>
                <a:gd name="connsiteY5" fmla="*/ 0 h 1249218"/>
                <a:gd name="connsiteX0" fmla="*/ 1702372 w 1978597"/>
                <a:gd name="connsiteY0" fmla="*/ 0 h 1249218"/>
                <a:gd name="connsiteX1" fmla="*/ 1978597 w 1978597"/>
                <a:gd name="connsiteY1" fmla="*/ 304800 h 1249218"/>
                <a:gd name="connsiteX2" fmla="*/ 1978597 w 1978597"/>
                <a:gd name="connsiteY2" fmla="*/ 944418 h 1249218"/>
                <a:gd name="connsiteX3" fmla="*/ 549847 w 1978597"/>
                <a:gd name="connsiteY3" fmla="*/ 1249218 h 1249218"/>
                <a:gd name="connsiteX4" fmla="*/ 340297 w 1978597"/>
                <a:gd name="connsiteY4" fmla="*/ 161925 h 1249218"/>
                <a:gd name="connsiteX5" fmla="*/ 1702372 w 1978597"/>
                <a:gd name="connsiteY5" fmla="*/ 0 h 1249218"/>
                <a:gd name="connsiteX0" fmla="*/ 1778041 w 2054266"/>
                <a:gd name="connsiteY0" fmla="*/ 0 h 1249218"/>
                <a:gd name="connsiteX1" fmla="*/ 2054266 w 2054266"/>
                <a:gd name="connsiteY1" fmla="*/ 304800 h 1249218"/>
                <a:gd name="connsiteX2" fmla="*/ 2054266 w 2054266"/>
                <a:gd name="connsiteY2" fmla="*/ 944418 h 1249218"/>
                <a:gd name="connsiteX3" fmla="*/ 625516 w 2054266"/>
                <a:gd name="connsiteY3" fmla="*/ 1249218 h 1249218"/>
                <a:gd name="connsiteX4" fmla="*/ 415966 w 2054266"/>
                <a:gd name="connsiteY4" fmla="*/ 161925 h 1249218"/>
                <a:gd name="connsiteX5" fmla="*/ 1778041 w 2054266"/>
                <a:gd name="connsiteY5" fmla="*/ 0 h 1249218"/>
                <a:gd name="connsiteX0" fmla="*/ 1778041 w 2054266"/>
                <a:gd name="connsiteY0" fmla="*/ 225307 h 1474525"/>
                <a:gd name="connsiteX1" fmla="*/ 2054266 w 2054266"/>
                <a:gd name="connsiteY1" fmla="*/ 530107 h 1474525"/>
                <a:gd name="connsiteX2" fmla="*/ 2054266 w 2054266"/>
                <a:gd name="connsiteY2" fmla="*/ 1169725 h 1474525"/>
                <a:gd name="connsiteX3" fmla="*/ 625516 w 2054266"/>
                <a:gd name="connsiteY3" fmla="*/ 1474525 h 1474525"/>
                <a:gd name="connsiteX4" fmla="*/ 415966 w 2054266"/>
                <a:gd name="connsiteY4" fmla="*/ 387232 h 1474525"/>
                <a:gd name="connsiteX5" fmla="*/ 1778041 w 2054266"/>
                <a:gd name="connsiteY5" fmla="*/ 225307 h 1474525"/>
                <a:gd name="connsiteX0" fmla="*/ 1778041 w 3311566"/>
                <a:gd name="connsiteY0" fmla="*/ 225307 h 1474525"/>
                <a:gd name="connsiteX1" fmla="*/ 3311566 w 3311566"/>
                <a:gd name="connsiteY1" fmla="*/ 863482 h 1474525"/>
                <a:gd name="connsiteX2" fmla="*/ 2054266 w 3311566"/>
                <a:gd name="connsiteY2" fmla="*/ 1169725 h 1474525"/>
                <a:gd name="connsiteX3" fmla="*/ 625516 w 3311566"/>
                <a:gd name="connsiteY3" fmla="*/ 1474525 h 1474525"/>
                <a:gd name="connsiteX4" fmla="*/ 415966 w 3311566"/>
                <a:gd name="connsiteY4" fmla="*/ 387232 h 1474525"/>
                <a:gd name="connsiteX5" fmla="*/ 1778041 w 3311566"/>
                <a:gd name="connsiteY5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2054266 w 3330616"/>
                <a:gd name="connsiteY3" fmla="*/ 1169725 h 1474525"/>
                <a:gd name="connsiteX4" fmla="*/ 625516 w 3330616"/>
                <a:gd name="connsiteY4" fmla="*/ 1474525 h 1474525"/>
                <a:gd name="connsiteX5" fmla="*/ 415966 w 3330616"/>
                <a:gd name="connsiteY5" fmla="*/ 387232 h 1474525"/>
                <a:gd name="connsiteX6" fmla="*/ 1778041 w 3330616"/>
                <a:gd name="connsiteY6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2054266 w 3330616"/>
                <a:gd name="connsiteY3" fmla="*/ 1169725 h 1474525"/>
                <a:gd name="connsiteX4" fmla="*/ 625516 w 3330616"/>
                <a:gd name="connsiteY4" fmla="*/ 1474525 h 1474525"/>
                <a:gd name="connsiteX5" fmla="*/ 415966 w 3330616"/>
                <a:gd name="connsiteY5" fmla="*/ 387232 h 1474525"/>
                <a:gd name="connsiteX6" fmla="*/ 1778041 w 3330616"/>
                <a:gd name="connsiteY6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054266 w 3330616"/>
                <a:gd name="connsiteY4" fmla="*/ 1169725 h 1474525"/>
                <a:gd name="connsiteX5" fmla="*/ 625516 w 3330616"/>
                <a:gd name="connsiteY5" fmla="*/ 1474525 h 1474525"/>
                <a:gd name="connsiteX6" fmla="*/ 415966 w 3330616"/>
                <a:gd name="connsiteY6" fmla="*/ 387232 h 1474525"/>
                <a:gd name="connsiteX7" fmla="*/ 1778041 w 3330616"/>
                <a:gd name="connsiteY7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054266 w 3330616"/>
                <a:gd name="connsiteY4" fmla="*/ 1169725 h 1474525"/>
                <a:gd name="connsiteX5" fmla="*/ 625516 w 3330616"/>
                <a:gd name="connsiteY5" fmla="*/ 1474525 h 1474525"/>
                <a:gd name="connsiteX6" fmla="*/ 415966 w 3330616"/>
                <a:gd name="connsiteY6" fmla="*/ 387232 h 1474525"/>
                <a:gd name="connsiteX7" fmla="*/ 1778041 w 3330616"/>
                <a:gd name="connsiteY7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054266 w 3330616"/>
                <a:gd name="connsiteY5" fmla="*/ 1169725 h 1474525"/>
                <a:gd name="connsiteX6" fmla="*/ 625516 w 3330616"/>
                <a:gd name="connsiteY6" fmla="*/ 1474525 h 1474525"/>
                <a:gd name="connsiteX7" fmla="*/ 415966 w 3330616"/>
                <a:gd name="connsiteY7" fmla="*/ 387232 h 1474525"/>
                <a:gd name="connsiteX8" fmla="*/ 1778041 w 3330616"/>
                <a:gd name="connsiteY8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054266 w 3330616"/>
                <a:gd name="connsiteY5" fmla="*/ 1169725 h 1474525"/>
                <a:gd name="connsiteX6" fmla="*/ 625516 w 3330616"/>
                <a:gd name="connsiteY6" fmla="*/ 1474525 h 1474525"/>
                <a:gd name="connsiteX7" fmla="*/ 415966 w 3330616"/>
                <a:gd name="connsiteY7" fmla="*/ 387232 h 1474525"/>
                <a:gd name="connsiteX8" fmla="*/ 1778041 w 3330616"/>
                <a:gd name="connsiteY8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054266 w 3330616"/>
                <a:gd name="connsiteY5" fmla="*/ 1169725 h 1474525"/>
                <a:gd name="connsiteX6" fmla="*/ 625516 w 3330616"/>
                <a:gd name="connsiteY6" fmla="*/ 1474525 h 1474525"/>
                <a:gd name="connsiteX7" fmla="*/ 415966 w 3330616"/>
                <a:gd name="connsiteY7" fmla="*/ 387232 h 1474525"/>
                <a:gd name="connsiteX8" fmla="*/ 1778041 w 3330616"/>
                <a:gd name="connsiteY8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054266 w 3330616"/>
                <a:gd name="connsiteY5" fmla="*/ 1169725 h 1474525"/>
                <a:gd name="connsiteX6" fmla="*/ 625516 w 3330616"/>
                <a:gd name="connsiteY6" fmla="*/ 1474525 h 1474525"/>
                <a:gd name="connsiteX7" fmla="*/ 415966 w 3330616"/>
                <a:gd name="connsiteY7" fmla="*/ 387232 h 1474525"/>
                <a:gd name="connsiteX8" fmla="*/ 1778041 w 3330616"/>
                <a:gd name="connsiteY8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054266 w 3330616"/>
                <a:gd name="connsiteY5" fmla="*/ 1169725 h 1474525"/>
                <a:gd name="connsiteX6" fmla="*/ 625516 w 3330616"/>
                <a:gd name="connsiteY6" fmla="*/ 1474525 h 1474525"/>
                <a:gd name="connsiteX7" fmla="*/ 415966 w 3330616"/>
                <a:gd name="connsiteY7" fmla="*/ 387232 h 1474525"/>
                <a:gd name="connsiteX8" fmla="*/ 1778041 w 3330616"/>
                <a:gd name="connsiteY8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054266 w 3330616"/>
                <a:gd name="connsiteY6" fmla="*/ 1169725 h 1474525"/>
                <a:gd name="connsiteX7" fmla="*/ 625516 w 3330616"/>
                <a:gd name="connsiteY7" fmla="*/ 1474525 h 1474525"/>
                <a:gd name="connsiteX8" fmla="*/ 415966 w 3330616"/>
                <a:gd name="connsiteY8" fmla="*/ 387232 h 1474525"/>
                <a:gd name="connsiteX9" fmla="*/ 1778041 w 3330616"/>
                <a:gd name="connsiteY9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054266 w 3330616"/>
                <a:gd name="connsiteY6" fmla="*/ 1169725 h 1474525"/>
                <a:gd name="connsiteX7" fmla="*/ 625516 w 3330616"/>
                <a:gd name="connsiteY7" fmla="*/ 1474525 h 1474525"/>
                <a:gd name="connsiteX8" fmla="*/ 415966 w 3330616"/>
                <a:gd name="connsiteY8" fmla="*/ 387232 h 1474525"/>
                <a:gd name="connsiteX9" fmla="*/ 1778041 w 3330616"/>
                <a:gd name="connsiteY9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625516 w 3330616"/>
                <a:gd name="connsiteY7" fmla="*/ 1474525 h 1474525"/>
                <a:gd name="connsiteX8" fmla="*/ 415966 w 3330616"/>
                <a:gd name="connsiteY8" fmla="*/ 387232 h 1474525"/>
                <a:gd name="connsiteX9" fmla="*/ 1778041 w 3330616"/>
                <a:gd name="connsiteY9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625516 w 3330616"/>
                <a:gd name="connsiteY7" fmla="*/ 1474525 h 1474525"/>
                <a:gd name="connsiteX8" fmla="*/ 415966 w 3330616"/>
                <a:gd name="connsiteY8" fmla="*/ 387232 h 1474525"/>
                <a:gd name="connsiteX9" fmla="*/ 1778041 w 3330616"/>
                <a:gd name="connsiteY9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1949491 w 3330616"/>
                <a:gd name="connsiteY7" fmla="*/ 1463558 h 1474525"/>
                <a:gd name="connsiteX8" fmla="*/ 625516 w 3330616"/>
                <a:gd name="connsiteY8" fmla="*/ 1474525 h 1474525"/>
                <a:gd name="connsiteX9" fmla="*/ 415966 w 3330616"/>
                <a:gd name="connsiteY9" fmla="*/ 387232 h 1474525"/>
                <a:gd name="connsiteX10" fmla="*/ 1778041 w 3330616"/>
                <a:gd name="connsiteY10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1949491 w 3330616"/>
                <a:gd name="connsiteY7" fmla="*/ 1463558 h 1474525"/>
                <a:gd name="connsiteX8" fmla="*/ 625516 w 3330616"/>
                <a:gd name="connsiteY8" fmla="*/ 1474525 h 1474525"/>
                <a:gd name="connsiteX9" fmla="*/ 415966 w 3330616"/>
                <a:gd name="connsiteY9" fmla="*/ 387232 h 1474525"/>
                <a:gd name="connsiteX10" fmla="*/ 1778041 w 3330616"/>
                <a:gd name="connsiteY10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1949491 w 3330616"/>
                <a:gd name="connsiteY7" fmla="*/ 1463558 h 1474525"/>
                <a:gd name="connsiteX8" fmla="*/ 625516 w 3330616"/>
                <a:gd name="connsiteY8" fmla="*/ 1474525 h 1474525"/>
                <a:gd name="connsiteX9" fmla="*/ 415966 w 3330616"/>
                <a:gd name="connsiteY9" fmla="*/ 387232 h 1474525"/>
                <a:gd name="connsiteX10" fmla="*/ 1778041 w 3330616"/>
                <a:gd name="connsiteY10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1949491 w 3330616"/>
                <a:gd name="connsiteY7" fmla="*/ 1463558 h 1474525"/>
                <a:gd name="connsiteX8" fmla="*/ 630279 w 3330616"/>
                <a:gd name="connsiteY8" fmla="*/ 1263533 h 1474525"/>
                <a:gd name="connsiteX9" fmla="*/ 625516 w 3330616"/>
                <a:gd name="connsiteY9" fmla="*/ 1474525 h 1474525"/>
                <a:gd name="connsiteX10" fmla="*/ 415966 w 3330616"/>
                <a:gd name="connsiteY10" fmla="*/ 387232 h 1474525"/>
                <a:gd name="connsiteX11" fmla="*/ 1778041 w 3330616"/>
                <a:gd name="connsiteY11" fmla="*/ 225307 h 1474525"/>
                <a:gd name="connsiteX0" fmla="*/ 1778041 w 3330616"/>
                <a:gd name="connsiteY0" fmla="*/ 225307 h 1634353"/>
                <a:gd name="connsiteX1" fmla="*/ 3330616 w 3330616"/>
                <a:gd name="connsiteY1" fmla="*/ 511058 h 1634353"/>
                <a:gd name="connsiteX2" fmla="*/ 3311566 w 3330616"/>
                <a:gd name="connsiteY2" fmla="*/ 863482 h 1634353"/>
                <a:gd name="connsiteX3" fmla="*/ 3035341 w 3330616"/>
                <a:gd name="connsiteY3" fmla="*/ 863483 h 1634353"/>
                <a:gd name="connsiteX4" fmla="*/ 2663866 w 3330616"/>
                <a:gd name="connsiteY4" fmla="*/ 749183 h 1634353"/>
                <a:gd name="connsiteX5" fmla="*/ 2430504 w 3330616"/>
                <a:gd name="connsiteY5" fmla="*/ 906346 h 1634353"/>
                <a:gd name="connsiteX6" fmla="*/ 2268579 w 3330616"/>
                <a:gd name="connsiteY6" fmla="*/ 1203063 h 1634353"/>
                <a:gd name="connsiteX7" fmla="*/ 1949491 w 3330616"/>
                <a:gd name="connsiteY7" fmla="*/ 1463558 h 1634353"/>
                <a:gd name="connsiteX8" fmla="*/ 630279 w 3330616"/>
                <a:gd name="connsiteY8" fmla="*/ 1263533 h 1634353"/>
                <a:gd name="connsiteX9" fmla="*/ 625516 w 3330616"/>
                <a:gd name="connsiteY9" fmla="*/ 1474525 h 1634353"/>
                <a:gd name="connsiteX10" fmla="*/ 415966 w 3330616"/>
                <a:gd name="connsiteY10" fmla="*/ 387232 h 1634353"/>
                <a:gd name="connsiteX11" fmla="*/ 1778041 w 3330616"/>
                <a:gd name="connsiteY11" fmla="*/ 225307 h 1634353"/>
                <a:gd name="connsiteX0" fmla="*/ 1778041 w 3330616"/>
                <a:gd name="connsiteY0" fmla="*/ 225307 h 1641594"/>
                <a:gd name="connsiteX1" fmla="*/ 3330616 w 3330616"/>
                <a:gd name="connsiteY1" fmla="*/ 511058 h 1641594"/>
                <a:gd name="connsiteX2" fmla="*/ 3311566 w 3330616"/>
                <a:gd name="connsiteY2" fmla="*/ 863482 h 1641594"/>
                <a:gd name="connsiteX3" fmla="*/ 3035341 w 3330616"/>
                <a:gd name="connsiteY3" fmla="*/ 863483 h 1641594"/>
                <a:gd name="connsiteX4" fmla="*/ 2663866 w 3330616"/>
                <a:gd name="connsiteY4" fmla="*/ 749183 h 1641594"/>
                <a:gd name="connsiteX5" fmla="*/ 2430504 w 3330616"/>
                <a:gd name="connsiteY5" fmla="*/ 906346 h 1641594"/>
                <a:gd name="connsiteX6" fmla="*/ 2268579 w 3330616"/>
                <a:gd name="connsiteY6" fmla="*/ 1203063 h 1641594"/>
                <a:gd name="connsiteX7" fmla="*/ 1949491 w 3330616"/>
                <a:gd name="connsiteY7" fmla="*/ 1463558 h 1641594"/>
                <a:gd name="connsiteX8" fmla="*/ 630279 w 3330616"/>
                <a:gd name="connsiteY8" fmla="*/ 1263533 h 1641594"/>
                <a:gd name="connsiteX9" fmla="*/ 625516 w 3330616"/>
                <a:gd name="connsiteY9" fmla="*/ 1474525 h 1641594"/>
                <a:gd name="connsiteX10" fmla="*/ 415966 w 3330616"/>
                <a:gd name="connsiteY10" fmla="*/ 387232 h 1641594"/>
                <a:gd name="connsiteX11" fmla="*/ 1778041 w 3330616"/>
                <a:gd name="connsiteY11" fmla="*/ 225307 h 1641594"/>
                <a:gd name="connsiteX0" fmla="*/ 1778041 w 3330616"/>
                <a:gd name="connsiteY0" fmla="*/ 225307 h 1641594"/>
                <a:gd name="connsiteX1" fmla="*/ 3330616 w 3330616"/>
                <a:gd name="connsiteY1" fmla="*/ 511058 h 1641594"/>
                <a:gd name="connsiteX2" fmla="*/ 3168691 w 3330616"/>
                <a:gd name="connsiteY2" fmla="*/ 492007 h 1641594"/>
                <a:gd name="connsiteX3" fmla="*/ 3311566 w 3330616"/>
                <a:gd name="connsiteY3" fmla="*/ 863482 h 1641594"/>
                <a:gd name="connsiteX4" fmla="*/ 3035341 w 3330616"/>
                <a:gd name="connsiteY4" fmla="*/ 863483 h 1641594"/>
                <a:gd name="connsiteX5" fmla="*/ 2663866 w 3330616"/>
                <a:gd name="connsiteY5" fmla="*/ 749183 h 1641594"/>
                <a:gd name="connsiteX6" fmla="*/ 2430504 w 3330616"/>
                <a:gd name="connsiteY6" fmla="*/ 906346 h 1641594"/>
                <a:gd name="connsiteX7" fmla="*/ 2268579 w 3330616"/>
                <a:gd name="connsiteY7" fmla="*/ 1203063 h 1641594"/>
                <a:gd name="connsiteX8" fmla="*/ 1949491 w 3330616"/>
                <a:gd name="connsiteY8" fmla="*/ 1463558 h 1641594"/>
                <a:gd name="connsiteX9" fmla="*/ 630279 w 3330616"/>
                <a:gd name="connsiteY9" fmla="*/ 1263533 h 1641594"/>
                <a:gd name="connsiteX10" fmla="*/ 625516 w 3330616"/>
                <a:gd name="connsiteY10" fmla="*/ 1474525 h 1641594"/>
                <a:gd name="connsiteX11" fmla="*/ 415966 w 3330616"/>
                <a:gd name="connsiteY11" fmla="*/ 387232 h 1641594"/>
                <a:gd name="connsiteX12" fmla="*/ 1778041 w 3330616"/>
                <a:gd name="connsiteY12" fmla="*/ 225307 h 1641594"/>
                <a:gd name="connsiteX0" fmla="*/ 1778041 w 3330616"/>
                <a:gd name="connsiteY0" fmla="*/ 225307 h 1641594"/>
                <a:gd name="connsiteX1" fmla="*/ 3330616 w 3330616"/>
                <a:gd name="connsiteY1" fmla="*/ 511058 h 1641594"/>
                <a:gd name="connsiteX2" fmla="*/ 3168691 w 3330616"/>
                <a:gd name="connsiteY2" fmla="*/ 492007 h 1641594"/>
                <a:gd name="connsiteX3" fmla="*/ 3311566 w 3330616"/>
                <a:gd name="connsiteY3" fmla="*/ 863482 h 1641594"/>
                <a:gd name="connsiteX4" fmla="*/ 3035341 w 3330616"/>
                <a:gd name="connsiteY4" fmla="*/ 863483 h 1641594"/>
                <a:gd name="connsiteX5" fmla="*/ 2663866 w 3330616"/>
                <a:gd name="connsiteY5" fmla="*/ 749183 h 1641594"/>
                <a:gd name="connsiteX6" fmla="*/ 2430504 w 3330616"/>
                <a:gd name="connsiteY6" fmla="*/ 906346 h 1641594"/>
                <a:gd name="connsiteX7" fmla="*/ 2268579 w 3330616"/>
                <a:gd name="connsiteY7" fmla="*/ 1203063 h 1641594"/>
                <a:gd name="connsiteX8" fmla="*/ 1949491 w 3330616"/>
                <a:gd name="connsiteY8" fmla="*/ 1463558 h 1641594"/>
                <a:gd name="connsiteX9" fmla="*/ 630279 w 3330616"/>
                <a:gd name="connsiteY9" fmla="*/ 1263533 h 1641594"/>
                <a:gd name="connsiteX10" fmla="*/ 625516 w 3330616"/>
                <a:gd name="connsiteY10" fmla="*/ 1474525 h 1641594"/>
                <a:gd name="connsiteX11" fmla="*/ 415966 w 3330616"/>
                <a:gd name="connsiteY11" fmla="*/ 387232 h 1641594"/>
                <a:gd name="connsiteX12" fmla="*/ 1778041 w 3330616"/>
                <a:gd name="connsiteY12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035341 w 3368716"/>
                <a:gd name="connsiteY4" fmla="*/ 863483 h 1641594"/>
                <a:gd name="connsiteX5" fmla="*/ 2663866 w 3368716"/>
                <a:gd name="connsiteY5" fmla="*/ 749183 h 1641594"/>
                <a:gd name="connsiteX6" fmla="*/ 2430504 w 3368716"/>
                <a:gd name="connsiteY6" fmla="*/ 906346 h 1641594"/>
                <a:gd name="connsiteX7" fmla="*/ 2268579 w 3368716"/>
                <a:gd name="connsiteY7" fmla="*/ 1203063 h 1641594"/>
                <a:gd name="connsiteX8" fmla="*/ 1949491 w 3368716"/>
                <a:gd name="connsiteY8" fmla="*/ 1463558 h 1641594"/>
                <a:gd name="connsiteX9" fmla="*/ 630279 w 3368716"/>
                <a:gd name="connsiteY9" fmla="*/ 1263533 h 1641594"/>
                <a:gd name="connsiteX10" fmla="*/ 625516 w 3368716"/>
                <a:gd name="connsiteY10" fmla="*/ 1474525 h 1641594"/>
                <a:gd name="connsiteX11" fmla="*/ 415966 w 3368716"/>
                <a:gd name="connsiteY11" fmla="*/ 387232 h 1641594"/>
                <a:gd name="connsiteX12" fmla="*/ 1778041 w 3368716"/>
                <a:gd name="connsiteY12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035341 w 3368716"/>
                <a:gd name="connsiteY4" fmla="*/ 863483 h 1641594"/>
                <a:gd name="connsiteX5" fmla="*/ 2663866 w 3368716"/>
                <a:gd name="connsiteY5" fmla="*/ 749183 h 1641594"/>
                <a:gd name="connsiteX6" fmla="*/ 2430504 w 3368716"/>
                <a:gd name="connsiteY6" fmla="*/ 906346 h 1641594"/>
                <a:gd name="connsiteX7" fmla="*/ 2268579 w 3368716"/>
                <a:gd name="connsiteY7" fmla="*/ 1203063 h 1641594"/>
                <a:gd name="connsiteX8" fmla="*/ 1949491 w 3368716"/>
                <a:gd name="connsiteY8" fmla="*/ 1463558 h 1641594"/>
                <a:gd name="connsiteX9" fmla="*/ 630279 w 3368716"/>
                <a:gd name="connsiteY9" fmla="*/ 1263533 h 1641594"/>
                <a:gd name="connsiteX10" fmla="*/ 625516 w 3368716"/>
                <a:gd name="connsiteY10" fmla="*/ 1474525 h 1641594"/>
                <a:gd name="connsiteX11" fmla="*/ 415966 w 3368716"/>
                <a:gd name="connsiteY11" fmla="*/ 387232 h 1641594"/>
                <a:gd name="connsiteX12" fmla="*/ 1778041 w 3368716"/>
                <a:gd name="connsiteY12" fmla="*/ 225307 h 1641594"/>
                <a:gd name="connsiteX0" fmla="*/ 1778041 w 3373605"/>
                <a:gd name="connsiteY0" fmla="*/ 225307 h 1641594"/>
                <a:gd name="connsiteX1" fmla="*/ 3330616 w 3373605"/>
                <a:gd name="connsiteY1" fmla="*/ 511058 h 1641594"/>
                <a:gd name="connsiteX2" fmla="*/ 3168691 w 3373605"/>
                <a:gd name="connsiteY2" fmla="*/ 492007 h 1641594"/>
                <a:gd name="connsiteX3" fmla="*/ 3368716 w 3373605"/>
                <a:gd name="connsiteY3" fmla="*/ 815857 h 1641594"/>
                <a:gd name="connsiteX4" fmla="*/ 3273466 w 3373605"/>
                <a:gd name="connsiteY4" fmla="*/ 892057 h 1641594"/>
                <a:gd name="connsiteX5" fmla="*/ 3035341 w 3373605"/>
                <a:gd name="connsiteY5" fmla="*/ 863483 h 1641594"/>
                <a:gd name="connsiteX6" fmla="*/ 2663866 w 3373605"/>
                <a:gd name="connsiteY6" fmla="*/ 749183 h 1641594"/>
                <a:gd name="connsiteX7" fmla="*/ 2430504 w 3373605"/>
                <a:gd name="connsiteY7" fmla="*/ 906346 h 1641594"/>
                <a:gd name="connsiteX8" fmla="*/ 2268579 w 3373605"/>
                <a:gd name="connsiteY8" fmla="*/ 1203063 h 1641594"/>
                <a:gd name="connsiteX9" fmla="*/ 1949491 w 3373605"/>
                <a:gd name="connsiteY9" fmla="*/ 1463558 h 1641594"/>
                <a:gd name="connsiteX10" fmla="*/ 630279 w 3373605"/>
                <a:gd name="connsiteY10" fmla="*/ 1263533 h 1641594"/>
                <a:gd name="connsiteX11" fmla="*/ 625516 w 3373605"/>
                <a:gd name="connsiteY11" fmla="*/ 1474525 h 1641594"/>
                <a:gd name="connsiteX12" fmla="*/ 415966 w 3373605"/>
                <a:gd name="connsiteY12" fmla="*/ 387232 h 1641594"/>
                <a:gd name="connsiteX13" fmla="*/ 1778041 w 3373605"/>
                <a:gd name="connsiteY13" fmla="*/ 225307 h 1641594"/>
                <a:gd name="connsiteX0" fmla="*/ 1778041 w 3373605"/>
                <a:gd name="connsiteY0" fmla="*/ 225307 h 1641594"/>
                <a:gd name="connsiteX1" fmla="*/ 3330616 w 3373605"/>
                <a:gd name="connsiteY1" fmla="*/ 511058 h 1641594"/>
                <a:gd name="connsiteX2" fmla="*/ 3168691 w 3373605"/>
                <a:gd name="connsiteY2" fmla="*/ 492007 h 1641594"/>
                <a:gd name="connsiteX3" fmla="*/ 3368716 w 3373605"/>
                <a:gd name="connsiteY3" fmla="*/ 815857 h 1641594"/>
                <a:gd name="connsiteX4" fmla="*/ 3273466 w 3373605"/>
                <a:gd name="connsiteY4" fmla="*/ 892057 h 1641594"/>
                <a:gd name="connsiteX5" fmla="*/ 3035341 w 3373605"/>
                <a:gd name="connsiteY5" fmla="*/ 863483 h 1641594"/>
                <a:gd name="connsiteX6" fmla="*/ 2663866 w 3373605"/>
                <a:gd name="connsiteY6" fmla="*/ 749183 h 1641594"/>
                <a:gd name="connsiteX7" fmla="*/ 2430504 w 3373605"/>
                <a:gd name="connsiteY7" fmla="*/ 906346 h 1641594"/>
                <a:gd name="connsiteX8" fmla="*/ 2268579 w 3373605"/>
                <a:gd name="connsiteY8" fmla="*/ 1203063 h 1641594"/>
                <a:gd name="connsiteX9" fmla="*/ 1949491 w 3373605"/>
                <a:gd name="connsiteY9" fmla="*/ 1463558 h 1641594"/>
                <a:gd name="connsiteX10" fmla="*/ 630279 w 3373605"/>
                <a:gd name="connsiteY10" fmla="*/ 1263533 h 1641594"/>
                <a:gd name="connsiteX11" fmla="*/ 625516 w 3373605"/>
                <a:gd name="connsiteY11" fmla="*/ 1474525 h 1641594"/>
                <a:gd name="connsiteX12" fmla="*/ 415966 w 3373605"/>
                <a:gd name="connsiteY12" fmla="*/ 387232 h 1641594"/>
                <a:gd name="connsiteX13" fmla="*/ 1778041 w 3373605"/>
                <a:gd name="connsiteY13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273466 w 3368716"/>
                <a:gd name="connsiteY4" fmla="*/ 892057 h 1641594"/>
                <a:gd name="connsiteX5" fmla="*/ 3035341 w 3368716"/>
                <a:gd name="connsiteY5" fmla="*/ 863483 h 1641594"/>
                <a:gd name="connsiteX6" fmla="*/ 2663866 w 3368716"/>
                <a:gd name="connsiteY6" fmla="*/ 749183 h 1641594"/>
                <a:gd name="connsiteX7" fmla="*/ 2430504 w 3368716"/>
                <a:gd name="connsiteY7" fmla="*/ 906346 h 1641594"/>
                <a:gd name="connsiteX8" fmla="*/ 2268579 w 3368716"/>
                <a:gd name="connsiteY8" fmla="*/ 1203063 h 1641594"/>
                <a:gd name="connsiteX9" fmla="*/ 1949491 w 3368716"/>
                <a:gd name="connsiteY9" fmla="*/ 1463558 h 1641594"/>
                <a:gd name="connsiteX10" fmla="*/ 630279 w 3368716"/>
                <a:gd name="connsiteY10" fmla="*/ 1263533 h 1641594"/>
                <a:gd name="connsiteX11" fmla="*/ 625516 w 3368716"/>
                <a:gd name="connsiteY11" fmla="*/ 1474525 h 1641594"/>
                <a:gd name="connsiteX12" fmla="*/ 415966 w 3368716"/>
                <a:gd name="connsiteY12" fmla="*/ 387232 h 1641594"/>
                <a:gd name="connsiteX13" fmla="*/ 1778041 w 3368716"/>
                <a:gd name="connsiteY13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273466 w 3368716"/>
                <a:gd name="connsiteY4" fmla="*/ 892057 h 1641594"/>
                <a:gd name="connsiteX5" fmla="*/ 3035341 w 3368716"/>
                <a:gd name="connsiteY5" fmla="*/ 863483 h 1641594"/>
                <a:gd name="connsiteX6" fmla="*/ 2663866 w 3368716"/>
                <a:gd name="connsiteY6" fmla="*/ 749183 h 1641594"/>
                <a:gd name="connsiteX7" fmla="*/ 2430504 w 3368716"/>
                <a:gd name="connsiteY7" fmla="*/ 906346 h 1641594"/>
                <a:gd name="connsiteX8" fmla="*/ 2268579 w 3368716"/>
                <a:gd name="connsiteY8" fmla="*/ 1203063 h 1641594"/>
                <a:gd name="connsiteX9" fmla="*/ 1949491 w 3368716"/>
                <a:gd name="connsiteY9" fmla="*/ 1463558 h 1641594"/>
                <a:gd name="connsiteX10" fmla="*/ 630279 w 3368716"/>
                <a:gd name="connsiteY10" fmla="*/ 1263533 h 1641594"/>
                <a:gd name="connsiteX11" fmla="*/ 625516 w 3368716"/>
                <a:gd name="connsiteY11" fmla="*/ 1474525 h 1641594"/>
                <a:gd name="connsiteX12" fmla="*/ 415966 w 3368716"/>
                <a:gd name="connsiteY12" fmla="*/ 387232 h 1641594"/>
                <a:gd name="connsiteX13" fmla="*/ 1778041 w 3368716"/>
                <a:gd name="connsiteY13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273466 w 3368716"/>
                <a:gd name="connsiteY4" fmla="*/ 892057 h 1641594"/>
                <a:gd name="connsiteX5" fmla="*/ 3035341 w 3368716"/>
                <a:gd name="connsiteY5" fmla="*/ 863483 h 1641594"/>
                <a:gd name="connsiteX6" fmla="*/ 2663866 w 3368716"/>
                <a:gd name="connsiteY6" fmla="*/ 749183 h 1641594"/>
                <a:gd name="connsiteX7" fmla="*/ 2430504 w 3368716"/>
                <a:gd name="connsiteY7" fmla="*/ 906346 h 1641594"/>
                <a:gd name="connsiteX8" fmla="*/ 2268579 w 3368716"/>
                <a:gd name="connsiteY8" fmla="*/ 1203063 h 1641594"/>
                <a:gd name="connsiteX9" fmla="*/ 1949491 w 3368716"/>
                <a:gd name="connsiteY9" fmla="*/ 1463558 h 1641594"/>
                <a:gd name="connsiteX10" fmla="*/ 630279 w 3368716"/>
                <a:gd name="connsiteY10" fmla="*/ 1263533 h 1641594"/>
                <a:gd name="connsiteX11" fmla="*/ 625516 w 3368716"/>
                <a:gd name="connsiteY11" fmla="*/ 1474525 h 1641594"/>
                <a:gd name="connsiteX12" fmla="*/ 415966 w 3368716"/>
                <a:gd name="connsiteY12" fmla="*/ 387232 h 1641594"/>
                <a:gd name="connsiteX13" fmla="*/ 1778041 w 3368716"/>
                <a:gd name="connsiteY13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273466 w 3368716"/>
                <a:gd name="connsiteY4" fmla="*/ 892057 h 1641594"/>
                <a:gd name="connsiteX5" fmla="*/ 3035341 w 3368716"/>
                <a:gd name="connsiteY5" fmla="*/ 863483 h 1641594"/>
                <a:gd name="connsiteX6" fmla="*/ 2663866 w 3368716"/>
                <a:gd name="connsiteY6" fmla="*/ 749183 h 1641594"/>
                <a:gd name="connsiteX7" fmla="*/ 2430504 w 3368716"/>
                <a:gd name="connsiteY7" fmla="*/ 906346 h 1641594"/>
                <a:gd name="connsiteX8" fmla="*/ 2268579 w 3368716"/>
                <a:gd name="connsiteY8" fmla="*/ 1203063 h 1641594"/>
                <a:gd name="connsiteX9" fmla="*/ 1949491 w 3368716"/>
                <a:gd name="connsiteY9" fmla="*/ 1463558 h 1641594"/>
                <a:gd name="connsiteX10" fmla="*/ 630279 w 3368716"/>
                <a:gd name="connsiteY10" fmla="*/ 1263533 h 1641594"/>
                <a:gd name="connsiteX11" fmla="*/ 625516 w 3368716"/>
                <a:gd name="connsiteY11" fmla="*/ 1474525 h 1641594"/>
                <a:gd name="connsiteX12" fmla="*/ 415966 w 3368716"/>
                <a:gd name="connsiteY12" fmla="*/ 387232 h 1641594"/>
                <a:gd name="connsiteX13" fmla="*/ 1778041 w 3368716"/>
                <a:gd name="connsiteY13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235366 w 3368716"/>
                <a:gd name="connsiteY4" fmla="*/ 841257 h 1641594"/>
                <a:gd name="connsiteX5" fmla="*/ 3035341 w 3368716"/>
                <a:gd name="connsiteY5" fmla="*/ 863483 h 1641594"/>
                <a:gd name="connsiteX6" fmla="*/ 2663866 w 3368716"/>
                <a:gd name="connsiteY6" fmla="*/ 749183 h 1641594"/>
                <a:gd name="connsiteX7" fmla="*/ 2430504 w 3368716"/>
                <a:gd name="connsiteY7" fmla="*/ 906346 h 1641594"/>
                <a:gd name="connsiteX8" fmla="*/ 2268579 w 3368716"/>
                <a:gd name="connsiteY8" fmla="*/ 1203063 h 1641594"/>
                <a:gd name="connsiteX9" fmla="*/ 1949491 w 3368716"/>
                <a:gd name="connsiteY9" fmla="*/ 1463558 h 1641594"/>
                <a:gd name="connsiteX10" fmla="*/ 630279 w 3368716"/>
                <a:gd name="connsiteY10" fmla="*/ 1263533 h 1641594"/>
                <a:gd name="connsiteX11" fmla="*/ 625516 w 3368716"/>
                <a:gd name="connsiteY11" fmla="*/ 1474525 h 1641594"/>
                <a:gd name="connsiteX12" fmla="*/ 415966 w 3368716"/>
                <a:gd name="connsiteY12" fmla="*/ 387232 h 1641594"/>
                <a:gd name="connsiteX13" fmla="*/ 1778041 w 3368716"/>
                <a:gd name="connsiteY13" fmla="*/ 225307 h 164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68716" h="1641594">
                  <a:moveTo>
                    <a:pt x="1778041" y="225307"/>
                  </a:moveTo>
                  <a:cubicBezTo>
                    <a:pt x="2044741" y="333257"/>
                    <a:pt x="2940091" y="-492242"/>
                    <a:pt x="3330616" y="511058"/>
                  </a:cubicBezTo>
                  <a:cubicBezTo>
                    <a:pt x="3329029" y="553920"/>
                    <a:pt x="3308390" y="592020"/>
                    <a:pt x="3168691" y="492007"/>
                  </a:cubicBezTo>
                  <a:cubicBezTo>
                    <a:pt x="3235366" y="599957"/>
                    <a:pt x="3321091" y="655520"/>
                    <a:pt x="3368716" y="815857"/>
                  </a:cubicBezTo>
                  <a:cubicBezTo>
                    <a:pt x="3325060" y="857132"/>
                    <a:pt x="3290928" y="833319"/>
                    <a:pt x="3235366" y="841257"/>
                  </a:cubicBezTo>
                  <a:cubicBezTo>
                    <a:pt x="3165516" y="1068270"/>
                    <a:pt x="3142497" y="890470"/>
                    <a:pt x="3035341" y="863483"/>
                  </a:cubicBezTo>
                  <a:cubicBezTo>
                    <a:pt x="2909929" y="957146"/>
                    <a:pt x="2949616" y="1050808"/>
                    <a:pt x="2663866" y="749183"/>
                  </a:cubicBezTo>
                  <a:cubicBezTo>
                    <a:pt x="2562266" y="756327"/>
                    <a:pt x="2789279" y="955319"/>
                    <a:pt x="2430504" y="906346"/>
                  </a:cubicBezTo>
                  <a:cubicBezTo>
                    <a:pt x="2405104" y="1033586"/>
                    <a:pt x="2568616" y="1108367"/>
                    <a:pt x="2268579" y="1203063"/>
                  </a:cubicBezTo>
                  <a:cubicBezTo>
                    <a:pt x="2171741" y="1304182"/>
                    <a:pt x="2346366" y="1476739"/>
                    <a:pt x="1949491" y="1463558"/>
                  </a:cubicBezTo>
                  <a:cubicBezTo>
                    <a:pt x="1870116" y="1488958"/>
                    <a:pt x="1062079" y="1957270"/>
                    <a:pt x="630279" y="1263533"/>
                  </a:cubicBezTo>
                  <a:lnTo>
                    <a:pt x="625516" y="1474525"/>
                  </a:lnTo>
                  <a:cubicBezTo>
                    <a:pt x="415966" y="1426419"/>
                    <a:pt x="-536534" y="597263"/>
                    <a:pt x="415966" y="387232"/>
                  </a:cubicBezTo>
                  <a:cubicBezTo>
                    <a:pt x="727116" y="-409693"/>
                    <a:pt x="1324016" y="279282"/>
                    <a:pt x="1778041" y="225307"/>
                  </a:cubicBezTo>
                  <a:close/>
                </a:path>
              </a:pathLst>
            </a:custGeom>
            <a:solidFill>
              <a:srgbClr val="57372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2467FE7-3B1E-2CBB-DC55-540FC0644EAA}"/>
                </a:ext>
              </a:extLst>
            </p:cNvPr>
            <p:cNvGrpSpPr/>
            <p:nvPr/>
          </p:nvGrpSpPr>
          <p:grpSpPr>
            <a:xfrm>
              <a:off x="3856671" y="3131599"/>
              <a:ext cx="1660558" cy="3245783"/>
              <a:chOff x="7933043" y="2984779"/>
              <a:chExt cx="1660558" cy="3245783"/>
            </a:xfrm>
          </p:grpSpPr>
          <p:sp>
            <p:nvSpPr>
              <p:cNvPr id="91" name="Rectangle 11">
                <a:extLst>
                  <a:ext uri="{FF2B5EF4-FFF2-40B4-BE49-F238E27FC236}">
                    <a16:creationId xmlns:a16="http://schemas.microsoft.com/office/drawing/2014/main" id="{FEFACAF1-5F29-CBBB-7315-3316B2FB86F3}"/>
                  </a:ext>
                </a:extLst>
              </p:cNvPr>
              <p:cNvSpPr/>
              <p:nvPr/>
            </p:nvSpPr>
            <p:spPr>
              <a:xfrm>
                <a:off x="8976309" y="2984779"/>
                <a:ext cx="560325" cy="1247919"/>
              </a:xfrm>
              <a:custGeom>
                <a:avLst/>
                <a:gdLst>
                  <a:gd name="connsiteX0" fmla="*/ 0 w 333743"/>
                  <a:gd name="connsiteY0" fmla="*/ 0 h 825644"/>
                  <a:gd name="connsiteX1" fmla="*/ 333743 w 333743"/>
                  <a:gd name="connsiteY1" fmla="*/ 0 h 825644"/>
                  <a:gd name="connsiteX2" fmla="*/ 333743 w 333743"/>
                  <a:gd name="connsiteY2" fmla="*/ 825644 h 825644"/>
                  <a:gd name="connsiteX3" fmla="*/ 0 w 333743"/>
                  <a:gd name="connsiteY3" fmla="*/ 825644 h 825644"/>
                  <a:gd name="connsiteX4" fmla="*/ 0 w 333743"/>
                  <a:gd name="connsiteY4" fmla="*/ 0 h 825644"/>
                  <a:gd name="connsiteX0" fmla="*/ 0 w 511543"/>
                  <a:gd name="connsiteY0" fmla="*/ 0 h 1095519"/>
                  <a:gd name="connsiteX1" fmla="*/ 511543 w 511543"/>
                  <a:gd name="connsiteY1" fmla="*/ 269875 h 1095519"/>
                  <a:gd name="connsiteX2" fmla="*/ 511543 w 511543"/>
                  <a:gd name="connsiteY2" fmla="*/ 1095519 h 1095519"/>
                  <a:gd name="connsiteX3" fmla="*/ 177800 w 511543"/>
                  <a:gd name="connsiteY3" fmla="*/ 1095519 h 1095519"/>
                  <a:gd name="connsiteX4" fmla="*/ 0 w 511543"/>
                  <a:gd name="connsiteY4" fmla="*/ 0 h 1095519"/>
                  <a:gd name="connsiteX0" fmla="*/ 6171 w 517714"/>
                  <a:gd name="connsiteY0" fmla="*/ 0 h 1095519"/>
                  <a:gd name="connsiteX1" fmla="*/ 517714 w 517714"/>
                  <a:gd name="connsiteY1" fmla="*/ 269875 h 1095519"/>
                  <a:gd name="connsiteX2" fmla="*/ 517714 w 517714"/>
                  <a:gd name="connsiteY2" fmla="*/ 1095519 h 1095519"/>
                  <a:gd name="connsiteX3" fmla="*/ 183971 w 517714"/>
                  <a:gd name="connsiteY3" fmla="*/ 1095519 h 1095519"/>
                  <a:gd name="connsiteX4" fmla="*/ 6171 w 517714"/>
                  <a:gd name="connsiteY4" fmla="*/ 0 h 1095519"/>
                  <a:gd name="connsiteX0" fmla="*/ 4192 w 515735"/>
                  <a:gd name="connsiteY0" fmla="*/ 0 h 1222519"/>
                  <a:gd name="connsiteX1" fmla="*/ 515735 w 515735"/>
                  <a:gd name="connsiteY1" fmla="*/ 269875 h 1222519"/>
                  <a:gd name="connsiteX2" fmla="*/ 515735 w 515735"/>
                  <a:gd name="connsiteY2" fmla="*/ 1095519 h 1222519"/>
                  <a:gd name="connsiteX3" fmla="*/ 270892 w 515735"/>
                  <a:gd name="connsiteY3" fmla="*/ 1222519 h 1222519"/>
                  <a:gd name="connsiteX4" fmla="*/ 4192 w 515735"/>
                  <a:gd name="connsiteY4" fmla="*/ 0 h 1222519"/>
                  <a:gd name="connsiteX0" fmla="*/ 9840 w 521383"/>
                  <a:gd name="connsiteY0" fmla="*/ 0 h 1222519"/>
                  <a:gd name="connsiteX1" fmla="*/ 521383 w 521383"/>
                  <a:gd name="connsiteY1" fmla="*/ 269875 h 1222519"/>
                  <a:gd name="connsiteX2" fmla="*/ 521383 w 521383"/>
                  <a:gd name="connsiteY2" fmla="*/ 1095519 h 1222519"/>
                  <a:gd name="connsiteX3" fmla="*/ 276540 w 521383"/>
                  <a:gd name="connsiteY3" fmla="*/ 1222519 h 1222519"/>
                  <a:gd name="connsiteX4" fmla="*/ 9840 w 521383"/>
                  <a:gd name="connsiteY4" fmla="*/ 0 h 1222519"/>
                  <a:gd name="connsiteX0" fmla="*/ 8981 w 520524"/>
                  <a:gd name="connsiteY0" fmla="*/ 0 h 1222519"/>
                  <a:gd name="connsiteX1" fmla="*/ 520524 w 520524"/>
                  <a:gd name="connsiteY1" fmla="*/ 269875 h 1222519"/>
                  <a:gd name="connsiteX2" fmla="*/ 520524 w 520524"/>
                  <a:gd name="connsiteY2" fmla="*/ 1095519 h 1222519"/>
                  <a:gd name="connsiteX3" fmla="*/ 275681 w 520524"/>
                  <a:gd name="connsiteY3" fmla="*/ 1222519 h 1222519"/>
                  <a:gd name="connsiteX4" fmla="*/ 8981 w 520524"/>
                  <a:gd name="connsiteY4" fmla="*/ 0 h 1222519"/>
                  <a:gd name="connsiteX0" fmla="*/ 8981 w 545924"/>
                  <a:gd name="connsiteY0" fmla="*/ 0 h 1232044"/>
                  <a:gd name="connsiteX1" fmla="*/ 520524 w 545924"/>
                  <a:gd name="connsiteY1" fmla="*/ 269875 h 1232044"/>
                  <a:gd name="connsiteX2" fmla="*/ 545924 w 545924"/>
                  <a:gd name="connsiteY2" fmla="*/ 1232044 h 1232044"/>
                  <a:gd name="connsiteX3" fmla="*/ 275681 w 545924"/>
                  <a:gd name="connsiteY3" fmla="*/ 1222519 h 1232044"/>
                  <a:gd name="connsiteX4" fmla="*/ 8981 w 545924"/>
                  <a:gd name="connsiteY4" fmla="*/ 0 h 1232044"/>
                  <a:gd name="connsiteX0" fmla="*/ 8981 w 558624"/>
                  <a:gd name="connsiteY0" fmla="*/ 0 h 1232044"/>
                  <a:gd name="connsiteX1" fmla="*/ 558624 w 558624"/>
                  <a:gd name="connsiteY1" fmla="*/ 260350 h 1232044"/>
                  <a:gd name="connsiteX2" fmla="*/ 545924 w 558624"/>
                  <a:gd name="connsiteY2" fmla="*/ 1232044 h 1232044"/>
                  <a:gd name="connsiteX3" fmla="*/ 275681 w 558624"/>
                  <a:gd name="connsiteY3" fmla="*/ 1222519 h 1232044"/>
                  <a:gd name="connsiteX4" fmla="*/ 8981 w 558624"/>
                  <a:gd name="connsiteY4" fmla="*/ 0 h 1232044"/>
                  <a:gd name="connsiteX0" fmla="*/ 8981 w 558624"/>
                  <a:gd name="connsiteY0" fmla="*/ 0 h 1247919"/>
                  <a:gd name="connsiteX1" fmla="*/ 558624 w 558624"/>
                  <a:gd name="connsiteY1" fmla="*/ 260350 h 1247919"/>
                  <a:gd name="connsiteX2" fmla="*/ 545924 w 558624"/>
                  <a:gd name="connsiteY2" fmla="*/ 1232044 h 1247919"/>
                  <a:gd name="connsiteX3" fmla="*/ 275681 w 558624"/>
                  <a:gd name="connsiteY3" fmla="*/ 1247919 h 1247919"/>
                  <a:gd name="connsiteX4" fmla="*/ 8981 w 558624"/>
                  <a:gd name="connsiteY4" fmla="*/ 0 h 1247919"/>
                  <a:gd name="connsiteX0" fmla="*/ 8603 w 558246"/>
                  <a:gd name="connsiteY0" fmla="*/ 0 h 1247919"/>
                  <a:gd name="connsiteX1" fmla="*/ 558246 w 558246"/>
                  <a:gd name="connsiteY1" fmla="*/ 260350 h 1247919"/>
                  <a:gd name="connsiteX2" fmla="*/ 545546 w 558246"/>
                  <a:gd name="connsiteY2" fmla="*/ 1232044 h 1247919"/>
                  <a:gd name="connsiteX3" fmla="*/ 275303 w 558246"/>
                  <a:gd name="connsiteY3" fmla="*/ 1247919 h 1247919"/>
                  <a:gd name="connsiteX4" fmla="*/ 8603 w 558246"/>
                  <a:gd name="connsiteY4" fmla="*/ 0 h 1247919"/>
                  <a:gd name="connsiteX0" fmla="*/ 9391 w 559034"/>
                  <a:gd name="connsiteY0" fmla="*/ 0 h 1247919"/>
                  <a:gd name="connsiteX1" fmla="*/ 559034 w 559034"/>
                  <a:gd name="connsiteY1" fmla="*/ 260350 h 1247919"/>
                  <a:gd name="connsiteX2" fmla="*/ 546334 w 559034"/>
                  <a:gd name="connsiteY2" fmla="*/ 1232044 h 1247919"/>
                  <a:gd name="connsiteX3" fmla="*/ 276091 w 559034"/>
                  <a:gd name="connsiteY3" fmla="*/ 1247919 h 1247919"/>
                  <a:gd name="connsiteX4" fmla="*/ 9391 w 559034"/>
                  <a:gd name="connsiteY4" fmla="*/ 0 h 1247919"/>
                  <a:gd name="connsiteX0" fmla="*/ 0 w 549643"/>
                  <a:gd name="connsiteY0" fmla="*/ 0 h 1247919"/>
                  <a:gd name="connsiteX1" fmla="*/ 549643 w 549643"/>
                  <a:gd name="connsiteY1" fmla="*/ 260350 h 1247919"/>
                  <a:gd name="connsiteX2" fmla="*/ 536943 w 549643"/>
                  <a:gd name="connsiteY2" fmla="*/ 1232044 h 1247919"/>
                  <a:gd name="connsiteX3" fmla="*/ 266700 w 549643"/>
                  <a:gd name="connsiteY3" fmla="*/ 1247919 h 1247919"/>
                  <a:gd name="connsiteX4" fmla="*/ 0 w 549643"/>
                  <a:gd name="connsiteY4" fmla="*/ 0 h 1247919"/>
                  <a:gd name="connsiteX0" fmla="*/ 10975 w 560618"/>
                  <a:gd name="connsiteY0" fmla="*/ 0 h 1247919"/>
                  <a:gd name="connsiteX1" fmla="*/ 560618 w 560618"/>
                  <a:gd name="connsiteY1" fmla="*/ 260350 h 1247919"/>
                  <a:gd name="connsiteX2" fmla="*/ 547918 w 560618"/>
                  <a:gd name="connsiteY2" fmla="*/ 1232044 h 1247919"/>
                  <a:gd name="connsiteX3" fmla="*/ 277675 w 560618"/>
                  <a:gd name="connsiteY3" fmla="*/ 1247919 h 1247919"/>
                  <a:gd name="connsiteX4" fmla="*/ 10975 w 560618"/>
                  <a:gd name="connsiteY4" fmla="*/ 0 h 1247919"/>
                  <a:gd name="connsiteX0" fmla="*/ 10682 w 560325"/>
                  <a:gd name="connsiteY0" fmla="*/ 0 h 1247919"/>
                  <a:gd name="connsiteX1" fmla="*/ 560325 w 560325"/>
                  <a:gd name="connsiteY1" fmla="*/ 260350 h 1247919"/>
                  <a:gd name="connsiteX2" fmla="*/ 547625 w 560325"/>
                  <a:gd name="connsiteY2" fmla="*/ 1232044 h 1247919"/>
                  <a:gd name="connsiteX3" fmla="*/ 286907 w 560325"/>
                  <a:gd name="connsiteY3" fmla="*/ 1247919 h 1247919"/>
                  <a:gd name="connsiteX4" fmla="*/ 10682 w 560325"/>
                  <a:gd name="connsiteY4" fmla="*/ 0 h 124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325" h="1247919">
                    <a:moveTo>
                      <a:pt x="10682" y="0"/>
                    </a:moveTo>
                    <a:lnTo>
                      <a:pt x="560325" y="260350"/>
                    </a:lnTo>
                    <a:lnTo>
                      <a:pt x="547625" y="1232044"/>
                    </a:lnTo>
                    <a:lnTo>
                      <a:pt x="286907" y="1247919"/>
                    </a:lnTo>
                    <a:cubicBezTo>
                      <a:pt x="243515" y="1155796"/>
                      <a:pt x="-60226" y="939848"/>
                      <a:pt x="10682" y="0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Oval 12">
                <a:extLst>
                  <a:ext uri="{FF2B5EF4-FFF2-40B4-BE49-F238E27FC236}">
                    <a16:creationId xmlns:a16="http://schemas.microsoft.com/office/drawing/2014/main" id="{B197EC43-1A15-BF4D-796A-C09474615BD8}"/>
                  </a:ext>
                </a:extLst>
              </p:cNvPr>
              <p:cNvSpPr/>
              <p:nvPr/>
            </p:nvSpPr>
            <p:spPr>
              <a:xfrm>
                <a:off x="9207837" y="4178851"/>
                <a:ext cx="385764" cy="484359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tangle 13">
                <a:extLst>
                  <a:ext uri="{FF2B5EF4-FFF2-40B4-BE49-F238E27FC236}">
                    <a16:creationId xmlns:a16="http://schemas.microsoft.com/office/drawing/2014/main" id="{C19C5E19-155D-71A2-328A-546631DACDC5}"/>
                  </a:ext>
                </a:extLst>
              </p:cNvPr>
              <p:cNvSpPr/>
              <p:nvPr/>
            </p:nvSpPr>
            <p:spPr>
              <a:xfrm rot="1038277">
                <a:off x="9011663" y="4532819"/>
                <a:ext cx="310895" cy="1441251"/>
              </a:xfrm>
              <a:custGeom>
                <a:avLst/>
                <a:gdLst>
                  <a:gd name="connsiteX0" fmla="*/ 0 w 205425"/>
                  <a:gd name="connsiteY0" fmla="*/ 0 h 1269426"/>
                  <a:gd name="connsiteX1" fmla="*/ 205425 w 205425"/>
                  <a:gd name="connsiteY1" fmla="*/ 0 h 1269426"/>
                  <a:gd name="connsiteX2" fmla="*/ 205425 w 205425"/>
                  <a:gd name="connsiteY2" fmla="*/ 1269426 h 1269426"/>
                  <a:gd name="connsiteX3" fmla="*/ 0 w 205425"/>
                  <a:gd name="connsiteY3" fmla="*/ 1269426 h 1269426"/>
                  <a:gd name="connsiteX4" fmla="*/ 0 w 205425"/>
                  <a:gd name="connsiteY4" fmla="*/ 0 h 1269426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376882"/>
                  <a:gd name="connsiteY0" fmla="*/ 0 h 1533445"/>
                  <a:gd name="connsiteX1" fmla="*/ 279661 w 376882"/>
                  <a:gd name="connsiteY1" fmla="*/ 0 h 1533445"/>
                  <a:gd name="connsiteX2" fmla="*/ 376882 w 376882"/>
                  <a:gd name="connsiteY2" fmla="*/ 1533445 h 1533445"/>
                  <a:gd name="connsiteX3" fmla="*/ 0 w 376882"/>
                  <a:gd name="connsiteY3" fmla="*/ 1367380 h 1533445"/>
                  <a:gd name="connsiteX4" fmla="*/ 74236 w 376882"/>
                  <a:gd name="connsiteY4" fmla="*/ 0 h 1533445"/>
                  <a:gd name="connsiteX0" fmla="*/ 74236 w 310895"/>
                  <a:gd name="connsiteY0" fmla="*/ 0 h 1367380"/>
                  <a:gd name="connsiteX1" fmla="*/ 279661 w 310895"/>
                  <a:gd name="connsiteY1" fmla="*/ 0 h 1367380"/>
                  <a:gd name="connsiteX2" fmla="*/ 310895 w 310895"/>
                  <a:gd name="connsiteY2" fmla="*/ 1289623 h 1367380"/>
                  <a:gd name="connsiteX3" fmla="*/ 0 w 310895"/>
                  <a:gd name="connsiteY3" fmla="*/ 1367380 h 1367380"/>
                  <a:gd name="connsiteX4" fmla="*/ 74236 w 310895"/>
                  <a:gd name="connsiteY4" fmla="*/ 0 h 1367380"/>
                  <a:gd name="connsiteX0" fmla="*/ 74236 w 310895"/>
                  <a:gd name="connsiteY0" fmla="*/ 73871 h 1441251"/>
                  <a:gd name="connsiteX1" fmla="*/ 276599 w 310895"/>
                  <a:gd name="connsiteY1" fmla="*/ 0 h 1441251"/>
                  <a:gd name="connsiteX2" fmla="*/ 310895 w 310895"/>
                  <a:gd name="connsiteY2" fmla="*/ 1363494 h 1441251"/>
                  <a:gd name="connsiteX3" fmla="*/ 0 w 310895"/>
                  <a:gd name="connsiteY3" fmla="*/ 1441251 h 1441251"/>
                  <a:gd name="connsiteX4" fmla="*/ 74236 w 310895"/>
                  <a:gd name="connsiteY4" fmla="*/ 73871 h 144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0895" h="1441251">
                    <a:moveTo>
                      <a:pt x="74236" y="73871"/>
                    </a:moveTo>
                    <a:lnTo>
                      <a:pt x="276599" y="0"/>
                    </a:lnTo>
                    <a:lnTo>
                      <a:pt x="310895" y="1363494"/>
                    </a:lnTo>
                    <a:lnTo>
                      <a:pt x="0" y="1441251"/>
                    </a:lnTo>
                    <a:cubicBezTo>
                      <a:pt x="111960" y="993205"/>
                      <a:pt x="133643" y="463540"/>
                      <a:pt x="74236" y="7387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Rectangle 14">
                <a:extLst>
                  <a:ext uri="{FF2B5EF4-FFF2-40B4-BE49-F238E27FC236}">
                    <a16:creationId xmlns:a16="http://schemas.microsoft.com/office/drawing/2014/main" id="{73604E3B-CA90-91BB-D3F3-AA47A624E4E8}"/>
                  </a:ext>
                </a:extLst>
              </p:cNvPr>
              <p:cNvSpPr/>
              <p:nvPr/>
            </p:nvSpPr>
            <p:spPr>
              <a:xfrm>
                <a:off x="7933043" y="5853395"/>
                <a:ext cx="1209364" cy="377167"/>
              </a:xfrm>
              <a:custGeom>
                <a:avLst/>
                <a:gdLst>
                  <a:gd name="connsiteX0" fmla="*/ 0 w 313002"/>
                  <a:gd name="connsiteY0" fmla="*/ 0 h 134300"/>
                  <a:gd name="connsiteX1" fmla="*/ 313002 w 313002"/>
                  <a:gd name="connsiteY1" fmla="*/ 0 h 134300"/>
                  <a:gd name="connsiteX2" fmla="*/ 313002 w 313002"/>
                  <a:gd name="connsiteY2" fmla="*/ 134300 h 134300"/>
                  <a:gd name="connsiteX3" fmla="*/ 0 w 313002"/>
                  <a:gd name="connsiteY3" fmla="*/ 134300 h 134300"/>
                  <a:gd name="connsiteX4" fmla="*/ 0 w 313002"/>
                  <a:gd name="connsiteY4" fmla="*/ 0 h 134300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84540"/>
                  <a:gd name="connsiteY0" fmla="*/ 0 h 305750"/>
                  <a:gd name="connsiteX1" fmla="*/ 1179777 w 1184540"/>
                  <a:gd name="connsiteY1" fmla="*/ 0 h 305750"/>
                  <a:gd name="connsiteX2" fmla="*/ 1184540 w 1184540"/>
                  <a:gd name="connsiteY2" fmla="*/ 305750 h 305750"/>
                  <a:gd name="connsiteX3" fmla="*/ 0 w 1184540"/>
                  <a:gd name="connsiteY3" fmla="*/ 253363 h 305750"/>
                  <a:gd name="connsiteX4" fmla="*/ 866775 w 1184540"/>
                  <a:gd name="connsiteY4" fmla="*/ 0 h 305750"/>
                  <a:gd name="connsiteX0" fmla="*/ 866775 w 1206270"/>
                  <a:gd name="connsiteY0" fmla="*/ 0 h 305750"/>
                  <a:gd name="connsiteX1" fmla="*/ 1179777 w 1206270"/>
                  <a:gd name="connsiteY1" fmla="*/ 0 h 305750"/>
                  <a:gd name="connsiteX2" fmla="*/ 1184540 w 1206270"/>
                  <a:gd name="connsiteY2" fmla="*/ 305750 h 305750"/>
                  <a:gd name="connsiteX3" fmla="*/ 0 w 1206270"/>
                  <a:gd name="connsiteY3" fmla="*/ 253363 h 305750"/>
                  <a:gd name="connsiteX4" fmla="*/ 866775 w 1206270"/>
                  <a:gd name="connsiteY4" fmla="*/ 0 h 305750"/>
                  <a:gd name="connsiteX0" fmla="*/ 866775 w 1206270"/>
                  <a:gd name="connsiteY0" fmla="*/ 0 h 305750"/>
                  <a:gd name="connsiteX1" fmla="*/ 1179777 w 1206270"/>
                  <a:gd name="connsiteY1" fmla="*/ 0 h 305750"/>
                  <a:gd name="connsiteX2" fmla="*/ 1184540 w 1206270"/>
                  <a:gd name="connsiteY2" fmla="*/ 305750 h 305750"/>
                  <a:gd name="connsiteX3" fmla="*/ 0 w 1206270"/>
                  <a:gd name="connsiteY3" fmla="*/ 253363 h 305750"/>
                  <a:gd name="connsiteX4" fmla="*/ 866775 w 1206270"/>
                  <a:gd name="connsiteY4" fmla="*/ 0 h 305750"/>
                  <a:gd name="connsiteX0" fmla="*/ 866775 w 1206270"/>
                  <a:gd name="connsiteY0" fmla="*/ 0 h 313615"/>
                  <a:gd name="connsiteX1" fmla="*/ 1179777 w 1206270"/>
                  <a:gd name="connsiteY1" fmla="*/ 0 h 313615"/>
                  <a:gd name="connsiteX2" fmla="*/ 1184540 w 1206270"/>
                  <a:gd name="connsiteY2" fmla="*/ 305750 h 313615"/>
                  <a:gd name="connsiteX3" fmla="*/ 0 w 1206270"/>
                  <a:gd name="connsiteY3" fmla="*/ 253363 h 313615"/>
                  <a:gd name="connsiteX4" fmla="*/ 866775 w 1206270"/>
                  <a:gd name="connsiteY4" fmla="*/ 0 h 313615"/>
                  <a:gd name="connsiteX0" fmla="*/ 866903 w 1206398"/>
                  <a:gd name="connsiteY0" fmla="*/ 0 h 323016"/>
                  <a:gd name="connsiteX1" fmla="*/ 1179905 w 1206398"/>
                  <a:gd name="connsiteY1" fmla="*/ 0 h 323016"/>
                  <a:gd name="connsiteX2" fmla="*/ 1184668 w 1206398"/>
                  <a:gd name="connsiteY2" fmla="*/ 305750 h 323016"/>
                  <a:gd name="connsiteX3" fmla="*/ 827480 w 1206398"/>
                  <a:gd name="connsiteY3" fmla="*/ 266699 h 323016"/>
                  <a:gd name="connsiteX4" fmla="*/ 128 w 1206398"/>
                  <a:gd name="connsiteY4" fmla="*/ 253363 h 323016"/>
                  <a:gd name="connsiteX5" fmla="*/ 866903 w 1206398"/>
                  <a:gd name="connsiteY5" fmla="*/ 0 h 323016"/>
                  <a:gd name="connsiteX0" fmla="*/ 866903 w 1206398"/>
                  <a:gd name="connsiteY0" fmla="*/ 0 h 315332"/>
                  <a:gd name="connsiteX1" fmla="*/ 1179905 w 1206398"/>
                  <a:gd name="connsiteY1" fmla="*/ 0 h 315332"/>
                  <a:gd name="connsiteX2" fmla="*/ 1184668 w 1206398"/>
                  <a:gd name="connsiteY2" fmla="*/ 305750 h 315332"/>
                  <a:gd name="connsiteX3" fmla="*/ 827480 w 1206398"/>
                  <a:gd name="connsiteY3" fmla="*/ 266699 h 315332"/>
                  <a:gd name="connsiteX4" fmla="*/ 128 w 1206398"/>
                  <a:gd name="connsiteY4" fmla="*/ 253363 h 315332"/>
                  <a:gd name="connsiteX5" fmla="*/ 866903 w 1206398"/>
                  <a:gd name="connsiteY5" fmla="*/ 0 h 315332"/>
                  <a:gd name="connsiteX0" fmla="*/ 866903 w 1185381"/>
                  <a:gd name="connsiteY0" fmla="*/ 0 h 311116"/>
                  <a:gd name="connsiteX1" fmla="*/ 1179905 w 1185381"/>
                  <a:gd name="connsiteY1" fmla="*/ 0 h 311116"/>
                  <a:gd name="connsiteX2" fmla="*/ 1151331 w 1185381"/>
                  <a:gd name="connsiteY2" fmla="*/ 300988 h 311116"/>
                  <a:gd name="connsiteX3" fmla="*/ 827480 w 1185381"/>
                  <a:gd name="connsiteY3" fmla="*/ 266699 h 311116"/>
                  <a:gd name="connsiteX4" fmla="*/ 128 w 1185381"/>
                  <a:gd name="connsiteY4" fmla="*/ 253363 h 311116"/>
                  <a:gd name="connsiteX5" fmla="*/ 866903 w 1185381"/>
                  <a:gd name="connsiteY5" fmla="*/ 0 h 311116"/>
                  <a:gd name="connsiteX0" fmla="*/ 866903 w 1192561"/>
                  <a:gd name="connsiteY0" fmla="*/ 0 h 311116"/>
                  <a:gd name="connsiteX1" fmla="*/ 1179905 w 1192561"/>
                  <a:gd name="connsiteY1" fmla="*/ 0 h 311116"/>
                  <a:gd name="connsiteX2" fmla="*/ 1151331 w 1192561"/>
                  <a:gd name="connsiteY2" fmla="*/ 300988 h 311116"/>
                  <a:gd name="connsiteX3" fmla="*/ 827480 w 1192561"/>
                  <a:gd name="connsiteY3" fmla="*/ 266699 h 311116"/>
                  <a:gd name="connsiteX4" fmla="*/ 128 w 1192561"/>
                  <a:gd name="connsiteY4" fmla="*/ 253363 h 311116"/>
                  <a:gd name="connsiteX5" fmla="*/ 866903 w 1192561"/>
                  <a:gd name="connsiteY5" fmla="*/ 0 h 311116"/>
                  <a:gd name="connsiteX0" fmla="*/ 866903 w 1192561"/>
                  <a:gd name="connsiteY0" fmla="*/ 0 h 316963"/>
                  <a:gd name="connsiteX1" fmla="*/ 1179905 w 1192561"/>
                  <a:gd name="connsiteY1" fmla="*/ 0 h 316963"/>
                  <a:gd name="connsiteX2" fmla="*/ 1151331 w 1192561"/>
                  <a:gd name="connsiteY2" fmla="*/ 300988 h 316963"/>
                  <a:gd name="connsiteX3" fmla="*/ 827480 w 1192561"/>
                  <a:gd name="connsiteY3" fmla="*/ 266699 h 316963"/>
                  <a:gd name="connsiteX4" fmla="*/ 128 w 1192561"/>
                  <a:gd name="connsiteY4" fmla="*/ 253363 h 316963"/>
                  <a:gd name="connsiteX5" fmla="*/ 866903 w 1192561"/>
                  <a:gd name="connsiteY5" fmla="*/ 0 h 316963"/>
                  <a:gd name="connsiteX0" fmla="*/ 866903 w 1202406"/>
                  <a:gd name="connsiteY0" fmla="*/ 0 h 316963"/>
                  <a:gd name="connsiteX1" fmla="*/ 1179905 w 1202406"/>
                  <a:gd name="connsiteY1" fmla="*/ 0 h 316963"/>
                  <a:gd name="connsiteX2" fmla="*/ 1151331 w 1202406"/>
                  <a:gd name="connsiteY2" fmla="*/ 300988 h 316963"/>
                  <a:gd name="connsiteX3" fmla="*/ 827480 w 1202406"/>
                  <a:gd name="connsiteY3" fmla="*/ 266699 h 316963"/>
                  <a:gd name="connsiteX4" fmla="*/ 128 w 1202406"/>
                  <a:gd name="connsiteY4" fmla="*/ 253363 h 316963"/>
                  <a:gd name="connsiteX5" fmla="*/ 866903 w 1202406"/>
                  <a:gd name="connsiteY5" fmla="*/ 0 h 316963"/>
                  <a:gd name="connsiteX0" fmla="*/ 891648 w 1227151"/>
                  <a:gd name="connsiteY0" fmla="*/ 0 h 376266"/>
                  <a:gd name="connsiteX1" fmla="*/ 1204650 w 1227151"/>
                  <a:gd name="connsiteY1" fmla="*/ 0 h 376266"/>
                  <a:gd name="connsiteX2" fmla="*/ 1176076 w 1227151"/>
                  <a:gd name="connsiteY2" fmla="*/ 300988 h 376266"/>
                  <a:gd name="connsiteX3" fmla="*/ 852225 w 1227151"/>
                  <a:gd name="connsiteY3" fmla="*/ 266699 h 376266"/>
                  <a:gd name="connsiteX4" fmla="*/ 271200 w 1227151"/>
                  <a:gd name="connsiteY4" fmla="*/ 376235 h 376266"/>
                  <a:gd name="connsiteX5" fmla="*/ 24873 w 1227151"/>
                  <a:gd name="connsiteY5" fmla="*/ 253363 h 376266"/>
                  <a:gd name="connsiteX6" fmla="*/ 891648 w 1227151"/>
                  <a:gd name="connsiteY6" fmla="*/ 0 h 376266"/>
                  <a:gd name="connsiteX0" fmla="*/ 898589 w 1234092"/>
                  <a:gd name="connsiteY0" fmla="*/ 0 h 377167"/>
                  <a:gd name="connsiteX1" fmla="*/ 1211591 w 1234092"/>
                  <a:gd name="connsiteY1" fmla="*/ 0 h 377167"/>
                  <a:gd name="connsiteX2" fmla="*/ 1183017 w 1234092"/>
                  <a:gd name="connsiteY2" fmla="*/ 300988 h 377167"/>
                  <a:gd name="connsiteX3" fmla="*/ 859166 w 1234092"/>
                  <a:gd name="connsiteY3" fmla="*/ 266699 h 377167"/>
                  <a:gd name="connsiteX4" fmla="*/ 278141 w 1234092"/>
                  <a:gd name="connsiteY4" fmla="*/ 376235 h 377167"/>
                  <a:gd name="connsiteX5" fmla="*/ 278142 w 1234092"/>
                  <a:gd name="connsiteY5" fmla="*/ 247647 h 377167"/>
                  <a:gd name="connsiteX6" fmla="*/ 31814 w 1234092"/>
                  <a:gd name="connsiteY6" fmla="*/ 253363 h 377167"/>
                  <a:gd name="connsiteX7" fmla="*/ 898589 w 1234092"/>
                  <a:gd name="connsiteY7" fmla="*/ 0 h 377167"/>
                  <a:gd name="connsiteX0" fmla="*/ 871304 w 1206807"/>
                  <a:gd name="connsiteY0" fmla="*/ 0 h 377167"/>
                  <a:gd name="connsiteX1" fmla="*/ 1184306 w 1206807"/>
                  <a:gd name="connsiteY1" fmla="*/ 0 h 377167"/>
                  <a:gd name="connsiteX2" fmla="*/ 1155732 w 1206807"/>
                  <a:gd name="connsiteY2" fmla="*/ 300988 h 377167"/>
                  <a:gd name="connsiteX3" fmla="*/ 831881 w 1206807"/>
                  <a:gd name="connsiteY3" fmla="*/ 266699 h 377167"/>
                  <a:gd name="connsiteX4" fmla="*/ 250856 w 1206807"/>
                  <a:gd name="connsiteY4" fmla="*/ 376235 h 377167"/>
                  <a:gd name="connsiteX5" fmla="*/ 250857 w 1206807"/>
                  <a:gd name="connsiteY5" fmla="*/ 247647 h 377167"/>
                  <a:gd name="connsiteX6" fmla="*/ 4529 w 1206807"/>
                  <a:gd name="connsiteY6" fmla="*/ 253363 h 377167"/>
                  <a:gd name="connsiteX7" fmla="*/ 871304 w 1206807"/>
                  <a:gd name="connsiteY7" fmla="*/ 0 h 377167"/>
                  <a:gd name="connsiteX0" fmla="*/ 890354 w 1206807"/>
                  <a:gd name="connsiteY0" fmla="*/ 3175 h 377167"/>
                  <a:gd name="connsiteX1" fmla="*/ 1184306 w 1206807"/>
                  <a:gd name="connsiteY1" fmla="*/ 0 h 377167"/>
                  <a:gd name="connsiteX2" fmla="*/ 1155732 w 1206807"/>
                  <a:gd name="connsiteY2" fmla="*/ 300988 h 377167"/>
                  <a:gd name="connsiteX3" fmla="*/ 831881 w 1206807"/>
                  <a:gd name="connsiteY3" fmla="*/ 266699 h 377167"/>
                  <a:gd name="connsiteX4" fmla="*/ 250856 w 1206807"/>
                  <a:gd name="connsiteY4" fmla="*/ 376235 h 377167"/>
                  <a:gd name="connsiteX5" fmla="*/ 250857 w 1206807"/>
                  <a:gd name="connsiteY5" fmla="*/ 247647 h 377167"/>
                  <a:gd name="connsiteX6" fmla="*/ 4529 w 1206807"/>
                  <a:gd name="connsiteY6" fmla="*/ 253363 h 377167"/>
                  <a:gd name="connsiteX7" fmla="*/ 890354 w 1206807"/>
                  <a:gd name="connsiteY7" fmla="*/ 3175 h 377167"/>
                  <a:gd name="connsiteX0" fmla="*/ 890354 w 1209364"/>
                  <a:gd name="connsiteY0" fmla="*/ 3175 h 377167"/>
                  <a:gd name="connsiteX1" fmla="*/ 1190656 w 1209364"/>
                  <a:gd name="connsiteY1" fmla="*/ 0 h 377167"/>
                  <a:gd name="connsiteX2" fmla="*/ 1155732 w 1209364"/>
                  <a:gd name="connsiteY2" fmla="*/ 300988 h 377167"/>
                  <a:gd name="connsiteX3" fmla="*/ 831881 w 1209364"/>
                  <a:gd name="connsiteY3" fmla="*/ 266699 h 377167"/>
                  <a:gd name="connsiteX4" fmla="*/ 250856 w 1209364"/>
                  <a:gd name="connsiteY4" fmla="*/ 376235 h 377167"/>
                  <a:gd name="connsiteX5" fmla="*/ 250857 w 1209364"/>
                  <a:gd name="connsiteY5" fmla="*/ 247647 h 377167"/>
                  <a:gd name="connsiteX6" fmla="*/ 4529 w 1209364"/>
                  <a:gd name="connsiteY6" fmla="*/ 253363 h 377167"/>
                  <a:gd name="connsiteX7" fmla="*/ 890354 w 1209364"/>
                  <a:gd name="connsiteY7" fmla="*/ 3175 h 377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9364" h="377167">
                    <a:moveTo>
                      <a:pt x="890354" y="3175"/>
                    </a:moveTo>
                    <a:lnTo>
                      <a:pt x="1190656" y="0"/>
                    </a:lnTo>
                    <a:cubicBezTo>
                      <a:pt x="1192244" y="101917"/>
                      <a:pt x="1249394" y="194309"/>
                      <a:pt x="1155732" y="300988"/>
                    </a:cubicBezTo>
                    <a:cubicBezTo>
                      <a:pt x="1050164" y="348612"/>
                      <a:pt x="1029304" y="275430"/>
                      <a:pt x="831881" y="266699"/>
                    </a:cubicBezTo>
                    <a:cubicBezTo>
                      <a:pt x="688212" y="262572"/>
                      <a:pt x="388748" y="378458"/>
                      <a:pt x="250856" y="376235"/>
                    </a:cubicBezTo>
                    <a:cubicBezTo>
                      <a:pt x="121475" y="388935"/>
                      <a:pt x="291911" y="268126"/>
                      <a:pt x="250857" y="247647"/>
                    </a:cubicBezTo>
                    <a:cubicBezTo>
                      <a:pt x="209803" y="227168"/>
                      <a:pt x="-36173" y="267649"/>
                      <a:pt x="4529" y="253363"/>
                    </a:cubicBezTo>
                    <a:cubicBezTo>
                      <a:pt x="155341" y="-40641"/>
                      <a:pt x="725254" y="201929"/>
                      <a:pt x="890354" y="3175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93DDA209-E5DD-A22C-3DCC-EED164376DF9}"/>
                  </a:ext>
                </a:extLst>
              </p:cNvPr>
              <p:cNvSpPr/>
              <p:nvPr/>
            </p:nvSpPr>
            <p:spPr>
              <a:xfrm>
                <a:off x="8137633" y="6041978"/>
                <a:ext cx="285750" cy="161925"/>
              </a:xfrm>
              <a:custGeom>
                <a:avLst/>
                <a:gdLst>
                  <a:gd name="connsiteX0" fmla="*/ 0 w 285750"/>
                  <a:gd name="connsiteY0" fmla="*/ 161925 h 161925"/>
                  <a:gd name="connsiteX1" fmla="*/ 100013 w 285750"/>
                  <a:gd name="connsiteY1" fmla="*/ 52387 h 161925"/>
                  <a:gd name="connsiteX2" fmla="*/ 285750 w 285750"/>
                  <a:gd name="connsiteY2" fmla="*/ 0 h 161925"/>
                  <a:gd name="connsiteX3" fmla="*/ 285750 w 285750"/>
                  <a:gd name="connsiteY3" fmla="*/ 0 h 161925"/>
                  <a:gd name="connsiteX4" fmla="*/ 285750 w 285750"/>
                  <a:gd name="connsiteY4" fmla="*/ 0 h 161925"/>
                  <a:gd name="connsiteX5" fmla="*/ 285750 w 285750"/>
                  <a:gd name="connsiteY5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5750" h="161925">
                    <a:moveTo>
                      <a:pt x="0" y="161925"/>
                    </a:moveTo>
                    <a:cubicBezTo>
                      <a:pt x="26194" y="120649"/>
                      <a:pt x="52388" y="79374"/>
                      <a:pt x="100013" y="52387"/>
                    </a:cubicBezTo>
                    <a:cubicBezTo>
                      <a:pt x="147638" y="25400"/>
                      <a:pt x="285750" y="0"/>
                      <a:pt x="285750" y="0"/>
                    </a:cubicBezTo>
                    <a:lnTo>
                      <a:pt x="285750" y="0"/>
                    </a:lnTo>
                    <a:lnTo>
                      <a:pt x="285750" y="0"/>
                    </a:lnTo>
                    <a:lnTo>
                      <a:pt x="285750" y="0"/>
                    </a:lnTo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Oval 12">
                <a:extLst>
                  <a:ext uri="{FF2B5EF4-FFF2-40B4-BE49-F238E27FC236}">
                    <a16:creationId xmlns:a16="http://schemas.microsoft.com/office/drawing/2014/main" id="{7D83B951-4774-F0E1-C9C5-31376EA7420D}"/>
                  </a:ext>
                </a:extLst>
              </p:cNvPr>
              <p:cNvSpPr/>
              <p:nvPr/>
            </p:nvSpPr>
            <p:spPr>
              <a:xfrm rot="706300">
                <a:off x="9248800" y="4364900"/>
                <a:ext cx="290699" cy="305688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Oval 12">
                <a:extLst>
                  <a:ext uri="{FF2B5EF4-FFF2-40B4-BE49-F238E27FC236}">
                    <a16:creationId xmlns:a16="http://schemas.microsoft.com/office/drawing/2014/main" id="{CC4FDE93-AB1F-479F-33EA-84D9E05794D9}"/>
                  </a:ext>
                </a:extLst>
              </p:cNvPr>
              <p:cNvSpPr/>
              <p:nvPr/>
            </p:nvSpPr>
            <p:spPr>
              <a:xfrm rot="20983858">
                <a:off x="9263505" y="4137311"/>
                <a:ext cx="290699" cy="382879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Oval 12">
                <a:extLst>
                  <a:ext uri="{FF2B5EF4-FFF2-40B4-BE49-F238E27FC236}">
                    <a16:creationId xmlns:a16="http://schemas.microsoft.com/office/drawing/2014/main" id="{978713C0-9525-8802-4F83-E480100FBBE7}"/>
                  </a:ext>
                </a:extLst>
              </p:cNvPr>
              <p:cNvSpPr/>
              <p:nvPr/>
            </p:nvSpPr>
            <p:spPr>
              <a:xfrm rot="1634124">
                <a:off x="8848597" y="5698235"/>
                <a:ext cx="268410" cy="312023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  <a:gd name="connsiteX0" fmla="*/ 54500 w 440264"/>
                  <a:gd name="connsiteY0" fmla="*/ 243131 h 615839"/>
                  <a:gd name="connsiteX1" fmla="*/ 247382 w 440264"/>
                  <a:gd name="connsiteY1" fmla="*/ 1903 h 615839"/>
                  <a:gd name="connsiteX2" fmla="*/ 440264 w 440264"/>
                  <a:gd name="connsiteY2" fmla="*/ 243131 h 615839"/>
                  <a:gd name="connsiteX3" fmla="*/ 247382 w 440264"/>
                  <a:gd name="connsiteY3" fmla="*/ 484359 h 615839"/>
                  <a:gd name="connsiteX4" fmla="*/ 12615 w 440264"/>
                  <a:gd name="connsiteY4" fmla="*/ 606706 h 615839"/>
                  <a:gd name="connsiteX5" fmla="*/ 54500 w 440264"/>
                  <a:gd name="connsiteY5" fmla="*/ 243131 h 615839"/>
                  <a:gd name="connsiteX0" fmla="*/ 58314 w 444078"/>
                  <a:gd name="connsiteY0" fmla="*/ 243131 h 615841"/>
                  <a:gd name="connsiteX1" fmla="*/ 251196 w 444078"/>
                  <a:gd name="connsiteY1" fmla="*/ 1903 h 615841"/>
                  <a:gd name="connsiteX2" fmla="*/ 444078 w 444078"/>
                  <a:gd name="connsiteY2" fmla="*/ 243131 h 615841"/>
                  <a:gd name="connsiteX3" fmla="*/ 251196 w 444078"/>
                  <a:gd name="connsiteY3" fmla="*/ 484359 h 615841"/>
                  <a:gd name="connsiteX4" fmla="*/ 16429 w 444078"/>
                  <a:gd name="connsiteY4" fmla="*/ 606706 h 615841"/>
                  <a:gd name="connsiteX5" fmla="*/ 58314 w 444078"/>
                  <a:gd name="connsiteY5" fmla="*/ 243131 h 615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078" h="615841">
                    <a:moveTo>
                      <a:pt x="58314" y="243131"/>
                    </a:moveTo>
                    <a:cubicBezTo>
                      <a:pt x="116760" y="135754"/>
                      <a:pt x="66089" y="20953"/>
                      <a:pt x="251196" y="1903"/>
                    </a:cubicBezTo>
                    <a:cubicBezTo>
                      <a:pt x="436303" y="-17147"/>
                      <a:pt x="444078" y="109904"/>
                      <a:pt x="444078" y="243131"/>
                    </a:cubicBezTo>
                    <a:cubicBezTo>
                      <a:pt x="444078" y="376358"/>
                      <a:pt x="322471" y="423763"/>
                      <a:pt x="251196" y="484359"/>
                    </a:cubicBezTo>
                    <a:cubicBezTo>
                      <a:pt x="179921" y="544955"/>
                      <a:pt x="48576" y="646911"/>
                      <a:pt x="16429" y="606706"/>
                    </a:cubicBezTo>
                    <a:cubicBezTo>
                      <a:pt x="-15718" y="566501"/>
                      <a:pt x="-132" y="350508"/>
                      <a:pt x="58314" y="24313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DA3CE3A-C10A-EAD6-BDC7-E3499D5A54B8}"/>
                  </a:ext>
                </a:extLst>
              </p:cNvPr>
              <p:cNvSpPr/>
              <p:nvPr/>
            </p:nvSpPr>
            <p:spPr>
              <a:xfrm>
                <a:off x="7933043" y="5971900"/>
                <a:ext cx="198620" cy="140155"/>
              </a:xfrm>
              <a:custGeom>
                <a:avLst/>
                <a:gdLst>
                  <a:gd name="connsiteX0" fmla="*/ 194423 w 198620"/>
                  <a:gd name="connsiteY0" fmla="*/ 0 h 140155"/>
                  <a:gd name="connsiteX1" fmla="*/ 198620 w 198620"/>
                  <a:gd name="connsiteY1" fmla="*/ 70526 h 140155"/>
                  <a:gd name="connsiteX2" fmla="*/ 195337 w 198620"/>
                  <a:gd name="connsiteY2" fmla="*/ 125686 h 140155"/>
                  <a:gd name="connsiteX3" fmla="*/ 189325 w 198620"/>
                  <a:gd name="connsiteY3" fmla="*/ 125575 h 140155"/>
                  <a:gd name="connsiteX4" fmla="*/ 4529 w 198620"/>
                  <a:gd name="connsiteY4" fmla="*/ 137028 h 140155"/>
                  <a:gd name="connsiteX5" fmla="*/ 183346 w 198620"/>
                  <a:gd name="connsiteY5" fmla="*/ 1853 h 140155"/>
                  <a:gd name="connsiteX6" fmla="*/ 194423 w 198620"/>
                  <a:gd name="connsiteY6" fmla="*/ 0 h 140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620" h="140155">
                    <a:moveTo>
                      <a:pt x="194423" y="0"/>
                    </a:moveTo>
                    <a:lnTo>
                      <a:pt x="198620" y="70526"/>
                    </a:lnTo>
                    <a:lnTo>
                      <a:pt x="195337" y="125686"/>
                    </a:lnTo>
                    <a:lnTo>
                      <a:pt x="189325" y="125575"/>
                    </a:lnTo>
                    <a:cubicBezTo>
                      <a:pt x="104732" y="127651"/>
                      <a:pt x="-25997" y="147743"/>
                      <a:pt x="4529" y="137028"/>
                    </a:cubicBezTo>
                    <a:cubicBezTo>
                      <a:pt x="42232" y="63527"/>
                      <a:pt x="106129" y="23562"/>
                      <a:pt x="183346" y="1853"/>
                    </a:cubicBezTo>
                    <a:lnTo>
                      <a:pt x="194423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CDD4970-8171-AFAD-5994-C1B0FC4B7E18}"/>
                </a:ext>
              </a:extLst>
            </p:cNvPr>
            <p:cNvGrpSpPr/>
            <p:nvPr/>
          </p:nvGrpSpPr>
          <p:grpSpPr>
            <a:xfrm>
              <a:off x="4452916" y="2813716"/>
              <a:ext cx="1742862" cy="1171587"/>
              <a:chOff x="4519827" y="2738428"/>
              <a:chExt cx="1742862" cy="1171587"/>
            </a:xfrm>
          </p:grpSpPr>
          <p:sp>
            <p:nvSpPr>
              <p:cNvPr id="87" name="Rectangle 40">
                <a:extLst>
                  <a:ext uri="{FF2B5EF4-FFF2-40B4-BE49-F238E27FC236}">
                    <a16:creationId xmlns:a16="http://schemas.microsoft.com/office/drawing/2014/main" id="{B9B8CFDC-AE8F-6BE0-44B0-5B2A550DEDC3}"/>
                  </a:ext>
                </a:extLst>
              </p:cNvPr>
              <p:cNvSpPr/>
              <p:nvPr/>
            </p:nvSpPr>
            <p:spPr>
              <a:xfrm>
                <a:off x="4519827" y="2831781"/>
                <a:ext cx="1742862" cy="1078234"/>
              </a:xfrm>
              <a:custGeom>
                <a:avLst/>
                <a:gdLst>
                  <a:gd name="connsiteX0" fmla="*/ 0 w 1314237"/>
                  <a:gd name="connsiteY0" fmla="*/ 0 h 229909"/>
                  <a:gd name="connsiteX1" fmla="*/ 1314237 w 1314237"/>
                  <a:gd name="connsiteY1" fmla="*/ 0 h 229909"/>
                  <a:gd name="connsiteX2" fmla="*/ 1314237 w 1314237"/>
                  <a:gd name="connsiteY2" fmla="*/ 229909 h 229909"/>
                  <a:gd name="connsiteX3" fmla="*/ 0 w 1314237"/>
                  <a:gd name="connsiteY3" fmla="*/ 229909 h 229909"/>
                  <a:gd name="connsiteX4" fmla="*/ 0 w 1314237"/>
                  <a:gd name="connsiteY4" fmla="*/ 0 h 2299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0 w 1314237"/>
                  <a:gd name="connsiteY3" fmla="*/ 344209 h 344209"/>
                  <a:gd name="connsiteX4" fmla="*/ 0 w 1314237"/>
                  <a:gd name="connsiteY4" fmla="*/ 114300 h 3442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180975 w 1314237"/>
                  <a:gd name="connsiteY3" fmla="*/ 144184 h 344209"/>
                  <a:gd name="connsiteX4" fmla="*/ 0 w 1314237"/>
                  <a:gd name="connsiteY4" fmla="*/ 114300 h 3442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523662 w 1314237"/>
                  <a:gd name="connsiteY3" fmla="*/ 268009 h 344209"/>
                  <a:gd name="connsiteX4" fmla="*/ 180975 w 1314237"/>
                  <a:gd name="connsiteY4" fmla="*/ 144184 h 344209"/>
                  <a:gd name="connsiteX5" fmla="*/ 0 w 1314237"/>
                  <a:gd name="connsiteY5" fmla="*/ 114300 h 344209"/>
                  <a:gd name="connsiteX0" fmla="*/ 0 w 1314237"/>
                  <a:gd name="connsiteY0" fmla="*/ 114300 h 346661"/>
                  <a:gd name="connsiteX1" fmla="*/ 1080874 w 1314237"/>
                  <a:gd name="connsiteY1" fmla="*/ 0 h 346661"/>
                  <a:gd name="connsiteX2" fmla="*/ 1314237 w 1314237"/>
                  <a:gd name="connsiteY2" fmla="*/ 344209 h 346661"/>
                  <a:gd name="connsiteX3" fmla="*/ 523662 w 1314237"/>
                  <a:gd name="connsiteY3" fmla="*/ 268009 h 346661"/>
                  <a:gd name="connsiteX4" fmla="*/ 180975 w 1314237"/>
                  <a:gd name="connsiteY4" fmla="*/ 144184 h 346661"/>
                  <a:gd name="connsiteX5" fmla="*/ 0 w 1314237"/>
                  <a:gd name="connsiteY5" fmla="*/ 114300 h 346661"/>
                  <a:gd name="connsiteX0" fmla="*/ 0 w 1314237"/>
                  <a:gd name="connsiteY0" fmla="*/ 114300 h 462009"/>
                  <a:gd name="connsiteX1" fmla="*/ 1080874 w 1314237"/>
                  <a:gd name="connsiteY1" fmla="*/ 0 h 462009"/>
                  <a:gd name="connsiteX2" fmla="*/ 1314237 w 1314237"/>
                  <a:gd name="connsiteY2" fmla="*/ 344209 h 462009"/>
                  <a:gd name="connsiteX3" fmla="*/ 523662 w 1314237"/>
                  <a:gd name="connsiteY3" fmla="*/ 268009 h 462009"/>
                  <a:gd name="connsiteX4" fmla="*/ 180975 w 1314237"/>
                  <a:gd name="connsiteY4" fmla="*/ 144184 h 462009"/>
                  <a:gd name="connsiteX5" fmla="*/ 0 w 1314237"/>
                  <a:gd name="connsiteY5" fmla="*/ 114300 h 462009"/>
                  <a:gd name="connsiteX0" fmla="*/ 0 w 1314237"/>
                  <a:gd name="connsiteY0" fmla="*/ 114300 h 494285"/>
                  <a:gd name="connsiteX1" fmla="*/ 1080874 w 1314237"/>
                  <a:gd name="connsiteY1" fmla="*/ 0 h 494285"/>
                  <a:gd name="connsiteX2" fmla="*/ 1314237 w 1314237"/>
                  <a:gd name="connsiteY2" fmla="*/ 344209 h 494285"/>
                  <a:gd name="connsiteX3" fmla="*/ 523662 w 1314237"/>
                  <a:gd name="connsiteY3" fmla="*/ 268009 h 494285"/>
                  <a:gd name="connsiteX4" fmla="*/ 180975 w 1314237"/>
                  <a:gd name="connsiteY4" fmla="*/ 144184 h 494285"/>
                  <a:gd name="connsiteX5" fmla="*/ 0 w 1314237"/>
                  <a:gd name="connsiteY5" fmla="*/ 114300 h 494285"/>
                  <a:gd name="connsiteX0" fmla="*/ 0 w 1314237"/>
                  <a:gd name="connsiteY0" fmla="*/ 114300 h 554694"/>
                  <a:gd name="connsiteX1" fmla="*/ 1080874 w 1314237"/>
                  <a:gd name="connsiteY1" fmla="*/ 0 h 554694"/>
                  <a:gd name="connsiteX2" fmla="*/ 1314237 w 1314237"/>
                  <a:gd name="connsiteY2" fmla="*/ 344209 h 554694"/>
                  <a:gd name="connsiteX3" fmla="*/ 523662 w 1314237"/>
                  <a:gd name="connsiteY3" fmla="*/ 268009 h 554694"/>
                  <a:gd name="connsiteX4" fmla="*/ 180975 w 1314237"/>
                  <a:gd name="connsiteY4" fmla="*/ 144184 h 554694"/>
                  <a:gd name="connsiteX5" fmla="*/ 0 w 1314237"/>
                  <a:gd name="connsiteY5" fmla="*/ 114300 h 554694"/>
                  <a:gd name="connsiteX0" fmla="*/ 0 w 1314237"/>
                  <a:gd name="connsiteY0" fmla="*/ 114300 h 554694"/>
                  <a:gd name="connsiteX1" fmla="*/ 1080874 w 1314237"/>
                  <a:gd name="connsiteY1" fmla="*/ 0 h 554694"/>
                  <a:gd name="connsiteX2" fmla="*/ 1314237 w 1314237"/>
                  <a:gd name="connsiteY2" fmla="*/ 344209 h 554694"/>
                  <a:gd name="connsiteX3" fmla="*/ 761787 w 1314237"/>
                  <a:gd name="connsiteY3" fmla="*/ 387070 h 554694"/>
                  <a:gd name="connsiteX4" fmla="*/ 523662 w 1314237"/>
                  <a:gd name="connsiteY4" fmla="*/ 268009 h 554694"/>
                  <a:gd name="connsiteX5" fmla="*/ 180975 w 1314237"/>
                  <a:gd name="connsiteY5" fmla="*/ 144184 h 554694"/>
                  <a:gd name="connsiteX6" fmla="*/ 0 w 1314237"/>
                  <a:gd name="connsiteY6" fmla="*/ 114300 h 554694"/>
                  <a:gd name="connsiteX0" fmla="*/ 0 w 1314237"/>
                  <a:gd name="connsiteY0" fmla="*/ 114300 h 568314"/>
                  <a:gd name="connsiteX1" fmla="*/ 1080874 w 1314237"/>
                  <a:gd name="connsiteY1" fmla="*/ 0 h 568314"/>
                  <a:gd name="connsiteX2" fmla="*/ 1314237 w 1314237"/>
                  <a:gd name="connsiteY2" fmla="*/ 344209 h 568314"/>
                  <a:gd name="connsiteX3" fmla="*/ 761787 w 1314237"/>
                  <a:gd name="connsiteY3" fmla="*/ 387070 h 568314"/>
                  <a:gd name="connsiteX4" fmla="*/ 523662 w 1314237"/>
                  <a:gd name="connsiteY4" fmla="*/ 268009 h 568314"/>
                  <a:gd name="connsiteX5" fmla="*/ 180975 w 1314237"/>
                  <a:gd name="connsiteY5" fmla="*/ 144184 h 568314"/>
                  <a:gd name="connsiteX6" fmla="*/ 0 w 1314237"/>
                  <a:gd name="connsiteY6" fmla="*/ 114300 h 568314"/>
                  <a:gd name="connsiteX0" fmla="*/ 0 w 1314237"/>
                  <a:gd name="connsiteY0" fmla="*/ 114300 h 580030"/>
                  <a:gd name="connsiteX1" fmla="*/ 1080874 w 1314237"/>
                  <a:gd name="connsiteY1" fmla="*/ 0 h 580030"/>
                  <a:gd name="connsiteX2" fmla="*/ 1314237 w 1314237"/>
                  <a:gd name="connsiteY2" fmla="*/ 344209 h 580030"/>
                  <a:gd name="connsiteX3" fmla="*/ 761787 w 1314237"/>
                  <a:gd name="connsiteY3" fmla="*/ 387070 h 580030"/>
                  <a:gd name="connsiteX4" fmla="*/ 523662 w 1314237"/>
                  <a:gd name="connsiteY4" fmla="*/ 268009 h 580030"/>
                  <a:gd name="connsiteX5" fmla="*/ 180975 w 1314237"/>
                  <a:gd name="connsiteY5" fmla="*/ 144184 h 580030"/>
                  <a:gd name="connsiteX6" fmla="*/ 0 w 1314237"/>
                  <a:gd name="connsiteY6" fmla="*/ 114300 h 580030"/>
                  <a:gd name="connsiteX0" fmla="*/ 0 w 1314237"/>
                  <a:gd name="connsiteY0" fmla="*/ 114300 h 580030"/>
                  <a:gd name="connsiteX1" fmla="*/ 1080874 w 1314237"/>
                  <a:gd name="connsiteY1" fmla="*/ 0 h 580030"/>
                  <a:gd name="connsiteX2" fmla="*/ 1314237 w 1314237"/>
                  <a:gd name="connsiteY2" fmla="*/ 344209 h 580030"/>
                  <a:gd name="connsiteX3" fmla="*/ 976099 w 1314237"/>
                  <a:gd name="connsiteY3" fmla="*/ 296583 h 580030"/>
                  <a:gd name="connsiteX4" fmla="*/ 761787 w 1314237"/>
                  <a:gd name="connsiteY4" fmla="*/ 387070 h 580030"/>
                  <a:gd name="connsiteX5" fmla="*/ 523662 w 1314237"/>
                  <a:gd name="connsiteY5" fmla="*/ 268009 h 580030"/>
                  <a:gd name="connsiteX6" fmla="*/ 180975 w 1314237"/>
                  <a:gd name="connsiteY6" fmla="*/ 144184 h 580030"/>
                  <a:gd name="connsiteX7" fmla="*/ 0 w 1314237"/>
                  <a:gd name="connsiteY7" fmla="*/ 114300 h 580030"/>
                  <a:gd name="connsiteX0" fmla="*/ 0 w 1314237"/>
                  <a:gd name="connsiteY0" fmla="*/ 114300 h 906979"/>
                  <a:gd name="connsiteX1" fmla="*/ 1080874 w 1314237"/>
                  <a:gd name="connsiteY1" fmla="*/ 0 h 906979"/>
                  <a:gd name="connsiteX2" fmla="*/ 1314237 w 1314237"/>
                  <a:gd name="connsiteY2" fmla="*/ 344209 h 906979"/>
                  <a:gd name="connsiteX3" fmla="*/ 976099 w 1314237"/>
                  <a:gd name="connsiteY3" fmla="*/ 296583 h 906979"/>
                  <a:gd name="connsiteX4" fmla="*/ 761787 w 1314237"/>
                  <a:gd name="connsiteY4" fmla="*/ 387070 h 906979"/>
                  <a:gd name="connsiteX5" fmla="*/ 523662 w 1314237"/>
                  <a:gd name="connsiteY5" fmla="*/ 268009 h 906979"/>
                  <a:gd name="connsiteX6" fmla="*/ 180975 w 1314237"/>
                  <a:gd name="connsiteY6" fmla="*/ 144184 h 906979"/>
                  <a:gd name="connsiteX7" fmla="*/ 0 w 1314237"/>
                  <a:gd name="connsiteY7" fmla="*/ 114300 h 906979"/>
                  <a:gd name="connsiteX0" fmla="*/ 0 w 1314237"/>
                  <a:gd name="connsiteY0" fmla="*/ 114300 h 906979"/>
                  <a:gd name="connsiteX1" fmla="*/ 1080874 w 1314237"/>
                  <a:gd name="connsiteY1" fmla="*/ 0 h 906979"/>
                  <a:gd name="connsiteX2" fmla="*/ 1314237 w 1314237"/>
                  <a:gd name="connsiteY2" fmla="*/ 344209 h 906979"/>
                  <a:gd name="connsiteX3" fmla="*/ 976099 w 1314237"/>
                  <a:gd name="connsiteY3" fmla="*/ 296583 h 906979"/>
                  <a:gd name="connsiteX4" fmla="*/ 761787 w 1314237"/>
                  <a:gd name="connsiteY4" fmla="*/ 387070 h 906979"/>
                  <a:gd name="connsiteX5" fmla="*/ 523662 w 1314237"/>
                  <a:gd name="connsiteY5" fmla="*/ 268009 h 906979"/>
                  <a:gd name="connsiteX6" fmla="*/ 180975 w 1314237"/>
                  <a:gd name="connsiteY6" fmla="*/ 144184 h 906979"/>
                  <a:gd name="connsiteX7" fmla="*/ 0 w 1314237"/>
                  <a:gd name="connsiteY7" fmla="*/ 114300 h 906979"/>
                  <a:gd name="connsiteX0" fmla="*/ 0 w 1314237"/>
                  <a:gd name="connsiteY0" fmla="*/ 114300 h 935448"/>
                  <a:gd name="connsiteX1" fmla="*/ 1080874 w 1314237"/>
                  <a:gd name="connsiteY1" fmla="*/ 0 h 935448"/>
                  <a:gd name="connsiteX2" fmla="*/ 1314237 w 1314237"/>
                  <a:gd name="connsiteY2" fmla="*/ 344209 h 935448"/>
                  <a:gd name="connsiteX3" fmla="*/ 976099 w 1314237"/>
                  <a:gd name="connsiteY3" fmla="*/ 296583 h 935448"/>
                  <a:gd name="connsiteX4" fmla="*/ 761787 w 1314237"/>
                  <a:gd name="connsiteY4" fmla="*/ 387070 h 935448"/>
                  <a:gd name="connsiteX5" fmla="*/ 523662 w 1314237"/>
                  <a:gd name="connsiteY5" fmla="*/ 268009 h 935448"/>
                  <a:gd name="connsiteX6" fmla="*/ 180975 w 1314237"/>
                  <a:gd name="connsiteY6" fmla="*/ 144184 h 935448"/>
                  <a:gd name="connsiteX7" fmla="*/ 0 w 1314237"/>
                  <a:gd name="connsiteY7" fmla="*/ 114300 h 935448"/>
                  <a:gd name="connsiteX0" fmla="*/ 0 w 1314237"/>
                  <a:gd name="connsiteY0" fmla="*/ 114300 h 857856"/>
                  <a:gd name="connsiteX1" fmla="*/ 1080874 w 1314237"/>
                  <a:gd name="connsiteY1" fmla="*/ 0 h 857856"/>
                  <a:gd name="connsiteX2" fmla="*/ 1314237 w 1314237"/>
                  <a:gd name="connsiteY2" fmla="*/ 344209 h 857856"/>
                  <a:gd name="connsiteX3" fmla="*/ 976099 w 1314237"/>
                  <a:gd name="connsiteY3" fmla="*/ 296583 h 857856"/>
                  <a:gd name="connsiteX4" fmla="*/ 761787 w 1314237"/>
                  <a:gd name="connsiteY4" fmla="*/ 387070 h 857856"/>
                  <a:gd name="connsiteX5" fmla="*/ 523662 w 1314237"/>
                  <a:gd name="connsiteY5" fmla="*/ 268009 h 857856"/>
                  <a:gd name="connsiteX6" fmla="*/ 180975 w 1314237"/>
                  <a:gd name="connsiteY6" fmla="*/ 144184 h 857856"/>
                  <a:gd name="connsiteX7" fmla="*/ 0 w 1314237"/>
                  <a:gd name="connsiteY7" fmla="*/ 114300 h 857856"/>
                  <a:gd name="connsiteX0" fmla="*/ 0 w 1314237"/>
                  <a:gd name="connsiteY0" fmla="*/ 114300 h 1049268"/>
                  <a:gd name="connsiteX1" fmla="*/ 1080874 w 1314237"/>
                  <a:gd name="connsiteY1" fmla="*/ 0 h 1049268"/>
                  <a:gd name="connsiteX2" fmla="*/ 1314237 w 1314237"/>
                  <a:gd name="connsiteY2" fmla="*/ 344209 h 1049268"/>
                  <a:gd name="connsiteX3" fmla="*/ 976099 w 1314237"/>
                  <a:gd name="connsiteY3" fmla="*/ 296583 h 1049268"/>
                  <a:gd name="connsiteX4" fmla="*/ 761787 w 1314237"/>
                  <a:gd name="connsiteY4" fmla="*/ 387070 h 1049268"/>
                  <a:gd name="connsiteX5" fmla="*/ 523662 w 1314237"/>
                  <a:gd name="connsiteY5" fmla="*/ 268009 h 1049268"/>
                  <a:gd name="connsiteX6" fmla="*/ 180975 w 1314237"/>
                  <a:gd name="connsiteY6" fmla="*/ 144184 h 1049268"/>
                  <a:gd name="connsiteX7" fmla="*/ 0 w 1314237"/>
                  <a:gd name="connsiteY7" fmla="*/ 114300 h 1049268"/>
                  <a:gd name="connsiteX0" fmla="*/ 0 w 1255732"/>
                  <a:gd name="connsiteY0" fmla="*/ 114300 h 1037553"/>
                  <a:gd name="connsiteX1" fmla="*/ 1080874 w 1255732"/>
                  <a:gd name="connsiteY1" fmla="*/ 0 h 1037553"/>
                  <a:gd name="connsiteX2" fmla="*/ 1242799 w 1255732"/>
                  <a:gd name="connsiteY2" fmla="*/ 301346 h 1037553"/>
                  <a:gd name="connsiteX3" fmla="*/ 976099 w 1255732"/>
                  <a:gd name="connsiteY3" fmla="*/ 296583 h 1037553"/>
                  <a:gd name="connsiteX4" fmla="*/ 761787 w 1255732"/>
                  <a:gd name="connsiteY4" fmla="*/ 387070 h 1037553"/>
                  <a:gd name="connsiteX5" fmla="*/ 523662 w 1255732"/>
                  <a:gd name="connsiteY5" fmla="*/ 268009 h 1037553"/>
                  <a:gd name="connsiteX6" fmla="*/ 180975 w 1255732"/>
                  <a:gd name="connsiteY6" fmla="*/ 144184 h 1037553"/>
                  <a:gd name="connsiteX7" fmla="*/ 0 w 1255732"/>
                  <a:gd name="connsiteY7" fmla="*/ 114300 h 1037553"/>
                  <a:gd name="connsiteX0" fmla="*/ 0 w 1353822"/>
                  <a:gd name="connsiteY0" fmla="*/ 114300 h 1050847"/>
                  <a:gd name="connsiteX1" fmla="*/ 1080874 w 1353822"/>
                  <a:gd name="connsiteY1" fmla="*/ 0 h 1050847"/>
                  <a:gd name="connsiteX2" fmla="*/ 1242799 w 1353822"/>
                  <a:gd name="connsiteY2" fmla="*/ 301346 h 1050847"/>
                  <a:gd name="connsiteX3" fmla="*/ 976099 w 1353822"/>
                  <a:gd name="connsiteY3" fmla="*/ 296583 h 1050847"/>
                  <a:gd name="connsiteX4" fmla="*/ 761787 w 1353822"/>
                  <a:gd name="connsiteY4" fmla="*/ 387070 h 1050847"/>
                  <a:gd name="connsiteX5" fmla="*/ 523662 w 1353822"/>
                  <a:gd name="connsiteY5" fmla="*/ 268009 h 1050847"/>
                  <a:gd name="connsiteX6" fmla="*/ 180975 w 1353822"/>
                  <a:gd name="connsiteY6" fmla="*/ 144184 h 1050847"/>
                  <a:gd name="connsiteX7" fmla="*/ 0 w 1353822"/>
                  <a:gd name="connsiteY7" fmla="*/ 114300 h 1050847"/>
                  <a:gd name="connsiteX0" fmla="*/ 0 w 1278987"/>
                  <a:gd name="connsiteY0" fmla="*/ 114300 h 1039533"/>
                  <a:gd name="connsiteX1" fmla="*/ 1080874 w 1278987"/>
                  <a:gd name="connsiteY1" fmla="*/ 0 h 1039533"/>
                  <a:gd name="connsiteX2" fmla="*/ 1242799 w 1278987"/>
                  <a:gd name="connsiteY2" fmla="*/ 301346 h 1039533"/>
                  <a:gd name="connsiteX3" fmla="*/ 1252324 w 1278987"/>
                  <a:gd name="connsiteY3" fmla="*/ 1039533 h 1039533"/>
                  <a:gd name="connsiteX4" fmla="*/ 976099 w 1278987"/>
                  <a:gd name="connsiteY4" fmla="*/ 296583 h 1039533"/>
                  <a:gd name="connsiteX5" fmla="*/ 761787 w 1278987"/>
                  <a:gd name="connsiteY5" fmla="*/ 387070 h 1039533"/>
                  <a:gd name="connsiteX6" fmla="*/ 523662 w 1278987"/>
                  <a:gd name="connsiteY6" fmla="*/ 268009 h 1039533"/>
                  <a:gd name="connsiteX7" fmla="*/ 180975 w 1278987"/>
                  <a:gd name="connsiteY7" fmla="*/ 144184 h 1039533"/>
                  <a:gd name="connsiteX8" fmla="*/ 0 w 1278987"/>
                  <a:gd name="connsiteY8" fmla="*/ 114300 h 1039533"/>
                  <a:gd name="connsiteX0" fmla="*/ 0 w 1347219"/>
                  <a:gd name="connsiteY0" fmla="*/ 114300 h 1039533"/>
                  <a:gd name="connsiteX1" fmla="*/ 1080874 w 1347219"/>
                  <a:gd name="connsiteY1" fmla="*/ 0 h 1039533"/>
                  <a:gd name="connsiteX2" fmla="*/ 1242799 w 1347219"/>
                  <a:gd name="connsiteY2" fmla="*/ 301346 h 1039533"/>
                  <a:gd name="connsiteX3" fmla="*/ 1252324 w 1347219"/>
                  <a:gd name="connsiteY3" fmla="*/ 1039533 h 1039533"/>
                  <a:gd name="connsiteX4" fmla="*/ 976099 w 1347219"/>
                  <a:gd name="connsiteY4" fmla="*/ 296583 h 1039533"/>
                  <a:gd name="connsiteX5" fmla="*/ 761787 w 1347219"/>
                  <a:gd name="connsiteY5" fmla="*/ 387070 h 1039533"/>
                  <a:gd name="connsiteX6" fmla="*/ 523662 w 1347219"/>
                  <a:gd name="connsiteY6" fmla="*/ 268009 h 1039533"/>
                  <a:gd name="connsiteX7" fmla="*/ 180975 w 1347219"/>
                  <a:gd name="connsiteY7" fmla="*/ 144184 h 1039533"/>
                  <a:gd name="connsiteX8" fmla="*/ 0 w 1347219"/>
                  <a:gd name="connsiteY8" fmla="*/ 114300 h 1039533"/>
                  <a:gd name="connsiteX0" fmla="*/ 0 w 1347219"/>
                  <a:gd name="connsiteY0" fmla="*/ 114300 h 1040380"/>
                  <a:gd name="connsiteX1" fmla="*/ 1080874 w 1347219"/>
                  <a:gd name="connsiteY1" fmla="*/ 0 h 1040380"/>
                  <a:gd name="connsiteX2" fmla="*/ 1242799 w 1347219"/>
                  <a:gd name="connsiteY2" fmla="*/ 301346 h 1040380"/>
                  <a:gd name="connsiteX3" fmla="*/ 1252324 w 1347219"/>
                  <a:gd name="connsiteY3" fmla="*/ 1039533 h 1040380"/>
                  <a:gd name="connsiteX4" fmla="*/ 976099 w 1347219"/>
                  <a:gd name="connsiteY4" fmla="*/ 296583 h 1040380"/>
                  <a:gd name="connsiteX5" fmla="*/ 761787 w 1347219"/>
                  <a:gd name="connsiteY5" fmla="*/ 387070 h 1040380"/>
                  <a:gd name="connsiteX6" fmla="*/ 523662 w 1347219"/>
                  <a:gd name="connsiteY6" fmla="*/ 268009 h 1040380"/>
                  <a:gd name="connsiteX7" fmla="*/ 180975 w 1347219"/>
                  <a:gd name="connsiteY7" fmla="*/ 144184 h 1040380"/>
                  <a:gd name="connsiteX8" fmla="*/ 0 w 1347219"/>
                  <a:gd name="connsiteY8" fmla="*/ 114300 h 1040380"/>
                  <a:gd name="connsiteX0" fmla="*/ 0 w 1547608"/>
                  <a:gd name="connsiteY0" fmla="*/ 114300 h 1059479"/>
                  <a:gd name="connsiteX1" fmla="*/ 1080874 w 1547608"/>
                  <a:gd name="connsiteY1" fmla="*/ 0 h 1059479"/>
                  <a:gd name="connsiteX2" fmla="*/ 1242799 w 1547608"/>
                  <a:gd name="connsiteY2" fmla="*/ 301346 h 1059479"/>
                  <a:gd name="connsiteX3" fmla="*/ 1547600 w 1547608"/>
                  <a:gd name="connsiteY3" fmla="*/ 853794 h 1059479"/>
                  <a:gd name="connsiteX4" fmla="*/ 1252324 w 1547608"/>
                  <a:gd name="connsiteY4" fmla="*/ 1039533 h 1059479"/>
                  <a:gd name="connsiteX5" fmla="*/ 976099 w 1547608"/>
                  <a:gd name="connsiteY5" fmla="*/ 296583 h 1059479"/>
                  <a:gd name="connsiteX6" fmla="*/ 761787 w 1547608"/>
                  <a:gd name="connsiteY6" fmla="*/ 387070 h 1059479"/>
                  <a:gd name="connsiteX7" fmla="*/ 523662 w 1547608"/>
                  <a:gd name="connsiteY7" fmla="*/ 268009 h 1059479"/>
                  <a:gd name="connsiteX8" fmla="*/ 180975 w 1547608"/>
                  <a:gd name="connsiteY8" fmla="*/ 144184 h 1059479"/>
                  <a:gd name="connsiteX9" fmla="*/ 0 w 1547608"/>
                  <a:gd name="connsiteY9" fmla="*/ 114300 h 1059479"/>
                  <a:gd name="connsiteX0" fmla="*/ 0 w 1550968"/>
                  <a:gd name="connsiteY0" fmla="*/ 114300 h 1062622"/>
                  <a:gd name="connsiteX1" fmla="*/ 1080874 w 1550968"/>
                  <a:gd name="connsiteY1" fmla="*/ 0 h 1062622"/>
                  <a:gd name="connsiteX2" fmla="*/ 1242799 w 1550968"/>
                  <a:gd name="connsiteY2" fmla="*/ 301346 h 1062622"/>
                  <a:gd name="connsiteX3" fmla="*/ 1547600 w 1550968"/>
                  <a:gd name="connsiteY3" fmla="*/ 853794 h 1062622"/>
                  <a:gd name="connsiteX4" fmla="*/ 1347574 w 1550968"/>
                  <a:gd name="connsiteY4" fmla="*/ 749019 h 1062622"/>
                  <a:gd name="connsiteX5" fmla="*/ 1252324 w 1550968"/>
                  <a:gd name="connsiteY5" fmla="*/ 1039533 h 1062622"/>
                  <a:gd name="connsiteX6" fmla="*/ 976099 w 1550968"/>
                  <a:gd name="connsiteY6" fmla="*/ 296583 h 1062622"/>
                  <a:gd name="connsiteX7" fmla="*/ 761787 w 1550968"/>
                  <a:gd name="connsiteY7" fmla="*/ 387070 h 1062622"/>
                  <a:gd name="connsiteX8" fmla="*/ 523662 w 1550968"/>
                  <a:gd name="connsiteY8" fmla="*/ 268009 h 1062622"/>
                  <a:gd name="connsiteX9" fmla="*/ 180975 w 1550968"/>
                  <a:gd name="connsiteY9" fmla="*/ 144184 h 1062622"/>
                  <a:gd name="connsiteX10" fmla="*/ 0 w 1550968"/>
                  <a:gd name="connsiteY10" fmla="*/ 114300 h 1062622"/>
                  <a:gd name="connsiteX0" fmla="*/ 0 w 1550968"/>
                  <a:gd name="connsiteY0" fmla="*/ 114300 h 1040380"/>
                  <a:gd name="connsiteX1" fmla="*/ 1080874 w 1550968"/>
                  <a:gd name="connsiteY1" fmla="*/ 0 h 1040380"/>
                  <a:gd name="connsiteX2" fmla="*/ 1242799 w 1550968"/>
                  <a:gd name="connsiteY2" fmla="*/ 301346 h 1040380"/>
                  <a:gd name="connsiteX3" fmla="*/ 1547600 w 1550968"/>
                  <a:gd name="connsiteY3" fmla="*/ 853794 h 1040380"/>
                  <a:gd name="connsiteX4" fmla="*/ 1347574 w 1550968"/>
                  <a:gd name="connsiteY4" fmla="*/ 749019 h 1040380"/>
                  <a:gd name="connsiteX5" fmla="*/ 1252324 w 1550968"/>
                  <a:gd name="connsiteY5" fmla="*/ 1039533 h 1040380"/>
                  <a:gd name="connsiteX6" fmla="*/ 976099 w 1550968"/>
                  <a:gd name="connsiteY6" fmla="*/ 296583 h 1040380"/>
                  <a:gd name="connsiteX7" fmla="*/ 761787 w 1550968"/>
                  <a:gd name="connsiteY7" fmla="*/ 387070 h 1040380"/>
                  <a:gd name="connsiteX8" fmla="*/ 523662 w 1550968"/>
                  <a:gd name="connsiteY8" fmla="*/ 268009 h 1040380"/>
                  <a:gd name="connsiteX9" fmla="*/ 180975 w 1550968"/>
                  <a:gd name="connsiteY9" fmla="*/ 144184 h 1040380"/>
                  <a:gd name="connsiteX10" fmla="*/ 0 w 1550968"/>
                  <a:gd name="connsiteY10" fmla="*/ 114300 h 1040380"/>
                  <a:gd name="connsiteX0" fmla="*/ 0 w 1550968"/>
                  <a:gd name="connsiteY0" fmla="*/ 114300 h 1039533"/>
                  <a:gd name="connsiteX1" fmla="*/ 1080874 w 1550968"/>
                  <a:gd name="connsiteY1" fmla="*/ 0 h 1039533"/>
                  <a:gd name="connsiteX2" fmla="*/ 1242799 w 1550968"/>
                  <a:gd name="connsiteY2" fmla="*/ 301346 h 1039533"/>
                  <a:gd name="connsiteX3" fmla="*/ 1547600 w 1550968"/>
                  <a:gd name="connsiteY3" fmla="*/ 853794 h 1039533"/>
                  <a:gd name="connsiteX4" fmla="*/ 1347574 w 1550968"/>
                  <a:gd name="connsiteY4" fmla="*/ 749019 h 1039533"/>
                  <a:gd name="connsiteX5" fmla="*/ 1252324 w 1550968"/>
                  <a:gd name="connsiteY5" fmla="*/ 1039533 h 1039533"/>
                  <a:gd name="connsiteX6" fmla="*/ 976099 w 1550968"/>
                  <a:gd name="connsiteY6" fmla="*/ 296583 h 1039533"/>
                  <a:gd name="connsiteX7" fmla="*/ 761787 w 1550968"/>
                  <a:gd name="connsiteY7" fmla="*/ 387070 h 1039533"/>
                  <a:gd name="connsiteX8" fmla="*/ 523662 w 1550968"/>
                  <a:gd name="connsiteY8" fmla="*/ 268009 h 1039533"/>
                  <a:gd name="connsiteX9" fmla="*/ 180975 w 1550968"/>
                  <a:gd name="connsiteY9" fmla="*/ 144184 h 1039533"/>
                  <a:gd name="connsiteX10" fmla="*/ 0 w 1550968"/>
                  <a:gd name="connsiteY10" fmla="*/ 114300 h 1039533"/>
                  <a:gd name="connsiteX0" fmla="*/ 0 w 1550968"/>
                  <a:gd name="connsiteY0" fmla="*/ 114300 h 1039533"/>
                  <a:gd name="connsiteX1" fmla="*/ 1080874 w 1550968"/>
                  <a:gd name="connsiteY1" fmla="*/ 0 h 1039533"/>
                  <a:gd name="connsiteX2" fmla="*/ 1242799 w 1550968"/>
                  <a:gd name="connsiteY2" fmla="*/ 301346 h 1039533"/>
                  <a:gd name="connsiteX3" fmla="*/ 1547600 w 1550968"/>
                  <a:gd name="connsiteY3" fmla="*/ 891894 h 1039533"/>
                  <a:gd name="connsiteX4" fmla="*/ 1347574 w 1550968"/>
                  <a:gd name="connsiteY4" fmla="*/ 749019 h 1039533"/>
                  <a:gd name="connsiteX5" fmla="*/ 1252324 w 1550968"/>
                  <a:gd name="connsiteY5" fmla="*/ 1039533 h 1039533"/>
                  <a:gd name="connsiteX6" fmla="*/ 976099 w 1550968"/>
                  <a:gd name="connsiteY6" fmla="*/ 296583 h 1039533"/>
                  <a:gd name="connsiteX7" fmla="*/ 761787 w 1550968"/>
                  <a:gd name="connsiteY7" fmla="*/ 387070 h 1039533"/>
                  <a:gd name="connsiteX8" fmla="*/ 523662 w 1550968"/>
                  <a:gd name="connsiteY8" fmla="*/ 268009 h 1039533"/>
                  <a:gd name="connsiteX9" fmla="*/ 180975 w 1550968"/>
                  <a:gd name="connsiteY9" fmla="*/ 144184 h 1039533"/>
                  <a:gd name="connsiteX10" fmla="*/ 0 w 1550968"/>
                  <a:gd name="connsiteY10" fmla="*/ 114300 h 1039533"/>
                  <a:gd name="connsiteX0" fmla="*/ 0 w 1578258"/>
                  <a:gd name="connsiteY0" fmla="*/ 114300 h 1039533"/>
                  <a:gd name="connsiteX1" fmla="*/ 1080874 w 1578258"/>
                  <a:gd name="connsiteY1" fmla="*/ 0 h 1039533"/>
                  <a:gd name="connsiteX2" fmla="*/ 1561887 w 1578258"/>
                  <a:gd name="connsiteY2" fmla="*/ 434696 h 1039533"/>
                  <a:gd name="connsiteX3" fmla="*/ 1547600 w 1578258"/>
                  <a:gd name="connsiteY3" fmla="*/ 891894 h 1039533"/>
                  <a:gd name="connsiteX4" fmla="*/ 1347574 w 1578258"/>
                  <a:gd name="connsiteY4" fmla="*/ 749019 h 1039533"/>
                  <a:gd name="connsiteX5" fmla="*/ 1252324 w 1578258"/>
                  <a:gd name="connsiteY5" fmla="*/ 1039533 h 1039533"/>
                  <a:gd name="connsiteX6" fmla="*/ 976099 w 1578258"/>
                  <a:gd name="connsiteY6" fmla="*/ 296583 h 1039533"/>
                  <a:gd name="connsiteX7" fmla="*/ 761787 w 1578258"/>
                  <a:gd name="connsiteY7" fmla="*/ 387070 h 1039533"/>
                  <a:gd name="connsiteX8" fmla="*/ 523662 w 1578258"/>
                  <a:gd name="connsiteY8" fmla="*/ 268009 h 1039533"/>
                  <a:gd name="connsiteX9" fmla="*/ 180975 w 1578258"/>
                  <a:gd name="connsiteY9" fmla="*/ 144184 h 1039533"/>
                  <a:gd name="connsiteX10" fmla="*/ 0 w 1578258"/>
                  <a:gd name="connsiteY10" fmla="*/ 114300 h 1039533"/>
                  <a:gd name="connsiteX0" fmla="*/ 0 w 1578258"/>
                  <a:gd name="connsiteY0" fmla="*/ 104775 h 1030008"/>
                  <a:gd name="connsiteX1" fmla="*/ 995149 w 1578258"/>
                  <a:gd name="connsiteY1" fmla="*/ 0 h 1030008"/>
                  <a:gd name="connsiteX2" fmla="*/ 1561887 w 1578258"/>
                  <a:gd name="connsiteY2" fmla="*/ 425171 h 1030008"/>
                  <a:gd name="connsiteX3" fmla="*/ 1547600 w 1578258"/>
                  <a:gd name="connsiteY3" fmla="*/ 882369 h 1030008"/>
                  <a:gd name="connsiteX4" fmla="*/ 1347574 w 1578258"/>
                  <a:gd name="connsiteY4" fmla="*/ 739494 h 1030008"/>
                  <a:gd name="connsiteX5" fmla="*/ 1252324 w 1578258"/>
                  <a:gd name="connsiteY5" fmla="*/ 1030008 h 1030008"/>
                  <a:gd name="connsiteX6" fmla="*/ 976099 w 1578258"/>
                  <a:gd name="connsiteY6" fmla="*/ 287058 h 1030008"/>
                  <a:gd name="connsiteX7" fmla="*/ 761787 w 1578258"/>
                  <a:gd name="connsiteY7" fmla="*/ 377545 h 1030008"/>
                  <a:gd name="connsiteX8" fmla="*/ 523662 w 1578258"/>
                  <a:gd name="connsiteY8" fmla="*/ 258484 h 1030008"/>
                  <a:gd name="connsiteX9" fmla="*/ 180975 w 1578258"/>
                  <a:gd name="connsiteY9" fmla="*/ 134659 h 1030008"/>
                  <a:gd name="connsiteX10" fmla="*/ 0 w 1578258"/>
                  <a:gd name="connsiteY10" fmla="*/ 104775 h 1030008"/>
                  <a:gd name="connsiteX0" fmla="*/ 0 w 1578258"/>
                  <a:gd name="connsiteY0" fmla="*/ 158007 h 1083240"/>
                  <a:gd name="connsiteX1" fmla="*/ 995149 w 1578258"/>
                  <a:gd name="connsiteY1" fmla="*/ 53232 h 1083240"/>
                  <a:gd name="connsiteX2" fmla="*/ 1561887 w 1578258"/>
                  <a:gd name="connsiteY2" fmla="*/ 478403 h 1083240"/>
                  <a:gd name="connsiteX3" fmla="*/ 1547600 w 1578258"/>
                  <a:gd name="connsiteY3" fmla="*/ 935601 h 1083240"/>
                  <a:gd name="connsiteX4" fmla="*/ 1347574 w 1578258"/>
                  <a:gd name="connsiteY4" fmla="*/ 792726 h 1083240"/>
                  <a:gd name="connsiteX5" fmla="*/ 1252324 w 1578258"/>
                  <a:gd name="connsiteY5" fmla="*/ 1083240 h 1083240"/>
                  <a:gd name="connsiteX6" fmla="*/ 976099 w 1578258"/>
                  <a:gd name="connsiteY6" fmla="*/ 340290 h 1083240"/>
                  <a:gd name="connsiteX7" fmla="*/ 761787 w 1578258"/>
                  <a:gd name="connsiteY7" fmla="*/ 430777 h 1083240"/>
                  <a:gd name="connsiteX8" fmla="*/ 523662 w 1578258"/>
                  <a:gd name="connsiteY8" fmla="*/ 311716 h 1083240"/>
                  <a:gd name="connsiteX9" fmla="*/ 180975 w 1578258"/>
                  <a:gd name="connsiteY9" fmla="*/ 187891 h 1083240"/>
                  <a:gd name="connsiteX10" fmla="*/ 0 w 1578258"/>
                  <a:gd name="connsiteY10" fmla="*/ 158007 h 1083240"/>
                  <a:gd name="connsiteX0" fmla="*/ 0 w 1738619"/>
                  <a:gd name="connsiteY0" fmla="*/ 153127 h 1078360"/>
                  <a:gd name="connsiteX1" fmla="*/ 995149 w 1738619"/>
                  <a:gd name="connsiteY1" fmla="*/ 48352 h 1078360"/>
                  <a:gd name="connsiteX2" fmla="*/ 1561887 w 1738619"/>
                  <a:gd name="connsiteY2" fmla="*/ 473523 h 1078360"/>
                  <a:gd name="connsiteX3" fmla="*/ 1547600 w 1738619"/>
                  <a:gd name="connsiteY3" fmla="*/ 930721 h 1078360"/>
                  <a:gd name="connsiteX4" fmla="*/ 1347574 w 1738619"/>
                  <a:gd name="connsiteY4" fmla="*/ 787846 h 1078360"/>
                  <a:gd name="connsiteX5" fmla="*/ 1252324 w 1738619"/>
                  <a:gd name="connsiteY5" fmla="*/ 1078360 h 1078360"/>
                  <a:gd name="connsiteX6" fmla="*/ 976099 w 1738619"/>
                  <a:gd name="connsiteY6" fmla="*/ 335410 h 1078360"/>
                  <a:gd name="connsiteX7" fmla="*/ 761787 w 1738619"/>
                  <a:gd name="connsiteY7" fmla="*/ 425897 h 1078360"/>
                  <a:gd name="connsiteX8" fmla="*/ 523662 w 1738619"/>
                  <a:gd name="connsiteY8" fmla="*/ 306836 h 1078360"/>
                  <a:gd name="connsiteX9" fmla="*/ 180975 w 1738619"/>
                  <a:gd name="connsiteY9" fmla="*/ 183011 h 1078360"/>
                  <a:gd name="connsiteX10" fmla="*/ 0 w 1738619"/>
                  <a:gd name="connsiteY10" fmla="*/ 153127 h 1078360"/>
                  <a:gd name="connsiteX0" fmla="*/ 0 w 1764382"/>
                  <a:gd name="connsiteY0" fmla="*/ 104775 h 1030008"/>
                  <a:gd name="connsiteX1" fmla="*/ 995149 w 1764382"/>
                  <a:gd name="connsiteY1" fmla="*/ 0 h 1030008"/>
                  <a:gd name="connsiteX2" fmla="*/ 1742862 w 1764382"/>
                  <a:gd name="connsiteY2" fmla="*/ 325156 h 1030008"/>
                  <a:gd name="connsiteX3" fmla="*/ 1561887 w 1764382"/>
                  <a:gd name="connsiteY3" fmla="*/ 425171 h 1030008"/>
                  <a:gd name="connsiteX4" fmla="*/ 1547600 w 1764382"/>
                  <a:gd name="connsiteY4" fmla="*/ 882369 h 1030008"/>
                  <a:gd name="connsiteX5" fmla="*/ 1347574 w 1764382"/>
                  <a:gd name="connsiteY5" fmla="*/ 739494 h 1030008"/>
                  <a:gd name="connsiteX6" fmla="*/ 1252324 w 1764382"/>
                  <a:gd name="connsiteY6" fmla="*/ 1030008 h 1030008"/>
                  <a:gd name="connsiteX7" fmla="*/ 976099 w 1764382"/>
                  <a:gd name="connsiteY7" fmla="*/ 287058 h 1030008"/>
                  <a:gd name="connsiteX8" fmla="*/ 761787 w 1764382"/>
                  <a:gd name="connsiteY8" fmla="*/ 377545 h 1030008"/>
                  <a:gd name="connsiteX9" fmla="*/ 523662 w 1764382"/>
                  <a:gd name="connsiteY9" fmla="*/ 258484 h 1030008"/>
                  <a:gd name="connsiteX10" fmla="*/ 180975 w 1764382"/>
                  <a:gd name="connsiteY10" fmla="*/ 134659 h 1030008"/>
                  <a:gd name="connsiteX11" fmla="*/ 0 w 1764382"/>
                  <a:gd name="connsiteY11" fmla="*/ 104775 h 1030008"/>
                  <a:gd name="connsiteX0" fmla="*/ 0 w 1764382"/>
                  <a:gd name="connsiteY0" fmla="*/ 104775 h 1030008"/>
                  <a:gd name="connsiteX1" fmla="*/ 995149 w 1764382"/>
                  <a:gd name="connsiteY1" fmla="*/ 0 h 1030008"/>
                  <a:gd name="connsiteX2" fmla="*/ 1742862 w 1764382"/>
                  <a:gd name="connsiteY2" fmla="*/ 325156 h 1030008"/>
                  <a:gd name="connsiteX3" fmla="*/ 1561887 w 1764382"/>
                  <a:gd name="connsiteY3" fmla="*/ 425171 h 1030008"/>
                  <a:gd name="connsiteX4" fmla="*/ 1547600 w 1764382"/>
                  <a:gd name="connsiteY4" fmla="*/ 882369 h 1030008"/>
                  <a:gd name="connsiteX5" fmla="*/ 1347574 w 1764382"/>
                  <a:gd name="connsiteY5" fmla="*/ 739494 h 1030008"/>
                  <a:gd name="connsiteX6" fmla="*/ 1252324 w 1764382"/>
                  <a:gd name="connsiteY6" fmla="*/ 1030008 h 1030008"/>
                  <a:gd name="connsiteX7" fmla="*/ 976099 w 1764382"/>
                  <a:gd name="connsiteY7" fmla="*/ 287058 h 1030008"/>
                  <a:gd name="connsiteX8" fmla="*/ 761787 w 1764382"/>
                  <a:gd name="connsiteY8" fmla="*/ 377545 h 1030008"/>
                  <a:gd name="connsiteX9" fmla="*/ 523662 w 1764382"/>
                  <a:gd name="connsiteY9" fmla="*/ 258484 h 1030008"/>
                  <a:gd name="connsiteX10" fmla="*/ 180975 w 1764382"/>
                  <a:gd name="connsiteY10" fmla="*/ 134659 h 1030008"/>
                  <a:gd name="connsiteX11" fmla="*/ 0 w 1764382"/>
                  <a:gd name="connsiteY11" fmla="*/ 104775 h 1030008"/>
                  <a:gd name="connsiteX0" fmla="*/ 0 w 1764382"/>
                  <a:gd name="connsiteY0" fmla="*/ 153001 h 1078234"/>
                  <a:gd name="connsiteX1" fmla="*/ 995149 w 1764382"/>
                  <a:gd name="connsiteY1" fmla="*/ 48226 h 1078234"/>
                  <a:gd name="connsiteX2" fmla="*/ 1742862 w 1764382"/>
                  <a:gd name="connsiteY2" fmla="*/ 373382 h 1078234"/>
                  <a:gd name="connsiteX3" fmla="*/ 1561887 w 1764382"/>
                  <a:gd name="connsiteY3" fmla="*/ 473397 h 1078234"/>
                  <a:gd name="connsiteX4" fmla="*/ 1547600 w 1764382"/>
                  <a:gd name="connsiteY4" fmla="*/ 930595 h 1078234"/>
                  <a:gd name="connsiteX5" fmla="*/ 1347574 w 1764382"/>
                  <a:gd name="connsiteY5" fmla="*/ 787720 h 1078234"/>
                  <a:gd name="connsiteX6" fmla="*/ 1252324 w 1764382"/>
                  <a:gd name="connsiteY6" fmla="*/ 1078234 h 1078234"/>
                  <a:gd name="connsiteX7" fmla="*/ 976099 w 1764382"/>
                  <a:gd name="connsiteY7" fmla="*/ 335284 h 1078234"/>
                  <a:gd name="connsiteX8" fmla="*/ 761787 w 1764382"/>
                  <a:gd name="connsiteY8" fmla="*/ 425771 h 1078234"/>
                  <a:gd name="connsiteX9" fmla="*/ 523662 w 1764382"/>
                  <a:gd name="connsiteY9" fmla="*/ 306710 h 1078234"/>
                  <a:gd name="connsiteX10" fmla="*/ 180975 w 1764382"/>
                  <a:gd name="connsiteY10" fmla="*/ 182885 h 1078234"/>
                  <a:gd name="connsiteX11" fmla="*/ 0 w 176438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42862" h="1078234">
                    <a:moveTo>
                      <a:pt x="0" y="153001"/>
                    </a:moveTo>
                    <a:lnTo>
                      <a:pt x="995149" y="48226"/>
                    </a:lnTo>
                    <a:cubicBezTo>
                      <a:pt x="1192757" y="-66650"/>
                      <a:pt x="1548394" y="16770"/>
                      <a:pt x="1742862" y="373382"/>
                    </a:cubicBezTo>
                    <a:cubicBezTo>
                      <a:pt x="1680155" y="463294"/>
                      <a:pt x="1577762" y="428946"/>
                      <a:pt x="1561887" y="473397"/>
                    </a:cubicBezTo>
                    <a:cubicBezTo>
                      <a:pt x="1606337" y="594265"/>
                      <a:pt x="1546013" y="807564"/>
                      <a:pt x="1547600" y="930595"/>
                    </a:cubicBezTo>
                    <a:cubicBezTo>
                      <a:pt x="1577762" y="1048863"/>
                      <a:pt x="1396787" y="756764"/>
                      <a:pt x="1347574" y="787720"/>
                    </a:cubicBezTo>
                    <a:cubicBezTo>
                      <a:pt x="1298361" y="818676"/>
                      <a:pt x="1284074" y="1044896"/>
                      <a:pt x="1252324" y="1078234"/>
                    </a:cubicBezTo>
                    <a:cubicBezTo>
                      <a:pt x="1188824" y="1058390"/>
                      <a:pt x="1066586" y="442440"/>
                      <a:pt x="976099" y="335284"/>
                    </a:cubicBezTo>
                    <a:cubicBezTo>
                      <a:pt x="1255499" y="1466376"/>
                      <a:pt x="834018" y="560708"/>
                      <a:pt x="761787" y="425771"/>
                    </a:cubicBezTo>
                    <a:cubicBezTo>
                      <a:pt x="877676" y="889321"/>
                      <a:pt x="603001" y="392434"/>
                      <a:pt x="523662" y="306710"/>
                    </a:cubicBezTo>
                    <a:cubicBezTo>
                      <a:pt x="533258" y="479748"/>
                      <a:pt x="723829" y="914723"/>
                      <a:pt x="180975" y="182885"/>
                    </a:cubicBezTo>
                    <a:cubicBezTo>
                      <a:pt x="349250" y="558686"/>
                      <a:pt x="193675" y="663024"/>
                      <a:pt x="0" y="153001"/>
                    </a:cubicBezTo>
                    <a:close/>
                  </a:path>
                </a:pathLst>
              </a:custGeom>
              <a:solidFill>
                <a:srgbClr val="57372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40">
                <a:extLst>
                  <a:ext uri="{FF2B5EF4-FFF2-40B4-BE49-F238E27FC236}">
                    <a16:creationId xmlns:a16="http://schemas.microsoft.com/office/drawing/2014/main" id="{206320A2-D5DE-A530-DFE7-07C3530BBB85}"/>
                  </a:ext>
                </a:extLst>
              </p:cNvPr>
              <p:cNvSpPr/>
              <p:nvPr/>
            </p:nvSpPr>
            <p:spPr>
              <a:xfrm>
                <a:off x="4619165" y="2797814"/>
                <a:ext cx="1580774" cy="977957"/>
              </a:xfrm>
              <a:custGeom>
                <a:avLst/>
                <a:gdLst>
                  <a:gd name="connsiteX0" fmla="*/ 0 w 1314237"/>
                  <a:gd name="connsiteY0" fmla="*/ 0 h 229909"/>
                  <a:gd name="connsiteX1" fmla="*/ 1314237 w 1314237"/>
                  <a:gd name="connsiteY1" fmla="*/ 0 h 229909"/>
                  <a:gd name="connsiteX2" fmla="*/ 1314237 w 1314237"/>
                  <a:gd name="connsiteY2" fmla="*/ 229909 h 229909"/>
                  <a:gd name="connsiteX3" fmla="*/ 0 w 1314237"/>
                  <a:gd name="connsiteY3" fmla="*/ 229909 h 229909"/>
                  <a:gd name="connsiteX4" fmla="*/ 0 w 1314237"/>
                  <a:gd name="connsiteY4" fmla="*/ 0 h 2299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0 w 1314237"/>
                  <a:gd name="connsiteY3" fmla="*/ 344209 h 344209"/>
                  <a:gd name="connsiteX4" fmla="*/ 0 w 1314237"/>
                  <a:gd name="connsiteY4" fmla="*/ 114300 h 3442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180975 w 1314237"/>
                  <a:gd name="connsiteY3" fmla="*/ 144184 h 344209"/>
                  <a:gd name="connsiteX4" fmla="*/ 0 w 1314237"/>
                  <a:gd name="connsiteY4" fmla="*/ 114300 h 3442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523662 w 1314237"/>
                  <a:gd name="connsiteY3" fmla="*/ 268009 h 344209"/>
                  <a:gd name="connsiteX4" fmla="*/ 180975 w 1314237"/>
                  <a:gd name="connsiteY4" fmla="*/ 144184 h 344209"/>
                  <a:gd name="connsiteX5" fmla="*/ 0 w 1314237"/>
                  <a:gd name="connsiteY5" fmla="*/ 114300 h 344209"/>
                  <a:gd name="connsiteX0" fmla="*/ 0 w 1314237"/>
                  <a:gd name="connsiteY0" fmla="*/ 114300 h 346661"/>
                  <a:gd name="connsiteX1" fmla="*/ 1080874 w 1314237"/>
                  <a:gd name="connsiteY1" fmla="*/ 0 h 346661"/>
                  <a:gd name="connsiteX2" fmla="*/ 1314237 w 1314237"/>
                  <a:gd name="connsiteY2" fmla="*/ 344209 h 346661"/>
                  <a:gd name="connsiteX3" fmla="*/ 523662 w 1314237"/>
                  <a:gd name="connsiteY3" fmla="*/ 268009 h 346661"/>
                  <a:gd name="connsiteX4" fmla="*/ 180975 w 1314237"/>
                  <a:gd name="connsiteY4" fmla="*/ 144184 h 346661"/>
                  <a:gd name="connsiteX5" fmla="*/ 0 w 1314237"/>
                  <a:gd name="connsiteY5" fmla="*/ 114300 h 346661"/>
                  <a:gd name="connsiteX0" fmla="*/ 0 w 1314237"/>
                  <a:gd name="connsiteY0" fmla="*/ 114300 h 462009"/>
                  <a:gd name="connsiteX1" fmla="*/ 1080874 w 1314237"/>
                  <a:gd name="connsiteY1" fmla="*/ 0 h 462009"/>
                  <a:gd name="connsiteX2" fmla="*/ 1314237 w 1314237"/>
                  <a:gd name="connsiteY2" fmla="*/ 344209 h 462009"/>
                  <a:gd name="connsiteX3" fmla="*/ 523662 w 1314237"/>
                  <a:gd name="connsiteY3" fmla="*/ 268009 h 462009"/>
                  <a:gd name="connsiteX4" fmla="*/ 180975 w 1314237"/>
                  <a:gd name="connsiteY4" fmla="*/ 144184 h 462009"/>
                  <a:gd name="connsiteX5" fmla="*/ 0 w 1314237"/>
                  <a:gd name="connsiteY5" fmla="*/ 114300 h 462009"/>
                  <a:gd name="connsiteX0" fmla="*/ 0 w 1314237"/>
                  <a:gd name="connsiteY0" fmla="*/ 114300 h 494285"/>
                  <a:gd name="connsiteX1" fmla="*/ 1080874 w 1314237"/>
                  <a:gd name="connsiteY1" fmla="*/ 0 h 494285"/>
                  <a:gd name="connsiteX2" fmla="*/ 1314237 w 1314237"/>
                  <a:gd name="connsiteY2" fmla="*/ 344209 h 494285"/>
                  <a:gd name="connsiteX3" fmla="*/ 523662 w 1314237"/>
                  <a:gd name="connsiteY3" fmla="*/ 268009 h 494285"/>
                  <a:gd name="connsiteX4" fmla="*/ 180975 w 1314237"/>
                  <a:gd name="connsiteY4" fmla="*/ 144184 h 494285"/>
                  <a:gd name="connsiteX5" fmla="*/ 0 w 1314237"/>
                  <a:gd name="connsiteY5" fmla="*/ 114300 h 494285"/>
                  <a:gd name="connsiteX0" fmla="*/ 0 w 1314237"/>
                  <a:gd name="connsiteY0" fmla="*/ 114300 h 554694"/>
                  <a:gd name="connsiteX1" fmla="*/ 1080874 w 1314237"/>
                  <a:gd name="connsiteY1" fmla="*/ 0 h 554694"/>
                  <a:gd name="connsiteX2" fmla="*/ 1314237 w 1314237"/>
                  <a:gd name="connsiteY2" fmla="*/ 344209 h 554694"/>
                  <a:gd name="connsiteX3" fmla="*/ 523662 w 1314237"/>
                  <a:gd name="connsiteY3" fmla="*/ 268009 h 554694"/>
                  <a:gd name="connsiteX4" fmla="*/ 180975 w 1314237"/>
                  <a:gd name="connsiteY4" fmla="*/ 144184 h 554694"/>
                  <a:gd name="connsiteX5" fmla="*/ 0 w 1314237"/>
                  <a:gd name="connsiteY5" fmla="*/ 114300 h 554694"/>
                  <a:gd name="connsiteX0" fmla="*/ 0 w 1314237"/>
                  <a:gd name="connsiteY0" fmla="*/ 114300 h 554694"/>
                  <a:gd name="connsiteX1" fmla="*/ 1080874 w 1314237"/>
                  <a:gd name="connsiteY1" fmla="*/ 0 h 554694"/>
                  <a:gd name="connsiteX2" fmla="*/ 1314237 w 1314237"/>
                  <a:gd name="connsiteY2" fmla="*/ 344209 h 554694"/>
                  <a:gd name="connsiteX3" fmla="*/ 761787 w 1314237"/>
                  <a:gd name="connsiteY3" fmla="*/ 387070 h 554694"/>
                  <a:gd name="connsiteX4" fmla="*/ 523662 w 1314237"/>
                  <a:gd name="connsiteY4" fmla="*/ 268009 h 554694"/>
                  <a:gd name="connsiteX5" fmla="*/ 180975 w 1314237"/>
                  <a:gd name="connsiteY5" fmla="*/ 144184 h 554694"/>
                  <a:gd name="connsiteX6" fmla="*/ 0 w 1314237"/>
                  <a:gd name="connsiteY6" fmla="*/ 114300 h 554694"/>
                  <a:gd name="connsiteX0" fmla="*/ 0 w 1314237"/>
                  <a:gd name="connsiteY0" fmla="*/ 114300 h 568314"/>
                  <a:gd name="connsiteX1" fmla="*/ 1080874 w 1314237"/>
                  <a:gd name="connsiteY1" fmla="*/ 0 h 568314"/>
                  <a:gd name="connsiteX2" fmla="*/ 1314237 w 1314237"/>
                  <a:gd name="connsiteY2" fmla="*/ 344209 h 568314"/>
                  <a:gd name="connsiteX3" fmla="*/ 761787 w 1314237"/>
                  <a:gd name="connsiteY3" fmla="*/ 387070 h 568314"/>
                  <a:gd name="connsiteX4" fmla="*/ 523662 w 1314237"/>
                  <a:gd name="connsiteY4" fmla="*/ 268009 h 568314"/>
                  <a:gd name="connsiteX5" fmla="*/ 180975 w 1314237"/>
                  <a:gd name="connsiteY5" fmla="*/ 144184 h 568314"/>
                  <a:gd name="connsiteX6" fmla="*/ 0 w 1314237"/>
                  <a:gd name="connsiteY6" fmla="*/ 114300 h 568314"/>
                  <a:gd name="connsiteX0" fmla="*/ 0 w 1314237"/>
                  <a:gd name="connsiteY0" fmla="*/ 114300 h 580030"/>
                  <a:gd name="connsiteX1" fmla="*/ 1080874 w 1314237"/>
                  <a:gd name="connsiteY1" fmla="*/ 0 h 580030"/>
                  <a:gd name="connsiteX2" fmla="*/ 1314237 w 1314237"/>
                  <a:gd name="connsiteY2" fmla="*/ 344209 h 580030"/>
                  <a:gd name="connsiteX3" fmla="*/ 761787 w 1314237"/>
                  <a:gd name="connsiteY3" fmla="*/ 387070 h 580030"/>
                  <a:gd name="connsiteX4" fmla="*/ 523662 w 1314237"/>
                  <a:gd name="connsiteY4" fmla="*/ 268009 h 580030"/>
                  <a:gd name="connsiteX5" fmla="*/ 180975 w 1314237"/>
                  <a:gd name="connsiteY5" fmla="*/ 144184 h 580030"/>
                  <a:gd name="connsiteX6" fmla="*/ 0 w 1314237"/>
                  <a:gd name="connsiteY6" fmla="*/ 114300 h 580030"/>
                  <a:gd name="connsiteX0" fmla="*/ 0 w 1314237"/>
                  <a:gd name="connsiteY0" fmla="*/ 114300 h 580030"/>
                  <a:gd name="connsiteX1" fmla="*/ 1080874 w 1314237"/>
                  <a:gd name="connsiteY1" fmla="*/ 0 h 580030"/>
                  <a:gd name="connsiteX2" fmla="*/ 1314237 w 1314237"/>
                  <a:gd name="connsiteY2" fmla="*/ 344209 h 580030"/>
                  <a:gd name="connsiteX3" fmla="*/ 976099 w 1314237"/>
                  <a:gd name="connsiteY3" fmla="*/ 296583 h 580030"/>
                  <a:gd name="connsiteX4" fmla="*/ 761787 w 1314237"/>
                  <a:gd name="connsiteY4" fmla="*/ 387070 h 580030"/>
                  <a:gd name="connsiteX5" fmla="*/ 523662 w 1314237"/>
                  <a:gd name="connsiteY5" fmla="*/ 268009 h 580030"/>
                  <a:gd name="connsiteX6" fmla="*/ 180975 w 1314237"/>
                  <a:gd name="connsiteY6" fmla="*/ 144184 h 580030"/>
                  <a:gd name="connsiteX7" fmla="*/ 0 w 1314237"/>
                  <a:gd name="connsiteY7" fmla="*/ 114300 h 580030"/>
                  <a:gd name="connsiteX0" fmla="*/ 0 w 1314237"/>
                  <a:gd name="connsiteY0" fmla="*/ 114300 h 906979"/>
                  <a:gd name="connsiteX1" fmla="*/ 1080874 w 1314237"/>
                  <a:gd name="connsiteY1" fmla="*/ 0 h 906979"/>
                  <a:gd name="connsiteX2" fmla="*/ 1314237 w 1314237"/>
                  <a:gd name="connsiteY2" fmla="*/ 344209 h 906979"/>
                  <a:gd name="connsiteX3" fmla="*/ 976099 w 1314237"/>
                  <a:gd name="connsiteY3" fmla="*/ 296583 h 906979"/>
                  <a:gd name="connsiteX4" fmla="*/ 761787 w 1314237"/>
                  <a:gd name="connsiteY4" fmla="*/ 387070 h 906979"/>
                  <a:gd name="connsiteX5" fmla="*/ 523662 w 1314237"/>
                  <a:gd name="connsiteY5" fmla="*/ 268009 h 906979"/>
                  <a:gd name="connsiteX6" fmla="*/ 180975 w 1314237"/>
                  <a:gd name="connsiteY6" fmla="*/ 144184 h 906979"/>
                  <a:gd name="connsiteX7" fmla="*/ 0 w 1314237"/>
                  <a:gd name="connsiteY7" fmla="*/ 114300 h 906979"/>
                  <a:gd name="connsiteX0" fmla="*/ 0 w 1314237"/>
                  <a:gd name="connsiteY0" fmla="*/ 114300 h 906979"/>
                  <a:gd name="connsiteX1" fmla="*/ 1080874 w 1314237"/>
                  <a:gd name="connsiteY1" fmla="*/ 0 h 906979"/>
                  <a:gd name="connsiteX2" fmla="*/ 1314237 w 1314237"/>
                  <a:gd name="connsiteY2" fmla="*/ 344209 h 906979"/>
                  <a:gd name="connsiteX3" fmla="*/ 976099 w 1314237"/>
                  <a:gd name="connsiteY3" fmla="*/ 296583 h 906979"/>
                  <a:gd name="connsiteX4" fmla="*/ 761787 w 1314237"/>
                  <a:gd name="connsiteY4" fmla="*/ 387070 h 906979"/>
                  <a:gd name="connsiteX5" fmla="*/ 523662 w 1314237"/>
                  <a:gd name="connsiteY5" fmla="*/ 268009 h 906979"/>
                  <a:gd name="connsiteX6" fmla="*/ 180975 w 1314237"/>
                  <a:gd name="connsiteY6" fmla="*/ 144184 h 906979"/>
                  <a:gd name="connsiteX7" fmla="*/ 0 w 1314237"/>
                  <a:gd name="connsiteY7" fmla="*/ 114300 h 906979"/>
                  <a:gd name="connsiteX0" fmla="*/ 0 w 1314237"/>
                  <a:gd name="connsiteY0" fmla="*/ 114300 h 935448"/>
                  <a:gd name="connsiteX1" fmla="*/ 1080874 w 1314237"/>
                  <a:gd name="connsiteY1" fmla="*/ 0 h 935448"/>
                  <a:gd name="connsiteX2" fmla="*/ 1314237 w 1314237"/>
                  <a:gd name="connsiteY2" fmla="*/ 344209 h 935448"/>
                  <a:gd name="connsiteX3" fmla="*/ 976099 w 1314237"/>
                  <a:gd name="connsiteY3" fmla="*/ 296583 h 935448"/>
                  <a:gd name="connsiteX4" fmla="*/ 761787 w 1314237"/>
                  <a:gd name="connsiteY4" fmla="*/ 387070 h 935448"/>
                  <a:gd name="connsiteX5" fmla="*/ 523662 w 1314237"/>
                  <a:gd name="connsiteY5" fmla="*/ 268009 h 935448"/>
                  <a:gd name="connsiteX6" fmla="*/ 180975 w 1314237"/>
                  <a:gd name="connsiteY6" fmla="*/ 144184 h 935448"/>
                  <a:gd name="connsiteX7" fmla="*/ 0 w 1314237"/>
                  <a:gd name="connsiteY7" fmla="*/ 114300 h 935448"/>
                  <a:gd name="connsiteX0" fmla="*/ 0 w 1314237"/>
                  <a:gd name="connsiteY0" fmla="*/ 114300 h 857856"/>
                  <a:gd name="connsiteX1" fmla="*/ 1080874 w 1314237"/>
                  <a:gd name="connsiteY1" fmla="*/ 0 h 857856"/>
                  <a:gd name="connsiteX2" fmla="*/ 1314237 w 1314237"/>
                  <a:gd name="connsiteY2" fmla="*/ 344209 h 857856"/>
                  <a:gd name="connsiteX3" fmla="*/ 976099 w 1314237"/>
                  <a:gd name="connsiteY3" fmla="*/ 296583 h 857856"/>
                  <a:gd name="connsiteX4" fmla="*/ 761787 w 1314237"/>
                  <a:gd name="connsiteY4" fmla="*/ 387070 h 857856"/>
                  <a:gd name="connsiteX5" fmla="*/ 523662 w 1314237"/>
                  <a:gd name="connsiteY5" fmla="*/ 268009 h 857856"/>
                  <a:gd name="connsiteX6" fmla="*/ 180975 w 1314237"/>
                  <a:gd name="connsiteY6" fmla="*/ 144184 h 857856"/>
                  <a:gd name="connsiteX7" fmla="*/ 0 w 1314237"/>
                  <a:gd name="connsiteY7" fmla="*/ 114300 h 857856"/>
                  <a:gd name="connsiteX0" fmla="*/ 0 w 1314237"/>
                  <a:gd name="connsiteY0" fmla="*/ 114300 h 1049268"/>
                  <a:gd name="connsiteX1" fmla="*/ 1080874 w 1314237"/>
                  <a:gd name="connsiteY1" fmla="*/ 0 h 1049268"/>
                  <a:gd name="connsiteX2" fmla="*/ 1314237 w 1314237"/>
                  <a:gd name="connsiteY2" fmla="*/ 344209 h 1049268"/>
                  <a:gd name="connsiteX3" fmla="*/ 976099 w 1314237"/>
                  <a:gd name="connsiteY3" fmla="*/ 296583 h 1049268"/>
                  <a:gd name="connsiteX4" fmla="*/ 761787 w 1314237"/>
                  <a:gd name="connsiteY4" fmla="*/ 387070 h 1049268"/>
                  <a:gd name="connsiteX5" fmla="*/ 523662 w 1314237"/>
                  <a:gd name="connsiteY5" fmla="*/ 268009 h 1049268"/>
                  <a:gd name="connsiteX6" fmla="*/ 180975 w 1314237"/>
                  <a:gd name="connsiteY6" fmla="*/ 144184 h 1049268"/>
                  <a:gd name="connsiteX7" fmla="*/ 0 w 1314237"/>
                  <a:gd name="connsiteY7" fmla="*/ 114300 h 1049268"/>
                  <a:gd name="connsiteX0" fmla="*/ 0 w 1255732"/>
                  <a:gd name="connsiteY0" fmla="*/ 114300 h 1037553"/>
                  <a:gd name="connsiteX1" fmla="*/ 1080874 w 1255732"/>
                  <a:gd name="connsiteY1" fmla="*/ 0 h 1037553"/>
                  <a:gd name="connsiteX2" fmla="*/ 1242799 w 1255732"/>
                  <a:gd name="connsiteY2" fmla="*/ 301346 h 1037553"/>
                  <a:gd name="connsiteX3" fmla="*/ 976099 w 1255732"/>
                  <a:gd name="connsiteY3" fmla="*/ 296583 h 1037553"/>
                  <a:gd name="connsiteX4" fmla="*/ 761787 w 1255732"/>
                  <a:gd name="connsiteY4" fmla="*/ 387070 h 1037553"/>
                  <a:gd name="connsiteX5" fmla="*/ 523662 w 1255732"/>
                  <a:gd name="connsiteY5" fmla="*/ 268009 h 1037553"/>
                  <a:gd name="connsiteX6" fmla="*/ 180975 w 1255732"/>
                  <a:gd name="connsiteY6" fmla="*/ 144184 h 1037553"/>
                  <a:gd name="connsiteX7" fmla="*/ 0 w 1255732"/>
                  <a:gd name="connsiteY7" fmla="*/ 114300 h 1037553"/>
                  <a:gd name="connsiteX0" fmla="*/ 0 w 1353822"/>
                  <a:gd name="connsiteY0" fmla="*/ 114300 h 1050847"/>
                  <a:gd name="connsiteX1" fmla="*/ 1080874 w 1353822"/>
                  <a:gd name="connsiteY1" fmla="*/ 0 h 1050847"/>
                  <a:gd name="connsiteX2" fmla="*/ 1242799 w 1353822"/>
                  <a:gd name="connsiteY2" fmla="*/ 301346 h 1050847"/>
                  <a:gd name="connsiteX3" fmla="*/ 976099 w 1353822"/>
                  <a:gd name="connsiteY3" fmla="*/ 296583 h 1050847"/>
                  <a:gd name="connsiteX4" fmla="*/ 761787 w 1353822"/>
                  <a:gd name="connsiteY4" fmla="*/ 387070 h 1050847"/>
                  <a:gd name="connsiteX5" fmla="*/ 523662 w 1353822"/>
                  <a:gd name="connsiteY5" fmla="*/ 268009 h 1050847"/>
                  <a:gd name="connsiteX6" fmla="*/ 180975 w 1353822"/>
                  <a:gd name="connsiteY6" fmla="*/ 144184 h 1050847"/>
                  <a:gd name="connsiteX7" fmla="*/ 0 w 1353822"/>
                  <a:gd name="connsiteY7" fmla="*/ 114300 h 1050847"/>
                  <a:gd name="connsiteX0" fmla="*/ 0 w 1278987"/>
                  <a:gd name="connsiteY0" fmla="*/ 114300 h 1039533"/>
                  <a:gd name="connsiteX1" fmla="*/ 1080874 w 1278987"/>
                  <a:gd name="connsiteY1" fmla="*/ 0 h 1039533"/>
                  <a:gd name="connsiteX2" fmla="*/ 1242799 w 1278987"/>
                  <a:gd name="connsiteY2" fmla="*/ 301346 h 1039533"/>
                  <a:gd name="connsiteX3" fmla="*/ 1252324 w 1278987"/>
                  <a:gd name="connsiteY3" fmla="*/ 1039533 h 1039533"/>
                  <a:gd name="connsiteX4" fmla="*/ 976099 w 1278987"/>
                  <a:gd name="connsiteY4" fmla="*/ 296583 h 1039533"/>
                  <a:gd name="connsiteX5" fmla="*/ 761787 w 1278987"/>
                  <a:gd name="connsiteY5" fmla="*/ 387070 h 1039533"/>
                  <a:gd name="connsiteX6" fmla="*/ 523662 w 1278987"/>
                  <a:gd name="connsiteY6" fmla="*/ 268009 h 1039533"/>
                  <a:gd name="connsiteX7" fmla="*/ 180975 w 1278987"/>
                  <a:gd name="connsiteY7" fmla="*/ 144184 h 1039533"/>
                  <a:gd name="connsiteX8" fmla="*/ 0 w 1278987"/>
                  <a:gd name="connsiteY8" fmla="*/ 114300 h 1039533"/>
                  <a:gd name="connsiteX0" fmla="*/ 0 w 1347219"/>
                  <a:gd name="connsiteY0" fmla="*/ 114300 h 1039533"/>
                  <a:gd name="connsiteX1" fmla="*/ 1080874 w 1347219"/>
                  <a:gd name="connsiteY1" fmla="*/ 0 h 1039533"/>
                  <a:gd name="connsiteX2" fmla="*/ 1242799 w 1347219"/>
                  <a:gd name="connsiteY2" fmla="*/ 301346 h 1039533"/>
                  <a:gd name="connsiteX3" fmla="*/ 1252324 w 1347219"/>
                  <a:gd name="connsiteY3" fmla="*/ 1039533 h 1039533"/>
                  <a:gd name="connsiteX4" fmla="*/ 976099 w 1347219"/>
                  <a:gd name="connsiteY4" fmla="*/ 296583 h 1039533"/>
                  <a:gd name="connsiteX5" fmla="*/ 761787 w 1347219"/>
                  <a:gd name="connsiteY5" fmla="*/ 387070 h 1039533"/>
                  <a:gd name="connsiteX6" fmla="*/ 523662 w 1347219"/>
                  <a:gd name="connsiteY6" fmla="*/ 268009 h 1039533"/>
                  <a:gd name="connsiteX7" fmla="*/ 180975 w 1347219"/>
                  <a:gd name="connsiteY7" fmla="*/ 144184 h 1039533"/>
                  <a:gd name="connsiteX8" fmla="*/ 0 w 1347219"/>
                  <a:gd name="connsiteY8" fmla="*/ 114300 h 1039533"/>
                  <a:gd name="connsiteX0" fmla="*/ 0 w 1347219"/>
                  <a:gd name="connsiteY0" fmla="*/ 114300 h 1040380"/>
                  <a:gd name="connsiteX1" fmla="*/ 1080874 w 1347219"/>
                  <a:gd name="connsiteY1" fmla="*/ 0 h 1040380"/>
                  <a:gd name="connsiteX2" fmla="*/ 1242799 w 1347219"/>
                  <a:gd name="connsiteY2" fmla="*/ 301346 h 1040380"/>
                  <a:gd name="connsiteX3" fmla="*/ 1252324 w 1347219"/>
                  <a:gd name="connsiteY3" fmla="*/ 1039533 h 1040380"/>
                  <a:gd name="connsiteX4" fmla="*/ 976099 w 1347219"/>
                  <a:gd name="connsiteY4" fmla="*/ 296583 h 1040380"/>
                  <a:gd name="connsiteX5" fmla="*/ 761787 w 1347219"/>
                  <a:gd name="connsiteY5" fmla="*/ 387070 h 1040380"/>
                  <a:gd name="connsiteX6" fmla="*/ 523662 w 1347219"/>
                  <a:gd name="connsiteY6" fmla="*/ 268009 h 1040380"/>
                  <a:gd name="connsiteX7" fmla="*/ 180975 w 1347219"/>
                  <a:gd name="connsiteY7" fmla="*/ 144184 h 1040380"/>
                  <a:gd name="connsiteX8" fmla="*/ 0 w 1347219"/>
                  <a:gd name="connsiteY8" fmla="*/ 114300 h 1040380"/>
                  <a:gd name="connsiteX0" fmla="*/ 0 w 1547608"/>
                  <a:gd name="connsiteY0" fmla="*/ 114300 h 1059479"/>
                  <a:gd name="connsiteX1" fmla="*/ 1080874 w 1547608"/>
                  <a:gd name="connsiteY1" fmla="*/ 0 h 1059479"/>
                  <a:gd name="connsiteX2" fmla="*/ 1242799 w 1547608"/>
                  <a:gd name="connsiteY2" fmla="*/ 301346 h 1059479"/>
                  <a:gd name="connsiteX3" fmla="*/ 1547600 w 1547608"/>
                  <a:gd name="connsiteY3" fmla="*/ 853794 h 1059479"/>
                  <a:gd name="connsiteX4" fmla="*/ 1252324 w 1547608"/>
                  <a:gd name="connsiteY4" fmla="*/ 1039533 h 1059479"/>
                  <a:gd name="connsiteX5" fmla="*/ 976099 w 1547608"/>
                  <a:gd name="connsiteY5" fmla="*/ 296583 h 1059479"/>
                  <a:gd name="connsiteX6" fmla="*/ 761787 w 1547608"/>
                  <a:gd name="connsiteY6" fmla="*/ 387070 h 1059479"/>
                  <a:gd name="connsiteX7" fmla="*/ 523662 w 1547608"/>
                  <a:gd name="connsiteY7" fmla="*/ 268009 h 1059479"/>
                  <a:gd name="connsiteX8" fmla="*/ 180975 w 1547608"/>
                  <a:gd name="connsiteY8" fmla="*/ 144184 h 1059479"/>
                  <a:gd name="connsiteX9" fmla="*/ 0 w 1547608"/>
                  <a:gd name="connsiteY9" fmla="*/ 114300 h 1059479"/>
                  <a:gd name="connsiteX0" fmla="*/ 0 w 1550968"/>
                  <a:gd name="connsiteY0" fmla="*/ 114300 h 1062622"/>
                  <a:gd name="connsiteX1" fmla="*/ 1080874 w 1550968"/>
                  <a:gd name="connsiteY1" fmla="*/ 0 h 1062622"/>
                  <a:gd name="connsiteX2" fmla="*/ 1242799 w 1550968"/>
                  <a:gd name="connsiteY2" fmla="*/ 301346 h 1062622"/>
                  <a:gd name="connsiteX3" fmla="*/ 1547600 w 1550968"/>
                  <a:gd name="connsiteY3" fmla="*/ 853794 h 1062622"/>
                  <a:gd name="connsiteX4" fmla="*/ 1347574 w 1550968"/>
                  <a:gd name="connsiteY4" fmla="*/ 749019 h 1062622"/>
                  <a:gd name="connsiteX5" fmla="*/ 1252324 w 1550968"/>
                  <a:gd name="connsiteY5" fmla="*/ 1039533 h 1062622"/>
                  <a:gd name="connsiteX6" fmla="*/ 976099 w 1550968"/>
                  <a:gd name="connsiteY6" fmla="*/ 296583 h 1062622"/>
                  <a:gd name="connsiteX7" fmla="*/ 761787 w 1550968"/>
                  <a:gd name="connsiteY7" fmla="*/ 387070 h 1062622"/>
                  <a:gd name="connsiteX8" fmla="*/ 523662 w 1550968"/>
                  <a:gd name="connsiteY8" fmla="*/ 268009 h 1062622"/>
                  <a:gd name="connsiteX9" fmla="*/ 180975 w 1550968"/>
                  <a:gd name="connsiteY9" fmla="*/ 144184 h 1062622"/>
                  <a:gd name="connsiteX10" fmla="*/ 0 w 1550968"/>
                  <a:gd name="connsiteY10" fmla="*/ 114300 h 1062622"/>
                  <a:gd name="connsiteX0" fmla="*/ 0 w 1550968"/>
                  <a:gd name="connsiteY0" fmla="*/ 114300 h 1040380"/>
                  <a:gd name="connsiteX1" fmla="*/ 1080874 w 1550968"/>
                  <a:gd name="connsiteY1" fmla="*/ 0 h 1040380"/>
                  <a:gd name="connsiteX2" fmla="*/ 1242799 w 1550968"/>
                  <a:gd name="connsiteY2" fmla="*/ 301346 h 1040380"/>
                  <a:gd name="connsiteX3" fmla="*/ 1547600 w 1550968"/>
                  <a:gd name="connsiteY3" fmla="*/ 853794 h 1040380"/>
                  <a:gd name="connsiteX4" fmla="*/ 1347574 w 1550968"/>
                  <a:gd name="connsiteY4" fmla="*/ 749019 h 1040380"/>
                  <a:gd name="connsiteX5" fmla="*/ 1252324 w 1550968"/>
                  <a:gd name="connsiteY5" fmla="*/ 1039533 h 1040380"/>
                  <a:gd name="connsiteX6" fmla="*/ 976099 w 1550968"/>
                  <a:gd name="connsiteY6" fmla="*/ 296583 h 1040380"/>
                  <a:gd name="connsiteX7" fmla="*/ 761787 w 1550968"/>
                  <a:gd name="connsiteY7" fmla="*/ 387070 h 1040380"/>
                  <a:gd name="connsiteX8" fmla="*/ 523662 w 1550968"/>
                  <a:gd name="connsiteY8" fmla="*/ 268009 h 1040380"/>
                  <a:gd name="connsiteX9" fmla="*/ 180975 w 1550968"/>
                  <a:gd name="connsiteY9" fmla="*/ 144184 h 1040380"/>
                  <a:gd name="connsiteX10" fmla="*/ 0 w 1550968"/>
                  <a:gd name="connsiteY10" fmla="*/ 114300 h 1040380"/>
                  <a:gd name="connsiteX0" fmla="*/ 0 w 1550968"/>
                  <a:gd name="connsiteY0" fmla="*/ 114300 h 1039533"/>
                  <a:gd name="connsiteX1" fmla="*/ 1080874 w 1550968"/>
                  <a:gd name="connsiteY1" fmla="*/ 0 h 1039533"/>
                  <a:gd name="connsiteX2" fmla="*/ 1242799 w 1550968"/>
                  <a:gd name="connsiteY2" fmla="*/ 301346 h 1039533"/>
                  <a:gd name="connsiteX3" fmla="*/ 1547600 w 1550968"/>
                  <a:gd name="connsiteY3" fmla="*/ 853794 h 1039533"/>
                  <a:gd name="connsiteX4" fmla="*/ 1347574 w 1550968"/>
                  <a:gd name="connsiteY4" fmla="*/ 749019 h 1039533"/>
                  <a:gd name="connsiteX5" fmla="*/ 1252324 w 1550968"/>
                  <a:gd name="connsiteY5" fmla="*/ 1039533 h 1039533"/>
                  <a:gd name="connsiteX6" fmla="*/ 976099 w 1550968"/>
                  <a:gd name="connsiteY6" fmla="*/ 296583 h 1039533"/>
                  <a:gd name="connsiteX7" fmla="*/ 761787 w 1550968"/>
                  <a:gd name="connsiteY7" fmla="*/ 387070 h 1039533"/>
                  <a:gd name="connsiteX8" fmla="*/ 523662 w 1550968"/>
                  <a:gd name="connsiteY8" fmla="*/ 268009 h 1039533"/>
                  <a:gd name="connsiteX9" fmla="*/ 180975 w 1550968"/>
                  <a:gd name="connsiteY9" fmla="*/ 144184 h 1039533"/>
                  <a:gd name="connsiteX10" fmla="*/ 0 w 1550968"/>
                  <a:gd name="connsiteY10" fmla="*/ 114300 h 1039533"/>
                  <a:gd name="connsiteX0" fmla="*/ 0 w 1550968"/>
                  <a:gd name="connsiteY0" fmla="*/ 114300 h 1039533"/>
                  <a:gd name="connsiteX1" fmla="*/ 1080874 w 1550968"/>
                  <a:gd name="connsiteY1" fmla="*/ 0 h 1039533"/>
                  <a:gd name="connsiteX2" fmla="*/ 1242799 w 1550968"/>
                  <a:gd name="connsiteY2" fmla="*/ 301346 h 1039533"/>
                  <a:gd name="connsiteX3" fmla="*/ 1547600 w 1550968"/>
                  <a:gd name="connsiteY3" fmla="*/ 891894 h 1039533"/>
                  <a:gd name="connsiteX4" fmla="*/ 1347574 w 1550968"/>
                  <a:gd name="connsiteY4" fmla="*/ 749019 h 1039533"/>
                  <a:gd name="connsiteX5" fmla="*/ 1252324 w 1550968"/>
                  <a:gd name="connsiteY5" fmla="*/ 1039533 h 1039533"/>
                  <a:gd name="connsiteX6" fmla="*/ 976099 w 1550968"/>
                  <a:gd name="connsiteY6" fmla="*/ 296583 h 1039533"/>
                  <a:gd name="connsiteX7" fmla="*/ 761787 w 1550968"/>
                  <a:gd name="connsiteY7" fmla="*/ 387070 h 1039533"/>
                  <a:gd name="connsiteX8" fmla="*/ 523662 w 1550968"/>
                  <a:gd name="connsiteY8" fmla="*/ 268009 h 1039533"/>
                  <a:gd name="connsiteX9" fmla="*/ 180975 w 1550968"/>
                  <a:gd name="connsiteY9" fmla="*/ 144184 h 1039533"/>
                  <a:gd name="connsiteX10" fmla="*/ 0 w 1550968"/>
                  <a:gd name="connsiteY10" fmla="*/ 114300 h 1039533"/>
                  <a:gd name="connsiteX0" fmla="*/ 0 w 1578258"/>
                  <a:gd name="connsiteY0" fmla="*/ 114300 h 1039533"/>
                  <a:gd name="connsiteX1" fmla="*/ 1080874 w 1578258"/>
                  <a:gd name="connsiteY1" fmla="*/ 0 h 1039533"/>
                  <a:gd name="connsiteX2" fmla="*/ 1561887 w 1578258"/>
                  <a:gd name="connsiteY2" fmla="*/ 434696 h 1039533"/>
                  <a:gd name="connsiteX3" fmla="*/ 1547600 w 1578258"/>
                  <a:gd name="connsiteY3" fmla="*/ 891894 h 1039533"/>
                  <a:gd name="connsiteX4" fmla="*/ 1347574 w 1578258"/>
                  <a:gd name="connsiteY4" fmla="*/ 749019 h 1039533"/>
                  <a:gd name="connsiteX5" fmla="*/ 1252324 w 1578258"/>
                  <a:gd name="connsiteY5" fmla="*/ 1039533 h 1039533"/>
                  <a:gd name="connsiteX6" fmla="*/ 976099 w 1578258"/>
                  <a:gd name="connsiteY6" fmla="*/ 296583 h 1039533"/>
                  <a:gd name="connsiteX7" fmla="*/ 761787 w 1578258"/>
                  <a:gd name="connsiteY7" fmla="*/ 387070 h 1039533"/>
                  <a:gd name="connsiteX8" fmla="*/ 523662 w 1578258"/>
                  <a:gd name="connsiteY8" fmla="*/ 268009 h 1039533"/>
                  <a:gd name="connsiteX9" fmla="*/ 180975 w 1578258"/>
                  <a:gd name="connsiteY9" fmla="*/ 144184 h 1039533"/>
                  <a:gd name="connsiteX10" fmla="*/ 0 w 1578258"/>
                  <a:gd name="connsiteY10" fmla="*/ 114300 h 1039533"/>
                  <a:gd name="connsiteX0" fmla="*/ 0 w 1578258"/>
                  <a:gd name="connsiteY0" fmla="*/ 104775 h 1030008"/>
                  <a:gd name="connsiteX1" fmla="*/ 995149 w 1578258"/>
                  <a:gd name="connsiteY1" fmla="*/ 0 h 1030008"/>
                  <a:gd name="connsiteX2" fmla="*/ 1561887 w 1578258"/>
                  <a:gd name="connsiteY2" fmla="*/ 425171 h 1030008"/>
                  <a:gd name="connsiteX3" fmla="*/ 1547600 w 1578258"/>
                  <a:gd name="connsiteY3" fmla="*/ 882369 h 1030008"/>
                  <a:gd name="connsiteX4" fmla="*/ 1347574 w 1578258"/>
                  <a:gd name="connsiteY4" fmla="*/ 739494 h 1030008"/>
                  <a:gd name="connsiteX5" fmla="*/ 1252324 w 1578258"/>
                  <a:gd name="connsiteY5" fmla="*/ 1030008 h 1030008"/>
                  <a:gd name="connsiteX6" fmla="*/ 976099 w 1578258"/>
                  <a:gd name="connsiteY6" fmla="*/ 287058 h 1030008"/>
                  <a:gd name="connsiteX7" fmla="*/ 761787 w 1578258"/>
                  <a:gd name="connsiteY7" fmla="*/ 377545 h 1030008"/>
                  <a:gd name="connsiteX8" fmla="*/ 523662 w 1578258"/>
                  <a:gd name="connsiteY8" fmla="*/ 258484 h 1030008"/>
                  <a:gd name="connsiteX9" fmla="*/ 180975 w 1578258"/>
                  <a:gd name="connsiteY9" fmla="*/ 134659 h 1030008"/>
                  <a:gd name="connsiteX10" fmla="*/ 0 w 1578258"/>
                  <a:gd name="connsiteY10" fmla="*/ 104775 h 1030008"/>
                  <a:gd name="connsiteX0" fmla="*/ 0 w 1578258"/>
                  <a:gd name="connsiteY0" fmla="*/ 158007 h 1083240"/>
                  <a:gd name="connsiteX1" fmla="*/ 995149 w 1578258"/>
                  <a:gd name="connsiteY1" fmla="*/ 53232 h 1083240"/>
                  <a:gd name="connsiteX2" fmla="*/ 1561887 w 1578258"/>
                  <a:gd name="connsiteY2" fmla="*/ 478403 h 1083240"/>
                  <a:gd name="connsiteX3" fmla="*/ 1547600 w 1578258"/>
                  <a:gd name="connsiteY3" fmla="*/ 935601 h 1083240"/>
                  <a:gd name="connsiteX4" fmla="*/ 1347574 w 1578258"/>
                  <a:gd name="connsiteY4" fmla="*/ 792726 h 1083240"/>
                  <a:gd name="connsiteX5" fmla="*/ 1252324 w 1578258"/>
                  <a:gd name="connsiteY5" fmla="*/ 1083240 h 1083240"/>
                  <a:gd name="connsiteX6" fmla="*/ 976099 w 1578258"/>
                  <a:gd name="connsiteY6" fmla="*/ 340290 h 1083240"/>
                  <a:gd name="connsiteX7" fmla="*/ 761787 w 1578258"/>
                  <a:gd name="connsiteY7" fmla="*/ 430777 h 1083240"/>
                  <a:gd name="connsiteX8" fmla="*/ 523662 w 1578258"/>
                  <a:gd name="connsiteY8" fmla="*/ 311716 h 1083240"/>
                  <a:gd name="connsiteX9" fmla="*/ 180975 w 1578258"/>
                  <a:gd name="connsiteY9" fmla="*/ 187891 h 1083240"/>
                  <a:gd name="connsiteX10" fmla="*/ 0 w 1578258"/>
                  <a:gd name="connsiteY10" fmla="*/ 158007 h 1083240"/>
                  <a:gd name="connsiteX0" fmla="*/ 0 w 1738619"/>
                  <a:gd name="connsiteY0" fmla="*/ 153127 h 1078360"/>
                  <a:gd name="connsiteX1" fmla="*/ 995149 w 1738619"/>
                  <a:gd name="connsiteY1" fmla="*/ 48352 h 1078360"/>
                  <a:gd name="connsiteX2" fmla="*/ 1561887 w 1738619"/>
                  <a:gd name="connsiteY2" fmla="*/ 473523 h 1078360"/>
                  <a:gd name="connsiteX3" fmla="*/ 1547600 w 1738619"/>
                  <a:gd name="connsiteY3" fmla="*/ 930721 h 1078360"/>
                  <a:gd name="connsiteX4" fmla="*/ 1347574 w 1738619"/>
                  <a:gd name="connsiteY4" fmla="*/ 787846 h 1078360"/>
                  <a:gd name="connsiteX5" fmla="*/ 1252324 w 1738619"/>
                  <a:gd name="connsiteY5" fmla="*/ 1078360 h 1078360"/>
                  <a:gd name="connsiteX6" fmla="*/ 976099 w 1738619"/>
                  <a:gd name="connsiteY6" fmla="*/ 335410 h 1078360"/>
                  <a:gd name="connsiteX7" fmla="*/ 761787 w 1738619"/>
                  <a:gd name="connsiteY7" fmla="*/ 425897 h 1078360"/>
                  <a:gd name="connsiteX8" fmla="*/ 523662 w 1738619"/>
                  <a:gd name="connsiteY8" fmla="*/ 306836 h 1078360"/>
                  <a:gd name="connsiteX9" fmla="*/ 180975 w 1738619"/>
                  <a:gd name="connsiteY9" fmla="*/ 183011 h 1078360"/>
                  <a:gd name="connsiteX10" fmla="*/ 0 w 1738619"/>
                  <a:gd name="connsiteY10" fmla="*/ 153127 h 1078360"/>
                  <a:gd name="connsiteX0" fmla="*/ 0 w 1764382"/>
                  <a:gd name="connsiteY0" fmla="*/ 104775 h 1030008"/>
                  <a:gd name="connsiteX1" fmla="*/ 995149 w 1764382"/>
                  <a:gd name="connsiteY1" fmla="*/ 0 h 1030008"/>
                  <a:gd name="connsiteX2" fmla="*/ 1742862 w 1764382"/>
                  <a:gd name="connsiteY2" fmla="*/ 325156 h 1030008"/>
                  <a:gd name="connsiteX3" fmla="*/ 1561887 w 1764382"/>
                  <a:gd name="connsiteY3" fmla="*/ 425171 h 1030008"/>
                  <a:gd name="connsiteX4" fmla="*/ 1547600 w 1764382"/>
                  <a:gd name="connsiteY4" fmla="*/ 882369 h 1030008"/>
                  <a:gd name="connsiteX5" fmla="*/ 1347574 w 1764382"/>
                  <a:gd name="connsiteY5" fmla="*/ 739494 h 1030008"/>
                  <a:gd name="connsiteX6" fmla="*/ 1252324 w 1764382"/>
                  <a:gd name="connsiteY6" fmla="*/ 1030008 h 1030008"/>
                  <a:gd name="connsiteX7" fmla="*/ 976099 w 1764382"/>
                  <a:gd name="connsiteY7" fmla="*/ 287058 h 1030008"/>
                  <a:gd name="connsiteX8" fmla="*/ 761787 w 1764382"/>
                  <a:gd name="connsiteY8" fmla="*/ 377545 h 1030008"/>
                  <a:gd name="connsiteX9" fmla="*/ 523662 w 1764382"/>
                  <a:gd name="connsiteY9" fmla="*/ 258484 h 1030008"/>
                  <a:gd name="connsiteX10" fmla="*/ 180975 w 1764382"/>
                  <a:gd name="connsiteY10" fmla="*/ 134659 h 1030008"/>
                  <a:gd name="connsiteX11" fmla="*/ 0 w 1764382"/>
                  <a:gd name="connsiteY11" fmla="*/ 104775 h 1030008"/>
                  <a:gd name="connsiteX0" fmla="*/ 0 w 1764382"/>
                  <a:gd name="connsiteY0" fmla="*/ 104775 h 1030008"/>
                  <a:gd name="connsiteX1" fmla="*/ 995149 w 1764382"/>
                  <a:gd name="connsiteY1" fmla="*/ 0 h 1030008"/>
                  <a:gd name="connsiteX2" fmla="*/ 1742862 w 1764382"/>
                  <a:gd name="connsiteY2" fmla="*/ 325156 h 1030008"/>
                  <a:gd name="connsiteX3" fmla="*/ 1561887 w 1764382"/>
                  <a:gd name="connsiteY3" fmla="*/ 425171 h 1030008"/>
                  <a:gd name="connsiteX4" fmla="*/ 1547600 w 1764382"/>
                  <a:gd name="connsiteY4" fmla="*/ 882369 h 1030008"/>
                  <a:gd name="connsiteX5" fmla="*/ 1347574 w 1764382"/>
                  <a:gd name="connsiteY5" fmla="*/ 739494 h 1030008"/>
                  <a:gd name="connsiteX6" fmla="*/ 1252324 w 1764382"/>
                  <a:gd name="connsiteY6" fmla="*/ 1030008 h 1030008"/>
                  <a:gd name="connsiteX7" fmla="*/ 976099 w 1764382"/>
                  <a:gd name="connsiteY7" fmla="*/ 287058 h 1030008"/>
                  <a:gd name="connsiteX8" fmla="*/ 761787 w 1764382"/>
                  <a:gd name="connsiteY8" fmla="*/ 377545 h 1030008"/>
                  <a:gd name="connsiteX9" fmla="*/ 523662 w 1764382"/>
                  <a:gd name="connsiteY9" fmla="*/ 258484 h 1030008"/>
                  <a:gd name="connsiteX10" fmla="*/ 180975 w 1764382"/>
                  <a:gd name="connsiteY10" fmla="*/ 134659 h 1030008"/>
                  <a:gd name="connsiteX11" fmla="*/ 0 w 1764382"/>
                  <a:gd name="connsiteY11" fmla="*/ 104775 h 1030008"/>
                  <a:gd name="connsiteX0" fmla="*/ 0 w 1764382"/>
                  <a:gd name="connsiteY0" fmla="*/ 153001 h 1078234"/>
                  <a:gd name="connsiteX1" fmla="*/ 995149 w 1764382"/>
                  <a:gd name="connsiteY1" fmla="*/ 48226 h 1078234"/>
                  <a:gd name="connsiteX2" fmla="*/ 1742862 w 1764382"/>
                  <a:gd name="connsiteY2" fmla="*/ 373382 h 1078234"/>
                  <a:gd name="connsiteX3" fmla="*/ 1561887 w 1764382"/>
                  <a:gd name="connsiteY3" fmla="*/ 473397 h 1078234"/>
                  <a:gd name="connsiteX4" fmla="*/ 1547600 w 1764382"/>
                  <a:gd name="connsiteY4" fmla="*/ 930595 h 1078234"/>
                  <a:gd name="connsiteX5" fmla="*/ 1347574 w 1764382"/>
                  <a:gd name="connsiteY5" fmla="*/ 787720 h 1078234"/>
                  <a:gd name="connsiteX6" fmla="*/ 1252324 w 1764382"/>
                  <a:gd name="connsiteY6" fmla="*/ 1078234 h 1078234"/>
                  <a:gd name="connsiteX7" fmla="*/ 976099 w 1764382"/>
                  <a:gd name="connsiteY7" fmla="*/ 335284 h 1078234"/>
                  <a:gd name="connsiteX8" fmla="*/ 761787 w 1764382"/>
                  <a:gd name="connsiteY8" fmla="*/ 425771 h 1078234"/>
                  <a:gd name="connsiteX9" fmla="*/ 523662 w 1764382"/>
                  <a:gd name="connsiteY9" fmla="*/ 306710 h 1078234"/>
                  <a:gd name="connsiteX10" fmla="*/ 180975 w 1764382"/>
                  <a:gd name="connsiteY10" fmla="*/ 182885 h 1078234"/>
                  <a:gd name="connsiteX11" fmla="*/ 0 w 176438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42862" h="1078234">
                    <a:moveTo>
                      <a:pt x="0" y="153001"/>
                    </a:moveTo>
                    <a:lnTo>
                      <a:pt x="995149" y="48226"/>
                    </a:lnTo>
                    <a:cubicBezTo>
                      <a:pt x="1192757" y="-66650"/>
                      <a:pt x="1548394" y="16770"/>
                      <a:pt x="1742862" y="373382"/>
                    </a:cubicBezTo>
                    <a:cubicBezTo>
                      <a:pt x="1680155" y="463294"/>
                      <a:pt x="1577762" y="428946"/>
                      <a:pt x="1561887" y="473397"/>
                    </a:cubicBezTo>
                    <a:cubicBezTo>
                      <a:pt x="1606337" y="594265"/>
                      <a:pt x="1546013" y="807564"/>
                      <a:pt x="1547600" y="930595"/>
                    </a:cubicBezTo>
                    <a:cubicBezTo>
                      <a:pt x="1577762" y="1048863"/>
                      <a:pt x="1396787" y="756764"/>
                      <a:pt x="1347574" y="787720"/>
                    </a:cubicBezTo>
                    <a:cubicBezTo>
                      <a:pt x="1298361" y="818676"/>
                      <a:pt x="1284074" y="1044896"/>
                      <a:pt x="1252324" y="1078234"/>
                    </a:cubicBezTo>
                    <a:cubicBezTo>
                      <a:pt x="1188824" y="1058390"/>
                      <a:pt x="1066586" y="442440"/>
                      <a:pt x="976099" y="335284"/>
                    </a:cubicBezTo>
                    <a:cubicBezTo>
                      <a:pt x="1255499" y="1466376"/>
                      <a:pt x="834018" y="560708"/>
                      <a:pt x="761787" y="425771"/>
                    </a:cubicBezTo>
                    <a:cubicBezTo>
                      <a:pt x="877676" y="889321"/>
                      <a:pt x="603001" y="392434"/>
                      <a:pt x="523662" y="306710"/>
                    </a:cubicBezTo>
                    <a:cubicBezTo>
                      <a:pt x="533258" y="479748"/>
                      <a:pt x="723829" y="914723"/>
                      <a:pt x="180975" y="182885"/>
                    </a:cubicBezTo>
                    <a:cubicBezTo>
                      <a:pt x="349250" y="558686"/>
                      <a:pt x="193675" y="663024"/>
                      <a:pt x="0" y="153001"/>
                    </a:cubicBezTo>
                    <a:close/>
                  </a:path>
                </a:pathLst>
              </a:custGeom>
              <a:solidFill>
                <a:srgbClr val="6B442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40">
                <a:extLst>
                  <a:ext uri="{FF2B5EF4-FFF2-40B4-BE49-F238E27FC236}">
                    <a16:creationId xmlns:a16="http://schemas.microsoft.com/office/drawing/2014/main" id="{8D72BB63-FB66-0AAC-D8EA-9B6280AB5EAF}"/>
                  </a:ext>
                </a:extLst>
              </p:cNvPr>
              <p:cNvSpPr/>
              <p:nvPr/>
            </p:nvSpPr>
            <p:spPr>
              <a:xfrm>
                <a:off x="4682995" y="2738428"/>
                <a:ext cx="1499620" cy="927751"/>
              </a:xfrm>
              <a:custGeom>
                <a:avLst/>
                <a:gdLst>
                  <a:gd name="connsiteX0" fmla="*/ 0 w 1314237"/>
                  <a:gd name="connsiteY0" fmla="*/ 0 h 229909"/>
                  <a:gd name="connsiteX1" fmla="*/ 1314237 w 1314237"/>
                  <a:gd name="connsiteY1" fmla="*/ 0 h 229909"/>
                  <a:gd name="connsiteX2" fmla="*/ 1314237 w 1314237"/>
                  <a:gd name="connsiteY2" fmla="*/ 229909 h 229909"/>
                  <a:gd name="connsiteX3" fmla="*/ 0 w 1314237"/>
                  <a:gd name="connsiteY3" fmla="*/ 229909 h 229909"/>
                  <a:gd name="connsiteX4" fmla="*/ 0 w 1314237"/>
                  <a:gd name="connsiteY4" fmla="*/ 0 h 2299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0 w 1314237"/>
                  <a:gd name="connsiteY3" fmla="*/ 344209 h 344209"/>
                  <a:gd name="connsiteX4" fmla="*/ 0 w 1314237"/>
                  <a:gd name="connsiteY4" fmla="*/ 114300 h 3442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180975 w 1314237"/>
                  <a:gd name="connsiteY3" fmla="*/ 144184 h 344209"/>
                  <a:gd name="connsiteX4" fmla="*/ 0 w 1314237"/>
                  <a:gd name="connsiteY4" fmla="*/ 114300 h 3442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523662 w 1314237"/>
                  <a:gd name="connsiteY3" fmla="*/ 268009 h 344209"/>
                  <a:gd name="connsiteX4" fmla="*/ 180975 w 1314237"/>
                  <a:gd name="connsiteY4" fmla="*/ 144184 h 344209"/>
                  <a:gd name="connsiteX5" fmla="*/ 0 w 1314237"/>
                  <a:gd name="connsiteY5" fmla="*/ 114300 h 344209"/>
                  <a:gd name="connsiteX0" fmla="*/ 0 w 1314237"/>
                  <a:gd name="connsiteY0" fmla="*/ 114300 h 346661"/>
                  <a:gd name="connsiteX1" fmla="*/ 1080874 w 1314237"/>
                  <a:gd name="connsiteY1" fmla="*/ 0 h 346661"/>
                  <a:gd name="connsiteX2" fmla="*/ 1314237 w 1314237"/>
                  <a:gd name="connsiteY2" fmla="*/ 344209 h 346661"/>
                  <a:gd name="connsiteX3" fmla="*/ 523662 w 1314237"/>
                  <a:gd name="connsiteY3" fmla="*/ 268009 h 346661"/>
                  <a:gd name="connsiteX4" fmla="*/ 180975 w 1314237"/>
                  <a:gd name="connsiteY4" fmla="*/ 144184 h 346661"/>
                  <a:gd name="connsiteX5" fmla="*/ 0 w 1314237"/>
                  <a:gd name="connsiteY5" fmla="*/ 114300 h 346661"/>
                  <a:gd name="connsiteX0" fmla="*/ 0 w 1314237"/>
                  <a:gd name="connsiteY0" fmla="*/ 114300 h 462009"/>
                  <a:gd name="connsiteX1" fmla="*/ 1080874 w 1314237"/>
                  <a:gd name="connsiteY1" fmla="*/ 0 h 462009"/>
                  <a:gd name="connsiteX2" fmla="*/ 1314237 w 1314237"/>
                  <a:gd name="connsiteY2" fmla="*/ 344209 h 462009"/>
                  <a:gd name="connsiteX3" fmla="*/ 523662 w 1314237"/>
                  <a:gd name="connsiteY3" fmla="*/ 268009 h 462009"/>
                  <a:gd name="connsiteX4" fmla="*/ 180975 w 1314237"/>
                  <a:gd name="connsiteY4" fmla="*/ 144184 h 462009"/>
                  <a:gd name="connsiteX5" fmla="*/ 0 w 1314237"/>
                  <a:gd name="connsiteY5" fmla="*/ 114300 h 462009"/>
                  <a:gd name="connsiteX0" fmla="*/ 0 w 1314237"/>
                  <a:gd name="connsiteY0" fmla="*/ 114300 h 494285"/>
                  <a:gd name="connsiteX1" fmla="*/ 1080874 w 1314237"/>
                  <a:gd name="connsiteY1" fmla="*/ 0 h 494285"/>
                  <a:gd name="connsiteX2" fmla="*/ 1314237 w 1314237"/>
                  <a:gd name="connsiteY2" fmla="*/ 344209 h 494285"/>
                  <a:gd name="connsiteX3" fmla="*/ 523662 w 1314237"/>
                  <a:gd name="connsiteY3" fmla="*/ 268009 h 494285"/>
                  <a:gd name="connsiteX4" fmla="*/ 180975 w 1314237"/>
                  <a:gd name="connsiteY4" fmla="*/ 144184 h 494285"/>
                  <a:gd name="connsiteX5" fmla="*/ 0 w 1314237"/>
                  <a:gd name="connsiteY5" fmla="*/ 114300 h 494285"/>
                  <a:gd name="connsiteX0" fmla="*/ 0 w 1314237"/>
                  <a:gd name="connsiteY0" fmla="*/ 114300 h 554694"/>
                  <a:gd name="connsiteX1" fmla="*/ 1080874 w 1314237"/>
                  <a:gd name="connsiteY1" fmla="*/ 0 h 554694"/>
                  <a:gd name="connsiteX2" fmla="*/ 1314237 w 1314237"/>
                  <a:gd name="connsiteY2" fmla="*/ 344209 h 554694"/>
                  <a:gd name="connsiteX3" fmla="*/ 523662 w 1314237"/>
                  <a:gd name="connsiteY3" fmla="*/ 268009 h 554694"/>
                  <a:gd name="connsiteX4" fmla="*/ 180975 w 1314237"/>
                  <a:gd name="connsiteY4" fmla="*/ 144184 h 554694"/>
                  <a:gd name="connsiteX5" fmla="*/ 0 w 1314237"/>
                  <a:gd name="connsiteY5" fmla="*/ 114300 h 554694"/>
                  <a:gd name="connsiteX0" fmla="*/ 0 w 1314237"/>
                  <a:gd name="connsiteY0" fmla="*/ 114300 h 554694"/>
                  <a:gd name="connsiteX1" fmla="*/ 1080874 w 1314237"/>
                  <a:gd name="connsiteY1" fmla="*/ 0 h 554694"/>
                  <a:gd name="connsiteX2" fmla="*/ 1314237 w 1314237"/>
                  <a:gd name="connsiteY2" fmla="*/ 344209 h 554694"/>
                  <a:gd name="connsiteX3" fmla="*/ 761787 w 1314237"/>
                  <a:gd name="connsiteY3" fmla="*/ 387070 h 554694"/>
                  <a:gd name="connsiteX4" fmla="*/ 523662 w 1314237"/>
                  <a:gd name="connsiteY4" fmla="*/ 268009 h 554694"/>
                  <a:gd name="connsiteX5" fmla="*/ 180975 w 1314237"/>
                  <a:gd name="connsiteY5" fmla="*/ 144184 h 554694"/>
                  <a:gd name="connsiteX6" fmla="*/ 0 w 1314237"/>
                  <a:gd name="connsiteY6" fmla="*/ 114300 h 554694"/>
                  <a:gd name="connsiteX0" fmla="*/ 0 w 1314237"/>
                  <a:gd name="connsiteY0" fmla="*/ 114300 h 568314"/>
                  <a:gd name="connsiteX1" fmla="*/ 1080874 w 1314237"/>
                  <a:gd name="connsiteY1" fmla="*/ 0 h 568314"/>
                  <a:gd name="connsiteX2" fmla="*/ 1314237 w 1314237"/>
                  <a:gd name="connsiteY2" fmla="*/ 344209 h 568314"/>
                  <a:gd name="connsiteX3" fmla="*/ 761787 w 1314237"/>
                  <a:gd name="connsiteY3" fmla="*/ 387070 h 568314"/>
                  <a:gd name="connsiteX4" fmla="*/ 523662 w 1314237"/>
                  <a:gd name="connsiteY4" fmla="*/ 268009 h 568314"/>
                  <a:gd name="connsiteX5" fmla="*/ 180975 w 1314237"/>
                  <a:gd name="connsiteY5" fmla="*/ 144184 h 568314"/>
                  <a:gd name="connsiteX6" fmla="*/ 0 w 1314237"/>
                  <a:gd name="connsiteY6" fmla="*/ 114300 h 568314"/>
                  <a:gd name="connsiteX0" fmla="*/ 0 w 1314237"/>
                  <a:gd name="connsiteY0" fmla="*/ 114300 h 580030"/>
                  <a:gd name="connsiteX1" fmla="*/ 1080874 w 1314237"/>
                  <a:gd name="connsiteY1" fmla="*/ 0 h 580030"/>
                  <a:gd name="connsiteX2" fmla="*/ 1314237 w 1314237"/>
                  <a:gd name="connsiteY2" fmla="*/ 344209 h 580030"/>
                  <a:gd name="connsiteX3" fmla="*/ 761787 w 1314237"/>
                  <a:gd name="connsiteY3" fmla="*/ 387070 h 580030"/>
                  <a:gd name="connsiteX4" fmla="*/ 523662 w 1314237"/>
                  <a:gd name="connsiteY4" fmla="*/ 268009 h 580030"/>
                  <a:gd name="connsiteX5" fmla="*/ 180975 w 1314237"/>
                  <a:gd name="connsiteY5" fmla="*/ 144184 h 580030"/>
                  <a:gd name="connsiteX6" fmla="*/ 0 w 1314237"/>
                  <a:gd name="connsiteY6" fmla="*/ 114300 h 580030"/>
                  <a:gd name="connsiteX0" fmla="*/ 0 w 1314237"/>
                  <a:gd name="connsiteY0" fmla="*/ 114300 h 580030"/>
                  <a:gd name="connsiteX1" fmla="*/ 1080874 w 1314237"/>
                  <a:gd name="connsiteY1" fmla="*/ 0 h 580030"/>
                  <a:gd name="connsiteX2" fmla="*/ 1314237 w 1314237"/>
                  <a:gd name="connsiteY2" fmla="*/ 344209 h 580030"/>
                  <a:gd name="connsiteX3" fmla="*/ 976099 w 1314237"/>
                  <a:gd name="connsiteY3" fmla="*/ 296583 h 580030"/>
                  <a:gd name="connsiteX4" fmla="*/ 761787 w 1314237"/>
                  <a:gd name="connsiteY4" fmla="*/ 387070 h 580030"/>
                  <a:gd name="connsiteX5" fmla="*/ 523662 w 1314237"/>
                  <a:gd name="connsiteY5" fmla="*/ 268009 h 580030"/>
                  <a:gd name="connsiteX6" fmla="*/ 180975 w 1314237"/>
                  <a:gd name="connsiteY6" fmla="*/ 144184 h 580030"/>
                  <a:gd name="connsiteX7" fmla="*/ 0 w 1314237"/>
                  <a:gd name="connsiteY7" fmla="*/ 114300 h 580030"/>
                  <a:gd name="connsiteX0" fmla="*/ 0 w 1314237"/>
                  <a:gd name="connsiteY0" fmla="*/ 114300 h 906979"/>
                  <a:gd name="connsiteX1" fmla="*/ 1080874 w 1314237"/>
                  <a:gd name="connsiteY1" fmla="*/ 0 h 906979"/>
                  <a:gd name="connsiteX2" fmla="*/ 1314237 w 1314237"/>
                  <a:gd name="connsiteY2" fmla="*/ 344209 h 906979"/>
                  <a:gd name="connsiteX3" fmla="*/ 976099 w 1314237"/>
                  <a:gd name="connsiteY3" fmla="*/ 296583 h 906979"/>
                  <a:gd name="connsiteX4" fmla="*/ 761787 w 1314237"/>
                  <a:gd name="connsiteY4" fmla="*/ 387070 h 906979"/>
                  <a:gd name="connsiteX5" fmla="*/ 523662 w 1314237"/>
                  <a:gd name="connsiteY5" fmla="*/ 268009 h 906979"/>
                  <a:gd name="connsiteX6" fmla="*/ 180975 w 1314237"/>
                  <a:gd name="connsiteY6" fmla="*/ 144184 h 906979"/>
                  <a:gd name="connsiteX7" fmla="*/ 0 w 1314237"/>
                  <a:gd name="connsiteY7" fmla="*/ 114300 h 906979"/>
                  <a:gd name="connsiteX0" fmla="*/ 0 w 1314237"/>
                  <a:gd name="connsiteY0" fmla="*/ 114300 h 906979"/>
                  <a:gd name="connsiteX1" fmla="*/ 1080874 w 1314237"/>
                  <a:gd name="connsiteY1" fmla="*/ 0 h 906979"/>
                  <a:gd name="connsiteX2" fmla="*/ 1314237 w 1314237"/>
                  <a:gd name="connsiteY2" fmla="*/ 344209 h 906979"/>
                  <a:gd name="connsiteX3" fmla="*/ 976099 w 1314237"/>
                  <a:gd name="connsiteY3" fmla="*/ 296583 h 906979"/>
                  <a:gd name="connsiteX4" fmla="*/ 761787 w 1314237"/>
                  <a:gd name="connsiteY4" fmla="*/ 387070 h 906979"/>
                  <a:gd name="connsiteX5" fmla="*/ 523662 w 1314237"/>
                  <a:gd name="connsiteY5" fmla="*/ 268009 h 906979"/>
                  <a:gd name="connsiteX6" fmla="*/ 180975 w 1314237"/>
                  <a:gd name="connsiteY6" fmla="*/ 144184 h 906979"/>
                  <a:gd name="connsiteX7" fmla="*/ 0 w 1314237"/>
                  <a:gd name="connsiteY7" fmla="*/ 114300 h 906979"/>
                  <a:gd name="connsiteX0" fmla="*/ 0 w 1314237"/>
                  <a:gd name="connsiteY0" fmla="*/ 114300 h 935448"/>
                  <a:gd name="connsiteX1" fmla="*/ 1080874 w 1314237"/>
                  <a:gd name="connsiteY1" fmla="*/ 0 h 935448"/>
                  <a:gd name="connsiteX2" fmla="*/ 1314237 w 1314237"/>
                  <a:gd name="connsiteY2" fmla="*/ 344209 h 935448"/>
                  <a:gd name="connsiteX3" fmla="*/ 976099 w 1314237"/>
                  <a:gd name="connsiteY3" fmla="*/ 296583 h 935448"/>
                  <a:gd name="connsiteX4" fmla="*/ 761787 w 1314237"/>
                  <a:gd name="connsiteY4" fmla="*/ 387070 h 935448"/>
                  <a:gd name="connsiteX5" fmla="*/ 523662 w 1314237"/>
                  <a:gd name="connsiteY5" fmla="*/ 268009 h 935448"/>
                  <a:gd name="connsiteX6" fmla="*/ 180975 w 1314237"/>
                  <a:gd name="connsiteY6" fmla="*/ 144184 h 935448"/>
                  <a:gd name="connsiteX7" fmla="*/ 0 w 1314237"/>
                  <a:gd name="connsiteY7" fmla="*/ 114300 h 935448"/>
                  <a:gd name="connsiteX0" fmla="*/ 0 w 1314237"/>
                  <a:gd name="connsiteY0" fmla="*/ 114300 h 857856"/>
                  <a:gd name="connsiteX1" fmla="*/ 1080874 w 1314237"/>
                  <a:gd name="connsiteY1" fmla="*/ 0 h 857856"/>
                  <a:gd name="connsiteX2" fmla="*/ 1314237 w 1314237"/>
                  <a:gd name="connsiteY2" fmla="*/ 344209 h 857856"/>
                  <a:gd name="connsiteX3" fmla="*/ 976099 w 1314237"/>
                  <a:gd name="connsiteY3" fmla="*/ 296583 h 857856"/>
                  <a:gd name="connsiteX4" fmla="*/ 761787 w 1314237"/>
                  <a:gd name="connsiteY4" fmla="*/ 387070 h 857856"/>
                  <a:gd name="connsiteX5" fmla="*/ 523662 w 1314237"/>
                  <a:gd name="connsiteY5" fmla="*/ 268009 h 857856"/>
                  <a:gd name="connsiteX6" fmla="*/ 180975 w 1314237"/>
                  <a:gd name="connsiteY6" fmla="*/ 144184 h 857856"/>
                  <a:gd name="connsiteX7" fmla="*/ 0 w 1314237"/>
                  <a:gd name="connsiteY7" fmla="*/ 114300 h 857856"/>
                  <a:gd name="connsiteX0" fmla="*/ 0 w 1314237"/>
                  <a:gd name="connsiteY0" fmla="*/ 114300 h 1049268"/>
                  <a:gd name="connsiteX1" fmla="*/ 1080874 w 1314237"/>
                  <a:gd name="connsiteY1" fmla="*/ 0 h 1049268"/>
                  <a:gd name="connsiteX2" fmla="*/ 1314237 w 1314237"/>
                  <a:gd name="connsiteY2" fmla="*/ 344209 h 1049268"/>
                  <a:gd name="connsiteX3" fmla="*/ 976099 w 1314237"/>
                  <a:gd name="connsiteY3" fmla="*/ 296583 h 1049268"/>
                  <a:gd name="connsiteX4" fmla="*/ 761787 w 1314237"/>
                  <a:gd name="connsiteY4" fmla="*/ 387070 h 1049268"/>
                  <a:gd name="connsiteX5" fmla="*/ 523662 w 1314237"/>
                  <a:gd name="connsiteY5" fmla="*/ 268009 h 1049268"/>
                  <a:gd name="connsiteX6" fmla="*/ 180975 w 1314237"/>
                  <a:gd name="connsiteY6" fmla="*/ 144184 h 1049268"/>
                  <a:gd name="connsiteX7" fmla="*/ 0 w 1314237"/>
                  <a:gd name="connsiteY7" fmla="*/ 114300 h 1049268"/>
                  <a:gd name="connsiteX0" fmla="*/ 0 w 1255732"/>
                  <a:gd name="connsiteY0" fmla="*/ 114300 h 1037553"/>
                  <a:gd name="connsiteX1" fmla="*/ 1080874 w 1255732"/>
                  <a:gd name="connsiteY1" fmla="*/ 0 h 1037553"/>
                  <a:gd name="connsiteX2" fmla="*/ 1242799 w 1255732"/>
                  <a:gd name="connsiteY2" fmla="*/ 301346 h 1037553"/>
                  <a:gd name="connsiteX3" fmla="*/ 976099 w 1255732"/>
                  <a:gd name="connsiteY3" fmla="*/ 296583 h 1037553"/>
                  <a:gd name="connsiteX4" fmla="*/ 761787 w 1255732"/>
                  <a:gd name="connsiteY4" fmla="*/ 387070 h 1037553"/>
                  <a:gd name="connsiteX5" fmla="*/ 523662 w 1255732"/>
                  <a:gd name="connsiteY5" fmla="*/ 268009 h 1037553"/>
                  <a:gd name="connsiteX6" fmla="*/ 180975 w 1255732"/>
                  <a:gd name="connsiteY6" fmla="*/ 144184 h 1037553"/>
                  <a:gd name="connsiteX7" fmla="*/ 0 w 1255732"/>
                  <a:gd name="connsiteY7" fmla="*/ 114300 h 1037553"/>
                  <a:gd name="connsiteX0" fmla="*/ 0 w 1353822"/>
                  <a:gd name="connsiteY0" fmla="*/ 114300 h 1050847"/>
                  <a:gd name="connsiteX1" fmla="*/ 1080874 w 1353822"/>
                  <a:gd name="connsiteY1" fmla="*/ 0 h 1050847"/>
                  <a:gd name="connsiteX2" fmla="*/ 1242799 w 1353822"/>
                  <a:gd name="connsiteY2" fmla="*/ 301346 h 1050847"/>
                  <a:gd name="connsiteX3" fmla="*/ 976099 w 1353822"/>
                  <a:gd name="connsiteY3" fmla="*/ 296583 h 1050847"/>
                  <a:gd name="connsiteX4" fmla="*/ 761787 w 1353822"/>
                  <a:gd name="connsiteY4" fmla="*/ 387070 h 1050847"/>
                  <a:gd name="connsiteX5" fmla="*/ 523662 w 1353822"/>
                  <a:gd name="connsiteY5" fmla="*/ 268009 h 1050847"/>
                  <a:gd name="connsiteX6" fmla="*/ 180975 w 1353822"/>
                  <a:gd name="connsiteY6" fmla="*/ 144184 h 1050847"/>
                  <a:gd name="connsiteX7" fmla="*/ 0 w 1353822"/>
                  <a:gd name="connsiteY7" fmla="*/ 114300 h 1050847"/>
                  <a:gd name="connsiteX0" fmla="*/ 0 w 1278987"/>
                  <a:gd name="connsiteY0" fmla="*/ 114300 h 1039533"/>
                  <a:gd name="connsiteX1" fmla="*/ 1080874 w 1278987"/>
                  <a:gd name="connsiteY1" fmla="*/ 0 h 1039533"/>
                  <a:gd name="connsiteX2" fmla="*/ 1242799 w 1278987"/>
                  <a:gd name="connsiteY2" fmla="*/ 301346 h 1039533"/>
                  <a:gd name="connsiteX3" fmla="*/ 1252324 w 1278987"/>
                  <a:gd name="connsiteY3" fmla="*/ 1039533 h 1039533"/>
                  <a:gd name="connsiteX4" fmla="*/ 976099 w 1278987"/>
                  <a:gd name="connsiteY4" fmla="*/ 296583 h 1039533"/>
                  <a:gd name="connsiteX5" fmla="*/ 761787 w 1278987"/>
                  <a:gd name="connsiteY5" fmla="*/ 387070 h 1039533"/>
                  <a:gd name="connsiteX6" fmla="*/ 523662 w 1278987"/>
                  <a:gd name="connsiteY6" fmla="*/ 268009 h 1039533"/>
                  <a:gd name="connsiteX7" fmla="*/ 180975 w 1278987"/>
                  <a:gd name="connsiteY7" fmla="*/ 144184 h 1039533"/>
                  <a:gd name="connsiteX8" fmla="*/ 0 w 1278987"/>
                  <a:gd name="connsiteY8" fmla="*/ 114300 h 1039533"/>
                  <a:gd name="connsiteX0" fmla="*/ 0 w 1347219"/>
                  <a:gd name="connsiteY0" fmla="*/ 114300 h 1039533"/>
                  <a:gd name="connsiteX1" fmla="*/ 1080874 w 1347219"/>
                  <a:gd name="connsiteY1" fmla="*/ 0 h 1039533"/>
                  <a:gd name="connsiteX2" fmla="*/ 1242799 w 1347219"/>
                  <a:gd name="connsiteY2" fmla="*/ 301346 h 1039533"/>
                  <a:gd name="connsiteX3" fmla="*/ 1252324 w 1347219"/>
                  <a:gd name="connsiteY3" fmla="*/ 1039533 h 1039533"/>
                  <a:gd name="connsiteX4" fmla="*/ 976099 w 1347219"/>
                  <a:gd name="connsiteY4" fmla="*/ 296583 h 1039533"/>
                  <a:gd name="connsiteX5" fmla="*/ 761787 w 1347219"/>
                  <a:gd name="connsiteY5" fmla="*/ 387070 h 1039533"/>
                  <a:gd name="connsiteX6" fmla="*/ 523662 w 1347219"/>
                  <a:gd name="connsiteY6" fmla="*/ 268009 h 1039533"/>
                  <a:gd name="connsiteX7" fmla="*/ 180975 w 1347219"/>
                  <a:gd name="connsiteY7" fmla="*/ 144184 h 1039533"/>
                  <a:gd name="connsiteX8" fmla="*/ 0 w 1347219"/>
                  <a:gd name="connsiteY8" fmla="*/ 114300 h 1039533"/>
                  <a:gd name="connsiteX0" fmla="*/ 0 w 1347219"/>
                  <a:gd name="connsiteY0" fmla="*/ 114300 h 1040380"/>
                  <a:gd name="connsiteX1" fmla="*/ 1080874 w 1347219"/>
                  <a:gd name="connsiteY1" fmla="*/ 0 h 1040380"/>
                  <a:gd name="connsiteX2" fmla="*/ 1242799 w 1347219"/>
                  <a:gd name="connsiteY2" fmla="*/ 301346 h 1040380"/>
                  <a:gd name="connsiteX3" fmla="*/ 1252324 w 1347219"/>
                  <a:gd name="connsiteY3" fmla="*/ 1039533 h 1040380"/>
                  <a:gd name="connsiteX4" fmla="*/ 976099 w 1347219"/>
                  <a:gd name="connsiteY4" fmla="*/ 296583 h 1040380"/>
                  <a:gd name="connsiteX5" fmla="*/ 761787 w 1347219"/>
                  <a:gd name="connsiteY5" fmla="*/ 387070 h 1040380"/>
                  <a:gd name="connsiteX6" fmla="*/ 523662 w 1347219"/>
                  <a:gd name="connsiteY6" fmla="*/ 268009 h 1040380"/>
                  <a:gd name="connsiteX7" fmla="*/ 180975 w 1347219"/>
                  <a:gd name="connsiteY7" fmla="*/ 144184 h 1040380"/>
                  <a:gd name="connsiteX8" fmla="*/ 0 w 1347219"/>
                  <a:gd name="connsiteY8" fmla="*/ 114300 h 1040380"/>
                  <a:gd name="connsiteX0" fmla="*/ 0 w 1547608"/>
                  <a:gd name="connsiteY0" fmla="*/ 114300 h 1059479"/>
                  <a:gd name="connsiteX1" fmla="*/ 1080874 w 1547608"/>
                  <a:gd name="connsiteY1" fmla="*/ 0 h 1059479"/>
                  <a:gd name="connsiteX2" fmla="*/ 1242799 w 1547608"/>
                  <a:gd name="connsiteY2" fmla="*/ 301346 h 1059479"/>
                  <a:gd name="connsiteX3" fmla="*/ 1547600 w 1547608"/>
                  <a:gd name="connsiteY3" fmla="*/ 853794 h 1059479"/>
                  <a:gd name="connsiteX4" fmla="*/ 1252324 w 1547608"/>
                  <a:gd name="connsiteY4" fmla="*/ 1039533 h 1059479"/>
                  <a:gd name="connsiteX5" fmla="*/ 976099 w 1547608"/>
                  <a:gd name="connsiteY5" fmla="*/ 296583 h 1059479"/>
                  <a:gd name="connsiteX6" fmla="*/ 761787 w 1547608"/>
                  <a:gd name="connsiteY6" fmla="*/ 387070 h 1059479"/>
                  <a:gd name="connsiteX7" fmla="*/ 523662 w 1547608"/>
                  <a:gd name="connsiteY7" fmla="*/ 268009 h 1059479"/>
                  <a:gd name="connsiteX8" fmla="*/ 180975 w 1547608"/>
                  <a:gd name="connsiteY8" fmla="*/ 144184 h 1059479"/>
                  <a:gd name="connsiteX9" fmla="*/ 0 w 1547608"/>
                  <a:gd name="connsiteY9" fmla="*/ 114300 h 1059479"/>
                  <a:gd name="connsiteX0" fmla="*/ 0 w 1550968"/>
                  <a:gd name="connsiteY0" fmla="*/ 114300 h 1062622"/>
                  <a:gd name="connsiteX1" fmla="*/ 1080874 w 1550968"/>
                  <a:gd name="connsiteY1" fmla="*/ 0 h 1062622"/>
                  <a:gd name="connsiteX2" fmla="*/ 1242799 w 1550968"/>
                  <a:gd name="connsiteY2" fmla="*/ 301346 h 1062622"/>
                  <a:gd name="connsiteX3" fmla="*/ 1547600 w 1550968"/>
                  <a:gd name="connsiteY3" fmla="*/ 853794 h 1062622"/>
                  <a:gd name="connsiteX4" fmla="*/ 1347574 w 1550968"/>
                  <a:gd name="connsiteY4" fmla="*/ 749019 h 1062622"/>
                  <a:gd name="connsiteX5" fmla="*/ 1252324 w 1550968"/>
                  <a:gd name="connsiteY5" fmla="*/ 1039533 h 1062622"/>
                  <a:gd name="connsiteX6" fmla="*/ 976099 w 1550968"/>
                  <a:gd name="connsiteY6" fmla="*/ 296583 h 1062622"/>
                  <a:gd name="connsiteX7" fmla="*/ 761787 w 1550968"/>
                  <a:gd name="connsiteY7" fmla="*/ 387070 h 1062622"/>
                  <a:gd name="connsiteX8" fmla="*/ 523662 w 1550968"/>
                  <a:gd name="connsiteY8" fmla="*/ 268009 h 1062622"/>
                  <a:gd name="connsiteX9" fmla="*/ 180975 w 1550968"/>
                  <a:gd name="connsiteY9" fmla="*/ 144184 h 1062622"/>
                  <a:gd name="connsiteX10" fmla="*/ 0 w 1550968"/>
                  <a:gd name="connsiteY10" fmla="*/ 114300 h 1062622"/>
                  <a:gd name="connsiteX0" fmla="*/ 0 w 1550968"/>
                  <a:gd name="connsiteY0" fmla="*/ 114300 h 1040380"/>
                  <a:gd name="connsiteX1" fmla="*/ 1080874 w 1550968"/>
                  <a:gd name="connsiteY1" fmla="*/ 0 h 1040380"/>
                  <a:gd name="connsiteX2" fmla="*/ 1242799 w 1550968"/>
                  <a:gd name="connsiteY2" fmla="*/ 301346 h 1040380"/>
                  <a:gd name="connsiteX3" fmla="*/ 1547600 w 1550968"/>
                  <a:gd name="connsiteY3" fmla="*/ 853794 h 1040380"/>
                  <a:gd name="connsiteX4" fmla="*/ 1347574 w 1550968"/>
                  <a:gd name="connsiteY4" fmla="*/ 749019 h 1040380"/>
                  <a:gd name="connsiteX5" fmla="*/ 1252324 w 1550968"/>
                  <a:gd name="connsiteY5" fmla="*/ 1039533 h 1040380"/>
                  <a:gd name="connsiteX6" fmla="*/ 976099 w 1550968"/>
                  <a:gd name="connsiteY6" fmla="*/ 296583 h 1040380"/>
                  <a:gd name="connsiteX7" fmla="*/ 761787 w 1550968"/>
                  <a:gd name="connsiteY7" fmla="*/ 387070 h 1040380"/>
                  <a:gd name="connsiteX8" fmla="*/ 523662 w 1550968"/>
                  <a:gd name="connsiteY8" fmla="*/ 268009 h 1040380"/>
                  <a:gd name="connsiteX9" fmla="*/ 180975 w 1550968"/>
                  <a:gd name="connsiteY9" fmla="*/ 144184 h 1040380"/>
                  <a:gd name="connsiteX10" fmla="*/ 0 w 1550968"/>
                  <a:gd name="connsiteY10" fmla="*/ 114300 h 1040380"/>
                  <a:gd name="connsiteX0" fmla="*/ 0 w 1550968"/>
                  <a:gd name="connsiteY0" fmla="*/ 114300 h 1039533"/>
                  <a:gd name="connsiteX1" fmla="*/ 1080874 w 1550968"/>
                  <a:gd name="connsiteY1" fmla="*/ 0 h 1039533"/>
                  <a:gd name="connsiteX2" fmla="*/ 1242799 w 1550968"/>
                  <a:gd name="connsiteY2" fmla="*/ 301346 h 1039533"/>
                  <a:gd name="connsiteX3" fmla="*/ 1547600 w 1550968"/>
                  <a:gd name="connsiteY3" fmla="*/ 853794 h 1039533"/>
                  <a:gd name="connsiteX4" fmla="*/ 1347574 w 1550968"/>
                  <a:gd name="connsiteY4" fmla="*/ 749019 h 1039533"/>
                  <a:gd name="connsiteX5" fmla="*/ 1252324 w 1550968"/>
                  <a:gd name="connsiteY5" fmla="*/ 1039533 h 1039533"/>
                  <a:gd name="connsiteX6" fmla="*/ 976099 w 1550968"/>
                  <a:gd name="connsiteY6" fmla="*/ 296583 h 1039533"/>
                  <a:gd name="connsiteX7" fmla="*/ 761787 w 1550968"/>
                  <a:gd name="connsiteY7" fmla="*/ 387070 h 1039533"/>
                  <a:gd name="connsiteX8" fmla="*/ 523662 w 1550968"/>
                  <a:gd name="connsiteY8" fmla="*/ 268009 h 1039533"/>
                  <a:gd name="connsiteX9" fmla="*/ 180975 w 1550968"/>
                  <a:gd name="connsiteY9" fmla="*/ 144184 h 1039533"/>
                  <a:gd name="connsiteX10" fmla="*/ 0 w 1550968"/>
                  <a:gd name="connsiteY10" fmla="*/ 114300 h 1039533"/>
                  <a:gd name="connsiteX0" fmla="*/ 0 w 1550968"/>
                  <a:gd name="connsiteY0" fmla="*/ 114300 h 1039533"/>
                  <a:gd name="connsiteX1" fmla="*/ 1080874 w 1550968"/>
                  <a:gd name="connsiteY1" fmla="*/ 0 h 1039533"/>
                  <a:gd name="connsiteX2" fmla="*/ 1242799 w 1550968"/>
                  <a:gd name="connsiteY2" fmla="*/ 301346 h 1039533"/>
                  <a:gd name="connsiteX3" fmla="*/ 1547600 w 1550968"/>
                  <a:gd name="connsiteY3" fmla="*/ 891894 h 1039533"/>
                  <a:gd name="connsiteX4" fmla="*/ 1347574 w 1550968"/>
                  <a:gd name="connsiteY4" fmla="*/ 749019 h 1039533"/>
                  <a:gd name="connsiteX5" fmla="*/ 1252324 w 1550968"/>
                  <a:gd name="connsiteY5" fmla="*/ 1039533 h 1039533"/>
                  <a:gd name="connsiteX6" fmla="*/ 976099 w 1550968"/>
                  <a:gd name="connsiteY6" fmla="*/ 296583 h 1039533"/>
                  <a:gd name="connsiteX7" fmla="*/ 761787 w 1550968"/>
                  <a:gd name="connsiteY7" fmla="*/ 387070 h 1039533"/>
                  <a:gd name="connsiteX8" fmla="*/ 523662 w 1550968"/>
                  <a:gd name="connsiteY8" fmla="*/ 268009 h 1039533"/>
                  <a:gd name="connsiteX9" fmla="*/ 180975 w 1550968"/>
                  <a:gd name="connsiteY9" fmla="*/ 144184 h 1039533"/>
                  <a:gd name="connsiteX10" fmla="*/ 0 w 1550968"/>
                  <a:gd name="connsiteY10" fmla="*/ 114300 h 1039533"/>
                  <a:gd name="connsiteX0" fmla="*/ 0 w 1578258"/>
                  <a:gd name="connsiteY0" fmla="*/ 114300 h 1039533"/>
                  <a:gd name="connsiteX1" fmla="*/ 1080874 w 1578258"/>
                  <a:gd name="connsiteY1" fmla="*/ 0 h 1039533"/>
                  <a:gd name="connsiteX2" fmla="*/ 1561887 w 1578258"/>
                  <a:gd name="connsiteY2" fmla="*/ 434696 h 1039533"/>
                  <a:gd name="connsiteX3" fmla="*/ 1547600 w 1578258"/>
                  <a:gd name="connsiteY3" fmla="*/ 891894 h 1039533"/>
                  <a:gd name="connsiteX4" fmla="*/ 1347574 w 1578258"/>
                  <a:gd name="connsiteY4" fmla="*/ 749019 h 1039533"/>
                  <a:gd name="connsiteX5" fmla="*/ 1252324 w 1578258"/>
                  <a:gd name="connsiteY5" fmla="*/ 1039533 h 1039533"/>
                  <a:gd name="connsiteX6" fmla="*/ 976099 w 1578258"/>
                  <a:gd name="connsiteY6" fmla="*/ 296583 h 1039533"/>
                  <a:gd name="connsiteX7" fmla="*/ 761787 w 1578258"/>
                  <a:gd name="connsiteY7" fmla="*/ 387070 h 1039533"/>
                  <a:gd name="connsiteX8" fmla="*/ 523662 w 1578258"/>
                  <a:gd name="connsiteY8" fmla="*/ 268009 h 1039533"/>
                  <a:gd name="connsiteX9" fmla="*/ 180975 w 1578258"/>
                  <a:gd name="connsiteY9" fmla="*/ 144184 h 1039533"/>
                  <a:gd name="connsiteX10" fmla="*/ 0 w 1578258"/>
                  <a:gd name="connsiteY10" fmla="*/ 114300 h 1039533"/>
                  <a:gd name="connsiteX0" fmla="*/ 0 w 1578258"/>
                  <a:gd name="connsiteY0" fmla="*/ 104775 h 1030008"/>
                  <a:gd name="connsiteX1" fmla="*/ 995149 w 1578258"/>
                  <a:gd name="connsiteY1" fmla="*/ 0 h 1030008"/>
                  <a:gd name="connsiteX2" fmla="*/ 1561887 w 1578258"/>
                  <a:gd name="connsiteY2" fmla="*/ 425171 h 1030008"/>
                  <a:gd name="connsiteX3" fmla="*/ 1547600 w 1578258"/>
                  <a:gd name="connsiteY3" fmla="*/ 882369 h 1030008"/>
                  <a:gd name="connsiteX4" fmla="*/ 1347574 w 1578258"/>
                  <a:gd name="connsiteY4" fmla="*/ 739494 h 1030008"/>
                  <a:gd name="connsiteX5" fmla="*/ 1252324 w 1578258"/>
                  <a:gd name="connsiteY5" fmla="*/ 1030008 h 1030008"/>
                  <a:gd name="connsiteX6" fmla="*/ 976099 w 1578258"/>
                  <a:gd name="connsiteY6" fmla="*/ 287058 h 1030008"/>
                  <a:gd name="connsiteX7" fmla="*/ 761787 w 1578258"/>
                  <a:gd name="connsiteY7" fmla="*/ 377545 h 1030008"/>
                  <a:gd name="connsiteX8" fmla="*/ 523662 w 1578258"/>
                  <a:gd name="connsiteY8" fmla="*/ 258484 h 1030008"/>
                  <a:gd name="connsiteX9" fmla="*/ 180975 w 1578258"/>
                  <a:gd name="connsiteY9" fmla="*/ 134659 h 1030008"/>
                  <a:gd name="connsiteX10" fmla="*/ 0 w 1578258"/>
                  <a:gd name="connsiteY10" fmla="*/ 104775 h 1030008"/>
                  <a:gd name="connsiteX0" fmla="*/ 0 w 1578258"/>
                  <a:gd name="connsiteY0" fmla="*/ 158007 h 1083240"/>
                  <a:gd name="connsiteX1" fmla="*/ 995149 w 1578258"/>
                  <a:gd name="connsiteY1" fmla="*/ 53232 h 1083240"/>
                  <a:gd name="connsiteX2" fmla="*/ 1561887 w 1578258"/>
                  <a:gd name="connsiteY2" fmla="*/ 478403 h 1083240"/>
                  <a:gd name="connsiteX3" fmla="*/ 1547600 w 1578258"/>
                  <a:gd name="connsiteY3" fmla="*/ 935601 h 1083240"/>
                  <a:gd name="connsiteX4" fmla="*/ 1347574 w 1578258"/>
                  <a:gd name="connsiteY4" fmla="*/ 792726 h 1083240"/>
                  <a:gd name="connsiteX5" fmla="*/ 1252324 w 1578258"/>
                  <a:gd name="connsiteY5" fmla="*/ 1083240 h 1083240"/>
                  <a:gd name="connsiteX6" fmla="*/ 976099 w 1578258"/>
                  <a:gd name="connsiteY6" fmla="*/ 340290 h 1083240"/>
                  <a:gd name="connsiteX7" fmla="*/ 761787 w 1578258"/>
                  <a:gd name="connsiteY7" fmla="*/ 430777 h 1083240"/>
                  <a:gd name="connsiteX8" fmla="*/ 523662 w 1578258"/>
                  <a:gd name="connsiteY8" fmla="*/ 311716 h 1083240"/>
                  <a:gd name="connsiteX9" fmla="*/ 180975 w 1578258"/>
                  <a:gd name="connsiteY9" fmla="*/ 187891 h 1083240"/>
                  <a:gd name="connsiteX10" fmla="*/ 0 w 1578258"/>
                  <a:gd name="connsiteY10" fmla="*/ 158007 h 1083240"/>
                  <a:gd name="connsiteX0" fmla="*/ 0 w 1738619"/>
                  <a:gd name="connsiteY0" fmla="*/ 153127 h 1078360"/>
                  <a:gd name="connsiteX1" fmla="*/ 995149 w 1738619"/>
                  <a:gd name="connsiteY1" fmla="*/ 48352 h 1078360"/>
                  <a:gd name="connsiteX2" fmla="*/ 1561887 w 1738619"/>
                  <a:gd name="connsiteY2" fmla="*/ 473523 h 1078360"/>
                  <a:gd name="connsiteX3" fmla="*/ 1547600 w 1738619"/>
                  <a:gd name="connsiteY3" fmla="*/ 930721 h 1078360"/>
                  <a:gd name="connsiteX4" fmla="*/ 1347574 w 1738619"/>
                  <a:gd name="connsiteY4" fmla="*/ 787846 h 1078360"/>
                  <a:gd name="connsiteX5" fmla="*/ 1252324 w 1738619"/>
                  <a:gd name="connsiteY5" fmla="*/ 1078360 h 1078360"/>
                  <a:gd name="connsiteX6" fmla="*/ 976099 w 1738619"/>
                  <a:gd name="connsiteY6" fmla="*/ 335410 h 1078360"/>
                  <a:gd name="connsiteX7" fmla="*/ 761787 w 1738619"/>
                  <a:gd name="connsiteY7" fmla="*/ 425897 h 1078360"/>
                  <a:gd name="connsiteX8" fmla="*/ 523662 w 1738619"/>
                  <a:gd name="connsiteY8" fmla="*/ 306836 h 1078360"/>
                  <a:gd name="connsiteX9" fmla="*/ 180975 w 1738619"/>
                  <a:gd name="connsiteY9" fmla="*/ 183011 h 1078360"/>
                  <a:gd name="connsiteX10" fmla="*/ 0 w 1738619"/>
                  <a:gd name="connsiteY10" fmla="*/ 153127 h 1078360"/>
                  <a:gd name="connsiteX0" fmla="*/ 0 w 1764382"/>
                  <a:gd name="connsiteY0" fmla="*/ 104775 h 1030008"/>
                  <a:gd name="connsiteX1" fmla="*/ 995149 w 1764382"/>
                  <a:gd name="connsiteY1" fmla="*/ 0 h 1030008"/>
                  <a:gd name="connsiteX2" fmla="*/ 1742862 w 1764382"/>
                  <a:gd name="connsiteY2" fmla="*/ 325156 h 1030008"/>
                  <a:gd name="connsiteX3" fmla="*/ 1561887 w 1764382"/>
                  <a:gd name="connsiteY3" fmla="*/ 425171 h 1030008"/>
                  <a:gd name="connsiteX4" fmla="*/ 1547600 w 1764382"/>
                  <a:gd name="connsiteY4" fmla="*/ 882369 h 1030008"/>
                  <a:gd name="connsiteX5" fmla="*/ 1347574 w 1764382"/>
                  <a:gd name="connsiteY5" fmla="*/ 739494 h 1030008"/>
                  <a:gd name="connsiteX6" fmla="*/ 1252324 w 1764382"/>
                  <a:gd name="connsiteY6" fmla="*/ 1030008 h 1030008"/>
                  <a:gd name="connsiteX7" fmla="*/ 976099 w 1764382"/>
                  <a:gd name="connsiteY7" fmla="*/ 287058 h 1030008"/>
                  <a:gd name="connsiteX8" fmla="*/ 761787 w 1764382"/>
                  <a:gd name="connsiteY8" fmla="*/ 377545 h 1030008"/>
                  <a:gd name="connsiteX9" fmla="*/ 523662 w 1764382"/>
                  <a:gd name="connsiteY9" fmla="*/ 258484 h 1030008"/>
                  <a:gd name="connsiteX10" fmla="*/ 180975 w 1764382"/>
                  <a:gd name="connsiteY10" fmla="*/ 134659 h 1030008"/>
                  <a:gd name="connsiteX11" fmla="*/ 0 w 1764382"/>
                  <a:gd name="connsiteY11" fmla="*/ 104775 h 1030008"/>
                  <a:gd name="connsiteX0" fmla="*/ 0 w 1764382"/>
                  <a:gd name="connsiteY0" fmla="*/ 104775 h 1030008"/>
                  <a:gd name="connsiteX1" fmla="*/ 995149 w 1764382"/>
                  <a:gd name="connsiteY1" fmla="*/ 0 h 1030008"/>
                  <a:gd name="connsiteX2" fmla="*/ 1742862 w 1764382"/>
                  <a:gd name="connsiteY2" fmla="*/ 325156 h 1030008"/>
                  <a:gd name="connsiteX3" fmla="*/ 1561887 w 1764382"/>
                  <a:gd name="connsiteY3" fmla="*/ 425171 h 1030008"/>
                  <a:gd name="connsiteX4" fmla="*/ 1547600 w 1764382"/>
                  <a:gd name="connsiteY4" fmla="*/ 882369 h 1030008"/>
                  <a:gd name="connsiteX5" fmla="*/ 1347574 w 1764382"/>
                  <a:gd name="connsiteY5" fmla="*/ 739494 h 1030008"/>
                  <a:gd name="connsiteX6" fmla="*/ 1252324 w 1764382"/>
                  <a:gd name="connsiteY6" fmla="*/ 1030008 h 1030008"/>
                  <a:gd name="connsiteX7" fmla="*/ 976099 w 1764382"/>
                  <a:gd name="connsiteY7" fmla="*/ 287058 h 1030008"/>
                  <a:gd name="connsiteX8" fmla="*/ 761787 w 1764382"/>
                  <a:gd name="connsiteY8" fmla="*/ 377545 h 1030008"/>
                  <a:gd name="connsiteX9" fmla="*/ 523662 w 1764382"/>
                  <a:gd name="connsiteY9" fmla="*/ 258484 h 1030008"/>
                  <a:gd name="connsiteX10" fmla="*/ 180975 w 1764382"/>
                  <a:gd name="connsiteY10" fmla="*/ 134659 h 1030008"/>
                  <a:gd name="connsiteX11" fmla="*/ 0 w 1764382"/>
                  <a:gd name="connsiteY11" fmla="*/ 104775 h 1030008"/>
                  <a:gd name="connsiteX0" fmla="*/ 0 w 1764382"/>
                  <a:gd name="connsiteY0" fmla="*/ 153001 h 1078234"/>
                  <a:gd name="connsiteX1" fmla="*/ 995149 w 1764382"/>
                  <a:gd name="connsiteY1" fmla="*/ 48226 h 1078234"/>
                  <a:gd name="connsiteX2" fmla="*/ 1742862 w 1764382"/>
                  <a:gd name="connsiteY2" fmla="*/ 373382 h 1078234"/>
                  <a:gd name="connsiteX3" fmla="*/ 1561887 w 1764382"/>
                  <a:gd name="connsiteY3" fmla="*/ 473397 h 1078234"/>
                  <a:gd name="connsiteX4" fmla="*/ 1547600 w 1764382"/>
                  <a:gd name="connsiteY4" fmla="*/ 930595 h 1078234"/>
                  <a:gd name="connsiteX5" fmla="*/ 1347574 w 1764382"/>
                  <a:gd name="connsiteY5" fmla="*/ 787720 h 1078234"/>
                  <a:gd name="connsiteX6" fmla="*/ 1252324 w 1764382"/>
                  <a:gd name="connsiteY6" fmla="*/ 1078234 h 1078234"/>
                  <a:gd name="connsiteX7" fmla="*/ 976099 w 1764382"/>
                  <a:gd name="connsiteY7" fmla="*/ 335284 h 1078234"/>
                  <a:gd name="connsiteX8" fmla="*/ 761787 w 1764382"/>
                  <a:gd name="connsiteY8" fmla="*/ 425771 h 1078234"/>
                  <a:gd name="connsiteX9" fmla="*/ 523662 w 1764382"/>
                  <a:gd name="connsiteY9" fmla="*/ 306710 h 1078234"/>
                  <a:gd name="connsiteX10" fmla="*/ 180975 w 1764382"/>
                  <a:gd name="connsiteY10" fmla="*/ 182885 h 1078234"/>
                  <a:gd name="connsiteX11" fmla="*/ 0 w 176438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42862" h="1078234">
                    <a:moveTo>
                      <a:pt x="0" y="153001"/>
                    </a:moveTo>
                    <a:lnTo>
                      <a:pt x="995149" y="48226"/>
                    </a:lnTo>
                    <a:cubicBezTo>
                      <a:pt x="1192757" y="-66650"/>
                      <a:pt x="1548394" y="16770"/>
                      <a:pt x="1742862" y="373382"/>
                    </a:cubicBezTo>
                    <a:cubicBezTo>
                      <a:pt x="1680155" y="463294"/>
                      <a:pt x="1577762" y="428946"/>
                      <a:pt x="1561887" y="473397"/>
                    </a:cubicBezTo>
                    <a:cubicBezTo>
                      <a:pt x="1606337" y="594265"/>
                      <a:pt x="1546013" y="807564"/>
                      <a:pt x="1547600" y="930595"/>
                    </a:cubicBezTo>
                    <a:cubicBezTo>
                      <a:pt x="1577762" y="1048863"/>
                      <a:pt x="1396787" y="756764"/>
                      <a:pt x="1347574" y="787720"/>
                    </a:cubicBezTo>
                    <a:cubicBezTo>
                      <a:pt x="1298361" y="818676"/>
                      <a:pt x="1284074" y="1044896"/>
                      <a:pt x="1252324" y="1078234"/>
                    </a:cubicBezTo>
                    <a:cubicBezTo>
                      <a:pt x="1188824" y="1058390"/>
                      <a:pt x="1066586" y="442440"/>
                      <a:pt x="976099" y="335284"/>
                    </a:cubicBezTo>
                    <a:cubicBezTo>
                      <a:pt x="1255499" y="1466376"/>
                      <a:pt x="834018" y="560708"/>
                      <a:pt x="761787" y="425771"/>
                    </a:cubicBezTo>
                    <a:cubicBezTo>
                      <a:pt x="877676" y="889321"/>
                      <a:pt x="603001" y="392434"/>
                      <a:pt x="523662" y="306710"/>
                    </a:cubicBezTo>
                    <a:cubicBezTo>
                      <a:pt x="533258" y="479748"/>
                      <a:pt x="723829" y="914723"/>
                      <a:pt x="180975" y="182885"/>
                    </a:cubicBezTo>
                    <a:cubicBezTo>
                      <a:pt x="349250" y="558686"/>
                      <a:pt x="193675" y="663024"/>
                      <a:pt x="0" y="153001"/>
                    </a:cubicBezTo>
                    <a:close/>
                  </a:path>
                </a:pathLst>
              </a:custGeom>
              <a:solidFill>
                <a:srgbClr val="58382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Rectangle 49">
              <a:extLst>
                <a:ext uri="{FF2B5EF4-FFF2-40B4-BE49-F238E27FC236}">
                  <a16:creationId xmlns:a16="http://schemas.microsoft.com/office/drawing/2014/main" id="{1235FF5F-79C5-11DA-73B2-D59DF78B85CF}"/>
                </a:ext>
              </a:extLst>
            </p:cNvPr>
            <p:cNvSpPr/>
            <p:nvPr/>
          </p:nvSpPr>
          <p:spPr>
            <a:xfrm>
              <a:off x="4364016" y="2809954"/>
              <a:ext cx="1211284" cy="390446"/>
            </a:xfrm>
            <a:custGeom>
              <a:avLst/>
              <a:gdLst>
                <a:gd name="connsiteX0" fmla="*/ 0 w 925534"/>
                <a:gd name="connsiteY0" fmla="*/ 0 h 72946"/>
                <a:gd name="connsiteX1" fmla="*/ 925534 w 925534"/>
                <a:gd name="connsiteY1" fmla="*/ 0 h 72946"/>
                <a:gd name="connsiteX2" fmla="*/ 925534 w 925534"/>
                <a:gd name="connsiteY2" fmla="*/ 72946 h 72946"/>
                <a:gd name="connsiteX3" fmla="*/ 0 w 925534"/>
                <a:gd name="connsiteY3" fmla="*/ 72946 h 72946"/>
                <a:gd name="connsiteX4" fmla="*/ 0 w 925534"/>
                <a:gd name="connsiteY4" fmla="*/ 0 h 72946"/>
                <a:gd name="connsiteX0" fmla="*/ 0 w 1122384"/>
                <a:gd name="connsiteY0" fmla="*/ 88900 h 161846"/>
                <a:gd name="connsiteX1" fmla="*/ 1122384 w 1122384"/>
                <a:gd name="connsiteY1" fmla="*/ 0 h 161846"/>
                <a:gd name="connsiteX2" fmla="*/ 925534 w 1122384"/>
                <a:gd name="connsiteY2" fmla="*/ 161846 h 161846"/>
                <a:gd name="connsiteX3" fmla="*/ 0 w 1122384"/>
                <a:gd name="connsiteY3" fmla="*/ 161846 h 161846"/>
                <a:gd name="connsiteX4" fmla="*/ 0 w 1122384"/>
                <a:gd name="connsiteY4" fmla="*/ 88900 h 161846"/>
                <a:gd name="connsiteX0" fmla="*/ 44450 w 1166834"/>
                <a:gd name="connsiteY0" fmla="*/ 88900 h 365046"/>
                <a:gd name="connsiteX1" fmla="*/ 1166834 w 1166834"/>
                <a:gd name="connsiteY1" fmla="*/ 0 h 365046"/>
                <a:gd name="connsiteX2" fmla="*/ 969984 w 1166834"/>
                <a:gd name="connsiteY2" fmla="*/ 161846 h 365046"/>
                <a:gd name="connsiteX3" fmla="*/ 0 w 1166834"/>
                <a:gd name="connsiteY3" fmla="*/ 365046 h 365046"/>
                <a:gd name="connsiteX4" fmla="*/ 44450 w 1166834"/>
                <a:gd name="connsiteY4" fmla="*/ 88900 h 365046"/>
                <a:gd name="connsiteX0" fmla="*/ 44450 w 1166834"/>
                <a:gd name="connsiteY0" fmla="*/ 88900 h 365046"/>
                <a:gd name="connsiteX1" fmla="*/ 1166834 w 1166834"/>
                <a:gd name="connsiteY1" fmla="*/ 0 h 365046"/>
                <a:gd name="connsiteX2" fmla="*/ 969984 w 1166834"/>
                <a:gd name="connsiteY2" fmla="*/ 161846 h 365046"/>
                <a:gd name="connsiteX3" fmla="*/ 0 w 1166834"/>
                <a:gd name="connsiteY3" fmla="*/ 365046 h 365046"/>
                <a:gd name="connsiteX4" fmla="*/ 44450 w 1166834"/>
                <a:gd name="connsiteY4" fmla="*/ 88900 h 365046"/>
                <a:gd name="connsiteX0" fmla="*/ 25400 w 1147784"/>
                <a:gd name="connsiteY0" fmla="*/ 88900 h 390446"/>
                <a:gd name="connsiteX1" fmla="*/ 1147784 w 1147784"/>
                <a:gd name="connsiteY1" fmla="*/ 0 h 390446"/>
                <a:gd name="connsiteX2" fmla="*/ 950934 w 1147784"/>
                <a:gd name="connsiteY2" fmla="*/ 161846 h 390446"/>
                <a:gd name="connsiteX3" fmla="*/ 0 w 1147784"/>
                <a:gd name="connsiteY3" fmla="*/ 390446 h 390446"/>
                <a:gd name="connsiteX4" fmla="*/ 25400 w 1147784"/>
                <a:gd name="connsiteY4" fmla="*/ 88900 h 390446"/>
                <a:gd name="connsiteX0" fmla="*/ 25400 w 1147784"/>
                <a:gd name="connsiteY0" fmla="*/ 88900 h 390446"/>
                <a:gd name="connsiteX1" fmla="*/ 1147784 w 1147784"/>
                <a:gd name="connsiteY1" fmla="*/ 0 h 390446"/>
                <a:gd name="connsiteX2" fmla="*/ 950934 w 1147784"/>
                <a:gd name="connsiteY2" fmla="*/ 161846 h 390446"/>
                <a:gd name="connsiteX3" fmla="*/ 0 w 1147784"/>
                <a:gd name="connsiteY3" fmla="*/ 390446 h 390446"/>
                <a:gd name="connsiteX4" fmla="*/ 25400 w 1147784"/>
                <a:gd name="connsiteY4" fmla="*/ 88900 h 390446"/>
                <a:gd name="connsiteX0" fmla="*/ 0 w 1211284"/>
                <a:gd name="connsiteY0" fmla="*/ 139700 h 390446"/>
                <a:gd name="connsiteX1" fmla="*/ 1211284 w 1211284"/>
                <a:gd name="connsiteY1" fmla="*/ 0 h 390446"/>
                <a:gd name="connsiteX2" fmla="*/ 1014434 w 1211284"/>
                <a:gd name="connsiteY2" fmla="*/ 161846 h 390446"/>
                <a:gd name="connsiteX3" fmla="*/ 63500 w 1211284"/>
                <a:gd name="connsiteY3" fmla="*/ 390446 h 390446"/>
                <a:gd name="connsiteX4" fmla="*/ 0 w 1211284"/>
                <a:gd name="connsiteY4" fmla="*/ 139700 h 390446"/>
                <a:gd name="connsiteX0" fmla="*/ 0 w 1211284"/>
                <a:gd name="connsiteY0" fmla="*/ 139700 h 390446"/>
                <a:gd name="connsiteX1" fmla="*/ 1211284 w 1211284"/>
                <a:gd name="connsiteY1" fmla="*/ 0 h 390446"/>
                <a:gd name="connsiteX2" fmla="*/ 1014434 w 1211284"/>
                <a:gd name="connsiteY2" fmla="*/ 161846 h 390446"/>
                <a:gd name="connsiteX3" fmla="*/ 63500 w 1211284"/>
                <a:gd name="connsiteY3" fmla="*/ 390446 h 390446"/>
                <a:gd name="connsiteX4" fmla="*/ 0 w 1211284"/>
                <a:gd name="connsiteY4" fmla="*/ 139700 h 390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284" h="390446">
                  <a:moveTo>
                    <a:pt x="0" y="139700"/>
                  </a:moveTo>
                  <a:cubicBezTo>
                    <a:pt x="391061" y="-8467"/>
                    <a:pt x="807523" y="46567"/>
                    <a:pt x="1211284" y="0"/>
                  </a:cubicBezTo>
                  <a:lnTo>
                    <a:pt x="1014434" y="161846"/>
                  </a:lnTo>
                  <a:cubicBezTo>
                    <a:pt x="691106" y="229579"/>
                    <a:pt x="526528" y="-64637"/>
                    <a:pt x="63500" y="390446"/>
                  </a:cubicBezTo>
                  <a:lnTo>
                    <a:pt x="0" y="139700"/>
                  </a:lnTo>
                  <a:close/>
                </a:path>
              </a:pathLst>
            </a:custGeom>
            <a:solidFill>
              <a:srgbClr val="5737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36">
              <a:extLst>
                <a:ext uri="{FF2B5EF4-FFF2-40B4-BE49-F238E27FC236}">
                  <a16:creationId xmlns:a16="http://schemas.microsoft.com/office/drawing/2014/main" id="{F3EEFA2C-9FB2-CEF4-61CB-ED9416E4184A}"/>
                </a:ext>
              </a:extLst>
            </p:cNvPr>
            <p:cNvSpPr/>
            <p:nvPr/>
          </p:nvSpPr>
          <p:spPr>
            <a:xfrm>
              <a:off x="2988470" y="530791"/>
              <a:ext cx="570545" cy="262805"/>
            </a:xfrm>
            <a:custGeom>
              <a:avLst/>
              <a:gdLst>
                <a:gd name="connsiteX0" fmla="*/ 0 w 519112"/>
                <a:gd name="connsiteY0" fmla="*/ 0 h 100013"/>
                <a:gd name="connsiteX1" fmla="*/ 519112 w 519112"/>
                <a:gd name="connsiteY1" fmla="*/ 0 h 100013"/>
                <a:gd name="connsiteX2" fmla="*/ 519112 w 519112"/>
                <a:gd name="connsiteY2" fmla="*/ 100013 h 100013"/>
                <a:gd name="connsiteX3" fmla="*/ 0 w 519112"/>
                <a:gd name="connsiteY3" fmla="*/ 100013 h 100013"/>
                <a:gd name="connsiteX4" fmla="*/ 0 w 519112"/>
                <a:gd name="connsiteY4" fmla="*/ 0 h 100013"/>
                <a:gd name="connsiteX0" fmla="*/ 0 w 519112"/>
                <a:gd name="connsiteY0" fmla="*/ 100013 h 100013"/>
                <a:gd name="connsiteX1" fmla="*/ 519112 w 519112"/>
                <a:gd name="connsiteY1" fmla="*/ 0 h 100013"/>
                <a:gd name="connsiteX2" fmla="*/ 519112 w 519112"/>
                <a:gd name="connsiteY2" fmla="*/ 100013 h 100013"/>
                <a:gd name="connsiteX3" fmla="*/ 0 w 519112"/>
                <a:gd name="connsiteY3" fmla="*/ 100013 h 100013"/>
                <a:gd name="connsiteX0" fmla="*/ 0 w 519112"/>
                <a:gd name="connsiteY0" fmla="*/ 100013 h 100013"/>
                <a:gd name="connsiteX1" fmla="*/ 519112 w 519112"/>
                <a:gd name="connsiteY1" fmla="*/ 0 h 100013"/>
                <a:gd name="connsiteX2" fmla="*/ 0 w 519112"/>
                <a:gd name="connsiteY2" fmla="*/ 100013 h 100013"/>
                <a:gd name="connsiteX0" fmla="*/ 0 w 542925"/>
                <a:gd name="connsiteY0" fmla="*/ 102394 h 102394"/>
                <a:gd name="connsiteX1" fmla="*/ 542925 w 542925"/>
                <a:gd name="connsiteY1" fmla="*/ 0 h 102394"/>
                <a:gd name="connsiteX2" fmla="*/ 0 w 542925"/>
                <a:gd name="connsiteY2" fmla="*/ 102394 h 102394"/>
                <a:gd name="connsiteX0" fmla="*/ 0 w 542925"/>
                <a:gd name="connsiteY0" fmla="*/ 188856 h 188856"/>
                <a:gd name="connsiteX1" fmla="*/ 542925 w 542925"/>
                <a:gd name="connsiteY1" fmla="*/ 86462 h 188856"/>
                <a:gd name="connsiteX2" fmla="*/ 0 w 542925"/>
                <a:gd name="connsiteY2" fmla="*/ 188856 h 188856"/>
                <a:gd name="connsiteX0" fmla="*/ 0 w 542925"/>
                <a:gd name="connsiteY0" fmla="*/ 188856 h 268107"/>
                <a:gd name="connsiteX1" fmla="*/ 542925 w 542925"/>
                <a:gd name="connsiteY1" fmla="*/ 86462 h 268107"/>
                <a:gd name="connsiteX2" fmla="*/ 0 w 542925"/>
                <a:gd name="connsiteY2" fmla="*/ 188856 h 268107"/>
                <a:gd name="connsiteX0" fmla="*/ 0 w 542925"/>
                <a:gd name="connsiteY0" fmla="*/ 188856 h 272071"/>
                <a:gd name="connsiteX1" fmla="*/ 542925 w 542925"/>
                <a:gd name="connsiteY1" fmla="*/ 86462 h 272071"/>
                <a:gd name="connsiteX2" fmla="*/ 0 w 542925"/>
                <a:gd name="connsiteY2" fmla="*/ 188856 h 272071"/>
                <a:gd name="connsiteX0" fmla="*/ 0 w 569118"/>
                <a:gd name="connsiteY0" fmla="*/ 188856 h 272071"/>
                <a:gd name="connsiteX1" fmla="*/ 569118 w 569118"/>
                <a:gd name="connsiteY1" fmla="*/ 86462 h 272071"/>
                <a:gd name="connsiteX2" fmla="*/ 0 w 569118"/>
                <a:gd name="connsiteY2" fmla="*/ 188856 h 272071"/>
                <a:gd name="connsiteX0" fmla="*/ 0 w 569118"/>
                <a:gd name="connsiteY0" fmla="*/ 191244 h 274459"/>
                <a:gd name="connsiteX1" fmla="*/ 569118 w 569118"/>
                <a:gd name="connsiteY1" fmla="*/ 88850 h 274459"/>
                <a:gd name="connsiteX2" fmla="*/ 0 w 569118"/>
                <a:gd name="connsiteY2" fmla="*/ 191244 h 274459"/>
                <a:gd name="connsiteX0" fmla="*/ 0 w 569118"/>
                <a:gd name="connsiteY0" fmla="*/ 170566 h 253781"/>
                <a:gd name="connsiteX1" fmla="*/ 569118 w 569118"/>
                <a:gd name="connsiteY1" fmla="*/ 68172 h 253781"/>
                <a:gd name="connsiteX2" fmla="*/ 0 w 569118"/>
                <a:gd name="connsiteY2" fmla="*/ 170566 h 253781"/>
                <a:gd name="connsiteX0" fmla="*/ 0 w 569118"/>
                <a:gd name="connsiteY0" fmla="*/ 170566 h 248585"/>
                <a:gd name="connsiteX1" fmla="*/ 569118 w 569118"/>
                <a:gd name="connsiteY1" fmla="*/ 68172 h 248585"/>
                <a:gd name="connsiteX2" fmla="*/ 0 w 569118"/>
                <a:gd name="connsiteY2" fmla="*/ 170566 h 248585"/>
                <a:gd name="connsiteX0" fmla="*/ 17072 w 587090"/>
                <a:gd name="connsiteY0" fmla="*/ 170566 h 180840"/>
                <a:gd name="connsiteX1" fmla="*/ 586190 w 587090"/>
                <a:gd name="connsiteY1" fmla="*/ 68172 h 180840"/>
                <a:gd name="connsiteX2" fmla="*/ 233765 w 587090"/>
                <a:gd name="connsiteY2" fmla="*/ 146753 h 180840"/>
                <a:gd name="connsiteX3" fmla="*/ 17072 w 587090"/>
                <a:gd name="connsiteY3" fmla="*/ 170566 h 180840"/>
                <a:gd name="connsiteX0" fmla="*/ 0 w 570018"/>
                <a:gd name="connsiteY0" fmla="*/ 170566 h 235500"/>
                <a:gd name="connsiteX1" fmla="*/ 569118 w 570018"/>
                <a:gd name="connsiteY1" fmla="*/ 68172 h 235500"/>
                <a:gd name="connsiteX2" fmla="*/ 216693 w 570018"/>
                <a:gd name="connsiteY2" fmla="*/ 146753 h 235500"/>
                <a:gd name="connsiteX3" fmla="*/ 0 w 570018"/>
                <a:gd name="connsiteY3" fmla="*/ 170566 h 235500"/>
                <a:gd name="connsiteX0" fmla="*/ 0 w 570018"/>
                <a:gd name="connsiteY0" fmla="*/ 166216 h 231150"/>
                <a:gd name="connsiteX1" fmla="*/ 569118 w 570018"/>
                <a:gd name="connsiteY1" fmla="*/ 63822 h 231150"/>
                <a:gd name="connsiteX2" fmla="*/ 216693 w 570018"/>
                <a:gd name="connsiteY2" fmla="*/ 142403 h 231150"/>
                <a:gd name="connsiteX3" fmla="*/ 0 w 570018"/>
                <a:gd name="connsiteY3" fmla="*/ 166216 h 231150"/>
                <a:gd name="connsiteX0" fmla="*/ 0 w 570545"/>
                <a:gd name="connsiteY0" fmla="*/ 166216 h 231150"/>
                <a:gd name="connsiteX1" fmla="*/ 569118 w 570545"/>
                <a:gd name="connsiteY1" fmla="*/ 63822 h 231150"/>
                <a:gd name="connsiteX2" fmla="*/ 216693 w 570545"/>
                <a:gd name="connsiteY2" fmla="*/ 142403 h 231150"/>
                <a:gd name="connsiteX3" fmla="*/ 0 w 570545"/>
                <a:gd name="connsiteY3" fmla="*/ 166216 h 231150"/>
                <a:gd name="connsiteX0" fmla="*/ 0 w 570545"/>
                <a:gd name="connsiteY0" fmla="*/ 197871 h 262805"/>
                <a:gd name="connsiteX1" fmla="*/ 569118 w 570545"/>
                <a:gd name="connsiteY1" fmla="*/ 95477 h 262805"/>
                <a:gd name="connsiteX2" fmla="*/ 216693 w 570545"/>
                <a:gd name="connsiteY2" fmla="*/ 174058 h 262805"/>
                <a:gd name="connsiteX3" fmla="*/ 0 w 570545"/>
                <a:gd name="connsiteY3" fmla="*/ 197871 h 26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545" h="262805">
                  <a:moveTo>
                    <a:pt x="0" y="197871"/>
                  </a:moveTo>
                  <a:cubicBezTo>
                    <a:pt x="50007" y="178027"/>
                    <a:pt x="121443" y="-160905"/>
                    <a:pt x="569118" y="95477"/>
                  </a:cubicBezTo>
                  <a:cubicBezTo>
                    <a:pt x="587771" y="105796"/>
                    <a:pt x="421084" y="204617"/>
                    <a:pt x="216693" y="174058"/>
                  </a:cubicBezTo>
                  <a:cubicBezTo>
                    <a:pt x="121840" y="191124"/>
                    <a:pt x="78582" y="349080"/>
                    <a:pt x="0" y="197871"/>
                  </a:cubicBezTo>
                  <a:close/>
                </a:path>
              </a:pathLst>
            </a:custGeom>
            <a:solidFill>
              <a:srgbClr val="6B44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35">
              <a:extLst>
                <a:ext uri="{FF2B5EF4-FFF2-40B4-BE49-F238E27FC236}">
                  <a16:creationId xmlns:a16="http://schemas.microsoft.com/office/drawing/2014/main" id="{0D69B853-533B-54A7-D0E4-9E766BB2BF3A}"/>
                </a:ext>
              </a:extLst>
            </p:cNvPr>
            <p:cNvSpPr/>
            <p:nvPr/>
          </p:nvSpPr>
          <p:spPr>
            <a:xfrm rot="178178">
              <a:off x="3634933" y="395638"/>
              <a:ext cx="102175" cy="68164"/>
            </a:xfrm>
            <a:custGeom>
              <a:avLst/>
              <a:gdLst>
                <a:gd name="connsiteX0" fmla="*/ 0 w 257175"/>
                <a:gd name="connsiteY0" fmla="*/ 104775 h 209550"/>
                <a:gd name="connsiteX1" fmla="*/ 128588 w 257175"/>
                <a:gd name="connsiteY1" fmla="*/ 0 h 209550"/>
                <a:gd name="connsiteX2" fmla="*/ 257176 w 257175"/>
                <a:gd name="connsiteY2" fmla="*/ 104775 h 209550"/>
                <a:gd name="connsiteX3" fmla="*/ 128588 w 257175"/>
                <a:gd name="connsiteY3" fmla="*/ 209550 h 209550"/>
                <a:gd name="connsiteX4" fmla="*/ 0 w 257175"/>
                <a:gd name="connsiteY4" fmla="*/ 104775 h 209550"/>
                <a:gd name="connsiteX0" fmla="*/ 0 w 257176"/>
                <a:gd name="connsiteY0" fmla="*/ 104775 h 117871"/>
                <a:gd name="connsiteX1" fmla="*/ 128588 w 257176"/>
                <a:gd name="connsiteY1" fmla="*/ 0 h 117871"/>
                <a:gd name="connsiteX2" fmla="*/ 257176 w 257176"/>
                <a:gd name="connsiteY2" fmla="*/ 104775 h 117871"/>
                <a:gd name="connsiteX3" fmla="*/ 0 w 257176"/>
                <a:gd name="connsiteY3" fmla="*/ 104775 h 117871"/>
                <a:gd name="connsiteX0" fmla="*/ 0 w 257176"/>
                <a:gd name="connsiteY0" fmla="*/ 104775 h 126963"/>
                <a:gd name="connsiteX1" fmla="*/ 128588 w 257176"/>
                <a:gd name="connsiteY1" fmla="*/ 0 h 126963"/>
                <a:gd name="connsiteX2" fmla="*/ 257176 w 257176"/>
                <a:gd name="connsiteY2" fmla="*/ 104775 h 126963"/>
                <a:gd name="connsiteX3" fmla="*/ 0 w 257176"/>
                <a:gd name="connsiteY3" fmla="*/ 104775 h 126963"/>
                <a:gd name="connsiteX0" fmla="*/ 7360 w 264536"/>
                <a:gd name="connsiteY0" fmla="*/ 104775 h 140738"/>
                <a:gd name="connsiteX1" fmla="*/ 135948 w 264536"/>
                <a:gd name="connsiteY1" fmla="*/ 0 h 140738"/>
                <a:gd name="connsiteX2" fmla="*/ 264536 w 264536"/>
                <a:gd name="connsiteY2" fmla="*/ 104775 h 140738"/>
                <a:gd name="connsiteX3" fmla="*/ 7360 w 264536"/>
                <a:gd name="connsiteY3" fmla="*/ 104775 h 140738"/>
                <a:gd name="connsiteX0" fmla="*/ 7360 w 264536"/>
                <a:gd name="connsiteY0" fmla="*/ 104775 h 149931"/>
                <a:gd name="connsiteX1" fmla="*/ 135948 w 264536"/>
                <a:gd name="connsiteY1" fmla="*/ 0 h 149931"/>
                <a:gd name="connsiteX2" fmla="*/ 264536 w 264536"/>
                <a:gd name="connsiteY2" fmla="*/ 104775 h 149931"/>
                <a:gd name="connsiteX3" fmla="*/ 7360 w 264536"/>
                <a:gd name="connsiteY3" fmla="*/ 104775 h 149931"/>
                <a:gd name="connsiteX0" fmla="*/ 3340 w 273216"/>
                <a:gd name="connsiteY0" fmla="*/ 105578 h 111600"/>
                <a:gd name="connsiteX1" fmla="*/ 131928 w 273216"/>
                <a:gd name="connsiteY1" fmla="*/ 803 h 111600"/>
                <a:gd name="connsiteX2" fmla="*/ 273216 w 273216"/>
                <a:gd name="connsiteY2" fmla="*/ 73828 h 111600"/>
                <a:gd name="connsiteX3" fmla="*/ 3340 w 273216"/>
                <a:gd name="connsiteY3" fmla="*/ 105578 h 111600"/>
                <a:gd name="connsiteX0" fmla="*/ 4977 w 274853"/>
                <a:gd name="connsiteY0" fmla="*/ 106163 h 112185"/>
                <a:gd name="connsiteX1" fmla="*/ 133565 w 274853"/>
                <a:gd name="connsiteY1" fmla="*/ 1388 h 112185"/>
                <a:gd name="connsiteX2" fmla="*/ 274853 w 274853"/>
                <a:gd name="connsiteY2" fmla="*/ 74413 h 112185"/>
                <a:gd name="connsiteX3" fmla="*/ 4977 w 274853"/>
                <a:gd name="connsiteY3" fmla="*/ 106163 h 11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853" h="112185">
                  <a:moveTo>
                    <a:pt x="4977" y="106163"/>
                  </a:moveTo>
                  <a:cubicBezTo>
                    <a:pt x="-18571" y="93992"/>
                    <a:pt x="44280" y="8886"/>
                    <a:pt x="133565" y="1388"/>
                  </a:cubicBezTo>
                  <a:cubicBezTo>
                    <a:pt x="222850" y="-6110"/>
                    <a:pt x="274853" y="16547"/>
                    <a:pt x="274853" y="74413"/>
                  </a:cubicBezTo>
                  <a:cubicBezTo>
                    <a:pt x="224847" y="114100"/>
                    <a:pt x="28525" y="118334"/>
                    <a:pt x="4977" y="1061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76F1474C-49C3-2DE0-7DE4-25776715D47D}"/>
              </a:ext>
            </a:extLst>
          </p:cNvPr>
          <p:cNvGrpSpPr/>
          <p:nvPr/>
        </p:nvGrpSpPr>
        <p:grpSpPr>
          <a:xfrm>
            <a:off x="7475209" y="1587053"/>
            <a:ext cx="4433093" cy="1630612"/>
            <a:chOff x="4456031" y="4207922"/>
            <a:chExt cx="979207" cy="360179"/>
          </a:xfrm>
        </p:grpSpPr>
        <p:sp>
          <p:nvSpPr>
            <p:cNvPr id="203" name="Rectangle 2">
              <a:extLst>
                <a:ext uri="{FF2B5EF4-FFF2-40B4-BE49-F238E27FC236}">
                  <a16:creationId xmlns:a16="http://schemas.microsoft.com/office/drawing/2014/main" id="{BB000367-38B5-9890-63F2-BE2B6F8DDA3A}"/>
                </a:ext>
              </a:extLst>
            </p:cNvPr>
            <p:cNvSpPr/>
            <p:nvPr/>
          </p:nvSpPr>
          <p:spPr>
            <a:xfrm>
              <a:off x="4456031" y="4207922"/>
              <a:ext cx="979207" cy="360179"/>
            </a:xfrm>
            <a:custGeom>
              <a:avLst/>
              <a:gdLst>
                <a:gd name="connsiteX0" fmla="*/ 0 w 471488"/>
                <a:gd name="connsiteY0" fmla="*/ 0 h 157163"/>
                <a:gd name="connsiteX1" fmla="*/ 471488 w 471488"/>
                <a:gd name="connsiteY1" fmla="*/ 0 h 157163"/>
                <a:gd name="connsiteX2" fmla="*/ 471488 w 471488"/>
                <a:gd name="connsiteY2" fmla="*/ 157163 h 157163"/>
                <a:gd name="connsiteX3" fmla="*/ 0 w 471488"/>
                <a:gd name="connsiteY3" fmla="*/ 157163 h 157163"/>
                <a:gd name="connsiteX4" fmla="*/ 0 w 471488"/>
                <a:gd name="connsiteY4" fmla="*/ 0 h 157163"/>
                <a:gd name="connsiteX0" fmla="*/ 0 w 566738"/>
                <a:gd name="connsiteY0" fmla="*/ 0 h 157163"/>
                <a:gd name="connsiteX1" fmla="*/ 566738 w 566738"/>
                <a:gd name="connsiteY1" fmla="*/ 0 h 157163"/>
                <a:gd name="connsiteX2" fmla="*/ 566738 w 566738"/>
                <a:gd name="connsiteY2" fmla="*/ 157163 h 157163"/>
                <a:gd name="connsiteX3" fmla="*/ 95250 w 566738"/>
                <a:gd name="connsiteY3" fmla="*/ 157163 h 157163"/>
                <a:gd name="connsiteX4" fmla="*/ 0 w 566738"/>
                <a:gd name="connsiteY4" fmla="*/ 0 h 157163"/>
                <a:gd name="connsiteX0" fmla="*/ 15743 w 582481"/>
                <a:gd name="connsiteY0" fmla="*/ 0 h 157163"/>
                <a:gd name="connsiteX1" fmla="*/ 582481 w 582481"/>
                <a:gd name="connsiteY1" fmla="*/ 0 h 157163"/>
                <a:gd name="connsiteX2" fmla="*/ 582481 w 582481"/>
                <a:gd name="connsiteY2" fmla="*/ 157163 h 157163"/>
                <a:gd name="connsiteX3" fmla="*/ 110993 w 582481"/>
                <a:gd name="connsiteY3" fmla="*/ 157163 h 157163"/>
                <a:gd name="connsiteX4" fmla="*/ 15743 w 582481"/>
                <a:gd name="connsiteY4" fmla="*/ 0 h 157163"/>
                <a:gd name="connsiteX0" fmla="*/ 60592 w 627330"/>
                <a:gd name="connsiteY0" fmla="*/ 0 h 157163"/>
                <a:gd name="connsiteX1" fmla="*/ 627330 w 627330"/>
                <a:gd name="connsiteY1" fmla="*/ 0 h 157163"/>
                <a:gd name="connsiteX2" fmla="*/ 627330 w 627330"/>
                <a:gd name="connsiteY2" fmla="*/ 157163 h 157163"/>
                <a:gd name="connsiteX3" fmla="*/ 155842 w 627330"/>
                <a:gd name="connsiteY3" fmla="*/ 157163 h 157163"/>
                <a:gd name="connsiteX4" fmla="*/ 17731 w 627330"/>
                <a:gd name="connsiteY4" fmla="*/ 133350 h 157163"/>
                <a:gd name="connsiteX5" fmla="*/ 60592 w 627330"/>
                <a:gd name="connsiteY5" fmla="*/ 0 h 157163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174892 w 627330"/>
                <a:gd name="connsiteY3" fmla="*/ 228600 h 228600"/>
                <a:gd name="connsiteX4" fmla="*/ 17731 w 627330"/>
                <a:gd name="connsiteY4" fmla="*/ 133350 h 228600"/>
                <a:gd name="connsiteX5" fmla="*/ 60592 w 627330"/>
                <a:gd name="connsiteY5" fmla="*/ 0 h 228600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291574 w 627330"/>
                <a:gd name="connsiteY3" fmla="*/ 192880 h 228600"/>
                <a:gd name="connsiteX4" fmla="*/ 174892 w 627330"/>
                <a:gd name="connsiteY4" fmla="*/ 228600 h 228600"/>
                <a:gd name="connsiteX5" fmla="*/ 17731 w 627330"/>
                <a:gd name="connsiteY5" fmla="*/ 133350 h 228600"/>
                <a:gd name="connsiteX6" fmla="*/ 60592 w 627330"/>
                <a:gd name="connsiteY6" fmla="*/ 0 h 228600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453499 w 627330"/>
                <a:gd name="connsiteY3" fmla="*/ 157162 h 228600"/>
                <a:gd name="connsiteX4" fmla="*/ 291574 w 627330"/>
                <a:gd name="connsiteY4" fmla="*/ 192880 h 228600"/>
                <a:gd name="connsiteX5" fmla="*/ 174892 w 627330"/>
                <a:gd name="connsiteY5" fmla="*/ 228600 h 228600"/>
                <a:gd name="connsiteX6" fmla="*/ 17731 w 627330"/>
                <a:gd name="connsiteY6" fmla="*/ 133350 h 228600"/>
                <a:gd name="connsiteX7" fmla="*/ 60592 w 627330"/>
                <a:gd name="connsiteY7" fmla="*/ 0 h 228600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603518 w 627330"/>
                <a:gd name="connsiteY3" fmla="*/ 219074 h 228600"/>
                <a:gd name="connsiteX4" fmla="*/ 453499 w 627330"/>
                <a:gd name="connsiteY4" fmla="*/ 157162 h 228600"/>
                <a:gd name="connsiteX5" fmla="*/ 291574 w 627330"/>
                <a:gd name="connsiteY5" fmla="*/ 192880 h 228600"/>
                <a:gd name="connsiteX6" fmla="*/ 174892 w 627330"/>
                <a:gd name="connsiteY6" fmla="*/ 228600 h 228600"/>
                <a:gd name="connsiteX7" fmla="*/ 17731 w 627330"/>
                <a:gd name="connsiteY7" fmla="*/ 133350 h 228600"/>
                <a:gd name="connsiteX8" fmla="*/ 60592 w 627330"/>
                <a:gd name="connsiteY8" fmla="*/ 0 h 228600"/>
                <a:gd name="connsiteX0" fmla="*/ 60592 w 782111"/>
                <a:gd name="connsiteY0" fmla="*/ 0 h 228600"/>
                <a:gd name="connsiteX1" fmla="*/ 627330 w 782111"/>
                <a:gd name="connsiteY1" fmla="*/ 0 h 228600"/>
                <a:gd name="connsiteX2" fmla="*/ 782111 w 782111"/>
                <a:gd name="connsiteY2" fmla="*/ 195263 h 228600"/>
                <a:gd name="connsiteX3" fmla="*/ 603518 w 782111"/>
                <a:gd name="connsiteY3" fmla="*/ 219074 h 228600"/>
                <a:gd name="connsiteX4" fmla="*/ 453499 w 782111"/>
                <a:gd name="connsiteY4" fmla="*/ 157162 h 228600"/>
                <a:gd name="connsiteX5" fmla="*/ 291574 w 782111"/>
                <a:gd name="connsiteY5" fmla="*/ 192880 h 228600"/>
                <a:gd name="connsiteX6" fmla="*/ 174892 w 782111"/>
                <a:gd name="connsiteY6" fmla="*/ 228600 h 228600"/>
                <a:gd name="connsiteX7" fmla="*/ 17731 w 782111"/>
                <a:gd name="connsiteY7" fmla="*/ 133350 h 228600"/>
                <a:gd name="connsiteX8" fmla="*/ 60592 w 782111"/>
                <a:gd name="connsiteY8" fmla="*/ 0 h 228600"/>
                <a:gd name="connsiteX0" fmla="*/ 60592 w 829737"/>
                <a:gd name="connsiteY0" fmla="*/ 0 h 228600"/>
                <a:gd name="connsiteX1" fmla="*/ 627330 w 829737"/>
                <a:gd name="connsiteY1" fmla="*/ 0 h 228600"/>
                <a:gd name="connsiteX2" fmla="*/ 829737 w 829737"/>
                <a:gd name="connsiteY2" fmla="*/ 150018 h 228600"/>
                <a:gd name="connsiteX3" fmla="*/ 782111 w 829737"/>
                <a:gd name="connsiteY3" fmla="*/ 195263 h 228600"/>
                <a:gd name="connsiteX4" fmla="*/ 603518 w 829737"/>
                <a:gd name="connsiteY4" fmla="*/ 219074 h 228600"/>
                <a:gd name="connsiteX5" fmla="*/ 453499 w 829737"/>
                <a:gd name="connsiteY5" fmla="*/ 157162 h 228600"/>
                <a:gd name="connsiteX6" fmla="*/ 291574 w 829737"/>
                <a:gd name="connsiteY6" fmla="*/ 192880 h 228600"/>
                <a:gd name="connsiteX7" fmla="*/ 174892 w 829737"/>
                <a:gd name="connsiteY7" fmla="*/ 228600 h 228600"/>
                <a:gd name="connsiteX8" fmla="*/ 17731 w 829737"/>
                <a:gd name="connsiteY8" fmla="*/ 133350 h 228600"/>
                <a:gd name="connsiteX9" fmla="*/ 60592 w 829737"/>
                <a:gd name="connsiteY9" fmla="*/ 0 h 228600"/>
                <a:gd name="connsiteX0" fmla="*/ 60592 w 829737"/>
                <a:gd name="connsiteY0" fmla="*/ 0 h 228600"/>
                <a:gd name="connsiteX1" fmla="*/ 627330 w 829737"/>
                <a:gd name="connsiteY1" fmla="*/ 0 h 228600"/>
                <a:gd name="connsiteX2" fmla="*/ 805924 w 829737"/>
                <a:gd name="connsiteY2" fmla="*/ 85724 h 228600"/>
                <a:gd name="connsiteX3" fmla="*/ 829737 w 829737"/>
                <a:gd name="connsiteY3" fmla="*/ 150018 h 228600"/>
                <a:gd name="connsiteX4" fmla="*/ 782111 w 829737"/>
                <a:gd name="connsiteY4" fmla="*/ 195263 h 228600"/>
                <a:gd name="connsiteX5" fmla="*/ 603518 w 829737"/>
                <a:gd name="connsiteY5" fmla="*/ 219074 h 228600"/>
                <a:gd name="connsiteX6" fmla="*/ 453499 w 829737"/>
                <a:gd name="connsiteY6" fmla="*/ 157162 h 228600"/>
                <a:gd name="connsiteX7" fmla="*/ 291574 w 829737"/>
                <a:gd name="connsiteY7" fmla="*/ 192880 h 228600"/>
                <a:gd name="connsiteX8" fmla="*/ 174892 w 829737"/>
                <a:gd name="connsiteY8" fmla="*/ 228600 h 228600"/>
                <a:gd name="connsiteX9" fmla="*/ 17731 w 829737"/>
                <a:gd name="connsiteY9" fmla="*/ 133350 h 228600"/>
                <a:gd name="connsiteX10" fmla="*/ 60592 w 829737"/>
                <a:gd name="connsiteY10" fmla="*/ 0 h 228600"/>
                <a:gd name="connsiteX0" fmla="*/ 60592 w 829737"/>
                <a:gd name="connsiteY0" fmla="*/ 7144 h 235744"/>
                <a:gd name="connsiteX1" fmla="*/ 655905 w 829737"/>
                <a:gd name="connsiteY1" fmla="*/ 0 h 235744"/>
                <a:gd name="connsiteX2" fmla="*/ 805924 w 829737"/>
                <a:gd name="connsiteY2" fmla="*/ 92868 h 235744"/>
                <a:gd name="connsiteX3" fmla="*/ 829737 w 829737"/>
                <a:gd name="connsiteY3" fmla="*/ 157162 h 235744"/>
                <a:gd name="connsiteX4" fmla="*/ 782111 w 829737"/>
                <a:gd name="connsiteY4" fmla="*/ 202407 h 235744"/>
                <a:gd name="connsiteX5" fmla="*/ 603518 w 829737"/>
                <a:gd name="connsiteY5" fmla="*/ 226218 h 235744"/>
                <a:gd name="connsiteX6" fmla="*/ 453499 w 829737"/>
                <a:gd name="connsiteY6" fmla="*/ 164306 h 235744"/>
                <a:gd name="connsiteX7" fmla="*/ 291574 w 829737"/>
                <a:gd name="connsiteY7" fmla="*/ 200024 h 235744"/>
                <a:gd name="connsiteX8" fmla="*/ 174892 w 829737"/>
                <a:gd name="connsiteY8" fmla="*/ 235744 h 235744"/>
                <a:gd name="connsiteX9" fmla="*/ 17731 w 829737"/>
                <a:gd name="connsiteY9" fmla="*/ 140494 h 235744"/>
                <a:gd name="connsiteX10" fmla="*/ 60592 w 829737"/>
                <a:gd name="connsiteY10" fmla="*/ 7144 h 235744"/>
                <a:gd name="connsiteX0" fmla="*/ 60592 w 829737"/>
                <a:gd name="connsiteY0" fmla="*/ 26195 h 254795"/>
                <a:gd name="connsiteX1" fmla="*/ 513031 w 829737"/>
                <a:gd name="connsiteY1" fmla="*/ 0 h 254795"/>
                <a:gd name="connsiteX2" fmla="*/ 655905 w 829737"/>
                <a:gd name="connsiteY2" fmla="*/ 19051 h 254795"/>
                <a:gd name="connsiteX3" fmla="*/ 805924 w 829737"/>
                <a:gd name="connsiteY3" fmla="*/ 111919 h 254795"/>
                <a:gd name="connsiteX4" fmla="*/ 829737 w 829737"/>
                <a:gd name="connsiteY4" fmla="*/ 176213 h 254795"/>
                <a:gd name="connsiteX5" fmla="*/ 782111 w 829737"/>
                <a:gd name="connsiteY5" fmla="*/ 221458 h 254795"/>
                <a:gd name="connsiteX6" fmla="*/ 603518 w 829737"/>
                <a:gd name="connsiteY6" fmla="*/ 245269 h 254795"/>
                <a:gd name="connsiteX7" fmla="*/ 453499 w 829737"/>
                <a:gd name="connsiteY7" fmla="*/ 183357 h 254795"/>
                <a:gd name="connsiteX8" fmla="*/ 291574 w 829737"/>
                <a:gd name="connsiteY8" fmla="*/ 219075 h 254795"/>
                <a:gd name="connsiteX9" fmla="*/ 174892 w 829737"/>
                <a:gd name="connsiteY9" fmla="*/ 254795 h 254795"/>
                <a:gd name="connsiteX10" fmla="*/ 17731 w 829737"/>
                <a:gd name="connsiteY10" fmla="*/ 159545 h 254795"/>
                <a:gd name="connsiteX11" fmla="*/ 60592 w 829737"/>
                <a:gd name="connsiteY11" fmla="*/ 26195 h 254795"/>
                <a:gd name="connsiteX0" fmla="*/ 60592 w 829737"/>
                <a:gd name="connsiteY0" fmla="*/ 48143 h 276743"/>
                <a:gd name="connsiteX1" fmla="*/ 310624 w 829737"/>
                <a:gd name="connsiteY1" fmla="*/ 518 h 276743"/>
                <a:gd name="connsiteX2" fmla="*/ 513031 w 829737"/>
                <a:gd name="connsiteY2" fmla="*/ 21948 h 276743"/>
                <a:gd name="connsiteX3" fmla="*/ 655905 w 829737"/>
                <a:gd name="connsiteY3" fmla="*/ 40999 h 276743"/>
                <a:gd name="connsiteX4" fmla="*/ 805924 w 829737"/>
                <a:gd name="connsiteY4" fmla="*/ 133867 h 276743"/>
                <a:gd name="connsiteX5" fmla="*/ 829737 w 829737"/>
                <a:gd name="connsiteY5" fmla="*/ 198161 h 276743"/>
                <a:gd name="connsiteX6" fmla="*/ 782111 w 829737"/>
                <a:gd name="connsiteY6" fmla="*/ 243406 h 276743"/>
                <a:gd name="connsiteX7" fmla="*/ 603518 w 829737"/>
                <a:gd name="connsiteY7" fmla="*/ 267217 h 276743"/>
                <a:gd name="connsiteX8" fmla="*/ 453499 w 829737"/>
                <a:gd name="connsiteY8" fmla="*/ 205305 h 276743"/>
                <a:gd name="connsiteX9" fmla="*/ 291574 w 829737"/>
                <a:gd name="connsiteY9" fmla="*/ 241023 h 276743"/>
                <a:gd name="connsiteX10" fmla="*/ 174892 w 829737"/>
                <a:gd name="connsiteY10" fmla="*/ 276743 h 276743"/>
                <a:gd name="connsiteX11" fmla="*/ 17731 w 829737"/>
                <a:gd name="connsiteY11" fmla="*/ 181493 h 276743"/>
                <a:gd name="connsiteX12" fmla="*/ 60592 w 829737"/>
                <a:gd name="connsiteY12" fmla="*/ 48143 h 276743"/>
                <a:gd name="connsiteX0" fmla="*/ 60126 w 829271"/>
                <a:gd name="connsiteY0" fmla="*/ 48143 h 276743"/>
                <a:gd name="connsiteX1" fmla="*/ 310158 w 829271"/>
                <a:gd name="connsiteY1" fmla="*/ 518 h 276743"/>
                <a:gd name="connsiteX2" fmla="*/ 512565 w 829271"/>
                <a:gd name="connsiteY2" fmla="*/ 21948 h 276743"/>
                <a:gd name="connsiteX3" fmla="*/ 655439 w 829271"/>
                <a:gd name="connsiteY3" fmla="*/ 40999 h 276743"/>
                <a:gd name="connsiteX4" fmla="*/ 805458 w 829271"/>
                <a:gd name="connsiteY4" fmla="*/ 133867 h 276743"/>
                <a:gd name="connsiteX5" fmla="*/ 829271 w 829271"/>
                <a:gd name="connsiteY5" fmla="*/ 198161 h 276743"/>
                <a:gd name="connsiteX6" fmla="*/ 781645 w 829271"/>
                <a:gd name="connsiteY6" fmla="*/ 243406 h 276743"/>
                <a:gd name="connsiteX7" fmla="*/ 603052 w 829271"/>
                <a:gd name="connsiteY7" fmla="*/ 267217 h 276743"/>
                <a:gd name="connsiteX8" fmla="*/ 453033 w 829271"/>
                <a:gd name="connsiteY8" fmla="*/ 205305 h 276743"/>
                <a:gd name="connsiteX9" fmla="*/ 291108 w 829271"/>
                <a:gd name="connsiteY9" fmla="*/ 241023 h 276743"/>
                <a:gd name="connsiteX10" fmla="*/ 174426 w 829271"/>
                <a:gd name="connsiteY10" fmla="*/ 276743 h 276743"/>
                <a:gd name="connsiteX11" fmla="*/ 17265 w 829271"/>
                <a:gd name="connsiteY11" fmla="*/ 181493 h 276743"/>
                <a:gd name="connsiteX12" fmla="*/ 7740 w 829271"/>
                <a:gd name="connsiteY12" fmla="*/ 64812 h 276743"/>
                <a:gd name="connsiteX13" fmla="*/ 60126 w 829271"/>
                <a:gd name="connsiteY13" fmla="*/ 48143 h 276743"/>
                <a:gd name="connsiteX0" fmla="*/ 60126 w 829271"/>
                <a:gd name="connsiteY0" fmla="*/ 63863 h 292463"/>
                <a:gd name="connsiteX1" fmla="*/ 310158 w 829271"/>
                <a:gd name="connsiteY1" fmla="*/ 16238 h 292463"/>
                <a:gd name="connsiteX2" fmla="*/ 512565 w 829271"/>
                <a:gd name="connsiteY2" fmla="*/ 37668 h 292463"/>
                <a:gd name="connsiteX3" fmla="*/ 655439 w 829271"/>
                <a:gd name="connsiteY3" fmla="*/ 56719 h 292463"/>
                <a:gd name="connsiteX4" fmla="*/ 805458 w 829271"/>
                <a:gd name="connsiteY4" fmla="*/ 149587 h 292463"/>
                <a:gd name="connsiteX5" fmla="*/ 829271 w 829271"/>
                <a:gd name="connsiteY5" fmla="*/ 213881 h 292463"/>
                <a:gd name="connsiteX6" fmla="*/ 781645 w 829271"/>
                <a:gd name="connsiteY6" fmla="*/ 259126 h 292463"/>
                <a:gd name="connsiteX7" fmla="*/ 603052 w 829271"/>
                <a:gd name="connsiteY7" fmla="*/ 282937 h 292463"/>
                <a:gd name="connsiteX8" fmla="*/ 453033 w 829271"/>
                <a:gd name="connsiteY8" fmla="*/ 221025 h 292463"/>
                <a:gd name="connsiteX9" fmla="*/ 291108 w 829271"/>
                <a:gd name="connsiteY9" fmla="*/ 256743 h 292463"/>
                <a:gd name="connsiteX10" fmla="*/ 174426 w 829271"/>
                <a:gd name="connsiteY10" fmla="*/ 292463 h 292463"/>
                <a:gd name="connsiteX11" fmla="*/ 17265 w 829271"/>
                <a:gd name="connsiteY11" fmla="*/ 197213 h 292463"/>
                <a:gd name="connsiteX12" fmla="*/ 7740 w 829271"/>
                <a:gd name="connsiteY12" fmla="*/ 80532 h 292463"/>
                <a:gd name="connsiteX13" fmla="*/ 60126 w 829271"/>
                <a:gd name="connsiteY13" fmla="*/ 63863 h 292463"/>
                <a:gd name="connsiteX0" fmla="*/ 60126 w 829271"/>
                <a:gd name="connsiteY0" fmla="*/ 75250 h 303850"/>
                <a:gd name="connsiteX1" fmla="*/ 310158 w 829271"/>
                <a:gd name="connsiteY1" fmla="*/ 27625 h 303850"/>
                <a:gd name="connsiteX2" fmla="*/ 512565 w 829271"/>
                <a:gd name="connsiteY2" fmla="*/ 49055 h 303850"/>
                <a:gd name="connsiteX3" fmla="*/ 655439 w 829271"/>
                <a:gd name="connsiteY3" fmla="*/ 68106 h 303850"/>
                <a:gd name="connsiteX4" fmla="*/ 805458 w 829271"/>
                <a:gd name="connsiteY4" fmla="*/ 160974 h 303850"/>
                <a:gd name="connsiteX5" fmla="*/ 829271 w 829271"/>
                <a:gd name="connsiteY5" fmla="*/ 225268 h 303850"/>
                <a:gd name="connsiteX6" fmla="*/ 781645 w 829271"/>
                <a:gd name="connsiteY6" fmla="*/ 270513 h 303850"/>
                <a:gd name="connsiteX7" fmla="*/ 603052 w 829271"/>
                <a:gd name="connsiteY7" fmla="*/ 294324 h 303850"/>
                <a:gd name="connsiteX8" fmla="*/ 453033 w 829271"/>
                <a:gd name="connsiteY8" fmla="*/ 232412 h 303850"/>
                <a:gd name="connsiteX9" fmla="*/ 291108 w 829271"/>
                <a:gd name="connsiteY9" fmla="*/ 268130 h 303850"/>
                <a:gd name="connsiteX10" fmla="*/ 174426 w 829271"/>
                <a:gd name="connsiteY10" fmla="*/ 303850 h 303850"/>
                <a:gd name="connsiteX11" fmla="*/ 17265 w 829271"/>
                <a:gd name="connsiteY11" fmla="*/ 208600 h 303850"/>
                <a:gd name="connsiteX12" fmla="*/ 7740 w 829271"/>
                <a:gd name="connsiteY12" fmla="*/ 91919 h 303850"/>
                <a:gd name="connsiteX13" fmla="*/ 60126 w 829271"/>
                <a:gd name="connsiteY13" fmla="*/ 75250 h 303850"/>
                <a:gd name="connsiteX0" fmla="*/ 60126 w 829271"/>
                <a:gd name="connsiteY0" fmla="*/ 75250 h 303850"/>
                <a:gd name="connsiteX1" fmla="*/ 310158 w 829271"/>
                <a:gd name="connsiteY1" fmla="*/ 27625 h 303850"/>
                <a:gd name="connsiteX2" fmla="*/ 512565 w 829271"/>
                <a:gd name="connsiteY2" fmla="*/ 49055 h 303850"/>
                <a:gd name="connsiteX3" fmla="*/ 655439 w 829271"/>
                <a:gd name="connsiteY3" fmla="*/ 68106 h 303850"/>
                <a:gd name="connsiteX4" fmla="*/ 805458 w 829271"/>
                <a:gd name="connsiteY4" fmla="*/ 160974 h 303850"/>
                <a:gd name="connsiteX5" fmla="*/ 829271 w 829271"/>
                <a:gd name="connsiteY5" fmla="*/ 225268 h 303850"/>
                <a:gd name="connsiteX6" fmla="*/ 781645 w 829271"/>
                <a:gd name="connsiteY6" fmla="*/ 270513 h 303850"/>
                <a:gd name="connsiteX7" fmla="*/ 603052 w 829271"/>
                <a:gd name="connsiteY7" fmla="*/ 294324 h 303850"/>
                <a:gd name="connsiteX8" fmla="*/ 453033 w 829271"/>
                <a:gd name="connsiteY8" fmla="*/ 232412 h 303850"/>
                <a:gd name="connsiteX9" fmla="*/ 291108 w 829271"/>
                <a:gd name="connsiteY9" fmla="*/ 268130 h 303850"/>
                <a:gd name="connsiteX10" fmla="*/ 174426 w 829271"/>
                <a:gd name="connsiteY10" fmla="*/ 303850 h 303850"/>
                <a:gd name="connsiteX11" fmla="*/ 17265 w 829271"/>
                <a:gd name="connsiteY11" fmla="*/ 208600 h 303850"/>
                <a:gd name="connsiteX12" fmla="*/ 7740 w 829271"/>
                <a:gd name="connsiteY12" fmla="*/ 91919 h 303850"/>
                <a:gd name="connsiteX13" fmla="*/ 60126 w 829271"/>
                <a:gd name="connsiteY13" fmla="*/ 75250 h 303850"/>
                <a:gd name="connsiteX0" fmla="*/ 60126 w 829271"/>
                <a:gd name="connsiteY0" fmla="*/ 76992 h 305592"/>
                <a:gd name="connsiteX1" fmla="*/ 310158 w 829271"/>
                <a:gd name="connsiteY1" fmla="*/ 29367 h 305592"/>
                <a:gd name="connsiteX2" fmla="*/ 512565 w 829271"/>
                <a:gd name="connsiteY2" fmla="*/ 50797 h 305592"/>
                <a:gd name="connsiteX3" fmla="*/ 655439 w 829271"/>
                <a:gd name="connsiteY3" fmla="*/ 69848 h 305592"/>
                <a:gd name="connsiteX4" fmla="*/ 805458 w 829271"/>
                <a:gd name="connsiteY4" fmla="*/ 162716 h 305592"/>
                <a:gd name="connsiteX5" fmla="*/ 829271 w 829271"/>
                <a:gd name="connsiteY5" fmla="*/ 227010 h 305592"/>
                <a:gd name="connsiteX6" fmla="*/ 781645 w 829271"/>
                <a:gd name="connsiteY6" fmla="*/ 272255 h 305592"/>
                <a:gd name="connsiteX7" fmla="*/ 603052 w 829271"/>
                <a:gd name="connsiteY7" fmla="*/ 296066 h 305592"/>
                <a:gd name="connsiteX8" fmla="*/ 453033 w 829271"/>
                <a:gd name="connsiteY8" fmla="*/ 234154 h 305592"/>
                <a:gd name="connsiteX9" fmla="*/ 291108 w 829271"/>
                <a:gd name="connsiteY9" fmla="*/ 269872 h 305592"/>
                <a:gd name="connsiteX10" fmla="*/ 174426 w 829271"/>
                <a:gd name="connsiteY10" fmla="*/ 305592 h 305592"/>
                <a:gd name="connsiteX11" fmla="*/ 17265 w 829271"/>
                <a:gd name="connsiteY11" fmla="*/ 210342 h 305592"/>
                <a:gd name="connsiteX12" fmla="*/ 7740 w 829271"/>
                <a:gd name="connsiteY12" fmla="*/ 93661 h 305592"/>
                <a:gd name="connsiteX13" fmla="*/ 60126 w 829271"/>
                <a:gd name="connsiteY13" fmla="*/ 76992 h 305592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73245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73245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73245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58958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58958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36765"/>
                <a:gd name="connsiteY0" fmla="*/ 80389 h 308989"/>
                <a:gd name="connsiteX1" fmla="*/ 310158 w 836765"/>
                <a:gd name="connsiteY1" fmla="*/ 32764 h 308989"/>
                <a:gd name="connsiteX2" fmla="*/ 517328 w 836765"/>
                <a:gd name="connsiteY2" fmla="*/ 44669 h 308989"/>
                <a:gd name="connsiteX3" fmla="*/ 655439 w 836765"/>
                <a:gd name="connsiteY3" fmla="*/ 58958 h 308989"/>
                <a:gd name="connsiteX4" fmla="*/ 819746 w 836765"/>
                <a:gd name="connsiteY4" fmla="*/ 144682 h 308989"/>
                <a:gd name="connsiteX5" fmla="*/ 829271 w 836765"/>
                <a:gd name="connsiteY5" fmla="*/ 230407 h 308989"/>
                <a:gd name="connsiteX6" fmla="*/ 781645 w 836765"/>
                <a:gd name="connsiteY6" fmla="*/ 275652 h 308989"/>
                <a:gd name="connsiteX7" fmla="*/ 603052 w 836765"/>
                <a:gd name="connsiteY7" fmla="*/ 299463 h 308989"/>
                <a:gd name="connsiteX8" fmla="*/ 453033 w 836765"/>
                <a:gd name="connsiteY8" fmla="*/ 237551 h 308989"/>
                <a:gd name="connsiteX9" fmla="*/ 291108 w 836765"/>
                <a:gd name="connsiteY9" fmla="*/ 273269 h 308989"/>
                <a:gd name="connsiteX10" fmla="*/ 174426 w 836765"/>
                <a:gd name="connsiteY10" fmla="*/ 308989 h 308989"/>
                <a:gd name="connsiteX11" fmla="*/ 17265 w 836765"/>
                <a:gd name="connsiteY11" fmla="*/ 213739 h 308989"/>
                <a:gd name="connsiteX12" fmla="*/ 7740 w 836765"/>
                <a:gd name="connsiteY12" fmla="*/ 97058 h 308989"/>
                <a:gd name="connsiteX13" fmla="*/ 60126 w 836765"/>
                <a:gd name="connsiteY13" fmla="*/ 80389 h 308989"/>
                <a:gd name="connsiteX0" fmla="*/ 60126 w 925436"/>
                <a:gd name="connsiteY0" fmla="*/ 80389 h 308989"/>
                <a:gd name="connsiteX1" fmla="*/ 310158 w 925436"/>
                <a:gd name="connsiteY1" fmla="*/ 32764 h 308989"/>
                <a:gd name="connsiteX2" fmla="*/ 517328 w 925436"/>
                <a:gd name="connsiteY2" fmla="*/ 44669 h 308989"/>
                <a:gd name="connsiteX3" fmla="*/ 655439 w 925436"/>
                <a:gd name="connsiteY3" fmla="*/ 58958 h 308989"/>
                <a:gd name="connsiteX4" fmla="*/ 819746 w 925436"/>
                <a:gd name="connsiteY4" fmla="*/ 144682 h 308989"/>
                <a:gd name="connsiteX5" fmla="*/ 829271 w 925436"/>
                <a:gd name="connsiteY5" fmla="*/ 230407 h 308989"/>
                <a:gd name="connsiteX6" fmla="*/ 781645 w 925436"/>
                <a:gd name="connsiteY6" fmla="*/ 275652 h 308989"/>
                <a:gd name="connsiteX7" fmla="*/ 603052 w 925436"/>
                <a:gd name="connsiteY7" fmla="*/ 299463 h 308989"/>
                <a:gd name="connsiteX8" fmla="*/ 453033 w 925436"/>
                <a:gd name="connsiteY8" fmla="*/ 237551 h 308989"/>
                <a:gd name="connsiteX9" fmla="*/ 291108 w 925436"/>
                <a:gd name="connsiteY9" fmla="*/ 273269 h 308989"/>
                <a:gd name="connsiteX10" fmla="*/ 174426 w 925436"/>
                <a:gd name="connsiteY10" fmla="*/ 308989 h 308989"/>
                <a:gd name="connsiteX11" fmla="*/ 17265 w 925436"/>
                <a:gd name="connsiteY11" fmla="*/ 213739 h 308989"/>
                <a:gd name="connsiteX12" fmla="*/ 7740 w 925436"/>
                <a:gd name="connsiteY12" fmla="*/ 97058 h 308989"/>
                <a:gd name="connsiteX13" fmla="*/ 60126 w 925436"/>
                <a:gd name="connsiteY13" fmla="*/ 80389 h 308989"/>
                <a:gd name="connsiteX0" fmla="*/ 60126 w 932890"/>
                <a:gd name="connsiteY0" fmla="*/ 80389 h 308989"/>
                <a:gd name="connsiteX1" fmla="*/ 310158 w 932890"/>
                <a:gd name="connsiteY1" fmla="*/ 32764 h 308989"/>
                <a:gd name="connsiteX2" fmla="*/ 517328 w 932890"/>
                <a:gd name="connsiteY2" fmla="*/ 44669 h 308989"/>
                <a:gd name="connsiteX3" fmla="*/ 655439 w 932890"/>
                <a:gd name="connsiteY3" fmla="*/ 58958 h 308989"/>
                <a:gd name="connsiteX4" fmla="*/ 819746 w 932890"/>
                <a:gd name="connsiteY4" fmla="*/ 144682 h 308989"/>
                <a:gd name="connsiteX5" fmla="*/ 829271 w 932890"/>
                <a:gd name="connsiteY5" fmla="*/ 230407 h 308989"/>
                <a:gd name="connsiteX6" fmla="*/ 781645 w 932890"/>
                <a:gd name="connsiteY6" fmla="*/ 275652 h 308989"/>
                <a:gd name="connsiteX7" fmla="*/ 603052 w 932890"/>
                <a:gd name="connsiteY7" fmla="*/ 299463 h 308989"/>
                <a:gd name="connsiteX8" fmla="*/ 453033 w 932890"/>
                <a:gd name="connsiteY8" fmla="*/ 237551 h 308989"/>
                <a:gd name="connsiteX9" fmla="*/ 291108 w 932890"/>
                <a:gd name="connsiteY9" fmla="*/ 273269 h 308989"/>
                <a:gd name="connsiteX10" fmla="*/ 174426 w 932890"/>
                <a:gd name="connsiteY10" fmla="*/ 308989 h 308989"/>
                <a:gd name="connsiteX11" fmla="*/ 17265 w 932890"/>
                <a:gd name="connsiteY11" fmla="*/ 213739 h 308989"/>
                <a:gd name="connsiteX12" fmla="*/ 7740 w 932890"/>
                <a:gd name="connsiteY12" fmla="*/ 97058 h 308989"/>
                <a:gd name="connsiteX13" fmla="*/ 60126 w 932890"/>
                <a:gd name="connsiteY13" fmla="*/ 80389 h 308989"/>
                <a:gd name="connsiteX0" fmla="*/ 60126 w 932890"/>
                <a:gd name="connsiteY0" fmla="*/ 80389 h 308989"/>
                <a:gd name="connsiteX1" fmla="*/ 310158 w 932890"/>
                <a:gd name="connsiteY1" fmla="*/ 32764 h 308989"/>
                <a:gd name="connsiteX2" fmla="*/ 517328 w 932890"/>
                <a:gd name="connsiteY2" fmla="*/ 44669 h 308989"/>
                <a:gd name="connsiteX3" fmla="*/ 655439 w 932890"/>
                <a:gd name="connsiteY3" fmla="*/ 58958 h 308989"/>
                <a:gd name="connsiteX4" fmla="*/ 819746 w 932890"/>
                <a:gd name="connsiteY4" fmla="*/ 144682 h 308989"/>
                <a:gd name="connsiteX5" fmla="*/ 829271 w 932890"/>
                <a:gd name="connsiteY5" fmla="*/ 230407 h 308989"/>
                <a:gd name="connsiteX6" fmla="*/ 781645 w 932890"/>
                <a:gd name="connsiteY6" fmla="*/ 275652 h 308989"/>
                <a:gd name="connsiteX7" fmla="*/ 603052 w 932890"/>
                <a:gd name="connsiteY7" fmla="*/ 299463 h 308989"/>
                <a:gd name="connsiteX8" fmla="*/ 453033 w 932890"/>
                <a:gd name="connsiteY8" fmla="*/ 237551 h 308989"/>
                <a:gd name="connsiteX9" fmla="*/ 291108 w 932890"/>
                <a:gd name="connsiteY9" fmla="*/ 273269 h 308989"/>
                <a:gd name="connsiteX10" fmla="*/ 174426 w 932890"/>
                <a:gd name="connsiteY10" fmla="*/ 308989 h 308989"/>
                <a:gd name="connsiteX11" fmla="*/ 17265 w 932890"/>
                <a:gd name="connsiteY11" fmla="*/ 213739 h 308989"/>
                <a:gd name="connsiteX12" fmla="*/ 7740 w 932890"/>
                <a:gd name="connsiteY12" fmla="*/ 97058 h 308989"/>
                <a:gd name="connsiteX13" fmla="*/ 60126 w 932890"/>
                <a:gd name="connsiteY13" fmla="*/ 80389 h 308989"/>
                <a:gd name="connsiteX0" fmla="*/ 60126 w 932890"/>
                <a:gd name="connsiteY0" fmla="*/ 80389 h 308989"/>
                <a:gd name="connsiteX1" fmla="*/ 310158 w 932890"/>
                <a:gd name="connsiteY1" fmla="*/ 32764 h 308989"/>
                <a:gd name="connsiteX2" fmla="*/ 517328 w 932890"/>
                <a:gd name="connsiteY2" fmla="*/ 44669 h 308989"/>
                <a:gd name="connsiteX3" fmla="*/ 655439 w 932890"/>
                <a:gd name="connsiteY3" fmla="*/ 58958 h 308989"/>
                <a:gd name="connsiteX4" fmla="*/ 819746 w 932890"/>
                <a:gd name="connsiteY4" fmla="*/ 144682 h 308989"/>
                <a:gd name="connsiteX5" fmla="*/ 829271 w 932890"/>
                <a:gd name="connsiteY5" fmla="*/ 230407 h 308989"/>
                <a:gd name="connsiteX6" fmla="*/ 781645 w 932890"/>
                <a:gd name="connsiteY6" fmla="*/ 275652 h 308989"/>
                <a:gd name="connsiteX7" fmla="*/ 603052 w 932890"/>
                <a:gd name="connsiteY7" fmla="*/ 299463 h 308989"/>
                <a:gd name="connsiteX8" fmla="*/ 453033 w 932890"/>
                <a:gd name="connsiteY8" fmla="*/ 237551 h 308989"/>
                <a:gd name="connsiteX9" fmla="*/ 291108 w 932890"/>
                <a:gd name="connsiteY9" fmla="*/ 273269 h 308989"/>
                <a:gd name="connsiteX10" fmla="*/ 174426 w 932890"/>
                <a:gd name="connsiteY10" fmla="*/ 308989 h 308989"/>
                <a:gd name="connsiteX11" fmla="*/ 17265 w 932890"/>
                <a:gd name="connsiteY11" fmla="*/ 213739 h 308989"/>
                <a:gd name="connsiteX12" fmla="*/ 7740 w 932890"/>
                <a:gd name="connsiteY12" fmla="*/ 97058 h 308989"/>
                <a:gd name="connsiteX13" fmla="*/ 60126 w 932890"/>
                <a:gd name="connsiteY13" fmla="*/ 80389 h 308989"/>
                <a:gd name="connsiteX0" fmla="*/ 60126 w 932890"/>
                <a:gd name="connsiteY0" fmla="*/ 80389 h 347892"/>
                <a:gd name="connsiteX1" fmla="*/ 310158 w 932890"/>
                <a:gd name="connsiteY1" fmla="*/ 32764 h 347892"/>
                <a:gd name="connsiteX2" fmla="*/ 517328 w 932890"/>
                <a:gd name="connsiteY2" fmla="*/ 44669 h 347892"/>
                <a:gd name="connsiteX3" fmla="*/ 655439 w 932890"/>
                <a:gd name="connsiteY3" fmla="*/ 58958 h 347892"/>
                <a:gd name="connsiteX4" fmla="*/ 819746 w 932890"/>
                <a:gd name="connsiteY4" fmla="*/ 144682 h 347892"/>
                <a:gd name="connsiteX5" fmla="*/ 829271 w 932890"/>
                <a:gd name="connsiteY5" fmla="*/ 230407 h 347892"/>
                <a:gd name="connsiteX6" fmla="*/ 781645 w 932890"/>
                <a:gd name="connsiteY6" fmla="*/ 275652 h 347892"/>
                <a:gd name="connsiteX7" fmla="*/ 603052 w 932890"/>
                <a:gd name="connsiteY7" fmla="*/ 299463 h 347892"/>
                <a:gd name="connsiteX8" fmla="*/ 453033 w 932890"/>
                <a:gd name="connsiteY8" fmla="*/ 237551 h 347892"/>
                <a:gd name="connsiteX9" fmla="*/ 291108 w 932890"/>
                <a:gd name="connsiteY9" fmla="*/ 273269 h 347892"/>
                <a:gd name="connsiteX10" fmla="*/ 174426 w 932890"/>
                <a:gd name="connsiteY10" fmla="*/ 308989 h 347892"/>
                <a:gd name="connsiteX11" fmla="*/ 17265 w 932890"/>
                <a:gd name="connsiteY11" fmla="*/ 213739 h 347892"/>
                <a:gd name="connsiteX12" fmla="*/ 7740 w 932890"/>
                <a:gd name="connsiteY12" fmla="*/ 97058 h 347892"/>
                <a:gd name="connsiteX13" fmla="*/ 60126 w 932890"/>
                <a:gd name="connsiteY13" fmla="*/ 80389 h 347892"/>
                <a:gd name="connsiteX0" fmla="*/ 60126 w 932890"/>
                <a:gd name="connsiteY0" fmla="*/ 80389 h 355214"/>
                <a:gd name="connsiteX1" fmla="*/ 310158 w 932890"/>
                <a:gd name="connsiteY1" fmla="*/ 32764 h 355214"/>
                <a:gd name="connsiteX2" fmla="*/ 517328 w 932890"/>
                <a:gd name="connsiteY2" fmla="*/ 44669 h 355214"/>
                <a:gd name="connsiteX3" fmla="*/ 655439 w 932890"/>
                <a:gd name="connsiteY3" fmla="*/ 58958 h 355214"/>
                <a:gd name="connsiteX4" fmla="*/ 819746 w 932890"/>
                <a:gd name="connsiteY4" fmla="*/ 144682 h 355214"/>
                <a:gd name="connsiteX5" fmla="*/ 829271 w 932890"/>
                <a:gd name="connsiteY5" fmla="*/ 230407 h 355214"/>
                <a:gd name="connsiteX6" fmla="*/ 781645 w 932890"/>
                <a:gd name="connsiteY6" fmla="*/ 275652 h 355214"/>
                <a:gd name="connsiteX7" fmla="*/ 603052 w 932890"/>
                <a:gd name="connsiteY7" fmla="*/ 299463 h 355214"/>
                <a:gd name="connsiteX8" fmla="*/ 453033 w 932890"/>
                <a:gd name="connsiteY8" fmla="*/ 237551 h 355214"/>
                <a:gd name="connsiteX9" fmla="*/ 291108 w 932890"/>
                <a:gd name="connsiteY9" fmla="*/ 273269 h 355214"/>
                <a:gd name="connsiteX10" fmla="*/ 174426 w 932890"/>
                <a:gd name="connsiteY10" fmla="*/ 308989 h 355214"/>
                <a:gd name="connsiteX11" fmla="*/ 17265 w 932890"/>
                <a:gd name="connsiteY11" fmla="*/ 213739 h 355214"/>
                <a:gd name="connsiteX12" fmla="*/ 7740 w 932890"/>
                <a:gd name="connsiteY12" fmla="*/ 97058 h 355214"/>
                <a:gd name="connsiteX13" fmla="*/ 60126 w 932890"/>
                <a:gd name="connsiteY13" fmla="*/ 80389 h 355214"/>
                <a:gd name="connsiteX0" fmla="*/ 60126 w 932890"/>
                <a:gd name="connsiteY0" fmla="*/ 80389 h 343090"/>
                <a:gd name="connsiteX1" fmla="*/ 310158 w 932890"/>
                <a:gd name="connsiteY1" fmla="*/ 32764 h 343090"/>
                <a:gd name="connsiteX2" fmla="*/ 517328 w 932890"/>
                <a:gd name="connsiteY2" fmla="*/ 44669 h 343090"/>
                <a:gd name="connsiteX3" fmla="*/ 655439 w 932890"/>
                <a:gd name="connsiteY3" fmla="*/ 58958 h 343090"/>
                <a:gd name="connsiteX4" fmla="*/ 819746 w 932890"/>
                <a:gd name="connsiteY4" fmla="*/ 144682 h 343090"/>
                <a:gd name="connsiteX5" fmla="*/ 829271 w 932890"/>
                <a:gd name="connsiteY5" fmla="*/ 230407 h 343090"/>
                <a:gd name="connsiteX6" fmla="*/ 781645 w 932890"/>
                <a:gd name="connsiteY6" fmla="*/ 275652 h 343090"/>
                <a:gd name="connsiteX7" fmla="*/ 603052 w 932890"/>
                <a:gd name="connsiteY7" fmla="*/ 299463 h 343090"/>
                <a:gd name="connsiteX8" fmla="*/ 453033 w 932890"/>
                <a:gd name="connsiteY8" fmla="*/ 237551 h 343090"/>
                <a:gd name="connsiteX9" fmla="*/ 291108 w 932890"/>
                <a:gd name="connsiteY9" fmla="*/ 273269 h 343090"/>
                <a:gd name="connsiteX10" fmla="*/ 174426 w 932890"/>
                <a:gd name="connsiteY10" fmla="*/ 308989 h 343090"/>
                <a:gd name="connsiteX11" fmla="*/ 17265 w 932890"/>
                <a:gd name="connsiteY11" fmla="*/ 213739 h 343090"/>
                <a:gd name="connsiteX12" fmla="*/ 7740 w 932890"/>
                <a:gd name="connsiteY12" fmla="*/ 97058 h 343090"/>
                <a:gd name="connsiteX13" fmla="*/ 60126 w 932890"/>
                <a:gd name="connsiteY13" fmla="*/ 80389 h 343090"/>
                <a:gd name="connsiteX0" fmla="*/ 60126 w 932890"/>
                <a:gd name="connsiteY0" fmla="*/ 80389 h 343090"/>
                <a:gd name="connsiteX1" fmla="*/ 310158 w 932890"/>
                <a:gd name="connsiteY1" fmla="*/ 32764 h 343090"/>
                <a:gd name="connsiteX2" fmla="*/ 517328 w 932890"/>
                <a:gd name="connsiteY2" fmla="*/ 44669 h 343090"/>
                <a:gd name="connsiteX3" fmla="*/ 655439 w 932890"/>
                <a:gd name="connsiteY3" fmla="*/ 58958 h 343090"/>
                <a:gd name="connsiteX4" fmla="*/ 819746 w 932890"/>
                <a:gd name="connsiteY4" fmla="*/ 144682 h 343090"/>
                <a:gd name="connsiteX5" fmla="*/ 829271 w 932890"/>
                <a:gd name="connsiteY5" fmla="*/ 230407 h 343090"/>
                <a:gd name="connsiteX6" fmla="*/ 781645 w 932890"/>
                <a:gd name="connsiteY6" fmla="*/ 275652 h 343090"/>
                <a:gd name="connsiteX7" fmla="*/ 603052 w 932890"/>
                <a:gd name="connsiteY7" fmla="*/ 299463 h 343090"/>
                <a:gd name="connsiteX8" fmla="*/ 453033 w 932890"/>
                <a:gd name="connsiteY8" fmla="*/ 237551 h 343090"/>
                <a:gd name="connsiteX9" fmla="*/ 291108 w 932890"/>
                <a:gd name="connsiteY9" fmla="*/ 273269 h 343090"/>
                <a:gd name="connsiteX10" fmla="*/ 174426 w 932890"/>
                <a:gd name="connsiteY10" fmla="*/ 308989 h 343090"/>
                <a:gd name="connsiteX11" fmla="*/ 17265 w 932890"/>
                <a:gd name="connsiteY11" fmla="*/ 213739 h 343090"/>
                <a:gd name="connsiteX12" fmla="*/ 7740 w 932890"/>
                <a:gd name="connsiteY12" fmla="*/ 97058 h 343090"/>
                <a:gd name="connsiteX13" fmla="*/ 60126 w 932890"/>
                <a:gd name="connsiteY13" fmla="*/ 80389 h 343090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106443 w 979207"/>
                <a:gd name="connsiteY0" fmla="*/ 80389 h 352716"/>
                <a:gd name="connsiteX1" fmla="*/ 356475 w 979207"/>
                <a:gd name="connsiteY1" fmla="*/ 32764 h 352716"/>
                <a:gd name="connsiteX2" fmla="*/ 563645 w 979207"/>
                <a:gd name="connsiteY2" fmla="*/ 44669 h 352716"/>
                <a:gd name="connsiteX3" fmla="*/ 701756 w 979207"/>
                <a:gd name="connsiteY3" fmla="*/ 58958 h 352716"/>
                <a:gd name="connsiteX4" fmla="*/ 866063 w 979207"/>
                <a:gd name="connsiteY4" fmla="*/ 144682 h 352716"/>
                <a:gd name="connsiteX5" fmla="*/ 875588 w 979207"/>
                <a:gd name="connsiteY5" fmla="*/ 230407 h 352716"/>
                <a:gd name="connsiteX6" fmla="*/ 827962 w 979207"/>
                <a:gd name="connsiteY6" fmla="*/ 275652 h 352716"/>
                <a:gd name="connsiteX7" fmla="*/ 649369 w 979207"/>
                <a:gd name="connsiteY7" fmla="*/ 299463 h 352716"/>
                <a:gd name="connsiteX8" fmla="*/ 499350 w 979207"/>
                <a:gd name="connsiteY8" fmla="*/ 237551 h 352716"/>
                <a:gd name="connsiteX9" fmla="*/ 337425 w 979207"/>
                <a:gd name="connsiteY9" fmla="*/ 273269 h 352716"/>
                <a:gd name="connsiteX10" fmla="*/ 220743 w 979207"/>
                <a:gd name="connsiteY10" fmla="*/ 308989 h 352716"/>
                <a:gd name="connsiteX11" fmla="*/ 63582 w 979207"/>
                <a:gd name="connsiteY11" fmla="*/ 213739 h 352716"/>
                <a:gd name="connsiteX12" fmla="*/ 54057 w 979207"/>
                <a:gd name="connsiteY12" fmla="*/ 97058 h 352716"/>
                <a:gd name="connsiteX13" fmla="*/ 106443 w 979207"/>
                <a:gd name="connsiteY13" fmla="*/ 80389 h 352716"/>
                <a:gd name="connsiteX0" fmla="*/ 106443 w 979207"/>
                <a:gd name="connsiteY0" fmla="*/ 80389 h 352716"/>
                <a:gd name="connsiteX1" fmla="*/ 356475 w 979207"/>
                <a:gd name="connsiteY1" fmla="*/ 32764 h 352716"/>
                <a:gd name="connsiteX2" fmla="*/ 563645 w 979207"/>
                <a:gd name="connsiteY2" fmla="*/ 44669 h 352716"/>
                <a:gd name="connsiteX3" fmla="*/ 701756 w 979207"/>
                <a:gd name="connsiteY3" fmla="*/ 58958 h 352716"/>
                <a:gd name="connsiteX4" fmla="*/ 866063 w 979207"/>
                <a:gd name="connsiteY4" fmla="*/ 144682 h 352716"/>
                <a:gd name="connsiteX5" fmla="*/ 875588 w 979207"/>
                <a:gd name="connsiteY5" fmla="*/ 230407 h 352716"/>
                <a:gd name="connsiteX6" fmla="*/ 827962 w 979207"/>
                <a:gd name="connsiteY6" fmla="*/ 275652 h 352716"/>
                <a:gd name="connsiteX7" fmla="*/ 649369 w 979207"/>
                <a:gd name="connsiteY7" fmla="*/ 299463 h 352716"/>
                <a:gd name="connsiteX8" fmla="*/ 499350 w 979207"/>
                <a:gd name="connsiteY8" fmla="*/ 237551 h 352716"/>
                <a:gd name="connsiteX9" fmla="*/ 337425 w 979207"/>
                <a:gd name="connsiteY9" fmla="*/ 273269 h 352716"/>
                <a:gd name="connsiteX10" fmla="*/ 220743 w 979207"/>
                <a:gd name="connsiteY10" fmla="*/ 308989 h 352716"/>
                <a:gd name="connsiteX11" fmla="*/ 63582 w 979207"/>
                <a:gd name="connsiteY11" fmla="*/ 213739 h 352716"/>
                <a:gd name="connsiteX12" fmla="*/ 54057 w 979207"/>
                <a:gd name="connsiteY12" fmla="*/ 97058 h 352716"/>
                <a:gd name="connsiteX13" fmla="*/ 106443 w 979207"/>
                <a:gd name="connsiteY13" fmla="*/ 80389 h 352716"/>
                <a:gd name="connsiteX0" fmla="*/ 120731 w 979207"/>
                <a:gd name="connsiteY0" fmla="*/ 69306 h 353539"/>
                <a:gd name="connsiteX1" fmla="*/ 356475 w 979207"/>
                <a:gd name="connsiteY1" fmla="*/ 33587 h 353539"/>
                <a:gd name="connsiteX2" fmla="*/ 563645 w 979207"/>
                <a:gd name="connsiteY2" fmla="*/ 45492 h 353539"/>
                <a:gd name="connsiteX3" fmla="*/ 701756 w 979207"/>
                <a:gd name="connsiteY3" fmla="*/ 59781 h 353539"/>
                <a:gd name="connsiteX4" fmla="*/ 866063 w 979207"/>
                <a:gd name="connsiteY4" fmla="*/ 145505 h 353539"/>
                <a:gd name="connsiteX5" fmla="*/ 875588 w 979207"/>
                <a:gd name="connsiteY5" fmla="*/ 231230 h 353539"/>
                <a:gd name="connsiteX6" fmla="*/ 827962 w 979207"/>
                <a:gd name="connsiteY6" fmla="*/ 276475 h 353539"/>
                <a:gd name="connsiteX7" fmla="*/ 649369 w 979207"/>
                <a:gd name="connsiteY7" fmla="*/ 300286 h 353539"/>
                <a:gd name="connsiteX8" fmla="*/ 499350 w 979207"/>
                <a:gd name="connsiteY8" fmla="*/ 238374 h 353539"/>
                <a:gd name="connsiteX9" fmla="*/ 337425 w 979207"/>
                <a:gd name="connsiteY9" fmla="*/ 274092 h 353539"/>
                <a:gd name="connsiteX10" fmla="*/ 220743 w 979207"/>
                <a:gd name="connsiteY10" fmla="*/ 309812 h 353539"/>
                <a:gd name="connsiteX11" fmla="*/ 63582 w 979207"/>
                <a:gd name="connsiteY11" fmla="*/ 214562 h 353539"/>
                <a:gd name="connsiteX12" fmla="*/ 54057 w 979207"/>
                <a:gd name="connsiteY12" fmla="*/ 97881 h 353539"/>
                <a:gd name="connsiteX13" fmla="*/ 120731 w 979207"/>
                <a:gd name="connsiteY13" fmla="*/ 69306 h 353539"/>
                <a:gd name="connsiteX0" fmla="*/ 120731 w 979207"/>
                <a:gd name="connsiteY0" fmla="*/ 75946 h 360179"/>
                <a:gd name="connsiteX1" fmla="*/ 356475 w 979207"/>
                <a:gd name="connsiteY1" fmla="*/ 40227 h 360179"/>
                <a:gd name="connsiteX2" fmla="*/ 563645 w 979207"/>
                <a:gd name="connsiteY2" fmla="*/ 52132 h 360179"/>
                <a:gd name="connsiteX3" fmla="*/ 701756 w 979207"/>
                <a:gd name="connsiteY3" fmla="*/ 66421 h 360179"/>
                <a:gd name="connsiteX4" fmla="*/ 866063 w 979207"/>
                <a:gd name="connsiteY4" fmla="*/ 152145 h 360179"/>
                <a:gd name="connsiteX5" fmla="*/ 875588 w 979207"/>
                <a:gd name="connsiteY5" fmla="*/ 237870 h 360179"/>
                <a:gd name="connsiteX6" fmla="*/ 827962 w 979207"/>
                <a:gd name="connsiteY6" fmla="*/ 283115 h 360179"/>
                <a:gd name="connsiteX7" fmla="*/ 649369 w 979207"/>
                <a:gd name="connsiteY7" fmla="*/ 306926 h 360179"/>
                <a:gd name="connsiteX8" fmla="*/ 499350 w 979207"/>
                <a:gd name="connsiteY8" fmla="*/ 245014 h 360179"/>
                <a:gd name="connsiteX9" fmla="*/ 337425 w 979207"/>
                <a:gd name="connsiteY9" fmla="*/ 280732 h 360179"/>
                <a:gd name="connsiteX10" fmla="*/ 220743 w 979207"/>
                <a:gd name="connsiteY10" fmla="*/ 316452 h 360179"/>
                <a:gd name="connsiteX11" fmla="*/ 63582 w 979207"/>
                <a:gd name="connsiteY11" fmla="*/ 221202 h 360179"/>
                <a:gd name="connsiteX12" fmla="*/ 54057 w 979207"/>
                <a:gd name="connsiteY12" fmla="*/ 104521 h 360179"/>
                <a:gd name="connsiteX13" fmla="*/ 120731 w 979207"/>
                <a:gd name="connsiteY13" fmla="*/ 75946 h 360179"/>
                <a:gd name="connsiteX0" fmla="*/ 120731 w 979207"/>
                <a:gd name="connsiteY0" fmla="*/ 75946 h 360179"/>
                <a:gd name="connsiteX1" fmla="*/ 356475 w 979207"/>
                <a:gd name="connsiteY1" fmla="*/ 40227 h 360179"/>
                <a:gd name="connsiteX2" fmla="*/ 563645 w 979207"/>
                <a:gd name="connsiteY2" fmla="*/ 52132 h 360179"/>
                <a:gd name="connsiteX3" fmla="*/ 701756 w 979207"/>
                <a:gd name="connsiteY3" fmla="*/ 66421 h 360179"/>
                <a:gd name="connsiteX4" fmla="*/ 866063 w 979207"/>
                <a:gd name="connsiteY4" fmla="*/ 152145 h 360179"/>
                <a:gd name="connsiteX5" fmla="*/ 875588 w 979207"/>
                <a:gd name="connsiteY5" fmla="*/ 237870 h 360179"/>
                <a:gd name="connsiteX6" fmla="*/ 827962 w 979207"/>
                <a:gd name="connsiteY6" fmla="*/ 283115 h 360179"/>
                <a:gd name="connsiteX7" fmla="*/ 649369 w 979207"/>
                <a:gd name="connsiteY7" fmla="*/ 306926 h 360179"/>
                <a:gd name="connsiteX8" fmla="*/ 499350 w 979207"/>
                <a:gd name="connsiteY8" fmla="*/ 245014 h 360179"/>
                <a:gd name="connsiteX9" fmla="*/ 337425 w 979207"/>
                <a:gd name="connsiteY9" fmla="*/ 280732 h 360179"/>
                <a:gd name="connsiteX10" fmla="*/ 220743 w 979207"/>
                <a:gd name="connsiteY10" fmla="*/ 316452 h 360179"/>
                <a:gd name="connsiteX11" fmla="*/ 63582 w 979207"/>
                <a:gd name="connsiteY11" fmla="*/ 221202 h 360179"/>
                <a:gd name="connsiteX12" fmla="*/ 54057 w 979207"/>
                <a:gd name="connsiteY12" fmla="*/ 104521 h 360179"/>
                <a:gd name="connsiteX13" fmla="*/ 120731 w 979207"/>
                <a:gd name="connsiteY13" fmla="*/ 75946 h 360179"/>
                <a:gd name="connsiteX0" fmla="*/ 120731 w 979207"/>
                <a:gd name="connsiteY0" fmla="*/ 75946 h 360179"/>
                <a:gd name="connsiteX1" fmla="*/ 356475 w 979207"/>
                <a:gd name="connsiteY1" fmla="*/ 40227 h 360179"/>
                <a:gd name="connsiteX2" fmla="*/ 563645 w 979207"/>
                <a:gd name="connsiteY2" fmla="*/ 52132 h 360179"/>
                <a:gd name="connsiteX3" fmla="*/ 701756 w 979207"/>
                <a:gd name="connsiteY3" fmla="*/ 66421 h 360179"/>
                <a:gd name="connsiteX4" fmla="*/ 866063 w 979207"/>
                <a:gd name="connsiteY4" fmla="*/ 152145 h 360179"/>
                <a:gd name="connsiteX5" fmla="*/ 875588 w 979207"/>
                <a:gd name="connsiteY5" fmla="*/ 237870 h 360179"/>
                <a:gd name="connsiteX6" fmla="*/ 827962 w 979207"/>
                <a:gd name="connsiteY6" fmla="*/ 283115 h 360179"/>
                <a:gd name="connsiteX7" fmla="*/ 649369 w 979207"/>
                <a:gd name="connsiteY7" fmla="*/ 306926 h 360179"/>
                <a:gd name="connsiteX8" fmla="*/ 499350 w 979207"/>
                <a:gd name="connsiteY8" fmla="*/ 245014 h 360179"/>
                <a:gd name="connsiteX9" fmla="*/ 337425 w 979207"/>
                <a:gd name="connsiteY9" fmla="*/ 280732 h 360179"/>
                <a:gd name="connsiteX10" fmla="*/ 220743 w 979207"/>
                <a:gd name="connsiteY10" fmla="*/ 316452 h 360179"/>
                <a:gd name="connsiteX11" fmla="*/ 63582 w 979207"/>
                <a:gd name="connsiteY11" fmla="*/ 221202 h 360179"/>
                <a:gd name="connsiteX12" fmla="*/ 54057 w 979207"/>
                <a:gd name="connsiteY12" fmla="*/ 104521 h 360179"/>
                <a:gd name="connsiteX13" fmla="*/ 120731 w 979207"/>
                <a:gd name="connsiteY13" fmla="*/ 75946 h 360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9207" h="360179">
                  <a:moveTo>
                    <a:pt x="120731" y="75946"/>
                  </a:moveTo>
                  <a:cubicBezTo>
                    <a:pt x="224315" y="-51054"/>
                    <a:pt x="276306" y="13637"/>
                    <a:pt x="356475" y="40227"/>
                  </a:cubicBezTo>
                  <a:cubicBezTo>
                    <a:pt x="439024" y="-14145"/>
                    <a:pt x="487048" y="5699"/>
                    <a:pt x="563645" y="52132"/>
                  </a:cubicBezTo>
                  <a:cubicBezTo>
                    <a:pt x="597775" y="-21687"/>
                    <a:pt x="689056" y="18796"/>
                    <a:pt x="701756" y="66421"/>
                  </a:cubicBezTo>
                  <a:cubicBezTo>
                    <a:pt x="856934" y="17208"/>
                    <a:pt x="832329" y="127142"/>
                    <a:pt x="866063" y="152145"/>
                  </a:cubicBezTo>
                  <a:cubicBezTo>
                    <a:pt x="1099823" y="200961"/>
                    <a:pt x="903369" y="229932"/>
                    <a:pt x="875588" y="237870"/>
                  </a:cubicBezTo>
                  <a:cubicBezTo>
                    <a:pt x="993063" y="324389"/>
                    <a:pt x="848600" y="291846"/>
                    <a:pt x="827962" y="283115"/>
                  </a:cubicBezTo>
                  <a:cubicBezTo>
                    <a:pt x="793434" y="401781"/>
                    <a:pt x="664053" y="333119"/>
                    <a:pt x="649369" y="306926"/>
                  </a:cubicBezTo>
                  <a:cubicBezTo>
                    <a:pt x="587059" y="433132"/>
                    <a:pt x="499350" y="302957"/>
                    <a:pt x="499350" y="245014"/>
                  </a:cubicBezTo>
                  <a:cubicBezTo>
                    <a:pt x="461250" y="389476"/>
                    <a:pt x="362031" y="306529"/>
                    <a:pt x="337425" y="280732"/>
                  </a:cubicBezTo>
                  <a:cubicBezTo>
                    <a:pt x="334250" y="366458"/>
                    <a:pt x="252493" y="335501"/>
                    <a:pt x="220743" y="316452"/>
                  </a:cubicBezTo>
                  <a:cubicBezTo>
                    <a:pt x="73105" y="343440"/>
                    <a:pt x="79457" y="247396"/>
                    <a:pt x="63582" y="221202"/>
                  </a:cubicBezTo>
                  <a:cubicBezTo>
                    <a:pt x="-69769" y="119999"/>
                    <a:pt x="46913" y="126746"/>
                    <a:pt x="54057" y="104521"/>
                  </a:cubicBezTo>
                  <a:cubicBezTo>
                    <a:pt x="13576" y="-1047"/>
                    <a:pt x="90966" y="58880"/>
                    <a:pt x="120731" y="75946"/>
                  </a:cubicBezTo>
                  <a:close/>
                </a:path>
              </a:pathLst>
            </a:custGeom>
            <a:solidFill>
              <a:srgbClr val="AA451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8320085C-ADCE-5329-FB02-F9BF4C4BB536}"/>
                </a:ext>
              </a:extLst>
            </p:cNvPr>
            <p:cNvSpPr/>
            <p:nvPr/>
          </p:nvSpPr>
          <p:spPr>
            <a:xfrm>
              <a:off x="4679156" y="4326960"/>
              <a:ext cx="342900" cy="128359"/>
            </a:xfrm>
            <a:custGeom>
              <a:avLst/>
              <a:gdLst>
                <a:gd name="connsiteX0" fmla="*/ 0 w 342900"/>
                <a:gd name="connsiteY0" fmla="*/ 47835 h 133560"/>
                <a:gd name="connsiteX1" fmla="*/ 97632 w 342900"/>
                <a:gd name="connsiteY1" fmla="*/ 210 h 133560"/>
                <a:gd name="connsiteX2" fmla="*/ 173832 w 342900"/>
                <a:gd name="connsiteY2" fmla="*/ 64504 h 133560"/>
                <a:gd name="connsiteX3" fmla="*/ 342900 w 342900"/>
                <a:gd name="connsiteY3" fmla="*/ 133560 h 133560"/>
                <a:gd name="connsiteX4" fmla="*/ 342900 w 342900"/>
                <a:gd name="connsiteY4" fmla="*/ 133560 h 133560"/>
                <a:gd name="connsiteX0" fmla="*/ 0 w 342900"/>
                <a:gd name="connsiteY0" fmla="*/ 0 h 85725"/>
                <a:gd name="connsiteX1" fmla="*/ 173832 w 342900"/>
                <a:gd name="connsiteY1" fmla="*/ 16669 h 85725"/>
                <a:gd name="connsiteX2" fmla="*/ 342900 w 342900"/>
                <a:gd name="connsiteY2" fmla="*/ 85725 h 85725"/>
                <a:gd name="connsiteX3" fmla="*/ 342900 w 342900"/>
                <a:gd name="connsiteY3" fmla="*/ 85725 h 85725"/>
                <a:gd name="connsiteX0" fmla="*/ 0 w 342900"/>
                <a:gd name="connsiteY0" fmla="*/ 36525 h 122250"/>
                <a:gd name="connsiteX1" fmla="*/ 173832 w 342900"/>
                <a:gd name="connsiteY1" fmla="*/ 53194 h 122250"/>
                <a:gd name="connsiteX2" fmla="*/ 342900 w 342900"/>
                <a:gd name="connsiteY2" fmla="*/ 122250 h 122250"/>
                <a:gd name="connsiteX3" fmla="*/ 342900 w 342900"/>
                <a:gd name="connsiteY3" fmla="*/ 122250 h 122250"/>
                <a:gd name="connsiteX0" fmla="*/ 0 w 342900"/>
                <a:gd name="connsiteY0" fmla="*/ 41401 h 127126"/>
                <a:gd name="connsiteX1" fmla="*/ 173832 w 342900"/>
                <a:gd name="connsiteY1" fmla="*/ 58070 h 127126"/>
                <a:gd name="connsiteX2" fmla="*/ 342900 w 342900"/>
                <a:gd name="connsiteY2" fmla="*/ 127126 h 127126"/>
                <a:gd name="connsiteX3" fmla="*/ 342900 w 342900"/>
                <a:gd name="connsiteY3" fmla="*/ 127126 h 127126"/>
                <a:gd name="connsiteX0" fmla="*/ 0 w 342900"/>
                <a:gd name="connsiteY0" fmla="*/ 30507 h 116232"/>
                <a:gd name="connsiteX1" fmla="*/ 173832 w 342900"/>
                <a:gd name="connsiteY1" fmla="*/ 47176 h 116232"/>
                <a:gd name="connsiteX2" fmla="*/ 342900 w 342900"/>
                <a:gd name="connsiteY2" fmla="*/ 116232 h 116232"/>
                <a:gd name="connsiteX3" fmla="*/ 342900 w 342900"/>
                <a:gd name="connsiteY3" fmla="*/ 116232 h 116232"/>
                <a:gd name="connsiteX0" fmla="*/ 0 w 342900"/>
                <a:gd name="connsiteY0" fmla="*/ 0 h 85725"/>
                <a:gd name="connsiteX1" fmla="*/ 342900 w 342900"/>
                <a:gd name="connsiteY1" fmla="*/ 85725 h 85725"/>
                <a:gd name="connsiteX2" fmla="*/ 342900 w 342900"/>
                <a:gd name="connsiteY2" fmla="*/ 85725 h 85725"/>
                <a:gd name="connsiteX0" fmla="*/ 0 w 342900"/>
                <a:gd name="connsiteY0" fmla="*/ 0 h 85725"/>
                <a:gd name="connsiteX1" fmla="*/ 164307 w 342900"/>
                <a:gd name="connsiteY1" fmla="*/ 28575 h 85725"/>
                <a:gd name="connsiteX2" fmla="*/ 342900 w 342900"/>
                <a:gd name="connsiteY2" fmla="*/ 85725 h 85725"/>
                <a:gd name="connsiteX3" fmla="*/ 342900 w 342900"/>
                <a:gd name="connsiteY3" fmla="*/ 85725 h 85725"/>
                <a:gd name="connsiteX0" fmla="*/ 0 w 342900"/>
                <a:gd name="connsiteY0" fmla="*/ 15330 h 101055"/>
                <a:gd name="connsiteX1" fmla="*/ 164307 w 342900"/>
                <a:gd name="connsiteY1" fmla="*/ 43905 h 101055"/>
                <a:gd name="connsiteX2" fmla="*/ 342900 w 342900"/>
                <a:gd name="connsiteY2" fmla="*/ 101055 h 101055"/>
                <a:gd name="connsiteX3" fmla="*/ 342900 w 342900"/>
                <a:gd name="connsiteY3" fmla="*/ 101055 h 101055"/>
                <a:gd name="connsiteX0" fmla="*/ 0 w 342900"/>
                <a:gd name="connsiteY0" fmla="*/ 42634 h 128359"/>
                <a:gd name="connsiteX1" fmla="*/ 164307 w 342900"/>
                <a:gd name="connsiteY1" fmla="*/ 71209 h 128359"/>
                <a:gd name="connsiteX2" fmla="*/ 342900 w 342900"/>
                <a:gd name="connsiteY2" fmla="*/ 128359 h 128359"/>
                <a:gd name="connsiteX3" fmla="*/ 342900 w 342900"/>
                <a:gd name="connsiteY3" fmla="*/ 128359 h 128359"/>
                <a:gd name="connsiteX0" fmla="*/ 0 w 342900"/>
                <a:gd name="connsiteY0" fmla="*/ 42634 h 128359"/>
                <a:gd name="connsiteX1" fmla="*/ 164307 w 342900"/>
                <a:gd name="connsiteY1" fmla="*/ 71209 h 128359"/>
                <a:gd name="connsiteX2" fmla="*/ 342900 w 342900"/>
                <a:gd name="connsiteY2" fmla="*/ 128359 h 128359"/>
                <a:gd name="connsiteX3" fmla="*/ 342900 w 342900"/>
                <a:gd name="connsiteY3" fmla="*/ 128359 h 128359"/>
                <a:gd name="connsiteX0" fmla="*/ 0 w 342900"/>
                <a:gd name="connsiteY0" fmla="*/ 42634 h 128359"/>
                <a:gd name="connsiteX1" fmla="*/ 164307 w 342900"/>
                <a:gd name="connsiteY1" fmla="*/ 71209 h 128359"/>
                <a:gd name="connsiteX2" fmla="*/ 342900 w 342900"/>
                <a:gd name="connsiteY2" fmla="*/ 128359 h 128359"/>
                <a:gd name="connsiteX3" fmla="*/ 342900 w 342900"/>
                <a:gd name="connsiteY3" fmla="*/ 128359 h 12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128359">
                  <a:moveTo>
                    <a:pt x="0" y="42634"/>
                  </a:moveTo>
                  <a:cubicBezTo>
                    <a:pt x="40482" y="-20072"/>
                    <a:pt x="152400" y="-16104"/>
                    <a:pt x="164307" y="71209"/>
                  </a:cubicBezTo>
                  <a:cubicBezTo>
                    <a:pt x="197644" y="47396"/>
                    <a:pt x="300038" y="-19279"/>
                    <a:pt x="342900" y="128359"/>
                  </a:cubicBezTo>
                  <a:lnTo>
                    <a:pt x="342900" y="128359"/>
                  </a:lnTo>
                </a:path>
              </a:pathLst>
            </a:custGeom>
            <a:solidFill>
              <a:srgbClr val="AA451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7245368-9AC3-0BD1-713F-A8FCB7EC94EE}"/>
                </a:ext>
              </a:extLst>
            </p:cNvPr>
            <p:cNvSpPr/>
            <p:nvPr/>
          </p:nvSpPr>
          <p:spPr>
            <a:xfrm>
              <a:off x="5007769" y="4360041"/>
              <a:ext cx="73819" cy="42889"/>
            </a:xfrm>
            <a:custGeom>
              <a:avLst/>
              <a:gdLst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0 w 73819"/>
                <a:gd name="connsiteY0" fmla="*/ 41400 h 41400"/>
                <a:gd name="connsiteX1" fmla="*/ 73819 w 73819"/>
                <a:gd name="connsiteY1" fmla="*/ 5682 h 41400"/>
                <a:gd name="connsiteX2" fmla="*/ 73819 w 73819"/>
                <a:gd name="connsiteY2" fmla="*/ 5682 h 41400"/>
                <a:gd name="connsiteX0" fmla="*/ 0 w 73819"/>
                <a:gd name="connsiteY0" fmla="*/ 42889 h 42889"/>
                <a:gd name="connsiteX1" fmla="*/ 73819 w 73819"/>
                <a:gd name="connsiteY1" fmla="*/ 7171 h 42889"/>
                <a:gd name="connsiteX2" fmla="*/ 73819 w 73819"/>
                <a:gd name="connsiteY2" fmla="*/ 7171 h 4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19" h="42889">
                  <a:moveTo>
                    <a:pt x="0" y="42889"/>
                  </a:moveTo>
                  <a:cubicBezTo>
                    <a:pt x="17463" y="16696"/>
                    <a:pt x="49213" y="-14261"/>
                    <a:pt x="73819" y="7171"/>
                  </a:cubicBezTo>
                  <a:lnTo>
                    <a:pt x="73819" y="71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E74C78DF-E55F-637F-9881-F6AC0C50CB72}"/>
                </a:ext>
              </a:extLst>
            </p:cNvPr>
            <p:cNvSpPr/>
            <p:nvPr/>
          </p:nvSpPr>
          <p:spPr>
            <a:xfrm>
              <a:off x="4933950" y="4295776"/>
              <a:ext cx="73819" cy="35718"/>
            </a:xfrm>
            <a:custGeom>
              <a:avLst/>
              <a:gdLst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19" h="35718">
                  <a:moveTo>
                    <a:pt x="0" y="35718"/>
                  </a:moveTo>
                  <a:cubicBezTo>
                    <a:pt x="19843" y="2381"/>
                    <a:pt x="49213" y="0"/>
                    <a:pt x="73819" y="0"/>
                  </a:cubicBezTo>
                  <a:lnTo>
                    <a:pt x="7381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8DC7F86-002C-6389-7F07-426191F0F418}"/>
                </a:ext>
              </a:extLst>
            </p:cNvPr>
            <p:cNvSpPr/>
            <p:nvPr/>
          </p:nvSpPr>
          <p:spPr>
            <a:xfrm>
              <a:off x="4727970" y="4259108"/>
              <a:ext cx="52387" cy="28498"/>
            </a:xfrm>
            <a:custGeom>
              <a:avLst/>
              <a:gdLst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52387 w 126206"/>
                <a:gd name="connsiteY0" fmla="*/ 35718 h 35718"/>
                <a:gd name="connsiteX1" fmla="*/ 126206 w 126206"/>
                <a:gd name="connsiteY1" fmla="*/ 0 h 35718"/>
                <a:gd name="connsiteX2" fmla="*/ 0 w 126206"/>
                <a:gd name="connsiteY2" fmla="*/ 9525 h 35718"/>
                <a:gd name="connsiteX0" fmla="*/ 52387 w 52387"/>
                <a:gd name="connsiteY0" fmla="*/ 26193 h 26193"/>
                <a:gd name="connsiteX1" fmla="*/ 0 w 52387"/>
                <a:gd name="connsiteY1" fmla="*/ 0 h 26193"/>
                <a:gd name="connsiteX0" fmla="*/ 52387 w 52387"/>
                <a:gd name="connsiteY0" fmla="*/ 26193 h 27708"/>
                <a:gd name="connsiteX1" fmla="*/ 0 w 52387"/>
                <a:gd name="connsiteY1" fmla="*/ 0 h 27708"/>
                <a:gd name="connsiteX0" fmla="*/ 52387 w 52387"/>
                <a:gd name="connsiteY0" fmla="*/ 26193 h 28498"/>
                <a:gd name="connsiteX1" fmla="*/ 0 w 52387"/>
                <a:gd name="connsiteY1" fmla="*/ 0 h 28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" h="28498">
                  <a:moveTo>
                    <a:pt x="52387" y="26193"/>
                  </a:moveTo>
                  <a:cubicBezTo>
                    <a:pt x="25400" y="34130"/>
                    <a:pt x="10318" y="2063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97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185577"/>
            <a:ext cx="12192001" cy="5672423"/>
          </a:xfrm>
          <a:custGeom>
            <a:avLst/>
            <a:gdLst>
              <a:gd name="connsiteX0" fmla="*/ 0 w 12192001"/>
              <a:gd name="connsiteY0" fmla="*/ 0 h 5587757"/>
              <a:gd name="connsiteX1" fmla="*/ 12192001 w 12192001"/>
              <a:gd name="connsiteY1" fmla="*/ 0 h 5587757"/>
              <a:gd name="connsiteX2" fmla="*/ 12192001 w 12192001"/>
              <a:gd name="connsiteY2" fmla="*/ 5587757 h 5587757"/>
              <a:gd name="connsiteX3" fmla="*/ 0 w 12192001"/>
              <a:gd name="connsiteY3" fmla="*/ 5587757 h 5587757"/>
              <a:gd name="connsiteX4" fmla="*/ 0 w 12192001"/>
              <a:gd name="connsiteY4" fmla="*/ 0 h 5587757"/>
              <a:gd name="connsiteX0" fmla="*/ 0 w 12192001"/>
              <a:gd name="connsiteY0" fmla="*/ 84666 h 5672423"/>
              <a:gd name="connsiteX1" fmla="*/ 12192001 w 12192001"/>
              <a:gd name="connsiteY1" fmla="*/ 84666 h 5672423"/>
              <a:gd name="connsiteX2" fmla="*/ 12192001 w 12192001"/>
              <a:gd name="connsiteY2" fmla="*/ 5672423 h 5672423"/>
              <a:gd name="connsiteX3" fmla="*/ 0 w 12192001"/>
              <a:gd name="connsiteY3" fmla="*/ 5672423 h 5672423"/>
              <a:gd name="connsiteX4" fmla="*/ 0 w 12192001"/>
              <a:gd name="connsiteY4" fmla="*/ 84666 h 567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672423">
                <a:moveTo>
                  <a:pt x="0" y="84666"/>
                </a:moveTo>
                <a:cubicBezTo>
                  <a:pt x="4254500" y="-105834"/>
                  <a:pt x="8128001" y="84666"/>
                  <a:pt x="12192001" y="84666"/>
                </a:cubicBezTo>
                <a:lnTo>
                  <a:pt x="12192001" y="5672423"/>
                </a:lnTo>
                <a:lnTo>
                  <a:pt x="0" y="5672423"/>
                </a:lnTo>
                <a:lnTo>
                  <a:pt x="0" y="8466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6537871" y="4019263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40FD3E9F-9664-D239-398E-21C5E7C874AC}"/>
              </a:ext>
            </a:extLst>
          </p:cNvPr>
          <p:cNvSpPr/>
          <p:nvPr/>
        </p:nvSpPr>
        <p:spPr>
          <a:xfrm flipH="1">
            <a:off x="11704398" y="1223296"/>
            <a:ext cx="487792" cy="210517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A09199-6B92-EF50-49D2-C4EC6D44A7FA}"/>
              </a:ext>
            </a:extLst>
          </p:cNvPr>
          <p:cNvGrpSpPr/>
          <p:nvPr/>
        </p:nvGrpSpPr>
        <p:grpSpPr>
          <a:xfrm>
            <a:off x="1435748" y="297707"/>
            <a:ext cx="1011811" cy="848705"/>
            <a:chOff x="-1057780" y="-85304"/>
            <a:chExt cx="8187089" cy="68673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0F9C83-2BCD-F9A0-5295-8A241099DD97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3DBAC36-F45F-82F6-7651-AE493BD8B693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69047E09-15AC-F2BA-90EE-8B90B9E61752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7AC352F8-E042-CCC2-8E93-2F6AB5D3DDD8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C217CAF4-28CD-901C-4984-F2EE1D0C2E60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B20DE5F-A896-09AE-E945-F58B73E3A59F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9B63F82-6E67-7650-4D70-338AF5C31B0A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9690021E-E3F7-AAF9-5DF5-9B2B4035869E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FAF5F6B4-650F-B247-F874-504622EF2AC3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22BCD0BF-99A6-ECD1-63E6-CDE6444A358C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35E49F1A-77E5-E480-F46F-831A3428D54F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E3760A99-6049-1CCF-B78B-14D08207AF85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70EDE23D-55A3-2EAB-8ED5-BB10595298DB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280663-1A32-BB26-A99E-C6987D818EF7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3937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58C47E9B-1C27-20BD-5026-9C49E44AC77D}"/>
              </a:ext>
            </a:extLst>
          </p:cNvPr>
          <p:cNvSpPr/>
          <p:nvPr/>
        </p:nvSpPr>
        <p:spPr>
          <a:xfrm flipH="1">
            <a:off x="920476" y="1797762"/>
            <a:ext cx="675279" cy="291431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435DE6EC-780F-07D4-DB83-6DB1C08CD273}"/>
              </a:ext>
            </a:extLst>
          </p:cNvPr>
          <p:cNvSpPr/>
          <p:nvPr/>
        </p:nvSpPr>
        <p:spPr>
          <a:xfrm>
            <a:off x="2631359" y="4268818"/>
            <a:ext cx="803575" cy="346800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6AEAA11-72B7-2419-1974-F6FE44C7A5A2}"/>
              </a:ext>
            </a:extLst>
          </p:cNvPr>
          <p:cNvGrpSpPr/>
          <p:nvPr/>
        </p:nvGrpSpPr>
        <p:grpSpPr>
          <a:xfrm>
            <a:off x="3353579" y="233118"/>
            <a:ext cx="3583718" cy="6391764"/>
            <a:chOff x="2820957" y="381444"/>
            <a:chExt cx="3583718" cy="6391764"/>
          </a:xfrm>
        </p:grpSpPr>
        <p:sp>
          <p:nvSpPr>
            <p:cNvPr id="51" name="Rectangle 11">
              <a:extLst>
                <a:ext uri="{FF2B5EF4-FFF2-40B4-BE49-F238E27FC236}">
                  <a16:creationId xmlns:a16="http://schemas.microsoft.com/office/drawing/2014/main" id="{FEEAC9F6-6F75-2121-3DE2-4EB38446D96B}"/>
                </a:ext>
              </a:extLst>
            </p:cNvPr>
            <p:cNvSpPr/>
            <p:nvPr/>
          </p:nvSpPr>
          <p:spPr>
            <a:xfrm rot="20655425">
              <a:off x="4368907" y="3335918"/>
              <a:ext cx="560325" cy="1247919"/>
            </a:xfrm>
            <a:custGeom>
              <a:avLst/>
              <a:gdLst>
                <a:gd name="connsiteX0" fmla="*/ 0 w 333743"/>
                <a:gd name="connsiteY0" fmla="*/ 0 h 825644"/>
                <a:gd name="connsiteX1" fmla="*/ 333743 w 333743"/>
                <a:gd name="connsiteY1" fmla="*/ 0 h 825644"/>
                <a:gd name="connsiteX2" fmla="*/ 333743 w 333743"/>
                <a:gd name="connsiteY2" fmla="*/ 825644 h 825644"/>
                <a:gd name="connsiteX3" fmla="*/ 0 w 333743"/>
                <a:gd name="connsiteY3" fmla="*/ 825644 h 825644"/>
                <a:gd name="connsiteX4" fmla="*/ 0 w 333743"/>
                <a:gd name="connsiteY4" fmla="*/ 0 h 825644"/>
                <a:gd name="connsiteX0" fmla="*/ 0 w 511543"/>
                <a:gd name="connsiteY0" fmla="*/ 0 h 1095519"/>
                <a:gd name="connsiteX1" fmla="*/ 511543 w 511543"/>
                <a:gd name="connsiteY1" fmla="*/ 269875 h 1095519"/>
                <a:gd name="connsiteX2" fmla="*/ 511543 w 511543"/>
                <a:gd name="connsiteY2" fmla="*/ 1095519 h 1095519"/>
                <a:gd name="connsiteX3" fmla="*/ 177800 w 511543"/>
                <a:gd name="connsiteY3" fmla="*/ 1095519 h 1095519"/>
                <a:gd name="connsiteX4" fmla="*/ 0 w 511543"/>
                <a:gd name="connsiteY4" fmla="*/ 0 h 1095519"/>
                <a:gd name="connsiteX0" fmla="*/ 6171 w 517714"/>
                <a:gd name="connsiteY0" fmla="*/ 0 h 1095519"/>
                <a:gd name="connsiteX1" fmla="*/ 517714 w 517714"/>
                <a:gd name="connsiteY1" fmla="*/ 269875 h 1095519"/>
                <a:gd name="connsiteX2" fmla="*/ 517714 w 517714"/>
                <a:gd name="connsiteY2" fmla="*/ 1095519 h 1095519"/>
                <a:gd name="connsiteX3" fmla="*/ 183971 w 517714"/>
                <a:gd name="connsiteY3" fmla="*/ 1095519 h 1095519"/>
                <a:gd name="connsiteX4" fmla="*/ 6171 w 517714"/>
                <a:gd name="connsiteY4" fmla="*/ 0 h 1095519"/>
                <a:gd name="connsiteX0" fmla="*/ 4192 w 515735"/>
                <a:gd name="connsiteY0" fmla="*/ 0 h 1222519"/>
                <a:gd name="connsiteX1" fmla="*/ 515735 w 515735"/>
                <a:gd name="connsiteY1" fmla="*/ 269875 h 1222519"/>
                <a:gd name="connsiteX2" fmla="*/ 515735 w 515735"/>
                <a:gd name="connsiteY2" fmla="*/ 1095519 h 1222519"/>
                <a:gd name="connsiteX3" fmla="*/ 270892 w 515735"/>
                <a:gd name="connsiteY3" fmla="*/ 1222519 h 1222519"/>
                <a:gd name="connsiteX4" fmla="*/ 4192 w 515735"/>
                <a:gd name="connsiteY4" fmla="*/ 0 h 1222519"/>
                <a:gd name="connsiteX0" fmla="*/ 9840 w 521383"/>
                <a:gd name="connsiteY0" fmla="*/ 0 h 1222519"/>
                <a:gd name="connsiteX1" fmla="*/ 521383 w 521383"/>
                <a:gd name="connsiteY1" fmla="*/ 269875 h 1222519"/>
                <a:gd name="connsiteX2" fmla="*/ 521383 w 521383"/>
                <a:gd name="connsiteY2" fmla="*/ 1095519 h 1222519"/>
                <a:gd name="connsiteX3" fmla="*/ 276540 w 521383"/>
                <a:gd name="connsiteY3" fmla="*/ 1222519 h 1222519"/>
                <a:gd name="connsiteX4" fmla="*/ 9840 w 521383"/>
                <a:gd name="connsiteY4" fmla="*/ 0 h 1222519"/>
                <a:gd name="connsiteX0" fmla="*/ 8981 w 520524"/>
                <a:gd name="connsiteY0" fmla="*/ 0 h 1222519"/>
                <a:gd name="connsiteX1" fmla="*/ 520524 w 520524"/>
                <a:gd name="connsiteY1" fmla="*/ 269875 h 1222519"/>
                <a:gd name="connsiteX2" fmla="*/ 520524 w 520524"/>
                <a:gd name="connsiteY2" fmla="*/ 1095519 h 1222519"/>
                <a:gd name="connsiteX3" fmla="*/ 275681 w 520524"/>
                <a:gd name="connsiteY3" fmla="*/ 1222519 h 1222519"/>
                <a:gd name="connsiteX4" fmla="*/ 8981 w 520524"/>
                <a:gd name="connsiteY4" fmla="*/ 0 h 1222519"/>
                <a:gd name="connsiteX0" fmla="*/ 8981 w 545924"/>
                <a:gd name="connsiteY0" fmla="*/ 0 h 1232044"/>
                <a:gd name="connsiteX1" fmla="*/ 520524 w 545924"/>
                <a:gd name="connsiteY1" fmla="*/ 269875 h 1232044"/>
                <a:gd name="connsiteX2" fmla="*/ 545924 w 545924"/>
                <a:gd name="connsiteY2" fmla="*/ 1232044 h 1232044"/>
                <a:gd name="connsiteX3" fmla="*/ 275681 w 545924"/>
                <a:gd name="connsiteY3" fmla="*/ 1222519 h 1232044"/>
                <a:gd name="connsiteX4" fmla="*/ 8981 w 545924"/>
                <a:gd name="connsiteY4" fmla="*/ 0 h 1232044"/>
                <a:gd name="connsiteX0" fmla="*/ 8981 w 558624"/>
                <a:gd name="connsiteY0" fmla="*/ 0 h 1232044"/>
                <a:gd name="connsiteX1" fmla="*/ 558624 w 558624"/>
                <a:gd name="connsiteY1" fmla="*/ 260350 h 1232044"/>
                <a:gd name="connsiteX2" fmla="*/ 545924 w 558624"/>
                <a:gd name="connsiteY2" fmla="*/ 1232044 h 1232044"/>
                <a:gd name="connsiteX3" fmla="*/ 275681 w 558624"/>
                <a:gd name="connsiteY3" fmla="*/ 1222519 h 1232044"/>
                <a:gd name="connsiteX4" fmla="*/ 8981 w 558624"/>
                <a:gd name="connsiteY4" fmla="*/ 0 h 1232044"/>
                <a:gd name="connsiteX0" fmla="*/ 8981 w 558624"/>
                <a:gd name="connsiteY0" fmla="*/ 0 h 1247919"/>
                <a:gd name="connsiteX1" fmla="*/ 558624 w 558624"/>
                <a:gd name="connsiteY1" fmla="*/ 260350 h 1247919"/>
                <a:gd name="connsiteX2" fmla="*/ 545924 w 558624"/>
                <a:gd name="connsiteY2" fmla="*/ 1232044 h 1247919"/>
                <a:gd name="connsiteX3" fmla="*/ 275681 w 558624"/>
                <a:gd name="connsiteY3" fmla="*/ 1247919 h 1247919"/>
                <a:gd name="connsiteX4" fmla="*/ 8981 w 558624"/>
                <a:gd name="connsiteY4" fmla="*/ 0 h 1247919"/>
                <a:gd name="connsiteX0" fmla="*/ 8603 w 558246"/>
                <a:gd name="connsiteY0" fmla="*/ 0 h 1247919"/>
                <a:gd name="connsiteX1" fmla="*/ 558246 w 558246"/>
                <a:gd name="connsiteY1" fmla="*/ 260350 h 1247919"/>
                <a:gd name="connsiteX2" fmla="*/ 545546 w 558246"/>
                <a:gd name="connsiteY2" fmla="*/ 1232044 h 1247919"/>
                <a:gd name="connsiteX3" fmla="*/ 275303 w 558246"/>
                <a:gd name="connsiteY3" fmla="*/ 1247919 h 1247919"/>
                <a:gd name="connsiteX4" fmla="*/ 8603 w 558246"/>
                <a:gd name="connsiteY4" fmla="*/ 0 h 1247919"/>
                <a:gd name="connsiteX0" fmla="*/ 9391 w 559034"/>
                <a:gd name="connsiteY0" fmla="*/ 0 h 1247919"/>
                <a:gd name="connsiteX1" fmla="*/ 559034 w 559034"/>
                <a:gd name="connsiteY1" fmla="*/ 260350 h 1247919"/>
                <a:gd name="connsiteX2" fmla="*/ 546334 w 559034"/>
                <a:gd name="connsiteY2" fmla="*/ 1232044 h 1247919"/>
                <a:gd name="connsiteX3" fmla="*/ 276091 w 559034"/>
                <a:gd name="connsiteY3" fmla="*/ 1247919 h 1247919"/>
                <a:gd name="connsiteX4" fmla="*/ 9391 w 559034"/>
                <a:gd name="connsiteY4" fmla="*/ 0 h 1247919"/>
                <a:gd name="connsiteX0" fmla="*/ 0 w 549643"/>
                <a:gd name="connsiteY0" fmla="*/ 0 h 1247919"/>
                <a:gd name="connsiteX1" fmla="*/ 549643 w 549643"/>
                <a:gd name="connsiteY1" fmla="*/ 260350 h 1247919"/>
                <a:gd name="connsiteX2" fmla="*/ 536943 w 549643"/>
                <a:gd name="connsiteY2" fmla="*/ 1232044 h 1247919"/>
                <a:gd name="connsiteX3" fmla="*/ 266700 w 549643"/>
                <a:gd name="connsiteY3" fmla="*/ 1247919 h 1247919"/>
                <a:gd name="connsiteX4" fmla="*/ 0 w 549643"/>
                <a:gd name="connsiteY4" fmla="*/ 0 h 1247919"/>
                <a:gd name="connsiteX0" fmla="*/ 10975 w 560618"/>
                <a:gd name="connsiteY0" fmla="*/ 0 h 1247919"/>
                <a:gd name="connsiteX1" fmla="*/ 560618 w 560618"/>
                <a:gd name="connsiteY1" fmla="*/ 260350 h 1247919"/>
                <a:gd name="connsiteX2" fmla="*/ 547918 w 560618"/>
                <a:gd name="connsiteY2" fmla="*/ 1232044 h 1247919"/>
                <a:gd name="connsiteX3" fmla="*/ 277675 w 560618"/>
                <a:gd name="connsiteY3" fmla="*/ 1247919 h 1247919"/>
                <a:gd name="connsiteX4" fmla="*/ 10975 w 560618"/>
                <a:gd name="connsiteY4" fmla="*/ 0 h 1247919"/>
                <a:gd name="connsiteX0" fmla="*/ 10682 w 560325"/>
                <a:gd name="connsiteY0" fmla="*/ 0 h 1247919"/>
                <a:gd name="connsiteX1" fmla="*/ 560325 w 560325"/>
                <a:gd name="connsiteY1" fmla="*/ 260350 h 1247919"/>
                <a:gd name="connsiteX2" fmla="*/ 547625 w 560325"/>
                <a:gd name="connsiteY2" fmla="*/ 1232044 h 1247919"/>
                <a:gd name="connsiteX3" fmla="*/ 286907 w 560325"/>
                <a:gd name="connsiteY3" fmla="*/ 1247919 h 1247919"/>
                <a:gd name="connsiteX4" fmla="*/ 10682 w 560325"/>
                <a:gd name="connsiteY4" fmla="*/ 0 h 124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325" h="1247919">
                  <a:moveTo>
                    <a:pt x="10682" y="0"/>
                  </a:moveTo>
                  <a:lnTo>
                    <a:pt x="560325" y="260350"/>
                  </a:lnTo>
                  <a:lnTo>
                    <a:pt x="547625" y="1232044"/>
                  </a:lnTo>
                  <a:lnTo>
                    <a:pt x="286907" y="1247919"/>
                  </a:lnTo>
                  <a:cubicBezTo>
                    <a:pt x="243515" y="1155796"/>
                    <a:pt x="-60226" y="939848"/>
                    <a:pt x="10682" y="0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4">
              <a:extLst>
                <a:ext uri="{FF2B5EF4-FFF2-40B4-BE49-F238E27FC236}">
                  <a16:creationId xmlns:a16="http://schemas.microsoft.com/office/drawing/2014/main" id="{541D8E50-8061-6845-B107-69AC239BC5E3}"/>
                </a:ext>
              </a:extLst>
            </p:cNvPr>
            <p:cNvSpPr/>
            <p:nvPr/>
          </p:nvSpPr>
          <p:spPr>
            <a:xfrm>
              <a:off x="3790788" y="381444"/>
              <a:ext cx="589077" cy="531681"/>
            </a:xfrm>
            <a:custGeom>
              <a:avLst/>
              <a:gdLst>
                <a:gd name="connsiteX0" fmla="*/ 0 w 358140"/>
                <a:gd name="connsiteY0" fmla="*/ 0 h 487680"/>
                <a:gd name="connsiteX1" fmla="*/ 358140 w 358140"/>
                <a:gd name="connsiteY1" fmla="*/ 0 h 487680"/>
                <a:gd name="connsiteX2" fmla="*/ 358140 w 358140"/>
                <a:gd name="connsiteY2" fmla="*/ 487680 h 487680"/>
                <a:gd name="connsiteX3" fmla="*/ 0 w 358140"/>
                <a:gd name="connsiteY3" fmla="*/ 487680 h 487680"/>
                <a:gd name="connsiteX4" fmla="*/ 0 w 358140"/>
                <a:gd name="connsiteY4" fmla="*/ 0 h 487680"/>
                <a:gd name="connsiteX0" fmla="*/ 0 w 510540"/>
                <a:gd name="connsiteY0" fmla="*/ 7620 h 487680"/>
                <a:gd name="connsiteX1" fmla="*/ 510540 w 510540"/>
                <a:gd name="connsiteY1" fmla="*/ 0 h 487680"/>
                <a:gd name="connsiteX2" fmla="*/ 510540 w 510540"/>
                <a:gd name="connsiteY2" fmla="*/ 487680 h 487680"/>
                <a:gd name="connsiteX3" fmla="*/ 152400 w 510540"/>
                <a:gd name="connsiteY3" fmla="*/ 487680 h 487680"/>
                <a:gd name="connsiteX4" fmla="*/ 0 w 510540"/>
                <a:gd name="connsiteY4" fmla="*/ 7620 h 487680"/>
                <a:gd name="connsiteX0" fmla="*/ 0 w 510540"/>
                <a:gd name="connsiteY0" fmla="*/ 7620 h 487680"/>
                <a:gd name="connsiteX1" fmla="*/ 228600 w 510540"/>
                <a:gd name="connsiteY1" fmla="*/ 15240 h 487680"/>
                <a:gd name="connsiteX2" fmla="*/ 510540 w 510540"/>
                <a:gd name="connsiteY2" fmla="*/ 0 h 487680"/>
                <a:gd name="connsiteX3" fmla="*/ 510540 w 510540"/>
                <a:gd name="connsiteY3" fmla="*/ 487680 h 487680"/>
                <a:gd name="connsiteX4" fmla="*/ 152400 w 510540"/>
                <a:gd name="connsiteY4" fmla="*/ 487680 h 487680"/>
                <a:gd name="connsiteX5" fmla="*/ 0 w 510540"/>
                <a:gd name="connsiteY5" fmla="*/ 7620 h 487680"/>
                <a:gd name="connsiteX0" fmla="*/ 0 w 510540"/>
                <a:gd name="connsiteY0" fmla="*/ 33292 h 513352"/>
                <a:gd name="connsiteX1" fmla="*/ 228600 w 510540"/>
                <a:gd name="connsiteY1" fmla="*/ 40912 h 513352"/>
                <a:gd name="connsiteX2" fmla="*/ 510540 w 510540"/>
                <a:gd name="connsiteY2" fmla="*/ 25672 h 513352"/>
                <a:gd name="connsiteX3" fmla="*/ 510540 w 510540"/>
                <a:gd name="connsiteY3" fmla="*/ 513352 h 513352"/>
                <a:gd name="connsiteX4" fmla="*/ 152400 w 510540"/>
                <a:gd name="connsiteY4" fmla="*/ 513352 h 513352"/>
                <a:gd name="connsiteX5" fmla="*/ 0 w 510540"/>
                <a:gd name="connsiteY5" fmla="*/ 33292 h 513352"/>
                <a:gd name="connsiteX0" fmla="*/ 0 w 510540"/>
                <a:gd name="connsiteY0" fmla="*/ 42138 h 522198"/>
                <a:gd name="connsiteX1" fmla="*/ 228600 w 510540"/>
                <a:gd name="connsiteY1" fmla="*/ 49758 h 522198"/>
                <a:gd name="connsiteX2" fmla="*/ 510540 w 510540"/>
                <a:gd name="connsiteY2" fmla="*/ 34518 h 522198"/>
                <a:gd name="connsiteX3" fmla="*/ 510540 w 510540"/>
                <a:gd name="connsiteY3" fmla="*/ 522198 h 522198"/>
                <a:gd name="connsiteX4" fmla="*/ 152400 w 510540"/>
                <a:gd name="connsiteY4" fmla="*/ 522198 h 522198"/>
                <a:gd name="connsiteX5" fmla="*/ 0 w 510540"/>
                <a:gd name="connsiteY5" fmla="*/ 42138 h 522198"/>
                <a:gd name="connsiteX0" fmla="*/ 0 w 510540"/>
                <a:gd name="connsiteY0" fmla="*/ 42138 h 522198"/>
                <a:gd name="connsiteX1" fmla="*/ 228600 w 510540"/>
                <a:gd name="connsiteY1" fmla="*/ 49758 h 522198"/>
                <a:gd name="connsiteX2" fmla="*/ 510540 w 510540"/>
                <a:gd name="connsiteY2" fmla="*/ 34518 h 522198"/>
                <a:gd name="connsiteX3" fmla="*/ 510540 w 510540"/>
                <a:gd name="connsiteY3" fmla="*/ 522198 h 522198"/>
                <a:gd name="connsiteX4" fmla="*/ 152400 w 510540"/>
                <a:gd name="connsiteY4" fmla="*/ 522198 h 522198"/>
                <a:gd name="connsiteX5" fmla="*/ 0 w 510540"/>
                <a:gd name="connsiteY5" fmla="*/ 42138 h 522198"/>
                <a:gd name="connsiteX0" fmla="*/ 0 w 510540"/>
                <a:gd name="connsiteY0" fmla="*/ 42138 h 522198"/>
                <a:gd name="connsiteX1" fmla="*/ 228600 w 510540"/>
                <a:gd name="connsiteY1" fmla="*/ 49758 h 522198"/>
                <a:gd name="connsiteX2" fmla="*/ 510540 w 510540"/>
                <a:gd name="connsiteY2" fmla="*/ 34518 h 522198"/>
                <a:gd name="connsiteX3" fmla="*/ 510540 w 510540"/>
                <a:gd name="connsiteY3" fmla="*/ 522198 h 522198"/>
                <a:gd name="connsiteX4" fmla="*/ 152400 w 510540"/>
                <a:gd name="connsiteY4" fmla="*/ 522198 h 522198"/>
                <a:gd name="connsiteX5" fmla="*/ 0 w 510540"/>
                <a:gd name="connsiteY5" fmla="*/ 42138 h 522198"/>
                <a:gd name="connsiteX0" fmla="*/ 0 w 532765"/>
                <a:gd name="connsiteY0" fmla="*/ 48663 h 528723"/>
                <a:gd name="connsiteX1" fmla="*/ 228600 w 532765"/>
                <a:gd name="connsiteY1" fmla="*/ 56283 h 528723"/>
                <a:gd name="connsiteX2" fmla="*/ 532765 w 532765"/>
                <a:gd name="connsiteY2" fmla="*/ 31518 h 528723"/>
                <a:gd name="connsiteX3" fmla="*/ 510540 w 532765"/>
                <a:gd name="connsiteY3" fmla="*/ 528723 h 528723"/>
                <a:gd name="connsiteX4" fmla="*/ 152400 w 532765"/>
                <a:gd name="connsiteY4" fmla="*/ 528723 h 528723"/>
                <a:gd name="connsiteX5" fmla="*/ 0 w 532765"/>
                <a:gd name="connsiteY5" fmla="*/ 48663 h 528723"/>
                <a:gd name="connsiteX0" fmla="*/ 0 w 532765"/>
                <a:gd name="connsiteY0" fmla="*/ 46900 h 526960"/>
                <a:gd name="connsiteX1" fmla="*/ 215900 w 532765"/>
                <a:gd name="connsiteY1" fmla="*/ 60870 h 526960"/>
                <a:gd name="connsiteX2" fmla="*/ 532765 w 532765"/>
                <a:gd name="connsiteY2" fmla="*/ 29755 h 526960"/>
                <a:gd name="connsiteX3" fmla="*/ 510540 w 532765"/>
                <a:gd name="connsiteY3" fmla="*/ 526960 h 526960"/>
                <a:gd name="connsiteX4" fmla="*/ 152400 w 532765"/>
                <a:gd name="connsiteY4" fmla="*/ 526960 h 526960"/>
                <a:gd name="connsiteX5" fmla="*/ 0 w 532765"/>
                <a:gd name="connsiteY5" fmla="*/ 46900 h 526960"/>
                <a:gd name="connsiteX0" fmla="*/ 0 w 532765"/>
                <a:gd name="connsiteY0" fmla="*/ 51621 h 531681"/>
                <a:gd name="connsiteX1" fmla="*/ 215900 w 532765"/>
                <a:gd name="connsiteY1" fmla="*/ 65591 h 531681"/>
                <a:gd name="connsiteX2" fmla="*/ 532765 w 532765"/>
                <a:gd name="connsiteY2" fmla="*/ 34476 h 531681"/>
                <a:gd name="connsiteX3" fmla="*/ 510540 w 532765"/>
                <a:gd name="connsiteY3" fmla="*/ 531681 h 531681"/>
                <a:gd name="connsiteX4" fmla="*/ 152400 w 532765"/>
                <a:gd name="connsiteY4" fmla="*/ 531681 h 531681"/>
                <a:gd name="connsiteX5" fmla="*/ 0 w 532765"/>
                <a:gd name="connsiteY5" fmla="*/ 51621 h 531681"/>
                <a:gd name="connsiteX0" fmla="*/ 10224 w 542989"/>
                <a:gd name="connsiteY0" fmla="*/ 51621 h 531681"/>
                <a:gd name="connsiteX1" fmla="*/ 226124 w 542989"/>
                <a:gd name="connsiteY1" fmla="*/ 65591 h 531681"/>
                <a:gd name="connsiteX2" fmla="*/ 542989 w 542989"/>
                <a:gd name="connsiteY2" fmla="*/ 34476 h 531681"/>
                <a:gd name="connsiteX3" fmla="*/ 520764 w 542989"/>
                <a:gd name="connsiteY3" fmla="*/ 531681 h 531681"/>
                <a:gd name="connsiteX4" fmla="*/ 162624 w 542989"/>
                <a:gd name="connsiteY4" fmla="*/ 531681 h 531681"/>
                <a:gd name="connsiteX5" fmla="*/ 10224 w 542989"/>
                <a:gd name="connsiteY5" fmla="*/ 51621 h 531681"/>
                <a:gd name="connsiteX0" fmla="*/ 10224 w 588131"/>
                <a:gd name="connsiteY0" fmla="*/ 51621 h 531681"/>
                <a:gd name="connsiteX1" fmla="*/ 226124 w 588131"/>
                <a:gd name="connsiteY1" fmla="*/ 65591 h 531681"/>
                <a:gd name="connsiteX2" fmla="*/ 542989 w 588131"/>
                <a:gd name="connsiteY2" fmla="*/ 34476 h 531681"/>
                <a:gd name="connsiteX3" fmla="*/ 520764 w 588131"/>
                <a:gd name="connsiteY3" fmla="*/ 531681 h 531681"/>
                <a:gd name="connsiteX4" fmla="*/ 162624 w 588131"/>
                <a:gd name="connsiteY4" fmla="*/ 531681 h 531681"/>
                <a:gd name="connsiteX5" fmla="*/ 10224 w 588131"/>
                <a:gd name="connsiteY5" fmla="*/ 51621 h 531681"/>
                <a:gd name="connsiteX0" fmla="*/ 10224 w 583147"/>
                <a:gd name="connsiteY0" fmla="*/ 51621 h 531681"/>
                <a:gd name="connsiteX1" fmla="*/ 226124 w 583147"/>
                <a:gd name="connsiteY1" fmla="*/ 65591 h 531681"/>
                <a:gd name="connsiteX2" fmla="*/ 542989 w 583147"/>
                <a:gd name="connsiteY2" fmla="*/ 34476 h 531681"/>
                <a:gd name="connsiteX3" fmla="*/ 495364 w 583147"/>
                <a:gd name="connsiteY3" fmla="*/ 531681 h 531681"/>
                <a:gd name="connsiteX4" fmla="*/ 162624 w 583147"/>
                <a:gd name="connsiteY4" fmla="*/ 531681 h 531681"/>
                <a:gd name="connsiteX5" fmla="*/ 10224 w 583147"/>
                <a:gd name="connsiteY5" fmla="*/ 51621 h 531681"/>
                <a:gd name="connsiteX0" fmla="*/ 10224 w 590522"/>
                <a:gd name="connsiteY0" fmla="*/ 51621 h 531681"/>
                <a:gd name="connsiteX1" fmla="*/ 226124 w 590522"/>
                <a:gd name="connsiteY1" fmla="*/ 65591 h 531681"/>
                <a:gd name="connsiteX2" fmla="*/ 542989 w 590522"/>
                <a:gd name="connsiteY2" fmla="*/ 34476 h 531681"/>
                <a:gd name="connsiteX3" fmla="*/ 495364 w 590522"/>
                <a:gd name="connsiteY3" fmla="*/ 531681 h 531681"/>
                <a:gd name="connsiteX4" fmla="*/ 162624 w 590522"/>
                <a:gd name="connsiteY4" fmla="*/ 531681 h 531681"/>
                <a:gd name="connsiteX5" fmla="*/ 10224 w 590522"/>
                <a:gd name="connsiteY5" fmla="*/ 51621 h 531681"/>
                <a:gd name="connsiteX0" fmla="*/ 10224 w 589077"/>
                <a:gd name="connsiteY0" fmla="*/ 51621 h 531681"/>
                <a:gd name="connsiteX1" fmla="*/ 226124 w 589077"/>
                <a:gd name="connsiteY1" fmla="*/ 65591 h 531681"/>
                <a:gd name="connsiteX2" fmla="*/ 542989 w 589077"/>
                <a:gd name="connsiteY2" fmla="*/ 34476 h 531681"/>
                <a:gd name="connsiteX3" fmla="*/ 489014 w 589077"/>
                <a:gd name="connsiteY3" fmla="*/ 531681 h 531681"/>
                <a:gd name="connsiteX4" fmla="*/ 162624 w 589077"/>
                <a:gd name="connsiteY4" fmla="*/ 531681 h 531681"/>
                <a:gd name="connsiteX5" fmla="*/ 10224 w 589077"/>
                <a:gd name="connsiteY5" fmla="*/ 51621 h 53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9077" h="531681">
                  <a:moveTo>
                    <a:pt x="10224" y="51621"/>
                  </a:moveTo>
                  <a:cubicBezTo>
                    <a:pt x="76899" y="-11244"/>
                    <a:pt x="152464" y="37651"/>
                    <a:pt x="226124" y="65591"/>
                  </a:cubicBezTo>
                  <a:cubicBezTo>
                    <a:pt x="356934" y="3361"/>
                    <a:pt x="433769" y="-29024"/>
                    <a:pt x="542989" y="34476"/>
                  </a:cubicBezTo>
                  <a:cubicBezTo>
                    <a:pt x="653056" y="184336"/>
                    <a:pt x="537697" y="365946"/>
                    <a:pt x="489014" y="531681"/>
                  </a:cubicBezTo>
                  <a:lnTo>
                    <a:pt x="162624" y="531681"/>
                  </a:lnTo>
                  <a:cubicBezTo>
                    <a:pt x="111824" y="371661"/>
                    <a:pt x="-40576" y="237041"/>
                    <a:pt x="10224" y="51621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A686E965-01F8-A30D-D706-9947F06A10E5}"/>
                </a:ext>
              </a:extLst>
            </p:cNvPr>
            <p:cNvSpPr/>
            <p:nvPr/>
          </p:nvSpPr>
          <p:spPr>
            <a:xfrm>
              <a:off x="3522915" y="514350"/>
              <a:ext cx="610934" cy="263525"/>
            </a:xfrm>
            <a:custGeom>
              <a:avLst/>
              <a:gdLst>
                <a:gd name="connsiteX0" fmla="*/ 0 w 236284"/>
                <a:gd name="connsiteY0" fmla="*/ 0 h 79375"/>
                <a:gd name="connsiteX1" fmla="*/ 236284 w 236284"/>
                <a:gd name="connsiteY1" fmla="*/ 0 h 79375"/>
                <a:gd name="connsiteX2" fmla="*/ 236284 w 236284"/>
                <a:gd name="connsiteY2" fmla="*/ 79375 h 79375"/>
                <a:gd name="connsiteX3" fmla="*/ 0 w 236284"/>
                <a:gd name="connsiteY3" fmla="*/ 79375 h 79375"/>
                <a:gd name="connsiteX4" fmla="*/ 0 w 236284"/>
                <a:gd name="connsiteY4" fmla="*/ 0 h 79375"/>
                <a:gd name="connsiteX0" fmla="*/ 0 w 356934"/>
                <a:gd name="connsiteY0" fmla="*/ 0 h 79375"/>
                <a:gd name="connsiteX1" fmla="*/ 356934 w 356934"/>
                <a:gd name="connsiteY1" fmla="*/ 53975 h 79375"/>
                <a:gd name="connsiteX2" fmla="*/ 236284 w 356934"/>
                <a:gd name="connsiteY2" fmla="*/ 79375 h 79375"/>
                <a:gd name="connsiteX3" fmla="*/ 0 w 356934"/>
                <a:gd name="connsiteY3" fmla="*/ 79375 h 79375"/>
                <a:gd name="connsiteX4" fmla="*/ 0 w 356934"/>
                <a:gd name="connsiteY4" fmla="*/ 0 h 79375"/>
                <a:gd name="connsiteX0" fmla="*/ 85725 w 356934"/>
                <a:gd name="connsiteY0" fmla="*/ 0 h 165100"/>
                <a:gd name="connsiteX1" fmla="*/ 356934 w 356934"/>
                <a:gd name="connsiteY1" fmla="*/ 139700 h 165100"/>
                <a:gd name="connsiteX2" fmla="*/ 236284 w 356934"/>
                <a:gd name="connsiteY2" fmla="*/ 165100 h 165100"/>
                <a:gd name="connsiteX3" fmla="*/ 0 w 356934"/>
                <a:gd name="connsiteY3" fmla="*/ 165100 h 165100"/>
                <a:gd name="connsiteX4" fmla="*/ 85725 w 356934"/>
                <a:gd name="connsiteY4" fmla="*/ 0 h 165100"/>
                <a:gd name="connsiteX0" fmla="*/ 241300 w 512509"/>
                <a:gd name="connsiteY0" fmla="*/ 0 h 165100"/>
                <a:gd name="connsiteX1" fmla="*/ 512509 w 512509"/>
                <a:gd name="connsiteY1" fmla="*/ 139700 h 165100"/>
                <a:gd name="connsiteX2" fmla="*/ 391859 w 512509"/>
                <a:gd name="connsiteY2" fmla="*/ 165100 h 165100"/>
                <a:gd name="connsiteX3" fmla="*/ 0 w 512509"/>
                <a:gd name="connsiteY3" fmla="*/ 127000 h 165100"/>
                <a:gd name="connsiteX4" fmla="*/ 241300 w 512509"/>
                <a:gd name="connsiteY4" fmla="*/ 0 h 165100"/>
                <a:gd name="connsiteX0" fmla="*/ 241300 w 512509"/>
                <a:gd name="connsiteY0" fmla="*/ 0 h 263525"/>
                <a:gd name="connsiteX1" fmla="*/ 512509 w 512509"/>
                <a:gd name="connsiteY1" fmla="*/ 139700 h 263525"/>
                <a:gd name="connsiteX2" fmla="*/ 356934 w 512509"/>
                <a:gd name="connsiteY2" fmla="*/ 263525 h 263525"/>
                <a:gd name="connsiteX3" fmla="*/ 0 w 512509"/>
                <a:gd name="connsiteY3" fmla="*/ 127000 h 263525"/>
                <a:gd name="connsiteX4" fmla="*/ 241300 w 512509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263525">
                  <a:moveTo>
                    <a:pt x="336550" y="0"/>
                  </a:moveTo>
                  <a:cubicBezTo>
                    <a:pt x="428011" y="46567"/>
                    <a:pt x="557573" y="93133"/>
                    <a:pt x="610934" y="139700"/>
                  </a:cubicBezTo>
                  <a:cubicBezTo>
                    <a:pt x="562251" y="193675"/>
                    <a:pt x="507217" y="222250"/>
                    <a:pt x="455359" y="263525"/>
                  </a:cubicBezTo>
                  <a:cubicBezTo>
                    <a:pt x="332148" y="176742"/>
                    <a:pt x="66061" y="236008"/>
                    <a:pt x="0" y="155575"/>
                  </a:cubicBezTo>
                  <a:cubicBezTo>
                    <a:pt x="52917" y="94192"/>
                    <a:pt x="210608" y="105833"/>
                    <a:pt x="336550" y="0"/>
                  </a:cubicBezTo>
                  <a:close/>
                </a:path>
              </a:pathLst>
            </a:custGeom>
            <a:solidFill>
              <a:srgbClr val="96807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6">
              <a:extLst>
                <a:ext uri="{FF2B5EF4-FFF2-40B4-BE49-F238E27FC236}">
                  <a16:creationId xmlns:a16="http://schemas.microsoft.com/office/drawing/2014/main" id="{568CAE24-DB8D-EA28-99B5-0AB005603451}"/>
                </a:ext>
              </a:extLst>
            </p:cNvPr>
            <p:cNvSpPr/>
            <p:nvPr/>
          </p:nvSpPr>
          <p:spPr>
            <a:xfrm rot="1293106">
              <a:off x="3406974" y="738100"/>
              <a:ext cx="553157" cy="1858045"/>
            </a:xfrm>
            <a:custGeom>
              <a:avLst/>
              <a:gdLst>
                <a:gd name="connsiteX0" fmla="*/ 0 w 208230"/>
                <a:gd name="connsiteY0" fmla="*/ 0 h 1705970"/>
                <a:gd name="connsiteX1" fmla="*/ 208230 w 208230"/>
                <a:gd name="connsiteY1" fmla="*/ 0 h 1705970"/>
                <a:gd name="connsiteX2" fmla="*/ 208230 w 208230"/>
                <a:gd name="connsiteY2" fmla="*/ 1705970 h 1705970"/>
                <a:gd name="connsiteX3" fmla="*/ 0 w 208230"/>
                <a:gd name="connsiteY3" fmla="*/ 1705970 h 1705970"/>
                <a:gd name="connsiteX4" fmla="*/ 0 w 208230"/>
                <a:gd name="connsiteY4" fmla="*/ 0 h 1705970"/>
                <a:gd name="connsiteX0" fmla="*/ 0 w 281411"/>
                <a:gd name="connsiteY0" fmla="*/ 151795 h 1857765"/>
                <a:gd name="connsiteX1" fmla="*/ 281411 w 281411"/>
                <a:gd name="connsiteY1" fmla="*/ 0 h 1857765"/>
                <a:gd name="connsiteX2" fmla="*/ 208230 w 281411"/>
                <a:gd name="connsiteY2" fmla="*/ 1857765 h 1857765"/>
                <a:gd name="connsiteX3" fmla="*/ 0 w 281411"/>
                <a:gd name="connsiteY3" fmla="*/ 1857765 h 1857765"/>
                <a:gd name="connsiteX4" fmla="*/ 0 w 281411"/>
                <a:gd name="connsiteY4" fmla="*/ 151795 h 1857765"/>
                <a:gd name="connsiteX0" fmla="*/ 0 w 297156"/>
                <a:gd name="connsiteY0" fmla="*/ 111929 h 1857765"/>
                <a:gd name="connsiteX1" fmla="*/ 297156 w 297156"/>
                <a:gd name="connsiteY1" fmla="*/ 0 h 1857765"/>
                <a:gd name="connsiteX2" fmla="*/ 223975 w 297156"/>
                <a:gd name="connsiteY2" fmla="*/ 1857765 h 1857765"/>
                <a:gd name="connsiteX3" fmla="*/ 15745 w 297156"/>
                <a:gd name="connsiteY3" fmla="*/ 1857765 h 1857765"/>
                <a:gd name="connsiteX4" fmla="*/ 0 w 297156"/>
                <a:gd name="connsiteY4" fmla="*/ 111929 h 1857765"/>
                <a:gd name="connsiteX0" fmla="*/ 229070 w 526226"/>
                <a:gd name="connsiteY0" fmla="*/ 111929 h 1857765"/>
                <a:gd name="connsiteX1" fmla="*/ 526226 w 526226"/>
                <a:gd name="connsiteY1" fmla="*/ 0 h 1857765"/>
                <a:gd name="connsiteX2" fmla="*/ 453045 w 526226"/>
                <a:gd name="connsiteY2" fmla="*/ 1857765 h 1857765"/>
                <a:gd name="connsiteX3" fmla="*/ 0 w 526226"/>
                <a:gd name="connsiteY3" fmla="*/ 1821323 h 1857765"/>
                <a:gd name="connsiteX4" fmla="*/ 229070 w 526226"/>
                <a:gd name="connsiteY4" fmla="*/ 111929 h 1857765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53157"/>
                <a:gd name="connsiteY0" fmla="*/ 102084 h 1858045"/>
                <a:gd name="connsiteX1" fmla="*/ 553157 w 553157"/>
                <a:gd name="connsiteY1" fmla="*/ 0 h 1858045"/>
                <a:gd name="connsiteX2" fmla="*/ 544091 w 553157"/>
                <a:gd name="connsiteY2" fmla="*/ 1858045 h 1858045"/>
                <a:gd name="connsiteX3" fmla="*/ 0 w 553157"/>
                <a:gd name="connsiteY3" fmla="*/ 1811478 h 1858045"/>
                <a:gd name="connsiteX4" fmla="*/ 229070 w 553157"/>
                <a:gd name="connsiteY4" fmla="*/ 102084 h 1858045"/>
                <a:gd name="connsiteX0" fmla="*/ 229070 w 553157"/>
                <a:gd name="connsiteY0" fmla="*/ 102084 h 1858045"/>
                <a:gd name="connsiteX1" fmla="*/ 553157 w 553157"/>
                <a:gd name="connsiteY1" fmla="*/ 0 h 1858045"/>
                <a:gd name="connsiteX2" fmla="*/ 544091 w 553157"/>
                <a:gd name="connsiteY2" fmla="*/ 1858045 h 1858045"/>
                <a:gd name="connsiteX3" fmla="*/ 0 w 553157"/>
                <a:gd name="connsiteY3" fmla="*/ 1811478 h 1858045"/>
                <a:gd name="connsiteX4" fmla="*/ 229070 w 553157"/>
                <a:gd name="connsiteY4" fmla="*/ 102084 h 185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157" h="1858045">
                  <a:moveTo>
                    <a:pt x="229070" y="102084"/>
                  </a:moveTo>
                  <a:lnTo>
                    <a:pt x="553157" y="0"/>
                  </a:lnTo>
                  <a:cubicBezTo>
                    <a:pt x="268337" y="1459464"/>
                    <a:pt x="504634" y="1617323"/>
                    <a:pt x="544091" y="1858045"/>
                  </a:cubicBezTo>
                  <a:cubicBezTo>
                    <a:pt x="361313" y="1761154"/>
                    <a:pt x="180769" y="1760668"/>
                    <a:pt x="0" y="1811478"/>
                  </a:cubicBezTo>
                  <a:cubicBezTo>
                    <a:pt x="27409" y="1312217"/>
                    <a:pt x="266430" y="350461"/>
                    <a:pt x="229070" y="102084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1202D857-4B30-9B65-1D0E-5E9EF7DBF9E9}"/>
                </a:ext>
              </a:extLst>
            </p:cNvPr>
            <p:cNvSpPr/>
            <p:nvPr/>
          </p:nvSpPr>
          <p:spPr>
            <a:xfrm>
              <a:off x="2883883" y="2356587"/>
              <a:ext cx="817691" cy="1678430"/>
            </a:xfrm>
            <a:custGeom>
              <a:avLst/>
              <a:gdLst>
                <a:gd name="connsiteX0" fmla="*/ 0 w 558800"/>
                <a:gd name="connsiteY0" fmla="*/ 0 h 1638300"/>
                <a:gd name="connsiteX1" fmla="*/ 558800 w 558800"/>
                <a:gd name="connsiteY1" fmla="*/ 0 h 1638300"/>
                <a:gd name="connsiteX2" fmla="*/ 558800 w 558800"/>
                <a:gd name="connsiteY2" fmla="*/ 1638300 h 1638300"/>
                <a:gd name="connsiteX3" fmla="*/ 0 w 558800"/>
                <a:gd name="connsiteY3" fmla="*/ 1638300 h 1638300"/>
                <a:gd name="connsiteX4" fmla="*/ 0 w 558800"/>
                <a:gd name="connsiteY4" fmla="*/ 0 h 1638300"/>
                <a:gd name="connsiteX0" fmla="*/ 0 w 590550"/>
                <a:gd name="connsiteY0" fmla="*/ 0 h 1670050"/>
                <a:gd name="connsiteX1" fmla="*/ 590550 w 590550"/>
                <a:gd name="connsiteY1" fmla="*/ 31750 h 1670050"/>
                <a:gd name="connsiteX2" fmla="*/ 590550 w 590550"/>
                <a:gd name="connsiteY2" fmla="*/ 1670050 h 1670050"/>
                <a:gd name="connsiteX3" fmla="*/ 31750 w 590550"/>
                <a:gd name="connsiteY3" fmla="*/ 1670050 h 1670050"/>
                <a:gd name="connsiteX4" fmla="*/ 0 w 590550"/>
                <a:gd name="connsiteY4" fmla="*/ 0 h 1670050"/>
                <a:gd name="connsiteX0" fmla="*/ 0 w 590550"/>
                <a:gd name="connsiteY0" fmla="*/ 0 h 1670050"/>
                <a:gd name="connsiteX1" fmla="*/ 590550 w 590550"/>
                <a:gd name="connsiteY1" fmla="*/ 31750 h 1670050"/>
                <a:gd name="connsiteX2" fmla="*/ 590550 w 590550"/>
                <a:gd name="connsiteY2" fmla="*/ 1670050 h 1670050"/>
                <a:gd name="connsiteX3" fmla="*/ 247650 w 590550"/>
                <a:gd name="connsiteY3" fmla="*/ 1644650 h 1670050"/>
                <a:gd name="connsiteX4" fmla="*/ 0 w 590550"/>
                <a:gd name="connsiteY4" fmla="*/ 0 h 1670050"/>
                <a:gd name="connsiteX0" fmla="*/ 104037 w 694587"/>
                <a:gd name="connsiteY0" fmla="*/ 0 h 1670050"/>
                <a:gd name="connsiteX1" fmla="*/ 694587 w 694587"/>
                <a:gd name="connsiteY1" fmla="*/ 31750 h 1670050"/>
                <a:gd name="connsiteX2" fmla="*/ 694587 w 694587"/>
                <a:gd name="connsiteY2" fmla="*/ 1670050 h 1670050"/>
                <a:gd name="connsiteX3" fmla="*/ 351687 w 694587"/>
                <a:gd name="connsiteY3" fmla="*/ 1644650 h 1670050"/>
                <a:gd name="connsiteX4" fmla="*/ 104037 w 694587"/>
                <a:gd name="connsiteY4" fmla="*/ 0 h 1670050"/>
                <a:gd name="connsiteX0" fmla="*/ 227141 w 817691"/>
                <a:gd name="connsiteY0" fmla="*/ 0 h 1670050"/>
                <a:gd name="connsiteX1" fmla="*/ 817691 w 817691"/>
                <a:gd name="connsiteY1" fmla="*/ 31750 h 1670050"/>
                <a:gd name="connsiteX2" fmla="*/ 817691 w 817691"/>
                <a:gd name="connsiteY2" fmla="*/ 1670050 h 1670050"/>
                <a:gd name="connsiteX3" fmla="*/ 474791 w 817691"/>
                <a:gd name="connsiteY3" fmla="*/ 1644650 h 1670050"/>
                <a:gd name="connsiteX4" fmla="*/ 227141 w 817691"/>
                <a:gd name="connsiteY4" fmla="*/ 0 h 1670050"/>
                <a:gd name="connsiteX0" fmla="*/ 227141 w 817691"/>
                <a:gd name="connsiteY0" fmla="*/ 0 h 1670050"/>
                <a:gd name="connsiteX1" fmla="*/ 703391 w 817691"/>
                <a:gd name="connsiteY1" fmla="*/ 222250 h 1670050"/>
                <a:gd name="connsiteX2" fmla="*/ 817691 w 817691"/>
                <a:gd name="connsiteY2" fmla="*/ 1670050 h 1670050"/>
                <a:gd name="connsiteX3" fmla="*/ 474791 w 817691"/>
                <a:gd name="connsiteY3" fmla="*/ 1644650 h 1670050"/>
                <a:gd name="connsiteX4" fmla="*/ 227141 w 817691"/>
                <a:gd name="connsiteY4" fmla="*/ 0 h 1670050"/>
                <a:gd name="connsiteX0" fmla="*/ 227141 w 817691"/>
                <a:gd name="connsiteY0" fmla="*/ 0 h 1670050"/>
                <a:gd name="connsiteX1" fmla="*/ 703391 w 817691"/>
                <a:gd name="connsiteY1" fmla="*/ 222250 h 1670050"/>
                <a:gd name="connsiteX2" fmla="*/ 817691 w 817691"/>
                <a:gd name="connsiteY2" fmla="*/ 1670050 h 1670050"/>
                <a:gd name="connsiteX3" fmla="*/ 474791 w 817691"/>
                <a:gd name="connsiteY3" fmla="*/ 1644650 h 1670050"/>
                <a:gd name="connsiteX4" fmla="*/ 227141 w 817691"/>
                <a:gd name="connsiteY4" fmla="*/ 0 h 1670050"/>
                <a:gd name="connsiteX0" fmla="*/ 227141 w 817691"/>
                <a:gd name="connsiteY0" fmla="*/ 8380 h 1678430"/>
                <a:gd name="connsiteX1" fmla="*/ 703391 w 817691"/>
                <a:gd name="connsiteY1" fmla="*/ 230630 h 1678430"/>
                <a:gd name="connsiteX2" fmla="*/ 817691 w 817691"/>
                <a:gd name="connsiteY2" fmla="*/ 1678430 h 1678430"/>
                <a:gd name="connsiteX3" fmla="*/ 474791 w 817691"/>
                <a:gd name="connsiteY3" fmla="*/ 1653030 h 1678430"/>
                <a:gd name="connsiteX4" fmla="*/ 227141 w 817691"/>
                <a:gd name="connsiteY4" fmla="*/ 8380 h 167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691" h="1678430">
                  <a:moveTo>
                    <a:pt x="227141" y="8380"/>
                  </a:moveTo>
                  <a:cubicBezTo>
                    <a:pt x="392241" y="-25487"/>
                    <a:pt x="557341" y="42247"/>
                    <a:pt x="703391" y="230630"/>
                  </a:cubicBezTo>
                  <a:lnTo>
                    <a:pt x="817691" y="1678430"/>
                  </a:lnTo>
                  <a:lnTo>
                    <a:pt x="474791" y="1653030"/>
                  </a:lnTo>
                  <a:cubicBezTo>
                    <a:pt x="-191959" y="1333413"/>
                    <a:pt x="-39559" y="239097"/>
                    <a:pt x="227141" y="8380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Rectangle 8">
              <a:extLst>
                <a:ext uri="{FF2B5EF4-FFF2-40B4-BE49-F238E27FC236}">
                  <a16:creationId xmlns:a16="http://schemas.microsoft.com/office/drawing/2014/main" id="{5A12AC3F-AD53-6C67-5E30-CA772A150819}"/>
                </a:ext>
              </a:extLst>
            </p:cNvPr>
            <p:cNvSpPr/>
            <p:nvPr/>
          </p:nvSpPr>
          <p:spPr>
            <a:xfrm>
              <a:off x="3145191" y="2533806"/>
              <a:ext cx="3058757" cy="1808581"/>
            </a:xfrm>
            <a:custGeom>
              <a:avLst/>
              <a:gdLst>
                <a:gd name="connsiteX0" fmla="*/ 0 w 2660650"/>
                <a:gd name="connsiteY0" fmla="*/ 0 h 531681"/>
                <a:gd name="connsiteX1" fmla="*/ 2660650 w 2660650"/>
                <a:gd name="connsiteY1" fmla="*/ 0 h 531681"/>
                <a:gd name="connsiteX2" fmla="*/ 2660650 w 2660650"/>
                <a:gd name="connsiteY2" fmla="*/ 531681 h 531681"/>
                <a:gd name="connsiteX3" fmla="*/ 0 w 2660650"/>
                <a:gd name="connsiteY3" fmla="*/ 531681 h 531681"/>
                <a:gd name="connsiteX4" fmla="*/ 0 w 2660650"/>
                <a:gd name="connsiteY4" fmla="*/ 0 h 531681"/>
                <a:gd name="connsiteX0" fmla="*/ 0 w 2794000"/>
                <a:gd name="connsiteY0" fmla="*/ 165100 h 696781"/>
                <a:gd name="connsiteX1" fmla="*/ 2794000 w 2794000"/>
                <a:gd name="connsiteY1" fmla="*/ 0 h 696781"/>
                <a:gd name="connsiteX2" fmla="*/ 2660650 w 2794000"/>
                <a:gd name="connsiteY2" fmla="*/ 696781 h 696781"/>
                <a:gd name="connsiteX3" fmla="*/ 0 w 2794000"/>
                <a:gd name="connsiteY3" fmla="*/ 696781 h 696781"/>
                <a:gd name="connsiteX4" fmla="*/ 0 w 2794000"/>
                <a:gd name="connsiteY4" fmla="*/ 165100 h 696781"/>
                <a:gd name="connsiteX0" fmla="*/ 0 w 2794000"/>
                <a:gd name="connsiteY0" fmla="*/ 165100 h 696781"/>
                <a:gd name="connsiteX1" fmla="*/ 2794000 w 2794000"/>
                <a:gd name="connsiteY1" fmla="*/ 0 h 696781"/>
                <a:gd name="connsiteX2" fmla="*/ 2730500 w 2794000"/>
                <a:gd name="connsiteY2" fmla="*/ 118931 h 696781"/>
                <a:gd name="connsiteX3" fmla="*/ 0 w 2794000"/>
                <a:gd name="connsiteY3" fmla="*/ 696781 h 696781"/>
                <a:gd name="connsiteX4" fmla="*/ 0 w 2794000"/>
                <a:gd name="connsiteY4" fmla="*/ 165100 h 696781"/>
                <a:gd name="connsiteX0" fmla="*/ 0 w 2794000"/>
                <a:gd name="connsiteY0" fmla="*/ 165100 h 696781"/>
                <a:gd name="connsiteX1" fmla="*/ 2794000 w 2794000"/>
                <a:gd name="connsiteY1" fmla="*/ 0 h 696781"/>
                <a:gd name="connsiteX2" fmla="*/ 2730500 w 2794000"/>
                <a:gd name="connsiteY2" fmla="*/ 118931 h 696781"/>
                <a:gd name="connsiteX3" fmla="*/ 0 w 2794000"/>
                <a:gd name="connsiteY3" fmla="*/ 696781 h 696781"/>
                <a:gd name="connsiteX4" fmla="*/ 0 w 2794000"/>
                <a:gd name="connsiteY4" fmla="*/ 165100 h 696781"/>
                <a:gd name="connsiteX0" fmla="*/ 76200 w 2870200"/>
                <a:gd name="connsiteY0" fmla="*/ 165100 h 919031"/>
                <a:gd name="connsiteX1" fmla="*/ 2870200 w 2870200"/>
                <a:gd name="connsiteY1" fmla="*/ 0 h 919031"/>
                <a:gd name="connsiteX2" fmla="*/ 2806700 w 2870200"/>
                <a:gd name="connsiteY2" fmla="*/ 118931 h 919031"/>
                <a:gd name="connsiteX3" fmla="*/ 0 w 2870200"/>
                <a:gd name="connsiteY3" fmla="*/ 919031 h 919031"/>
                <a:gd name="connsiteX4" fmla="*/ 76200 w 2870200"/>
                <a:gd name="connsiteY4" fmla="*/ 165100 h 919031"/>
                <a:gd name="connsiteX0" fmla="*/ 76200 w 2870200"/>
                <a:gd name="connsiteY0" fmla="*/ 165100 h 1258957"/>
                <a:gd name="connsiteX1" fmla="*/ 2870200 w 2870200"/>
                <a:gd name="connsiteY1" fmla="*/ 0 h 1258957"/>
                <a:gd name="connsiteX2" fmla="*/ 2806700 w 2870200"/>
                <a:gd name="connsiteY2" fmla="*/ 118931 h 1258957"/>
                <a:gd name="connsiteX3" fmla="*/ 0 w 2870200"/>
                <a:gd name="connsiteY3" fmla="*/ 919031 h 1258957"/>
                <a:gd name="connsiteX4" fmla="*/ 76200 w 2870200"/>
                <a:gd name="connsiteY4" fmla="*/ 165100 h 1258957"/>
                <a:gd name="connsiteX0" fmla="*/ 76200 w 2844800"/>
                <a:gd name="connsiteY0" fmla="*/ 215900 h 1309757"/>
                <a:gd name="connsiteX1" fmla="*/ 2844800 w 2844800"/>
                <a:gd name="connsiteY1" fmla="*/ 0 h 1309757"/>
                <a:gd name="connsiteX2" fmla="*/ 2806700 w 2844800"/>
                <a:gd name="connsiteY2" fmla="*/ 169731 h 1309757"/>
                <a:gd name="connsiteX3" fmla="*/ 0 w 2844800"/>
                <a:gd name="connsiteY3" fmla="*/ 969831 h 1309757"/>
                <a:gd name="connsiteX4" fmla="*/ 76200 w 2844800"/>
                <a:gd name="connsiteY4" fmla="*/ 215900 h 1309757"/>
                <a:gd name="connsiteX0" fmla="*/ 76200 w 2844800"/>
                <a:gd name="connsiteY0" fmla="*/ 215900 h 1306996"/>
                <a:gd name="connsiteX1" fmla="*/ 2844800 w 2844800"/>
                <a:gd name="connsiteY1" fmla="*/ 0 h 1306996"/>
                <a:gd name="connsiteX2" fmla="*/ 2813050 w 2844800"/>
                <a:gd name="connsiteY2" fmla="*/ 157031 h 1306996"/>
                <a:gd name="connsiteX3" fmla="*/ 0 w 2844800"/>
                <a:gd name="connsiteY3" fmla="*/ 969831 h 1306996"/>
                <a:gd name="connsiteX4" fmla="*/ 76200 w 2844800"/>
                <a:gd name="connsiteY4" fmla="*/ 215900 h 1306996"/>
                <a:gd name="connsiteX0" fmla="*/ 76200 w 2844800"/>
                <a:gd name="connsiteY0" fmla="*/ 215900 h 1302246"/>
                <a:gd name="connsiteX1" fmla="*/ 2844800 w 2844800"/>
                <a:gd name="connsiteY1" fmla="*/ 0 h 1302246"/>
                <a:gd name="connsiteX2" fmla="*/ 2813050 w 2844800"/>
                <a:gd name="connsiteY2" fmla="*/ 157031 h 1302246"/>
                <a:gd name="connsiteX3" fmla="*/ 0 w 2844800"/>
                <a:gd name="connsiteY3" fmla="*/ 969831 h 1302246"/>
                <a:gd name="connsiteX4" fmla="*/ 76200 w 2844800"/>
                <a:gd name="connsiteY4" fmla="*/ 215900 h 1302246"/>
                <a:gd name="connsiteX0" fmla="*/ 76200 w 2844800"/>
                <a:gd name="connsiteY0" fmla="*/ 215900 h 1310621"/>
                <a:gd name="connsiteX1" fmla="*/ 2844800 w 2844800"/>
                <a:gd name="connsiteY1" fmla="*/ 0 h 1310621"/>
                <a:gd name="connsiteX2" fmla="*/ 2813050 w 2844800"/>
                <a:gd name="connsiteY2" fmla="*/ 157031 h 1310621"/>
                <a:gd name="connsiteX3" fmla="*/ 0 w 2844800"/>
                <a:gd name="connsiteY3" fmla="*/ 969831 h 1310621"/>
                <a:gd name="connsiteX4" fmla="*/ 76200 w 2844800"/>
                <a:gd name="connsiteY4" fmla="*/ 215900 h 1310621"/>
                <a:gd name="connsiteX0" fmla="*/ 76200 w 2844800"/>
                <a:gd name="connsiteY0" fmla="*/ 215900 h 1327448"/>
                <a:gd name="connsiteX1" fmla="*/ 2844800 w 2844800"/>
                <a:gd name="connsiteY1" fmla="*/ 0 h 1327448"/>
                <a:gd name="connsiteX2" fmla="*/ 2813050 w 2844800"/>
                <a:gd name="connsiteY2" fmla="*/ 157031 h 1327448"/>
                <a:gd name="connsiteX3" fmla="*/ 0 w 2844800"/>
                <a:gd name="connsiteY3" fmla="*/ 969831 h 1327448"/>
                <a:gd name="connsiteX4" fmla="*/ 76200 w 2844800"/>
                <a:gd name="connsiteY4" fmla="*/ 215900 h 1327448"/>
                <a:gd name="connsiteX0" fmla="*/ 218561 w 2987161"/>
                <a:gd name="connsiteY0" fmla="*/ 215900 h 1327448"/>
                <a:gd name="connsiteX1" fmla="*/ 2987161 w 2987161"/>
                <a:gd name="connsiteY1" fmla="*/ 0 h 1327448"/>
                <a:gd name="connsiteX2" fmla="*/ 2955411 w 2987161"/>
                <a:gd name="connsiteY2" fmla="*/ 157031 h 1327448"/>
                <a:gd name="connsiteX3" fmla="*/ 142361 w 2987161"/>
                <a:gd name="connsiteY3" fmla="*/ 969831 h 1327448"/>
                <a:gd name="connsiteX4" fmla="*/ 218561 w 2987161"/>
                <a:gd name="connsiteY4" fmla="*/ 215900 h 1327448"/>
                <a:gd name="connsiteX0" fmla="*/ 238644 w 3007244"/>
                <a:gd name="connsiteY0" fmla="*/ 215900 h 1377389"/>
                <a:gd name="connsiteX1" fmla="*/ 3007244 w 3007244"/>
                <a:gd name="connsiteY1" fmla="*/ 0 h 1377389"/>
                <a:gd name="connsiteX2" fmla="*/ 2975494 w 3007244"/>
                <a:gd name="connsiteY2" fmla="*/ 157031 h 1377389"/>
                <a:gd name="connsiteX3" fmla="*/ 137044 w 3007244"/>
                <a:gd name="connsiteY3" fmla="*/ 1033331 h 1377389"/>
                <a:gd name="connsiteX4" fmla="*/ 238644 w 3007244"/>
                <a:gd name="connsiteY4" fmla="*/ 215900 h 1377389"/>
                <a:gd name="connsiteX0" fmla="*/ 238644 w 3007244"/>
                <a:gd name="connsiteY0" fmla="*/ 215900 h 1291158"/>
                <a:gd name="connsiteX1" fmla="*/ 3007244 w 3007244"/>
                <a:gd name="connsiteY1" fmla="*/ 0 h 1291158"/>
                <a:gd name="connsiteX2" fmla="*/ 2975494 w 3007244"/>
                <a:gd name="connsiteY2" fmla="*/ 157031 h 1291158"/>
                <a:gd name="connsiteX3" fmla="*/ 137044 w 3007244"/>
                <a:gd name="connsiteY3" fmla="*/ 1033331 h 1291158"/>
                <a:gd name="connsiteX4" fmla="*/ 238644 w 3007244"/>
                <a:gd name="connsiteY4" fmla="*/ 215900 h 1291158"/>
                <a:gd name="connsiteX0" fmla="*/ 238644 w 3007244"/>
                <a:gd name="connsiteY0" fmla="*/ 215900 h 1327151"/>
                <a:gd name="connsiteX1" fmla="*/ 3007244 w 3007244"/>
                <a:gd name="connsiteY1" fmla="*/ 0 h 1327151"/>
                <a:gd name="connsiteX2" fmla="*/ 2975494 w 3007244"/>
                <a:gd name="connsiteY2" fmla="*/ 157031 h 1327151"/>
                <a:gd name="connsiteX3" fmla="*/ 137044 w 3007244"/>
                <a:gd name="connsiteY3" fmla="*/ 1033331 h 1327151"/>
                <a:gd name="connsiteX4" fmla="*/ 238644 w 3007244"/>
                <a:gd name="connsiteY4" fmla="*/ 215900 h 1327151"/>
                <a:gd name="connsiteX0" fmla="*/ 213604 w 3013954"/>
                <a:gd name="connsiteY0" fmla="*/ 0 h 1416051"/>
                <a:gd name="connsiteX1" fmla="*/ 3013954 w 3013954"/>
                <a:gd name="connsiteY1" fmla="*/ 88900 h 1416051"/>
                <a:gd name="connsiteX2" fmla="*/ 2982204 w 3013954"/>
                <a:gd name="connsiteY2" fmla="*/ 245931 h 1416051"/>
                <a:gd name="connsiteX3" fmla="*/ 143754 w 3013954"/>
                <a:gd name="connsiteY3" fmla="*/ 1122231 h 1416051"/>
                <a:gd name="connsiteX4" fmla="*/ 213604 w 3013954"/>
                <a:gd name="connsiteY4" fmla="*/ 0 h 1416051"/>
                <a:gd name="connsiteX0" fmla="*/ 258407 w 3058757"/>
                <a:gd name="connsiteY0" fmla="*/ 0 h 1416051"/>
                <a:gd name="connsiteX1" fmla="*/ 3058757 w 3058757"/>
                <a:gd name="connsiteY1" fmla="*/ 88900 h 1416051"/>
                <a:gd name="connsiteX2" fmla="*/ 3027007 w 3058757"/>
                <a:gd name="connsiteY2" fmla="*/ 245931 h 1416051"/>
                <a:gd name="connsiteX3" fmla="*/ 188557 w 3058757"/>
                <a:gd name="connsiteY3" fmla="*/ 1122231 h 1416051"/>
                <a:gd name="connsiteX4" fmla="*/ 258407 w 3058757"/>
                <a:gd name="connsiteY4" fmla="*/ 0 h 1416051"/>
                <a:gd name="connsiteX0" fmla="*/ 258407 w 3058757"/>
                <a:gd name="connsiteY0" fmla="*/ 292992 h 1709043"/>
                <a:gd name="connsiteX1" fmla="*/ 3058757 w 3058757"/>
                <a:gd name="connsiteY1" fmla="*/ 381892 h 1709043"/>
                <a:gd name="connsiteX2" fmla="*/ 3027007 w 3058757"/>
                <a:gd name="connsiteY2" fmla="*/ 538923 h 1709043"/>
                <a:gd name="connsiteX3" fmla="*/ 188557 w 3058757"/>
                <a:gd name="connsiteY3" fmla="*/ 1415223 h 1709043"/>
                <a:gd name="connsiteX4" fmla="*/ 258407 w 3058757"/>
                <a:gd name="connsiteY4" fmla="*/ 292992 h 1709043"/>
                <a:gd name="connsiteX0" fmla="*/ 258407 w 3058757"/>
                <a:gd name="connsiteY0" fmla="*/ 392530 h 1808581"/>
                <a:gd name="connsiteX1" fmla="*/ 3058757 w 3058757"/>
                <a:gd name="connsiteY1" fmla="*/ 481430 h 1808581"/>
                <a:gd name="connsiteX2" fmla="*/ 3027007 w 3058757"/>
                <a:gd name="connsiteY2" fmla="*/ 638461 h 1808581"/>
                <a:gd name="connsiteX3" fmla="*/ 188557 w 3058757"/>
                <a:gd name="connsiteY3" fmla="*/ 1514761 h 1808581"/>
                <a:gd name="connsiteX4" fmla="*/ 258407 w 3058757"/>
                <a:gd name="connsiteY4" fmla="*/ 392530 h 180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8757" h="1808581">
                  <a:moveTo>
                    <a:pt x="258407" y="392530"/>
                  </a:moveTo>
                  <a:cubicBezTo>
                    <a:pt x="1014057" y="-301737"/>
                    <a:pt x="2620607" y="51747"/>
                    <a:pt x="3058757" y="481430"/>
                  </a:cubicBezTo>
                  <a:lnTo>
                    <a:pt x="3027007" y="638461"/>
                  </a:lnTo>
                  <a:cubicBezTo>
                    <a:pt x="2104140" y="1713728"/>
                    <a:pt x="647874" y="2147644"/>
                    <a:pt x="188557" y="1514761"/>
                  </a:cubicBezTo>
                  <a:cubicBezTo>
                    <a:pt x="-160693" y="1034851"/>
                    <a:pt x="42507" y="605740"/>
                    <a:pt x="258407" y="392530"/>
                  </a:cubicBezTo>
                  <a:close/>
                </a:path>
              </a:pathLst>
            </a:custGeom>
            <a:solidFill>
              <a:srgbClr val="06111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Rectangle 10">
              <a:extLst>
                <a:ext uri="{FF2B5EF4-FFF2-40B4-BE49-F238E27FC236}">
                  <a16:creationId xmlns:a16="http://schemas.microsoft.com/office/drawing/2014/main" id="{07BCB4FF-01A3-0737-A672-548EBC3B98E5}"/>
                </a:ext>
              </a:extLst>
            </p:cNvPr>
            <p:cNvSpPr/>
            <p:nvPr/>
          </p:nvSpPr>
          <p:spPr>
            <a:xfrm>
              <a:off x="5712426" y="2746485"/>
              <a:ext cx="692249" cy="852378"/>
            </a:xfrm>
            <a:custGeom>
              <a:avLst/>
              <a:gdLst>
                <a:gd name="connsiteX0" fmla="*/ 0 w 157162"/>
                <a:gd name="connsiteY0" fmla="*/ 0 h 271463"/>
                <a:gd name="connsiteX1" fmla="*/ 157162 w 157162"/>
                <a:gd name="connsiteY1" fmla="*/ 0 h 271463"/>
                <a:gd name="connsiteX2" fmla="*/ 157162 w 157162"/>
                <a:gd name="connsiteY2" fmla="*/ 271463 h 271463"/>
                <a:gd name="connsiteX3" fmla="*/ 0 w 157162"/>
                <a:gd name="connsiteY3" fmla="*/ 271463 h 271463"/>
                <a:gd name="connsiteX4" fmla="*/ 0 w 157162"/>
                <a:gd name="connsiteY4" fmla="*/ 0 h 271463"/>
                <a:gd name="connsiteX0" fmla="*/ 0 w 211137"/>
                <a:gd name="connsiteY0" fmla="*/ 0 h 417513"/>
                <a:gd name="connsiteX1" fmla="*/ 211137 w 211137"/>
                <a:gd name="connsiteY1" fmla="*/ 146050 h 417513"/>
                <a:gd name="connsiteX2" fmla="*/ 211137 w 211137"/>
                <a:gd name="connsiteY2" fmla="*/ 417513 h 417513"/>
                <a:gd name="connsiteX3" fmla="*/ 53975 w 211137"/>
                <a:gd name="connsiteY3" fmla="*/ 417513 h 417513"/>
                <a:gd name="connsiteX4" fmla="*/ 0 w 211137"/>
                <a:gd name="connsiteY4" fmla="*/ 0 h 417513"/>
                <a:gd name="connsiteX0" fmla="*/ 31750 w 242887"/>
                <a:gd name="connsiteY0" fmla="*/ 0 h 735013"/>
                <a:gd name="connsiteX1" fmla="*/ 242887 w 242887"/>
                <a:gd name="connsiteY1" fmla="*/ 146050 h 735013"/>
                <a:gd name="connsiteX2" fmla="*/ 242887 w 242887"/>
                <a:gd name="connsiteY2" fmla="*/ 417513 h 735013"/>
                <a:gd name="connsiteX3" fmla="*/ 0 w 242887"/>
                <a:gd name="connsiteY3" fmla="*/ 735013 h 735013"/>
                <a:gd name="connsiteX4" fmla="*/ 31750 w 242887"/>
                <a:gd name="connsiteY4" fmla="*/ 0 h 735013"/>
                <a:gd name="connsiteX0" fmla="*/ 25400 w 242887"/>
                <a:gd name="connsiteY0" fmla="*/ 0 h 760413"/>
                <a:gd name="connsiteX1" fmla="*/ 242887 w 242887"/>
                <a:gd name="connsiteY1" fmla="*/ 171450 h 760413"/>
                <a:gd name="connsiteX2" fmla="*/ 242887 w 242887"/>
                <a:gd name="connsiteY2" fmla="*/ 442913 h 760413"/>
                <a:gd name="connsiteX3" fmla="*/ 0 w 242887"/>
                <a:gd name="connsiteY3" fmla="*/ 760413 h 760413"/>
                <a:gd name="connsiteX4" fmla="*/ 25400 w 242887"/>
                <a:gd name="connsiteY4" fmla="*/ 0 h 760413"/>
                <a:gd name="connsiteX0" fmla="*/ 25400 w 449262"/>
                <a:gd name="connsiteY0" fmla="*/ 73025 h 833438"/>
                <a:gd name="connsiteX1" fmla="*/ 449262 w 449262"/>
                <a:gd name="connsiteY1" fmla="*/ 0 h 833438"/>
                <a:gd name="connsiteX2" fmla="*/ 242887 w 449262"/>
                <a:gd name="connsiteY2" fmla="*/ 515938 h 833438"/>
                <a:gd name="connsiteX3" fmla="*/ 0 w 449262"/>
                <a:gd name="connsiteY3" fmla="*/ 833438 h 833438"/>
                <a:gd name="connsiteX4" fmla="*/ 25400 w 449262"/>
                <a:gd name="connsiteY4" fmla="*/ 73025 h 833438"/>
                <a:gd name="connsiteX0" fmla="*/ 25400 w 517676"/>
                <a:gd name="connsiteY0" fmla="*/ 73025 h 833438"/>
                <a:gd name="connsiteX1" fmla="*/ 449262 w 517676"/>
                <a:gd name="connsiteY1" fmla="*/ 0 h 833438"/>
                <a:gd name="connsiteX2" fmla="*/ 515937 w 517676"/>
                <a:gd name="connsiteY2" fmla="*/ 180975 h 833438"/>
                <a:gd name="connsiteX3" fmla="*/ 242887 w 517676"/>
                <a:gd name="connsiteY3" fmla="*/ 515938 h 833438"/>
                <a:gd name="connsiteX4" fmla="*/ 0 w 517676"/>
                <a:gd name="connsiteY4" fmla="*/ 833438 h 833438"/>
                <a:gd name="connsiteX5" fmla="*/ 25400 w 517676"/>
                <a:gd name="connsiteY5" fmla="*/ 73025 h 833438"/>
                <a:gd name="connsiteX0" fmla="*/ 25400 w 520509"/>
                <a:gd name="connsiteY0" fmla="*/ 73025 h 833438"/>
                <a:gd name="connsiteX1" fmla="*/ 449262 w 520509"/>
                <a:gd name="connsiteY1" fmla="*/ 0 h 833438"/>
                <a:gd name="connsiteX2" fmla="*/ 319087 w 520509"/>
                <a:gd name="connsiteY2" fmla="*/ 88900 h 833438"/>
                <a:gd name="connsiteX3" fmla="*/ 515937 w 520509"/>
                <a:gd name="connsiteY3" fmla="*/ 180975 h 833438"/>
                <a:gd name="connsiteX4" fmla="*/ 242887 w 520509"/>
                <a:gd name="connsiteY4" fmla="*/ 515938 h 833438"/>
                <a:gd name="connsiteX5" fmla="*/ 0 w 520509"/>
                <a:gd name="connsiteY5" fmla="*/ 833438 h 833438"/>
                <a:gd name="connsiteX6" fmla="*/ 25400 w 520509"/>
                <a:gd name="connsiteY6" fmla="*/ 73025 h 833438"/>
                <a:gd name="connsiteX0" fmla="*/ 25400 w 515937"/>
                <a:gd name="connsiteY0" fmla="*/ 73025 h 833438"/>
                <a:gd name="connsiteX1" fmla="*/ 449262 w 515937"/>
                <a:gd name="connsiteY1" fmla="*/ 0 h 833438"/>
                <a:gd name="connsiteX2" fmla="*/ 319087 w 515937"/>
                <a:gd name="connsiteY2" fmla="*/ 88900 h 833438"/>
                <a:gd name="connsiteX3" fmla="*/ 515937 w 515937"/>
                <a:gd name="connsiteY3" fmla="*/ 180975 h 833438"/>
                <a:gd name="connsiteX4" fmla="*/ 436562 w 515937"/>
                <a:gd name="connsiteY4" fmla="*/ 212725 h 833438"/>
                <a:gd name="connsiteX5" fmla="*/ 242887 w 515937"/>
                <a:gd name="connsiteY5" fmla="*/ 515938 h 833438"/>
                <a:gd name="connsiteX6" fmla="*/ 0 w 515937"/>
                <a:gd name="connsiteY6" fmla="*/ 833438 h 833438"/>
                <a:gd name="connsiteX7" fmla="*/ 25400 w 515937"/>
                <a:gd name="connsiteY7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242887 w 551562"/>
                <a:gd name="connsiteY6" fmla="*/ 515938 h 833438"/>
                <a:gd name="connsiteX7" fmla="*/ 0 w 551562"/>
                <a:gd name="connsiteY7" fmla="*/ 833438 h 833438"/>
                <a:gd name="connsiteX8" fmla="*/ 25400 w 551562"/>
                <a:gd name="connsiteY8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242887 w 551562"/>
                <a:gd name="connsiteY7" fmla="*/ 515938 h 833438"/>
                <a:gd name="connsiteX8" fmla="*/ 0 w 551562"/>
                <a:gd name="connsiteY8" fmla="*/ 833438 h 833438"/>
                <a:gd name="connsiteX9" fmla="*/ 25400 w 551562"/>
                <a:gd name="connsiteY9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242887 w 551562"/>
                <a:gd name="connsiteY8" fmla="*/ 515938 h 833438"/>
                <a:gd name="connsiteX9" fmla="*/ 0 w 551562"/>
                <a:gd name="connsiteY9" fmla="*/ 833438 h 833438"/>
                <a:gd name="connsiteX10" fmla="*/ 25400 w 551562"/>
                <a:gd name="connsiteY10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242887 w 551562"/>
                <a:gd name="connsiteY9" fmla="*/ 515938 h 833438"/>
                <a:gd name="connsiteX10" fmla="*/ 0 w 551562"/>
                <a:gd name="connsiteY10" fmla="*/ 833438 h 833438"/>
                <a:gd name="connsiteX11" fmla="*/ 25400 w 551562"/>
                <a:gd name="connsiteY11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42887 w 551562"/>
                <a:gd name="connsiteY10" fmla="*/ 515938 h 833438"/>
                <a:gd name="connsiteX11" fmla="*/ 0 w 551562"/>
                <a:gd name="connsiteY11" fmla="*/ 833438 h 833438"/>
                <a:gd name="connsiteX12" fmla="*/ 25400 w 551562"/>
                <a:gd name="connsiteY12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0 w 551562"/>
                <a:gd name="connsiteY11" fmla="*/ 833438 h 833438"/>
                <a:gd name="connsiteX12" fmla="*/ 25400 w 551562"/>
                <a:gd name="connsiteY12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207961 w 551562"/>
                <a:gd name="connsiteY11" fmla="*/ 752475 h 833438"/>
                <a:gd name="connsiteX12" fmla="*/ 0 w 551562"/>
                <a:gd name="connsiteY12" fmla="*/ 833438 h 833438"/>
                <a:gd name="connsiteX13" fmla="*/ 25400 w 551562"/>
                <a:gd name="connsiteY13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207961 w 551562"/>
                <a:gd name="connsiteY11" fmla="*/ 752475 h 833438"/>
                <a:gd name="connsiteX12" fmla="*/ 153986 w 551562"/>
                <a:gd name="connsiteY12" fmla="*/ 615950 h 833438"/>
                <a:gd name="connsiteX13" fmla="*/ 0 w 551562"/>
                <a:gd name="connsiteY13" fmla="*/ 833438 h 833438"/>
                <a:gd name="connsiteX14" fmla="*/ 25400 w 551562"/>
                <a:gd name="connsiteY14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207961 w 551562"/>
                <a:gd name="connsiteY11" fmla="*/ 752475 h 833438"/>
                <a:gd name="connsiteX12" fmla="*/ 153986 w 551562"/>
                <a:gd name="connsiteY12" fmla="*/ 615950 h 833438"/>
                <a:gd name="connsiteX13" fmla="*/ 0 w 551562"/>
                <a:gd name="connsiteY13" fmla="*/ 833438 h 833438"/>
                <a:gd name="connsiteX14" fmla="*/ 25400 w 551562"/>
                <a:gd name="connsiteY14" fmla="*/ 73025 h 833438"/>
                <a:gd name="connsiteX0" fmla="*/ 25400 w 551562"/>
                <a:gd name="connsiteY0" fmla="*/ 91965 h 852378"/>
                <a:gd name="connsiteX1" fmla="*/ 449262 w 551562"/>
                <a:gd name="connsiteY1" fmla="*/ 18940 h 852378"/>
                <a:gd name="connsiteX2" fmla="*/ 319087 w 551562"/>
                <a:gd name="connsiteY2" fmla="*/ 107840 h 852378"/>
                <a:gd name="connsiteX3" fmla="*/ 515937 w 551562"/>
                <a:gd name="connsiteY3" fmla="*/ 199915 h 852378"/>
                <a:gd name="connsiteX4" fmla="*/ 436562 w 551562"/>
                <a:gd name="connsiteY4" fmla="*/ 231665 h 852378"/>
                <a:gd name="connsiteX5" fmla="*/ 550862 w 551562"/>
                <a:gd name="connsiteY5" fmla="*/ 387240 h 852378"/>
                <a:gd name="connsiteX6" fmla="*/ 427036 w 551562"/>
                <a:gd name="connsiteY6" fmla="*/ 377715 h 852378"/>
                <a:gd name="connsiteX7" fmla="*/ 496886 w 551562"/>
                <a:gd name="connsiteY7" fmla="*/ 565040 h 852378"/>
                <a:gd name="connsiteX8" fmla="*/ 382586 w 551562"/>
                <a:gd name="connsiteY8" fmla="*/ 507890 h 852378"/>
                <a:gd name="connsiteX9" fmla="*/ 363536 w 551562"/>
                <a:gd name="connsiteY9" fmla="*/ 688865 h 852378"/>
                <a:gd name="connsiteX10" fmla="*/ 293687 w 551562"/>
                <a:gd name="connsiteY10" fmla="*/ 560278 h 852378"/>
                <a:gd name="connsiteX11" fmla="*/ 207961 w 551562"/>
                <a:gd name="connsiteY11" fmla="*/ 771415 h 852378"/>
                <a:gd name="connsiteX12" fmla="*/ 153986 w 551562"/>
                <a:gd name="connsiteY12" fmla="*/ 634890 h 852378"/>
                <a:gd name="connsiteX13" fmla="*/ 0 w 551562"/>
                <a:gd name="connsiteY13" fmla="*/ 852378 h 852378"/>
                <a:gd name="connsiteX14" fmla="*/ 25400 w 551562"/>
                <a:gd name="connsiteY14" fmla="*/ 91965 h 852378"/>
                <a:gd name="connsiteX0" fmla="*/ 114540 w 640702"/>
                <a:gd name="connsiteY0" fmla="*/ 91965 h 852378"/>
                <a:gd name="connsiteX1" fmla="*/ 538402 w 640702"/>
                <a:gd name="connsiteY1" fmla="*/ 18940 h 852378"/>
                <a:gd name="connsiteX2" fmla="*/ 408227 w 640702"/>
                <a:gd name="connsiteY2" fmla="*/ 107840 h 852378"/>
                <a:gd name="connsiteX3" fmla="*/ 605077 w 640702"/>
                <a:gd name="connsiteY3" fmla="*/ 199915 h 852378"/>
                <a:gd name="connsiteX4" fmla="*/ 525702 w 640702"/>
                <a:gd name="connsiteY4" fmla="*/ 231665 h 852378"/>
                <a:gd name="connsiteX5" fmla="*/ 640002 w 640702"/>
                <a:gd name="connsiteY5" fmla="*/ 387240 h 852378"/>
                <a:gd name="connsiteX6" fmla="*/ 516176 w 640702"/>
                <a:gd name="connsiteY6" fmla="*/ 377715 h 852378"/>
                <a:gd name="connsiteX7" fmla="*/ 586026 w 640702"/>
                <a:gd name="connsiteY7" fmla="*/ 565040 h 852378"/>
                <a:gd name="connsiteX8" fmla="*/ 471726 w 640702"/>
                <a:gd name="connsiteY8" fmla="*/ 507890 h 852378"/>
                <a:gd name="connsiteX9" fmla="*/ 452676 w 640702"/>
                <a:gd name="connsiteY9" fmla="*/ 688865 h 852378"/>
                <a:gd name="connsiteX10" fmla="*/ 382827 w 640702"/>
                <a:gd name="connsiteY10" fmla="*/ 560278 h 852378"/>
                <a:gd name="connsiteX11" fmla="*/ 297101 w 640702"/>
                <a:gd name="connsiteY11" fmla="*/ 771415 h 852378"/>
                <a:gd name="connsiteX12" fmla="*/ 243126 w 640702"/>
                <a:gd name="connsiteY12" fmla="*/ 634890 h 852378"/>
                <a:gd name="connsiteX13" fmla="*/ 89140 w 640702"/>
                <a:gd name="connsiteY13" fmla="*/ 852378 h 852378"/>
                <a:gd name="connsiteX14" fmla="*/ 114540 w 640702"/>
                <a:gd name="connsiteY14" fmla="*/ 91965 h 852378"/>
                <a:gd name="connsiteX0" fmla="*/ 166087 w 692249"/>
                <a:gd name="connsiteY0" fmla="*/ 91965 h 852378"/>
                <a:gd name="connsiteX1" fmla="*/ 589949 w 692249"/>
                <a:gd name="connsiteY1" fmla="*/ 18940 h 852378"/>
                <a:gd name="connsiteX2" fmla="*/ 459774 w 692249"/>
                <a:gd name="connsiteY2" fmla="*/ 107840 h 852378"/>
                <a:gd name="connsiteX3" fmla="*/ 656624 w 692249"/>
                <a:gd name="connsiteY3" fmla="*/ 199915 h 852378"/>
                <a:gd name="connsiteX4" fmla="*/ 577249 w 692249"/>
                <a:gd name="connsiteY4" fmla="*/ 231665 h 852378"/>
                <a:gd name="connsiteX5" fmla="*/ 691549 w 692249"/>
                <a:gd name="connsiteY5" fmla="*/ 387240 h 852378"/>
                <a:gd name="connsiteX6" fmla="*/ 567723 w 692249"/>
                <a:gd name="connsiteY6" fmla="*/ 377715 h 852378"/>
                <a:gd name="connsiteX7" fmla="*/ 637573 w 692249"/>
                <a:gd name="connsiteY7" fmla="*/ 565040 h 852378"/>
                <a:gd name="connsiteX8" fmla="*/ 523273 w 692249"/>
                <a:gd name="connsiteY8" fmla="*/ 507890 h 852378"/>
                <a:gd name="connsiteX9" fmla="*/ 504223 w 692249"/>
                <a:gd name="connsiteY9" fmla="*/ 688865 h 852378"/>
                <a:gd name="connsiteX10" fmla="*/ 434374 w 692249"/>
                <a:gd name="connsiteY10" fmla="*/ 560278 h 852378"/>
                <a:gd name="connsiteX11" fmla="*/ 348648 w 692249"/>
                <a:gd name="connsiteY11" fmla="*/ 771415 h 852378"/>
                <a:gd name="connsiteX12" fmla="*/ 294673 w 692249"/>
                <a:gd name="connsiteY12" fmla="*/ 634890 h 852378"/>
                <a:gd name="connsiteX13" fmla="*/ 140687 w 692249"/>
                <a:gd name="connsiteY13" fmla="*/ 852378 h 852378"/>
                <a:gd name="connsiteX14" fmla="*/ 166087 w 692249"/>
                <a:gd name="connsiteY14" fmla="*/ 91965 h 852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2249" h="852378">
                  <a:moveTo>
                    <a:pt x="166087" y="91965"/>
                  </a:moveTo>
                  <a:cubicBezTo>
                    <a:pt x="278799" y="-18102"/>
                    <a:pt x="547087" y="-10693"/>
                    <a:pt x="589949" y="18940"/>
                  </a:cubicBezTo>
                  <a:cubicBezTo>
                    <a:pt x="665355" y="19998"/>
                    <a:pt x="448662" y="77678"/>
                    <a:pt x="459774" y="107840"/>
                  </a:cubicBezTo>
                  <a:cubicBezTo>
                    <a:pt x="470886" y="138002"/>
                    <a:pt x="630695" y="175573"/>
                    <a:pt x="656624" y="199915"/>
                  </a:cubicBezTo>
                  <a:cubicBezTo>
                    <a:pt x="642866" y="217907"/>
                    <a:pt x="591007" y="213673"/>
                    <a:pt x="577249" y="231665"/>
                  </a:cubicBezTo>
                  <a:cubicBezTo>
                    <a:pt x="565607" y="249657"/>
                    <a:pt x="703191" y="369248"/>
                    <a:pt x="691549" y="387240"/>
                  </a:cubicBezTo>
                  <a:cubicBezTo>
                    <a:pt x="671440" y="398882"/>
                    <a:pt x="587832" y="366073"/>
                    <a:pt x="567723" y="377715"/>
                  </a:cubicBezTo>
                  <a:cubicBezTo>
                    <a:pt x="557140" y="386182"/>
                    <a:pt x="648156" y="556573"/>
                    <a:pt x="637573" y="565040"/>
                  </a:cubicBezTo>
                  <a:cubicBezTo>
                    <a:pt x="591006" y="558690"/>
                    <a:pt x="569840" y="514240"/>
                    <a:pt x="523273" y="507890"/>
                  </a:cubicBezTo>
                  <a:cubicBezTo>
                    <a:pt x="498931" y="512123"/>
                    <a:pt x="528565" y="684632"/>
                    <a:pt x="504223" y="688865"/>
                  </a:cubicBezTo>
                  <a:lnTo>
                    <a:pt x="434374" y="560278"/>
                  </a:lnTo>
                  <a:cubicBezTo>
                    <a:pt x="412149" y="581974"/>
                    <a:pt x="370873" y="749719"/>
                    <a:pt x="348648" y="771415"/>
                  </a:cubicBezTo>
                  <a:cubicBezTo>
                    <a:pt x="312665" y="785173"/>
                    <a:pt x="330656" y="621132"/>
                    <a:pt x="294673" y="634890"/>
                  </a:cubicBezTo>
                  <a:lnTo>
                    <a:pt x="140687" y="852378"/>
                  </a:lnTo>
                  <a:cubicBezTo>
                    <a:pt x="-69921" y="646532"/>
                    <a:pt x="-29705" y="189861"/>
                    <a:pt x="166087" y="91965"/>
                  </a:cubicBezTo>
                  <a:close/>
                </a:path>
              </a:pathLst>
            </a:custGeom>
            <a:solidFill>
              <a:srgbClr val="96807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Rectangle 11">
              <a:extLst>
                <a:ext uri="{FF2B5EF4-FFF2-40B4-BE49-F238E27FC236}">
                  <a16:creationId xmlns:a16="http://schemas.microsoft.com/office/drawing/2014/main" id="{13A96134-5320-52B4-3E52-DBC7B2C9A85D}"/>
                </a:ext>
              </a:extLst>
            </p:cNvPr>
            <p:cNvSpPr/>
            <p:nvPr/>
          </p:nvSpPr>
          <p:spPr>
            <a:xfrm>
              <a:off x="3864223" y="3527425"/>
              <a:ext cx="560325" cy="1247919"/>
            </a:xfrm>
            <a:custGeom>
              <a:avLst/>
              <a:gdLst>
                <a:gd name="connsiteX0" fmla="*/ 0 w 333743"/>
                <a:gd name="connsiteY0" fmla="*/ 0 h 825644"/>
                <a:gd name="connsiteX1" fmla="*/ 333743 w 333743"/>
                <a:gd name="connsiteY1" fmla="*/ 0 h 825644"/>
                <a:gd name="connsiteX2" fmla="*/ 333743 w 333743"/>
                <a:gd name="connsiteY2" fmla="*/ 825644 h 825644"/>
                <a:gd name="connsiteX3" fmla="*/ 0 w 333743"/>
                <a:gd name="connsiteY3" fmla="*/ 825644 h 825644"/>
                <a:gd name="connsiteX4" fmla="*/ 0 w 333743"/>
                <a:gd name="connsiteY4" fmla="*/ 0 h 825644"/>
                <a:gd name="connsiteX0" fmla="*/ 0 w 511543"/>
                <a:gd name="connsiteY0" fmla="*/ 0 h 1095519"/>
                <a:gd name="connsiteX1" fmla="*/ 511543 w 511543"/>
                <a:gd name="connsiteY1" fmla="*/ 269875 h 1095519"/>
                <a:gd name="connsiteX2" fmla="*/ 511543 w 511543"/>
                <a:gd name="connsiteY2" fmla="*/ 1095519 h 1095519"/>
                <a:gd name="connsiteX3" fmla="*/ 177800 w 511543"/>
                <a:gd name="connsiteY3" fmla="*/ 1095519 h 1095519"/>
                <a:gd name="connsiteX4" fmla="*/ 0 w 511543"/>
                <a:gd name="connsiteY4" fmla="*/ 0 h 1095519"/>
                <a:gd name="connsiteX0" fmla="*/ 6171 w 517714"/>
                <a:gd name="connsiteY0" fmla="*/ 0 h 1095519"/>
                <a:gd name="connsiteX1" fmla="*/ 517714 w 517714"/>
                <a:gd name="connsiteY1" fmla="*/ 269875 h 1095519"/>
                <a:gd name="connsiteX2" fmla="*/ 517714 w 517714"/>
                <a:gd name="connsiteY2" fmla="*/ 1095519 h 1095519"/>
                <a:gd name="connsiteX3" fmla="*/ 183971 w 517714"/>
                <a:gd name="connsiteY3" fmla="*/ 1095519 h 1095519"/>
                <a:gd name="connsiteX4" fmla="*/ 6171 w 517714"/>
                <a:gd name="connsiteY4" fmla="*/ 0 h 1095519"/>
                <a:gd name="connsiteX0" fmla="*/ 4192 w 515735"/>
                <a:gd name="connsiteY0" fmla="*/ 0 h 1222519"/>
                <a:gd name="connsiteX1" fmla="*/ 515735 w 515735"/>
                <a:gd name="connsiteY1" fmla="*/ 269875 h 1222519"/>
                <a:gd name="connsiteX2" fmla="*/ 515735 w 515735"/>
                <a:gd name="connsiteY2" fmla="*/ 1095519 h 1222519"/>
                <a:gd name="connsiteX3" fmla="*/ 270892 w 515735"/>
                <a:gd name="connsiteY3" fmla="*/ 1222519 h 1222519"/>
                <a:gd name="connsiteX4" fmla="*/ 4192 w 515735"/>
                <a:gd name="connsiteY4" fmla="*/ 0 h 1222519"/>
                <a:gd name="connsiteX0" fmla="*/ 9840 w 521383"/>
                <a:gd name="connsiteY0" fmla="*/ 0 h 1222519"/>
                <a:gd name="connsiteX1" fmla="*/ 521383 w 521383"/>
                <a:gd name="connsiteY1" fmla="*/ 269875 h 1222519"/>
                <a:gd name="connsiteX2" fmla="*/ 521383 w 521383"/>
                <a:gd name="connsiteY2" fmla="*/ 1095519 h 1222519"/>
                <a:gd name="connsiteX3" fmla="*/ 276540 w 521383"/>
                <a:gd name="connsiteY3" fmla="*/ 1222519 h 1222519"/>
                <a:gd name="connsiteX4" fmla="*/ 9840 w 521383"/>
                <a:gd name="connsiteY4" fmla="*/ 0 h 1222519"/>
                <a:gd name="connsiteX0" fmla="*/ 8981 w 520524"/>
                <a:gd name="connsiteY0" fmla="*/ 0 h 1222519"/>
                <a:gd name="connsiteX1" fmla="*/ 520524 w 520524"/>
                <a:gd name="connsiteY1" fmla="*/ 269875 h 1222519"/>
                <a:gd name="connsiteX2" fmla="*/ 520524 w 520524"/>
                <a:gd name="connsiteY2" fmla="*/ 1095519 h 1222519"/>
                <a:gd name="connsiteX3" fmla="*/ 275681 w 520524"/>
                <a:gd name="connsiteY3" fmla="*/ 1222519 h 1222519"/>
                <a:gd name="connsiteX4" fmla="*/ 8981 w 520524"/>
                <a:gd name="connsiteY4" fmla="*/ 0 h 1222519"/>
                <a:gd name="connsiteX0" fmla="*/ 8981 w 545924"/>
                <a:gd name="connsiteY0" fmla="*/ 0 h 1232044"/>
                <a:gd name="connsiteX1" fmla="*/ 520524 w 545924"/>
                <a:gd name="connsiteY1" fmla="*/ 269875 h 1232044"/>
                <a:gd name="connsiteX2" fmla="*/ 545924 w 545924"/>
                <a:gd name="connsiteY2" fmla="*/ 1232044 h 1232044"/>
                <a:gd name="connsiteX3" fmla="*/ 275681 w 545924"/>
                <a:gd name="connsiteY3" fmla="*/ 1222519 h 1232044"/>
                <a:gd name="connsiteX4" fmla="*/ 8981 w 545924"/>
                <a:gd name="connsiteY4" fmla="*/ 0 h 1232044"/>
                <a:gd name="connsiteX0" fmla="*/ 8981 w 558624"/>
                <a:gd name="connsiteY0" fmla="*/ 0 h 1232044"/>
                <a:gd name="connsiteX1" fmla="*/ 558624 w 558624"/>
                <a:gd name="connsiteY1" fmla="*/ 260350 h 1232044"/>
                <a:gd name="connsiteX2" fmla="*/ 545924 w 558624"/>
                <a:gd name="connsiteY2" fmla="*/ 1232044 h 1232044"/>
                <a:gd name="connsiteX3" fmla="*/ 275681 w 558624"/>
                <a:gd name="connsiteY3" fmla="*/ 1222519 h 1232044"/>
                <a:gd name="connsiteX4" fmla="*/ 8981 w 558624"/>
                <a:gd name="connsiteY4" fmla="*/ 0 h 1232044"/>
                <a:gd name="connsiteX0" fmla="*/ 8981 w 558624"/>
                <a:gd name="connsiteY0" fmla="*/ 0 h 1247919"/>
                <a:gd name="connsiteX1" fmla="*/ 558624 w 558624"/>
                <a:gd name="connsiteY1" fmla="*/ 260350 h 1247919"/>
                <a:gd name="connsiteX2" fmla="*/ 545924 w 558624"/>
                <a:gd name="connsiteY2" fmla="*/ 1232044 h 1247919"/>
                <a:gd name="connsiteX3" fmla="*/ 275681 w 558624"/>
                <a:gd name="connsiteY3" fmla="*/ 1247919 h 1247919"/>
                <a:gd name="connsiteX4" fmla="*/ 8981 w 558624"/>
                <a:gd name="connsiteY4" fmla="*/ 0 h 1247919"/>
                <a:gd name="connsiteX0" fmla="*/ 8603 w 558246"/>
                <a:gd name="connsiteY0" fmla="*/ 0 h 1247919"/>
                <a:gd name="connsiteX1" fmla="*/ 558246 w 558246"/>
                <a:gd name="connsiteY1" fmla="*/ 260350 h 1247919"/>
                <a:gd name="connsiteX2" fmla="*/ 545546 w 558246"/>
                <a:gd name="connsiteY2" fmla="*/ 1232044 h 1247919"/>
                <a:gd name="connsiteX3" fmla="*/ 275303 w 558246"/>
                <a:gd name="connsiteY3" fmla="*/ 1247919 h 1247919"/>
                <a:gd name="connsiteX4" fmla="*/ 8603 w 558246"/>
                <a:gd name="connsiteY4" fmla="*/ 0 h 1247919"/>
                <a:gd name="connsiteX0" fmla="*/ 9391 w 559034"/>
                <a:gd name="connsiteY0" fmla="*/ 0 h 1247919"/>
                <a:gd name="connsiteX1" fmla="*/ 559034 w 559034"/>
                <a:gd name="connsiteY1" fmla="*/ 260350 h 1247919"/>
                <a:gd name="connsiteX2" fmla="*/ 546334 w 559034"/>
                <a:gd name="connsiteY2" fmla="*/ 1232044 h 1247919"/>
                <a:gd name="connsiteX3" fmla="*/ 276091 w 559034"/>
                <a:gd name="connsiteY3" fmla="*/ 1247919 h 1247919"/>
                <a:gd name="connsiteX4" fmla="*/ 9391 w 559034"/>
                <a:gd name="connsiteY4" fmla="*/ 0 h 1247919"/>
                <a:gd name="connsiteX0" fmla="*/ 0 w 549643"/>
                <a:gd name="connsiteY0" fmla="*/ 0 h 1247919"/>
                <a:gd name="connsiteX1" fmla="*/ 549643 w 549643"/>
                <a:gd name="connsiteY1" fmla="*/ 260350 h 1247919"/>
                <a:gd name="connsiteX2" fmla="*/ 536943 w 549643"/>
                <a:gd name="connsiteY2" fmla="*/ 1232044 h 1247919"/>
                <a:gd name="connsiteX3" fmla="*/ 266700 w 549643"/>
                <a:gd name="connsiteY3" fmla="*/ 1247919 h 1247919"/>
                <a:gd name="connsiteX4" fmla="*/ 0 w 549643"/>
                <a:gd name="connsiteY4" fmla="*/ 0 h 1247919"/>
                <a:gd name="connsiteX0" fmla="*/ 10975 w 560618"/>
                <a:gd name="connsiteY0" fmla="*/ 0 h 1247919"/>
                <a:gd name="connsiteX1" fmla="*/ 560618 w 560618"/>
                <a:gd name="connsiteY1" fmla="*/ 260350 h 1247919"/>
                <a:gd name="connsiteX2" fmla="*/ 547918 w 560618"/>
                <a:gd name="connsiteY2" fmla="*/ 1232044 h 1247919"/>
                <a:gd name="connsiteX3" fmla="*/ 277675 w 560618"/>
                <a:gd name="connsiteY3" fmla="*/ 1247919 h 1247919"/>
                <a:gd name="connsiteX4" fmla="*/ 10975 w 560618"/>
                <a:gd name="connsiteY4" fmla="*/ 0 h 1247919"/>
                <a:gd name="connsiteX0" fmla="*/ 10682 w 560325"/>
                <a:gd name="connsiteY0" fmla="*/ 0 h 1247919"/>
                <a:gd name="connsiteX1" fmla="*/ 560325 w 560325"/>
                <a:gd name="connsiteY1" fmla="*/ 260350 h 1247919"/>
                <a:gd name="connsiteX2" fmla="*/ 547625 w 560325"/>
                <a:gd name="connsiteY2" fmla="*/ 1232044 h 1247919"/>
                <a:gd name="connsiteX3" fmla="*/ 286907 w 560325"/>
                <a:gd name="connsiteY3" fmla="*/ 1247919 h 1247919"/>
                <a:gd name="connsiteX4" fmla="*/ 10682 w 560325"/>
                <a:gd name="connsiteY4" fmla="*/ 0 h 124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325" h="1247919">
                  <a:moveTo>
                    <a:pt x="10682" y="0"/>
                  </a:moveTo>
                  <a:lnTo>
                    <a:pt x="560325" y="260350"/>
                  </a:lnTo>
                  <a:lnTo>
                    <a:pt x="547625" y="1232044"/>
                  </a:lnTo>
                  <a:lnTo>
                    <a:pt x="286907" y="1247919"/>
                  </a:lnTo>
                  <a:cubicBezTo>
                    <a:pt x="243515" y="1155796"/>
                    <a:pt x="-60226" y="939848"/>
                    <a:pt x="10682" y="0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2">
              <a:extLst>
                <a:ext uri="{FF2B5EF4-FFF2-40B4-BE49-F238E27FC236}">
                  <a16:creationId xmlns:a16="http://schemas.microsoft.com/office/drawing/2014/main" id="{584D348F-CE0D-C6D7-099D-EA74AC82A74F}"/>
                </a:ext>
              </a:extLst>
            </p:cNvPr>
            <p:cNvSpPr/>
            <p:nvPr/>
          </p:nvSpPr>
          <p:spPr>
            <a:xfrm>
              <a:off x="4095751" y="4721497"/>
              <a:ext cx="385764" cy="48435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Rectangle 13">
              <a:extLst>
                <a:ext uri="{FF2B5EF4-FFF2-40B4-BE49-F238E27FC236}">
                  <a16:creationId xmlns:a16="http://schemas.microsoft.com/office/drawing/2014/main" id="{BD59D2F9-FBB8-FFDB-FE4D-60FF9DB9476C}"/>
                </a:ext>
              </a:extLst>
            </p:cNvPr>
            <p:cNvSpPr/>
            <p:nvPr/>
          </p:nvSpPr>
          <p:spPr>
            <a:xfrm rot="1038277">
              <a:off x="3899577" y="5075465"/>
              <a:ext cx="310895" cy="1441251"/>
            </a:xfrm>
            <a:custGeom>
              <a:avLst/>
              <a:gdLst>
                <a:gd name="connsiteX0" fmla="*/ 0 w 205425"/>
                <a:gd name="connsiteY0" fmla="*/ 0 h 1269426"/>
                <a:gd name="connsiteX1" fmla="*/ 205425 w 205425"/>
                <a:gd name="connsiteY1" fmla="*/ 0 h 1269426"/>
                <a:gd name="connsiteX2" fmla="*/ 205425 w 205425"/>
                <a:gd name="connsiteY2" fmla="*/ 1269426 h 1269426"/>
                <a:gd name="connsiteX3" fmla="*/ 0 w 205425"/>
                <a:gd name="connsiteY3" fmla="*/ 1269426 h 1269426"/>
                <a:gd name="connsiteX4" fmla="*/ 0 w 205425"/>
                <a:gd name="connsiteY4" fmla="*/ 0 h 1269426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376882"/>
                <a:gd name="connsiteY0" fmla="*/ 0 h 1533445"/>
                <a:gd name="connsiteX1" fmla="*/ 279661 w 376882"/>
                <a:gd name="connsiteY1" fmla="*/ 0 h 1533445"/>
                <a:gd name="connsiteX2" fmla="*/ 376882 w 376882"/>
                <a:gd name="connsiteY2" fmla="*/ 1533445 h 1533445"/>
                <a:gd name="connsiteX3" fmla="*/ 0 w 376882"/>
                <a:gd name="connsiteY3" fmla="*/ 1367380 h 1533445"/>
                <a:gd name="connsiteX4" fmla="*/ 74236 w 376882"/>
                <a:gd name="connsiteY4" fmla="*/ 0 h 1533445"/>
                <a:gd name="connsiteX0" fmla="*/ 74236 w 310895"/>
                <a:gd name="connsiteY0" fmla="*/ 0 h 1367380"/>
                <a:gd name="connsiteX1" fmla="*/ 279661 w 310895"/>
                <a:gd name="connsiteY1" fmla="*/ 0 h 1367380"/>
                <a:gd name="connsiteX2" fmla="*/ 310895 w 310895"/>
                <a:gd name="connsiteY2" fmla="*/ 1289623 h 1367380"/>
                <a:gd name="connsiteX3" fmla="*/ 0 w 310895"/>
                <a:gd name="connsiteY3" fmla="*/ 1367380 h 1367380"/>
                <a:gd name="connsiteX4" fmla="*/ 74236 w 310895"/>
                <a:gd name="connsiteY4" fmla="*/ 0 h 1367380"/>
                <a:gd name="connsiteX0" fmla="*/ 74236 w 310895"/>
                <a:gd name="connsiteY0" fmla="*/ 73871 h 1441251"/>
                <a:gd name="connsiteX1" fmla="*/ 276599 w 310895"/>
                <a:gd name="connsiteY1" fmla="*/ 0 h 1441251"/>
                <a:gd name="connsiteX2" fmla="*/ 310895 w 310895"/>
                <a:gd name="connsiteY2" fmla="*/ 1363494 h 1441251"/>
                <a:gd name="connsiteX3" fmla="*/ 0 w 310895"/>
                <a:gd name="connsiteY3" fmla="*/ 1441251 h 1441251"/>
                <a:gd name="connsiteX4" fmla="*/ 74236 w 310895"/>
                <a:gd name="connsiteY4" fmla="*/ 73871 h 144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895" h="1441251">
                  <a:moveTo>
                    <a:pt x="74236" y="73871"/>
                  </a:moveTo>
                  <a:lnTo>
                    <a:pt x="276599" y="0"/>
                  </a:lnTo>
                  <a:lnTo>
                    <a:pt x="310895" y="1363494"/>
                  </a:lnTo>
                  <a:lnTo>
                    <a:pt x="0" y="1441251"/>
                  </a:lnTo>
                  <a:cubicBezTo>
                    <a:pt x="111960" y="993205"/>
                    <a:pt x="133643" y="463540"/>
                    <a:pt x="74236" y="73871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Rectangle 14">
              <a:extLst>
                <a:ext uri="{FF2B5EF4-FFF2-40B4-BE49-F238E27FC236}">
                  <a16:creationId xmlns:a16="http://schemas.microsoft.com/office/drawing/2014/main" id="{F65A3F70-3AF8-2080-5E36-850D3B8DA32E}"/>
                </a:ext>
              </a:extLst>
            </p:cNvPr>
            <p:cNvSpPr/>
            <p:nvPr/>
          </p:nvSpPr>
          <p:spPr>
            <a:xfrm>
              <a:off x="2820957" y="6396041"/>
              <a:ext cx="1209364" cy="377167"/>
            </a:xfrm>
            <a:custGeom>
              <a:avLst/>
              <a:gdLst>
                <a:gd name="connsiteX0" fmla="*/ 0 w 313002"/>
                <a:gd name="connsiteY0" fmla="*/ 0 h 134300"/>
                <a:gd name="connsiteX1" fmla="*/ 313002 w 313002"/>
                <a:gd name="connsiteY1" fmla="*/ 0 h 134300"/>
                <a:gd name="connsiteX2" fmla="*/ 313002 w 313002"/>
                <a:gd name="connsiteY2" fmla="*/ 134300 h 134300"/>
                <a:gd name="connsiteX3" fmla="*/ 0 w 313002"/>
                <a:gd name="connsiteY3" fmla="*/ 134300 h 134300"/>
                <a:gd name="connsiteX4" fmla="*/ 0 w 313002"/>
                <a:gd name="connsiteY4" fmla="*/ 0 h 134300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84540"/>
                <a:gd name="connsiteY0" fmla="*/ 0 h 305750"/>
                <a:gd name="connsiteX1" fmla="*/ 1179777 w 1184540"/>
                <a:gd name="connsiteY1" fmla="*/ 0 h 305750"/>
                <a:gd name="connsiteX2" fmla="*/ 1184540 w 1184540"/>
                <a:gd name="connsiteY2" fmla="*/ 305750 h 305750"/>
                <a:gd name="connsiteX3" fmla="*/ 0 w 1184540"/>
                <a:gd name="connsiteY3" fmla="*/ 253363 h 305750"/>
                <a:gd name="connsiteX4" fmla="*/ 866775 w 118454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13615"/>
                <a:gd name="connsiteX1" fmla="*/ 1179777 w 1206270"/>
                <a:gd name="connsiteY1" fmla="*/ 0 h 313615"/>
                <a:gd name="connsiteX2" fmla="*/ 1184540 w 1206270"/>
                <a:gd name="connsiteY2" fmla="*/ 305750 h 313615"/>
                <a:gd name="connsiteX3" fmla="*/ 0 w 1206270"/>
                <a:gd name="connsiteY3" fmla="*/ 253363 h 313615"/>
                <a:gd name="connsiteX4" fmla="*/ 866775 w 1206270"/>
                <a:gd name="connsiteY4" fmla="*/ 0 h 313615"/>
                <a:gd name="connsiteX0" fmla="*/ 866903 w 1206398"/>
                <a:gd name="connsiteY0" fmla="*/ 0 h 323016"/>
                <a:gd name="connsiteX1" fmla="*/ 1179905 w 1206398"/>
                <a:gd name="connsiteY1" fmla="*/ 0 h 323016"/>
                <a:gd name="connsiteX2" fmla="*/ 1184668 w 1206398"/>
                <a:gd name="connsiteY2" fmla="*/ 305750 h 323016"/>
                <a:gd name="connsiteX3" fmla="*/ 827480 w 1206398"/>
                <a:gd name="connsiteY3" fmla="*/ 266699 h 323016"/>
                <a:gd name="connsiteX4" fmla="*/ 128 w 1206398"/>
                <a:gd name="connsiteY4" fmla="*/ 253363 h 323016"/>
                <a:gd name="connsiteX5" fmla="*/ 866903 w 1206398"/>
                <a:gd name="connsiteY5" fmla="*/ 0 h 323016"/>
                <a:gd name="connsiteX0" fmla="*/ 866903 w 1206398"/>
                <a:gd name="connsiteY0" fmla="*/ 0 h 315332"/>
                <a:gd name="connsiteX1" fmla="*/ 1179905 w 1206398"/>
                <a:gd name="connsiteY1" fmla="*/ 0 h 315332"/>
                <a:gd name="connsiteX2" fmla="*/ 1184668 w 1206398"/>
                <a:gd name="connsiteY2" fmla="*/ 305750 h 315332"/>
                <a:gd name="connsiteX3" fmla="*/ 827480 w 1206398"/>
                <a:gd name="connsiteY3" fmla="*/ 266699 h 315332"/>
                <a:gd name="connsiteX4" fmla="*/ 128 w 1206398"/>
                <a:gd name="connsiteY4" fmla="*/ 253363 h 315332"/>
                <a:gd name="connsiteX5" fmla="*/ 866903 w 1206398"/>
                <a:gd name="connsiteY5" fmla="*/ 0 h 315332"/>
                <a:gd name="connsiteX0" fmla="*/ 866903 w 1185381"/>
                <a:gd name="connsiteY0" fmla="*/ 0 h 311116"/>
                <a:gd name="connsiteX1" fmla="*/ 1179905 w 1185381"/>
                <a:gd name="connsiteY1" fmla="*/ 0 h 311116"/>
                <a:gd name="connsiteX2" fmla="*/ 1151331 w 1185381"/>
                <a:gd name="connsiteY2" fmla="*/ 300988 h 311116"/>
                <a:gd name="connsiteX3" fmla="*/ 827480 w 1185381"/>
                <a:gd name="connsiteY3" fmla="*/ 266699 h 311116"/>
                <a:gd name="connsiteX4" fmla="*/ 128 w 1185381"/>
                <a:gd name="connsiteY4" fmla="*/ 253363 h 311116"/>
                <a:gd name="connsiteX5" fmla="*/ 866903 w 1185381"/>
                <a:gd name="connsiteY5" fmla="*/ 0 h 311116"/>
                <a:gd name="connsiteX0" fmla="*/ 866903 w 1192561"/>
                <a:gd name="connsiteY0" fmla="*/ 0 h 311116"/>
                <a:gd name="connsiteX1" fmla="*/ 1179905 w 1192561"/>
                <a:gd name="connsiteY1" fmla="*/ 0 h 311116"/>
                <a:gd name="connsiteX2" fmla="*/ 1151331 w 1192561"/>
                <a:gd name="connsiteY2" fmla="*/ 300988 h 311116"/>
                <a:gd name="connsiteX3" fmla="*/ 827480 w 1192561"/>
                <a:gd name="connsiteY3" fmla="*/ 266699 h 311116"/>
                <a:gd name="connsiteX4" fmla="*/ 128 w 1192561"/>
                <a:gd name="connsiteY4" fmla="*/ 253363 h 311116"/>
                <a:gd name="connsiteX5" fmla="*/ 866903 w 1192561"/>
                <a:gd name="connsiteY5" fmla="*/ 0 h 311116"/>
                <a:gd name="connsiteX0" fmla="*/ 866903 w 1192561"/>
                <a:gd name="connsiteY0" fmla="*/ 0 h 316963"/>
                <a:gd name="connsiteX1" fmla="*/ 1179905 w 1192561"/>
                <a:gd name="connsiteY1" fmla="*/ 0 h 316963"/>
                <a:gd name="connsiteX2" fmla="*/ 1151331 w 1192561"/>
                <a:gd name="connsiteY2" fmla="*/ 300988 h 316963"/>
                <a:gd name="connsiteX3" fmla="*/ 827480 w 1192561"/>
                <a:gd name="connsiteY3" fmla="*/ 266699 h 316963"/>
                <a:gd name="connsiteX4" fmla="*/ 128 w 1192561"/>
                <a:gd name="connsiteY4" fmla="*/ 253363 h 316963"/>
                <a:gd name="connsiteX5" fmla="*/ 866903 w 1192561"/>
                <a:gd name="connsiteY5" fmla="*/ 0 h 316963"/>
                <a:gd name="connsiteX0" fmla="*/ 866903 w 1202406"/>
                <a:gd name="connsiteY0" fmla="*/ 0 h 316963"/>
                <a:gd name="connsiteX1" fmla="*/ 1179905 w 1202406"/>
                <a:gd name="connsiteY1" fmla="*/ 0 h 316963"/>
                <a:gd name="connsiteX2" fmla="*/ 1151331 w 1202406"/>
                <a:gd name="connsiteY2" fmla="*/ 300988 h 316963"/>
                <a:gd name="connsiteX3" fmla="*/ 827480 w 1202406"/>
                <a:gd name="connsiteY3" fmla="*/ 266699 h 316963"/>
                <a:gd name="connsiteX4" fmla="*/ 128 w 1202406"/>
                <a:gd name="connsiteY4" fmla="*/ 253363 h 316963"/>
                <a:gd name="connsiteX5" fmla="*/ 866903 w 1202406"/>
                <a:gd name="connsiteY5" fmla="*/ 0 h 316963"/>
                <a:gd name="connsiteX0" fmla="*/ 891648 w 1227151"/>
                <a:gd name="connsiteY0" fmla="*/ 0 h 376266"/>
                <a:gd name="connsiteX1" fmla="*/ 1204650 w 1227151"/>
                <a:gd name="connsiteY1" fmla="*/ 0 h 376266"/>
                <a:gd name="connsiteX2" fmla="*/ 1176076 w 1227151"/>
                <a:gd name="connsiteY2" fmla="*/ 300988 h 376266"/>
                <a:gd name="connsiteX3" fmla="*/ 852225 w 1227151"/>
                <a:gd name="connsiteY3" fmla="*/ 266699 h 376266"/>
                <a:gd name="connsiteX4" fmla="*/ 271200 w 1227151"/>
                <a:gd name="connsiteY4" fmla="*/ 376235 h 376266"/>
                <a:gd name="connsiteX5" fmla="*/ 24873 w 1227151"/>
                <a:gd name="connsiteY5" fmla="*/ 253363 h 376266"/>
                <a:gd name="connsiteX6" fmla="*/ 891648 w 1227151"/>
                <a:gd name="connsiteY6" fmla="*/ 0 h 376266"/>
                <a:gd name="connsiteX0" fmla="*/ 898589 w 1234092"/>
                <a:gd name="connsiteY0" fmla="*/ 0 h 377167"/>
                <a:gd name="connsiteX1" fmla="*/ 1211591 w 1234092"/>
                <a:gd name="connsiteY1" fmla="*/ 0 h 377167"/>
                <a:gd name="connsiteX2" fmla="*/ 1183017 w 1234092"/>
                <a:gd name="connsiteY2" fmla="*/ 300988 h 377167"/>
                <a:gd name="connsiteX3" fmla="*/ 859166 w 1234092"/>
                <a:gd name="connsiteY3" fmla="*/ 266699 h 377167"/>
                <a:gd name="connsiteX4" fmla="*/ 278141 w 1234092"/>
                <a:gd name="connsiteY4" fmla="*/ 376235 h 377167"/>
                <a:gd name="connsiteX5" fmla="*/ 278142 w 1234092"/>
                <a:gd name="connsiteY5" fmla="*/ 247647 h 377167"/>
                <a:gd name="connsiteX6" fmla="*/ 31814 w 1234092"/>
                <a:gd name="connsiteY6" fmla="*/ 253363 h 377167"/>
                <a:gd name="connsiteX7" fmla="*/ 898589 w 1234092"/>
                <a:gd name="connsiteY7" fmla="*/ 0 h 377167"/>
                <a:gd name="connsiteX0" fmla="*/ 871304 w 1206807"/>
                <a:gd name="connsiteY0" fmla="*/ 0 h 377167"/>
                <a:gd name="connsiteX1" fmla="*/ 1184306 w 1206807"/>
                <a:gd name="connsiteY1" fmla="*/ 0 h 377167"/>
                <a:gd name="connsiteX2" fmla="*/ 1155732 w 1206807"/>
                <a:gd name="connsiteY2" fmla="*/ 300988 h 377167"/>
                <a:gd name="connsiteX3" fmla="*/ 831881 w 1206807"/>
                <a:gd name="connsiteY3" fmla="*/ 266699 h 377167"/>
                <a:gd name="connsiteX4" fmla="*/ 250856 w 1206807"/>
                <a:gd name="connsiteY4" fmla="*/ 376235 h 377167"/>
                <a:gd name="connsiteX5" fmla="*/ 250857 w 1206807"/>
                <a:gd name="connsiteY5" fmla="*/ 247647 h 377167"/>
                <a:gd name="connsiteX6" fmla="*/ 4529 w 1206807"/>
                <a:gd name="connsiteY6" fmla="*/ 253363 h 377167"/>
                <a:gd name="connsiteX7" fmla="*/ 871304 w 1206807"/>
                <a:gd name="connsiteY7" fmla="*/ 0 h 377167"/>
                <a:gd name="connsiteX0" fmla="*/ 890354 w 1206807"/>
                <a:gd name="connsiteY0" fmla="*/ 3175 h 377167"/>
                <a:gd name="connsiteX1" fmla="*/ 1184306 w 1206807"/>
                <a:gd name="connsiteY1" fmla="*/ 0 h 377167"/>
                <a:gd name="connsiteX2" fmla="*/ 1155732 w 1206807"/>
                <a:gd name="connsiteY2" fmla="*/ 300988 h 377167"/>
                <a:gd name="connsiteX3" fmla="*/ 831881 w 1206807"/>
                <a:gd name="connsiteY3" fmla="*/ 266699 h 377167"/>
                <a:gd name="connsiteX4" fmla="*/ 250856 w 1206807"/>
                <a:gd name="connsiteY4" fmla="*/ 376235 h 377167"/>
                <a:gd name="connsiteX5" fmla="*/ 250857 w 1206807"/>
                <a:gd name="connsiteY5" fmla="*/ 247647 h 377167"/>
                <a:gd name="connsiteX6" fmla="*/ 4529 w 1206807"/>
                <a:gd name="connsiteY6" fmla="*/ 253363 h 377167"/>
                <a:gd name="connsiteX7" fmla="*/ 890354 w 1206807"/>
                <a:gd name="connsiteY7" fmla="*/ 3175 h 377167"/>
                <a:gd name="connsiteX0" fmla="*/ 890354 w 1209364"/>
                <a:gd name="connsiteY0" fmla="*/ 3175 h 377167"/>
                <a:gd name="connsiteX1" fmla="*/ 1190656 w 1209364"/>
                <a:gd name="connsiteY1" fmla="*/ 0 h 377167"/>
                <a:gd name="connsiteX2" fmla="*/ 1155732 w 1209364"/>
                <a:gd name="connsiteY2" fmla="*/ 300988 h 377167"/>
                <a:gd name="connsiteX3" fmla="*/ 831881 w 1209364"/>
                <a:gd name="connsiteY3" fmla="*/ 266699 h 377167"/>
                <a:gd name="connsiteX4" fmla="*/ 250856 w 1209364"/>
                <a:gd name="connsiteY4" fmla="*/ 376235 h 377167"/>
                <a:gd name="connsiteX5" fmla="*/ 250857 w 1209364"/>
                <a:gd name="connsiteY5" fmla="*/ 247647 h 377167"/>
                <a:gd name="connsiteX6" fmla="*/ 4529 w 1209364"/>
                <a:gd name="connsiteY6" fmla="*/ 253363 h 377167"/>
                <a:gd name="connsiteX7" fmla="*/ 890354 w 1209364"/>
                <a:gd name="connsiteY7" fmla="*/ 3175 h 37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9364" h="377167">
                  <a:moveTo>
                    <a:pt x="890354" y="3175"/>
                  </a:moveTo>
                  <a:lnTo>
                    <a:pt x="1190656" y="0"/>
                  </a:lnTo>
                  <a:cubicBezTo>
                    <a:pt x="1192244" y="101917"/>
                    <a:pt x="1249394" y="194309"/>
                    <a:pt x="1155732" y="300988"/>
                  </a:cubicBezTo>
                  <a:cubicBezTo>
                    <a:pt x="1050164" y="348612"/>
                    <a:pt x="1029304" y="275430"/>
                    <a:pt x="831881" y="266699"/>
                  </a:cubicBezTo>
                  <a:cubicBezTo>
                    <a:pt x="688212" y="262572"/>
                    <a:pt x="388748" y="378458"/>
                    <a:pt x="250856" y="376235"/>
                  </a:cubicBezTo>
                  <a:cubicBezTo>
                    <a:pt x="121475" y="388935"/>
                    <a:pt x="291911" y="268126"/>
                    <a:pt x="250857" y="247647"/>
                  </a:cubicBezTo>
                  <a:cubicBezTo>
                    <a:pt x="209803" y="227168"/>
                    <a:pt x="-36173" y="267649"/>
                    <a:pt x="4529" y="253363"/>
                  </a:cubicBezTo>
                  <a:cubicBezTo>
                    <a:pt x="155341" y="-40641"/>
                    <a:pt x="725254" y="201929"/>
                    <a:pt x="890354" y="3175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1BE7562-7EDE-5C2C-6865-09CB709BF5F4}"/>
                </a:ext>
              </a:extLst>
            </p:cNvPr>
            <p:cNvSpPr/>
            <p:nvPr/>
          </p:nvSpPr>
          <p:spPr>
            <a:xfrm>
              <a:off x="3025547" y="6584624"/>
              <a:ext cx="285750" cy="161925"/>
            </a:xfrm>
            <a:custGeom>
              <a:avLst/>
              <a:gdLst>
                <a:gd name="connsiteX0" fmla="*/ 0 w 285750"/>
                <a:gd name="connsiteY0" fmla="*/ 161925 h 161925"/>
                <a:gd name="connsiteX1" fmla="*/ 100013 w 285750"/>
                <a:gd name="connsiteY1" fmla="*/ 52387 h 161925"/>
                <a:gd name="connsiteX2" fmla="*/ 285750 w 285750"/>
                <a:gd name="connsiteY2" fmla="*/ 0 h 161925"/>
                <a:gd name="connsiteX3" fmla="*/ 285750 w 285750"/>
                <a:gd name="connsiteY3" fmla="*/ 0 h 161925"/>
                <a:gd name="connsiteX4" fmla="*/ 285750 w 285750"/>
                <a:gd name="connsiteY4" fmla="*/ 0 h 161925"/>
                <a:gd name="connsiteX5" fmla="*/ 285750 w 285750"/>
                <a:gd name="connsiteY5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0" h="161925">
                  <a:moveTo>
                    <a:pt x="0" y="161925"/>
                  </a:moveTo>
                  <a:cubicBezTo>
                    <a:pt x="26194" y="120649"/>
                    <a:pt x="52388" y="79374"/>
                    <a:pt x="100013" y="52387"/>
                  </a:cubicBezTo>
                  <a:cubicBezTo>
                    <a:pt x="147638" y="25400"/>
                    <a:pt x="285750" y="0"/>
                    <a:pt x="285750" y="0"/>
                  </a:cubicBezTo>
                  <a:lnTo>
                    <a:pt x="285750" y="0"/>
                  </a:lnTo>
                  <a:lnTo>
                    <a:pt x="285750" y="0"/>
                  </a:lnTo>
                  <a:lnTo>
                    <a:pt x="285750" y="0"/>
                  </a:lnTo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Oval 12">
              <a:extLst>
                <a:ext uri="{FF2B5EF4-FFF2-40B4-BE49-F238E27FC236}">
                  <a16:creationId xmlns:a16="http://schemas.microsoft.com/office/drawing/2014/main" id="{B19A285A-C56A-73FB-0C90-69B9180167AE}"/>
                </a:ext>
              </a:extLst>
            </p:cNvPr>
            <p:cNvSpPr/>
            <p:nvPr/>
          </p:nvSpPr>
          <p:spPr>
            <a:xfrm rot="20248284">
              <a:off x="4833333" y="4466958"/>
              <a:ext cx="339427" cy="42617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Rectangle 13">
              <a:extLst>
                <a:ext uri="{FF2B5EF4-FFF2-40B4-BE49-F238E27FC236}">
                  <a16:creationId xmlns:a16="http://schemas.microsoft.com/office/drawing/2014/main" id="{F3E022FA-49F5-0D09-88A3-71A5EE080E8C}"/>
                </a:ext>
              </a:extLst>
            </p:cNvPr>
            <p:cNvSpPr/>
            <p:nvPr/>
          </p:nvSpPr>
          <p:spPr>
            <a:xfrm rot="20740872">
              <a:off x="5132765" y="4790267"/>
              <a:ext cx="250163" cy="1522965"/>
            </a:xfrm>
            <a:custGeom>
              <a:avLst/>
              <a:gdLst>
                <a:gd name="connsiteX0" fmla="*/ 0 w 205425"/>
                <a:gd name="connsiteY0" fmla="*/ 0 h 1269426"/>
                <a:gd name="connsiteX1" fmla="*/ 205425 w 205425"/>
                <a:gd name="connsiteY1" fmla="*/ 0 h 1269426"/>
                <a:gd name="connsiteX2" fmla="*/ 205425 w 205425"/>
                <a:gd name="connsiteY2" fmla="*/ 1269426 h 1269426"/>
                <a:gd name="connsiteX3" fmla="*/ 0 w 205425"/>
                <a:gd name="connsiteY3" fmla="*/ 1269426 h 1269426"/>
                <a:gd name="connsiteX4" fmla="*/ 0 w 205425"/>
                <a:gd name="connsiteY4" fmla="*/ 0 h 1269426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376882"/>
                <a:gd name="connsiteY0" fmla="*/ 0 h 1533445"/>
                <a:gd name="connsiteX1" fmla="*/ 279661 w 376882"/>
                <a:gd name="connsiteY1" fmla="*/ 0 h 1533445"/>
                <a:gd name="connsiteX2" fmla="*/ 376882 w 376882"/>
                <a:gd name="connsiteY2" fmla="*/ 1533445 h 1533445"/>
                <a:gd name="connsiteX3" fmla="*/ 0 w 376882"/>
                <a:gd name="connsiteY3" fmla="*/ 1367380 h 1533445"/>
                <a:gd name="connsiteX4" fmla="*/ 74236 w 376882"/>
                <a:gd name="connsiteY4" fmla="*/ 0 h 1533445"/>
                <a:gd name="connsiteX0" fmla="*/ 74236 w 310895"/>
                <a:gd name="connsiteY0" fmla="*/ 0 h 1367380"/>
                <a:gd name="connsiteX1" fmla="*/ 279661 w 310895"/>
                <a:gd name="connsiteY1" fmla="*/ 0 h 1367380"/>
                <a:gd name="connsiteX2" fmla="*/ 310895 w 310895"/>
                <a:gd name="connsiteY2" fmla="*/ 1289623 h 1367380"/>
                <a:gd name="connsiteX3" fmla="*/ 0 w 310895"/>
                <a:gd name="connsiteY3" fmla="*/ 1367380 h 1367380"/>
                <a:gd name="connsiteX4" fmla="*/ 74236 w 310895"/>
                <a:gd name="connsiteY4" fmla="*/ 0 h 1367380"/>
                <a:gd name="connsiteX0" fmla="*/ 74236 w 311432"/>
                <a:gd name="connsiteY0" fmla="*/ 0 h 1492922"/>
                <a:gd name="connsiteX1" fmla="*/ 279661 w 311432"/>
                <a:gd name="connsiteY1" fmla="*/ 0 h 1492922"/>
                <a:gd name="connsiteX2" fmla="*/ 311432 w 311432"/>
                <a:gd name="connsiteY2" fmla="*/ 1492922 h 1492922"/>
                <a:gd name="connsiteX3" fmla="*/ 0 w 311432"/>
                <a:gd name="connsiteY3" fmla="*/ 1367380 h 1492922"/>
                <a:gd name="connsiteX4" fmla="*/ 74236 w 311432"/>
                <a:gd name="connsiteY4" fmla="*/ 0 h 1492922"/>
                <a:gd name="connsiteX0" fmla="*/ 12967 w 250163"/>
                <a:gd name="connsiteY0" fmla="*/ 0 h 1492922"/>
                <a:gd name="connsiteX1" fmla="*/ 218392 w 250163"/>
                <a:gd name="connsiteY1" fmla="*/ 0 h 1492922"/>
                <a:gd name="connsiteX2" fmla="*/ 250163 w 250163"/>
                <a:gd name="connsiteY2" fmla="*/ 1492922 h 1492922"/>
                <a:gd name="connsiteX3" fmla="*/ 0 w 250163"/>
                <a:gd name="connsiteY3" fmla="*/ 1435447 h 1492922"/>
                <a:gd name="connsiteX4" fmla="*/ 12967 w 250163"/>
                <a:gd name="connsiteY4" fmla="*/ 0 h 1492922"/>
                <a:gd name="connsiteX0" fmla="*/ 12967 w 250163"/>
                <a:gd name="connsiteY0" fmla="*/ 0 h 1492922"/>
                <a:gd name="connsiteX1" fmla="*/ 218392 w 250163"/>
                <a:gd name="connsiteY1" fmla="*/ 0 h 1492922"/>
                <a:gd name="connsiteX2" fmla="*/ 250163 w 250163"/>
                <a:gd name="connsiteY2" fmla="*/ 1492922 h 1492922"/>
                <a:gd name="connsiteX3" fmla="*/ 0 w 250163"/>
                <a:gd name="connsiteY3" fmla="*/ 1435447 h 1492922"/>
                <a:gd name="connsiteX4" fmla="*/ 12967 w 250163"/>
                <a:gd name="connsiteY4" fmla="*/ 0 h 1492922"/>
                <a:gd name="connsiteX0" fmla="*/ 12967 w 250163"/>
                <a:gd name="connsiteY0" fmla="*/ 0 h 1492922"/>
                <a:gd name="connsiteX1" fmla="*/ 218392 w 250163"/>
                <a:gd name="connsiteY1" fmla="*/ 0 h 1492922"/>
                <a:gd name="connsiteX2" fmla="*/ 250163 w 250163"/>
                <a:gd name="connsiteY2" fmla="*/ 1492922 h 1492922"/>
                <a:gd name="connsiteX3" fmla="*/ 0 w 250163"/>
                <a:gd name="connsiteY3" fmla="*/ 1435447 h 1492922"/>
                <a:gd name="connsiteX4" fmla="*/ 12967 w 250163"/>
                <a:gd name="connsiteY4" fmla="*/ 0 h 1492922"/>
                <a:gd name="connsiteX0" fmla="*/ 12967 w 250163"/>
                <a:gd name="connsiteY0" fmla="*/ 30043 h 1522965"/>
                <a:gd name="connsiteX1" fmla="*/ 216230 w 250163"/>
                <a:gd name="connsiteY1" fmla="*/ 0 h 1522965"/>
                <a:gd name="connsiteX2" fmla="*/ 250163 w 250163"/>
                <a:gd name="connsiteY2" fmla="*/ 1522965 h 1522965"/>
                <a:gd name="connsiteX3" fmla="*/ 0 w 250163"/>
                <a:gd name="connsiteY3" fmla="*/ 1465490 h 1522965"/>
                <a:gd name="connsiteX4" fmla="*/ 12967 w 250163"/>
                <a:gd name="connsiteY4" fmla="*/ 30043 h 1522965"/>
                <a:gd name="connsiteX0" fmla="*/ 13113 w 250163"/>
                <a:gd name="connsiteY0" fmla="*/ 589 h 1522965"/>
                <a:gd name="connsiteX1" fmla="*/ 216230 w 250163"/>
                <a:gd name="connsiteY1" fmla="*/ 0 h 1522965"/>
                <a:gd name="connsiteX2" fmla="*/ 250163 w 250163"/>
                <a:gd name="connsiteY2" fmla="*/ 1522965 h 1522965"/>
                <a:gd name="connsiteX3" fmla="*/ 0 w 250163"/>
                <a:gd name="connsiteY3" fmla="*/ 1465490 h 1522965"/>
                <a:gd name="connsiteX4" fmla="*/ 13113 w 250163"/>
                <a:gd name="connsiteY4" fmla="*/ 589 h 152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163" h="1522965">
                  <a:moveTo>
                    <a:pt x="13113" y="589"/>
                  </a:moveTo>
                  <a:lnTo>
                    <a:pt x="216230" y="0"/>
                  </a:lnTo>
                  <a:cubicBezTo>
                    <a:pt x="226820" y="497641"/>
                    <a:pt x="187748" y="1228364"/>
                    <a:pt x="250163" y="1522965"/>
                  </a:cubicBezTo>
                  <a:lnTo>
                    <a:pt x="0" y="1465490"/>
                  </a:lnTo>
                  <a:cubicBezTo>
                    <a:pt x="140433" y="1021435"/>
                    <a:pt x="72520" y="390258"/>
                    <a:pt x="13113" y="589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Rectangle 14">
              <a:extLst>
                <a:ext uri="{FF2B5EF4-FFF2-40B4-BE49-F238E27FC236}">
                  <a16:creationId xmlns:a16="http://schemas.microsoft.com/office/drawing/2014/main" id="{704DC7FB-CA05-9FAB-6AC6-4B8F42B0DBA6}"/>
                </a:ext>
              </a:extLst>
            </p:cNvPr>
            <p:cNvSpPr/>
            <p:nvPr/>
          </p:nvSpPr>
          <p:spPr>
            <a:xfrm>
              <a:off x="4524453" y="6214021"/>
              <a:ext cx="1130774" cy="401910"/>
            </a:xfrm>
            <a:custGeom>
              <a:avLst/>
              <a:gdLst>
                <a:gd name="connsiteX0" fmla="*/ 0 w 313002"/>
                <a:gd name="connsiteY0" fmla="*/ 0 h 134300"/>
                <a:gd name="connsiteX1" fmla="*/ 313002 w 313002"/>
                <a:gd name="connsiteY1" fmla="*/ 0 h 134300"/>
                <a:gd name="connsiteX2" fmla="*/ 313002 w 313002"/>
                <a:gd name="connsiteY2" fmla="*/ 134300 h 134300"/>
                <a:gd name="connsiteX3" fmla="*/ 0 w 313002"/>
                <a:gd name="connsiteY3" fmla="*/ 134300 h 134300"/>
                <a:gd name="connsiteX4" fmla="*/ 0 w 313002"/>
                <a:gd name="connsiteY4" fmla="*/ 0 h 134300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84540"/>
                <a:gd name="connsiteY0" fmla="*/ 0 h 305750"/>
                <a:gd name="connsiteX1" fmla="*/ 1179777 w 1184540"/>
                <a:gd name="connsiteY1" fmla="*/ 0 h 305750"/>
                <a:gd name="connsiteX2" fmla="*/ 1184540 w 1184540"/>
                <a:gd name="connsiteY2" fmla="*/ 305750 h 305750"/>
                <a:gd name="connsiteX3" fmla="*/ 0 w 1184540"/>
                <a:gd name="connsiteY3" fmla="*/ 253363 h 305750"/>
                <a:gd name="connsiteX4" fmla="*/ 866775 w 118454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13615"/>
                <a:gd name="connsiteX1" fmla="*/ 1179777 w 1206270"/>
                <a:gd name="connsiteY1" fmla="*/ 0 h 313615"/>
                <a:gd name="connsiteX2" fmla="*/ 1184540 w 1206270"/>
                <a:gd name="connsiteY2" fmla="*/ 305750 h 313615"/>
                <a:gd name="connsiteX3" fmla="*/ 0 w 1206270"/>
                <a:gd name="connsiteY3" fmla="*/ 253363 h 313615"/>
                <a:gd name="connsiteX4" fmla="*/ 866775 w 1206270"/>
                <a:gd name="connsiteY4" fmla="*/ 0 h 313615"/>
                <a:gd name="connsiteX0" fmla="*/ 866903 w 1206398"/>
                <a:gd name="connsiteY0" fmla="*/ 0 h 323016"/>
                <a:gd name="connsiteX1" fmla="*/ 1179905 w 1206398"/>
                <a:gd name="connsiteY1" fmla="*/ 0 h 323016"/>
                <a:gd name="connsiteX2" fmla="*/ 1184668 w 1206398"/>
                <a:gd name="connsiteY2" fmla="*/ 305750 h 323016"/>
                <a:gd name="connsiteX3" fmla="*/ 827480 w 1206398"/>
                <a:gd name="connsiteY3" fmla="*/ 266699 h 323016"/>
                <a:gd name="connsiteX4" fmla="*/ 128 w 1206398"/>
                <a:gd name="connsiteY4" fmla="*/ 253363 h 323016"/>
                <a:gd name="connsiteX5" fmla="*/ 866903 w 1206398"/>
                <a:gd name="connsiteY5" fmla="*/ 0 h 323016"/>
                <a:gd name="connsiteX0" fmla="*/ 866903 w 1206398"/>
                <a:gd name="connsiteY0" fmla="*/ 0 h 315332"/>
                <a:gd name="connsiteX1" fmla="*/ 1179905 w 1206398"/>
                <a:gd name="connsiteY1" fmla="*/ 0 h 315332"/>
                <a:gd name="connsiteX2" fmla="*/ 1184668 w 1206398"/>
                <a:gd name="connsiteY2" fmla="*/ 305750 h 315332"/>
                <a:gd name="connsiteX3" fmla="*/ 827480 w 1206398"/>
                <a:gd name="connsiteY3" fmla="*/ 266699 h 315332"/>
                <a:gd name="connsiteX4" fmla="*/ 128 w 1206398"/>
                <a:gd name="connsiteY4" fmla="*/ 253363 h 315332"/>
                <a:gd name="connsiteX5" fmla="*/ 866903 w 1206398"/>
                <a:gd name="connsiteY5" fmla="*/ 0 h 315332"/>
                <a:gd name="connsiteX0" fmla="*/ 866903 w 1185381"/>
                <a:gd name="connsiteY0" fmla="*/ 0 h 311116"/>
                <a:gd name="connsiteX1" fmla="*/ 1179905 w 1185381"/>
                <a:gd name="connsiteY1" fmla="*/ 0 h 311116"/>
                <a:gd name="connsiteX2" fmla="*/ 1151331 w 1185381"/>
                <a:gd name="connsiteY2" fmla="*/ 300988 h 311116"/>
                <a:gd name="connsiteX3" fmla="*/ 827480 w 1185381"/>
                <a:gd name="connsiteY3" fmla="*/ 266699 h 311116"/>
                <a:gd name="connsiteX4" fmla="*/ 128 w 1185381"/>
                <a:gd name="connsiteY4" fmla="*/ 253363 h 311116"/>
                <a:gd name="connsiteX5" fmla="*/ 866903 w 1185381"/>
                <a:gd name="connsiteY5" fmla="*/ 0 h 311116"/>
                <a:gd name="connsiteX0" fmla="*/ 866903 w 1192561"/>
                <a:gd name="connsiteY0" fmla="*/ 0 h 311116"/>
                <a:gd name="connsiteX1" fmla="*/ 1179905 w 1192561"/>
                <a:gd name="connsiteY1" fmla="*/ 0 h 311116"/>
                <a:gd name="connsiteX2" fmla="*/ 1151331 w 1192561"/>
                <a:gd name="connsiteY2" fmla="*/ 300988 h 311116"/>
                <a:gd name="connsiteX3" fmla="*/ 827480 w 1192561"/>
                <a:gd name="connsiteY3" fmla="*/ 266699 h 311116"/>
                <a:gd name="connsiteX4" fmla="*/ 128 w 1192561"/>
                <a:gd name="connsiteY4" fmla="*/ 253363 h 311116"/>
                <a:gd name="connsiteX5" fmla="*/ 866903 w 1192561"/>
                <a:gd name="connsiteY5" fmla="*/ 0 h 311116"/>
                <a:gd name="connsiteX0" fmla="*/ 866903 w 1192561"/>
                <a:gd name="connsiteY0" fmla="*/ 0 h 316963"/>
                <a:gd name="connsiteX1" fmla="*/ 1179905 w 1192561"/>
                <a:gd name="connsiteY1" fmla="*/ 0 h 316963"/>
                <a:gd name="connsiteX2" fmla="*/ 1151331 w 1192561"/>
                <a:gd name="connsiteY2" fmla="*/ 300988 h 316963"/>
                <a:gd name="connsiteX3" fmla="*/ 827480 w 1192561"/>
                <a:gd name="connsiteY3" fmla="*/ 266699 h 316963"/>
                <a:gd name="connsiteX4" fmla="*/ 128 w 1192561"/>
                <a:gd name="connsiteY4" fmla="*/ 253363 h 316963"/>
                <a:gd name="connsiteX5" fmla="*/ 866903 w 1192561"/>
                <a:gd name="connsiteY5" fmla="*/ 0 h 316963"/>
                <a:gd name="connsiteX0" fmla="*/ 866903 w 1202406"/>
                <a:gd name="connsiteY0" fmla="*/ 0 h 316963"/>
                <a:gd name="connsiteX1" fmla="*/ 1179905 w 1202406"/>
                <a:gd name="connsiteY1" fmla="*/ 0 h 316963"/>
                <a:gd name="connsiteX2" fmla="*/ 1151331 w 1202406"/>
                <a:gd name="connsiteY2" fmla="*/ 300988 h 316963"/>
                <a:gd name="connsiteX3" fmla="*/ 827480 w 1202406"/>
                <a:gd name="connsiteY3" fmla="*/ 266699 h 316963"/>
                <a:gd name="connsiteX4" fmla="*/ 128 w 1202406"/>
                <a:gd name="connsiteY4" fmla="*/ 253363 h 316963"/>
                <a:gd name="connsiteX5" fmla="*/ 866903 w 1202406"/>
                <a:gd name="connsiteY5" fmla="*/ 0 h 316963"/>
                <a:gd name="connsiteX0" fmla="*/ 891648 w 1227151"/>
                <a:gd name="connsiteY0" fmla="*/ 0 h 376266"/>
                <a:gd name="connsiteX1" fmla="*/ 1204650 w 1227151"/>
                <a:gd name="connsiteY1" fmla="*/ 0 h 376266"/>
                <a:gd name="connsiteX2" fmla="*/ 1176076 w 1227151"/>
                <a:gd name="connsiteY2" fmla="*/ 300988 h 376266"/>
                <a:gd name="connsiteX3" fmla="*/ 852225 w 1227151"/>
                <a:gd name="connsiteY3" fmla="*/ 266699 h 376266"/>
                <a:gd name="connsiteX4" fmla="*/ 271200 w 1227151"/>
                <a:gd name="connsiteY4" fmla="*/ 376235 h 376266"/>
                <a:gd name="connsiteX5" fmla="*/ 24873 w 1227151"/>
                <a:gd name="connsiteY5" fmla="*/ 253363 h 376266"/>
                <a:gd name="connsiteX6" fmla="*/ 891648 w 1227151"/>
                <a:gd name="connsiteY6" fmla="*/ 0 h 376266"/>
                <a:gd name="connsiteX0" fmla="*/ 898589 w 1234092"/>
                <a:gd name="connsiteY0" fmla="*/ 0 h 377167"/>
                <a:gd name="connsiteX1" fmla="*/ 1211591 w 1234092"/>
                <a:gd name="connsiteY1" fmla="*/ 0 h 377167"/>
                <a:gd name="connsiteX2" fmla="*/ 1183017 w 1234092"/>
                <a:gd name="connsiteY2" fmla="*/ 300988 h 377167"/>
                <a:gd name="connsiteX3" fmla="*/ 859166 w 1234092"/>
                <a:gd name="connsiteY3" fmla="*/ 266699 h 377167"/>
                <a:gd name="connsiteX4" fmla="*/ 278141 w 1234092"/>
                <a:gd name="connsiteY4" fmla="*/ 376235 h 377167"/>
                <a:gd name="connsiteX5" fmla="*/ 278142 w 1234092"/>
                <a:gd name="connsiteY5" fmla="*/ 247647 h 377167"/>
                <a:gd name="connsiteX6" fmla="*/ 31814 w 1234092"/>
                <a:gd name="connsiteY6" fmla="*/ 253363 h 377167"/>
                <a:gd name="connsiteX7" fmla="*/ 898589 w 1234092"/>
                <a:gd name="connsiteY7" fmla="*/ 0 h 377167"/>
                <a:gd name="connsiteX0" fmla="*/ 871304 w 1206807"/>
                <a:gd name="connsiteY0" fmla="*/ 0 h 377167"/>
                <a:gd name="connsiteX1" fmla="*/ 1184306 w 1206807"/>
                <a:gd name="connsiteY1" fmla="*/ 0 h 377167"/>
                <a:gd name="connsiteX2" fmla="*/ 1155732 w 1206807"/>
                <a:gd name="connsiteY2" fmla="*/ 300988 h 377167"/>
                <a:gd name="connsiteX3" fmla="*/ 831881 w 1206807"/>
                <a:gd name="connsiteY3" fmla="*/ 266699 h 377167"/>
                <a:gd name="connsiteX4" fmla="*/ 250856 w 1206807"/>
                <a:gd name="connsiteY4" fmla="*/ 376235 h 377167"/>
                <a:gd name="connsiteX5" fmla="*/ 250857 w 1206807"/>
                <a:gd name="connsiteY5" fmla="*/ 247647 h 377167"/>
                <a:gd name="connsiteX6" fmla="*/ 4529 w 1206807"/>
                <a:gd name="connsiteY6" fmla="*/ 253363 h 377167"/>
                <a:gd name="connsiteX7" fmla="*/ 871304 w 1206807"/>
                <a:gd name="connsiteY7" fmla="*/ 0 h 377167"/>
                <a:gd name="connsiteX0" fmla="*/ 871304 w 1226289"/>
                <a:gd name="connsiteY0" fmla="*/ 0 h 377167"/>
                <a:gd name="connsiteX1" fmla="*/ 1184306 w 1226289"/>
                <a:gd name="connsiteY1" fmla="*/ 0 h 377167"/>
                <a:gd name="connsiteX2" fmla="*/ 1184307 w 1226289"/>
                <a:gd name="connsiteY2" fmla="*/ 240663 h 377167"/>
                <a:gd name="connsiteX3" fmla="*/ 831881 w 1226289"/>
                <a:gd name="connsiteY3" fmla="*/ 266699 h 377167"/>
                <a:gd name="connsiteX4" fmla="*/ 250856 w 1226289"/>
                <a:gd name="connsiteY4" fmla="*/ 376235 h 377167"/>
                <a:gd name="connsiteX5" fmla="*/ 250857 w 1226289"/>
                <a:gd name="connsiteY5" fmla="*/ 247647 h 377167"/>
                <a:gd name="connsiteX6" fmla="*/ 4529 w 1226289"/>
                <a:gd name="connsiteY6" fmla="*/ 253363 h 377167"/>
                <a:gd name="connsiteX7" fmla="*/ 871304 w 1226289"/>
                <a:gd name="connsiteY7" fmla="*/ 0 h 377167"/>
                <a:gd name="connsiteX0" fmla="*/ 871304 w 1218170"/>
                <a:gd name="connsiteY0" fmla="*/ 0 h 377167"/>
                <a:gd name="connsiteX1" fmla="*/ 1146206 w 1218170"/>
                <a:gd name="connsiteY1" fmla="*/ 6350 h 377167"/>
                <a:gd name="connsiteX2" fmla="*/ 1184307 w 1218170"/>
                <a:gd name="connsiteY2" fmla="*/ 240663 h 377167"/>
                <a:gd name="connsiteX3" fmla="*/ 831881 w 1218170"/>
                <a:gd name="connsiteY3" fmla="*/ 266699 h 377167"/>
                <a:gd name="connsiteX4" fmla="*/ 250856 w 1218170"/>
                <a:gd name="connsiteY4" fmla="*/ 376235 h 377167"/>
                <a:gd name="connsiteX5" fmla="*/ 250857 w 1218170"/>
                <a:gd name="connsiteY5" fmla="*/ 247647 h 377167"/>
                <a:gd name="connsiteX6" fmla="*/ 4529 w 1218170"/>
                <a:gd name="connsiteY6" fmla="*/ 253363 h 377167"/>
                <a:gd name="connsiteX7" fmla="*/ 871304 w 1218170"/>
                <a:gd name="connsiteY7" fmla="*/ 0 h 377167"/>
                <a:gd name="connsiteX0" fmla="*/ 871304 w 1218170"/>
                <a:gd name="connsiteY0" fmla="*/ 0 h 377167"/>
                <a:gd name="connsiteX1" fmla="*/ 1146206 w 1218170"/>
                <a:gd name="connsiteY1" fmla="*/ 6350 h 377167"/>
                <a:gd name="connsiteX2" fmla="*/ 1184307 w 1218170"/>
                <a:gd name="connsiteY2" fmla="*/ 240663 h 377167"/>
                <a:gd name="connsiteX3" fmla="*/ 831881 w 1218170"/>
                <a:gd name="connsiteY3" fmla="*/ 279399 h 377167"/>
                <a:gd name="connsiteX4" fmla="*/ 250856 w 1218170"/>
                <a:gd name="connsiteY4" fmla="*/ 376235 h 377167"/>
                <a:gd name="connsiteX5" fmla="*/ 250857 w 1218170"/>
                <a:gd name="connsiteY5" fmla="*/ 247647 h 377167"/>
                <a:gd name="connsiteX6" fmla="*/ 4529 w 1218170"/>
                <a:gd name="connsiteY6" fmla="*/ 253363 h 377167"/>
                <a:gd name="connsiteX7" fmla="*/ 871304 w 1218170"/>
                <a:gd name="connsiteY7" fmla="*/ 0 h 377167"/>
                <a:gd name="connsiteX0" fmla="*/ 871304 w 1218170"/>
                <a:gd name="connsiteY0" fmla="*/ 0 h 377167"/>
                <a:gd name="connsiteX1" fmla="*/ 1146206 w 1218170"/>
                <a:gd name="connsiteY1" fmla="*/ 6350 h 377167"/>
                <a:gd name="connsiteX2" fmla="*/ 1184307 w 1218170"/>
                <a:gd name="connsiteY2" fmla="*/ 259713 h 377167"/>
                <a:gd name="connsiteX3" fmla="*/ 831881 w 1218170"/>
                <a:gd name="connsiteY3" fmla="*/ 279399 h 377167"/>
                <a:gd name="connsiteX4" fmla="*/ 250856 w 1218170"/>
                <a:gd name="connsiteY4" fmla="*/ 376235 h 377167"/>
                <a:gd name="connsiteX5" fmla="*/ 250857 w 1218170"/>
                <a:gd name="connsiteY5" fmla="*/ 247647 h 377167"/>
                <a:gd name="connsiteX6" fmla="*/ 4529 w 1218170"/>
                <a:gd name="connsiteY6" fmla="*/ 253363 h 377167"/>
                <a:gd name="connsiteX7" fmla="*/ 871304 w 1218170"/>
                <a:gd name="connsiteY7" fmla="*/ 0 h 377167"/>
                <a:gd name="connsiteX0" fmla="*/ 871304 w 1218170"/>
                <a:gd name="connsiteY0" fmla="*/ 0 h 402415"/>
                <a:gd name="connsiteX1" fmla="*/ 1146206 w 1218170"/>
                <a:gd name="connsiteY1" fmla="*/ 6350 h 402415"/>
                <a:gd name="connsiteX2" fmla="*/ 1184307 w 1218170"/>
                <a:gd name="connsiteY2" fmla="*/ 259713 h 402415"/>
                <a:gd name="connsiteX3" fmla="*/ 831881 w 1218170"/>
                <a:gd name="connsiteY3" fmla="*/ 279399 h 402415"/>
                <a:gd name="connsiteX4" fmla="*/ 85756 w 1218170"/>
                <a:gd name="connsiteY4" fmla="*/ 401635 h 402415"/>
                <a:gd name="connsiteX5" fmla="*/ 250857 w 1218170"/>
                <a:gd name="connsiteY5" fmla="*/ 247647 h 402415"/>
                <a:gd name="connsiteX6" fmla="*/ 4529 w 1218170"/>
                <a:gd name="connsiteY6" fmla="*/ 253363 h 402415"/>
                <a:gd name="connsiteX7" fmla="*/ 871304 w 1218170"/>
                <a:gd name="connsiteY7" fmla="*/ 0 h 402415"/>
                <a:gd name="connsiteX0" fmla="*/ 870562 w 1217428"/>
                <a:gd name="connsiteY0" fmla="*/ 0 h 402158"/>
                <a:gd name="connsiteX1" fmla="*/ 1145464 w 1217428"/>
                <a:gd name="connsiteY1" fmla="*/ 6350 h 402158"/>
                <a:gd name="connsiteX2" fmla="*/ 1183565 w 1217428"/>
                <a:gd name="connsiteY2" fmla="*/ 259713 h 402158"/>
                <a:gd name="connsiteX3" fmla="*/ 831139 w 1217428"/>
                <a:gd name="connsiteY3" fmla="*/ 279399 h 402158"/>
                <a:gd name="connsiteX4" fmla="*/ 85014 w 1217428"/>
                <a:gd name="connsiteY4" fmla="*/ 401635 h 402158"/>
                <a:gd name="connsiteX5" fmla="*/ 304090 w 1217428"/>
                <a:gd name="connsiteY5" fmla="*/ 171447 h 402158"/>
                <a:gd name="connsiteX6" fmla="*/ 3787 w 1217428"/>
                <a:gd name="connsiteY6" fmla="*/ 253363 h 402158"/>
                <a:gd name="connsiteX7" fmla="*/ 870562 w 1217428"/>
                <a:gd name="connsiteY7" fmla="*/ 0 h 402158"/>
                <a:gd name="connsiteX0" fmla="*/ 811997 w 1158863"/>
                <a:gd name="connsiteY0" fmla="*/ 0 h 402158"/>
                <a:gd name="connsiteX1" fmla="*/ 1086899 w 1158863"/>
                <a:gd name="connsiteY1" fmla="*/ 6350 h 402158"/>
                <a:gd name="connsiteX2" fmla="*/ 1125000 w 1158863"/>
                <a:gd name="connsiteY2" fmla="*/ 259713 h 402158"/>
                <a:gd name="connsiteX3" fmla="*/ 772574 w 1158863"/>
                <a:gd name="connsiteY3" fmla="*/ 279399 h 402158"/>
                <a:gd name="connsiteX4" fmla="*/ 26449 w 1158863"/>
                <a:gd name="connsiteY4" fmla="*/ 401635 h 402158"/>
                <a:gd name="connsiteX5" fmla="*/ 245525 w 1158863"/>
                <a:gd name="connsiteY5" fmla="*/ 171447 h 402158"/>
                <a:gd name="connsiteX6" fmla="*/ 275422 w 1158863"/>
                <a:gd name="connsiteY6" fmla="*/ 120013 h 402158"/>
                <a:gd name="connsiteX7" fmla="*/ 811997 w 1158863"/>
                <a:gd name="connsiteY7" fmla="*/ 0 h 402158"/>
                <a:gd name="connsiteX0" fmla="*/ 811997 w 1158863"/>
                <a:gd name="connsiteY0" fmla="*/ 0 h 402158"/>
                <a:gd name="connsiteX1" fmla="*/ 1086899 w 1158863"/>
                <a:gd name="connsiteY1" fmla="*/ 6350 h 402158"/>
                <a:gd name="connsiteX2" fmla="*/ 1125000 w 1158863"/>
                <a:gd name="connsiteY2" fmla="*/ 259713 h 402158"/>
                <a:gd name="connsiteX3" fmla="*/ 772574 w 1158863"/>
                <a:gd name="connsiteY3" fmla="*/ 279399 h 402158"/>
                <a:gd name="connsiteX4" fmla="*/ 26449 w 1158863"/>
                <a:gd name="connsiteY4" fmla="*/ 401635 h 402158"/>
                <a:gd name="connsiteX5" fmla="*/ 245525 w 1158863"/>
                <a:gd name="connsiteY5" fmla="*/ 171447 h 402158"/>
                <a:gd name="connsiteX6" fmla="*/ 275422 w 1158863"/>
                <a:gd name="connsiteY6" fmla="*/ 120013 h 402158"/>
                <a:gd name="connsiteX7" fmla="*/ 811997 w 1158863"/>
                <a:gd name="connsiteY7" fmla="*/ 0 h 402158"/>
                <a:gd name="connsiteX0" fmla="*/ 811997 w 1158863"/>
                <a:gd name="connsiteY0" fmla="*/ 0 h 402158"/>
                <a:gd name="connsiteX1" fmla="*/ 1086899 w 1158863"/>
                <a:gd name="connsiteY1" fmla="*/ 6350 h 402158"/>
                <a:gd name="connsiteX2" fmla="*/ 1125000 w 1158863"/>
                <a:gd name="connsiteY2" fmla="*/ 259713 h 402158"/>
                <a:gd name="connsiteX3" fmla="*/ 772574 w 1158863"/>
                <a:gd name="connsiteY3" fmla="*/ 279399 h 402158"/>
                <a:gd name="connsiteX4" fmla="*/ 26449 w 1158863"/>
                <a:gd name="connsiteY4" fmla="*/ 401635 h 402158"/>
                <a:gd name="connsiteX5" fmla="*/ 245525 w 1158863"/>
                <a:gd name="connsiteY5" fmla="*/ 171447 h 402158"/>
                <a:gd name="connsiteX6" fmla="*/ 275422 w 1158863"/>
                <a:gd name="connsiteY6" fmla="*/ 120013 h 402158"/>
                <a:gd name="connsiteX7" fmla="*/ 811997 w 1158863"/>
                <a:gd name="connsiteY7" fmla="*/ 0 h 402158"/>
                <a:gd name="connsiteX0" fmla="*/ 811997 w 1158863"/>
                <a:gd name="connsiteY0" fmla="*/ 0 h 402180"/>
                <a:gd name="connsiteX1" fmla="*/ 1086899 w 1158863"/>
                <a:gd name="connsiteY1" fmla="*/ 6350 h 402180"/>
                <a:gd name="connsiteX2" fmla="*/ 1125000 w 1158863"/>
                <a:gd name="connsiteY2" fmla="*/ 259713 h 402180"/>
                <a:gd name="connsiteX3" fmla="*/ 772574 w 1158863"/>
                <a:gd name="connsiteY3" fmla="*/ 279399 h 402180"/>
                <a:gd name="connsiteX4" fmla="*/ 26449 w 1158863"/>
                <a:gd name="connsiteY4" fmla="*/ 401635 h 402180"/>
                <a:gd name="connsiteX5" fmla="*/ 245525 w 1158863"/>
                <a:gd name="connsiteY5" fmla="*/ 180972 h 402180"/>
                <a:gd name="connsiteX6" fmla="*/ 275422 w 1158863"/>
                <a:gd name="connsiteY6" fmla="*/ 120013 h 402180"/>
                <a:gd name="connsiteX7" fmla="*/ 811997 w 1158863"/>
                <a:gd name="connsiteY7" fmla="*/ 0 h 402180"/>
                <a:gd name="connsiteX0" fmla="*/ 785548 w 1132414"/>
                <a:gd name="connsiteY0" fmla="*/ 0 h 401663"/>
                <a:gd name="connsiteX1" fmla="*/ 1060450 w 1132414"/>
                <a:gd name="connsiteY1" fmla="*/ 6350 h 401663"/>
                <a:gd name="connsiteX2" fmla="*/ 1098551 w 1132414"/>
                <a:gd name="connsiteY2" fmla="*/ 259713 h 401663"/>
                <a:gd name="connsiteX3" fmla="*/ 746125 w 1132414"/>
                <a:gd name="connsiteY3" fmla="*/ 279399 h 401663"/>
                <a:gd name="connsiteX4" fmla="*/ 0 w 1132414"/>
                <a:gd name="connsiteY4" fmla="*/ 401635 h 401663"/>
                <a:gd name="connsiteX5" fmla="*/ 219076 w 1132414"/>
                <a:gd name="connsiteY5" fmla="*/ 180972 h 401663"/>
                <a:gd name="connsiteX6" fmla="*/ 248973 w 1132414"/>
                <a:gd name="connsiteY6" fmla="*/ 120013 h 401663"/>
                <a:gd name="connsiteX7" fmla="*/ 785548 w 1132414"/>
                <a:gd name="connsiteY7" fmla="*/ 0 h 401663"/>
                <a:gd name="connsiteX0" fmla="*/ 785548 w 1132414"/>
                <a:gd name="connsiteY0" fmla="*/ 0 h 401635"/>
                <a:gd name="connsiteX1" fmla="*/ 1060450 w 1132414"/>
                <a:gd name="connsiteY1" fmla="*/ 6350 h 401635"/>
                <a:gd name="connsiteX2" fmla="*/ 1098551 w 1132414"/>
                <a:gd name="connsiteY2" fmla="*/ 259713 h 401635"/>
                <a:gd name="connsiteX3" fmla="*/ 746125 w 1132414"/>
                <a:gd name="connsiteY3" fmla="*/ 279399 h 401635"/>
                <a:gd name="connsiteX4" fmla="*/ 0 w 1132414"/>
                <a:gd name="connsiteY4" fmla="*/ 401635 h 401635"/>
                <a:gd name="connsiteX5" fmla="*/ 219076 w 1132414"/>
                <a:gd name="connsiteY5" fmla="*/ 180972 h 401635"/>
                <a:gd name="connsiteX6" fmla="*/ 248973 w 1132414"/>
                <a:gd name="connsiteY6" fmla="*/ 120013 h 401635"/>
                <a:gd name="connsiteX7" fmla="*/ 785548 w 1132414"/>
                <a:gd name="connsiteY7" fmla="*/ 0 h 401635"/>
                <a:gd name="connsiteX0" fmla="*/ 785548 w 1132414"/>
                <a:gd name="connsiteY0" fmla="*/ 0 h 407120"/>
                <a:gd name="connsiteX1" fmla="*/ 1060450 w 1132414"/>
                <a:gd name="connsiteY1" fmla="*/ 6350 h 407120"/>
                <a:gd name="connsiteX2" fmla="*/ 1098551 w 1132414"/>
                <a:gd name="connsiteY2" fmla="*/ 259713 h 407120"/>
                <a:gd name="connsiteX3" fmla="*/ 746125 w 1132414"/>
                <a:gd name="connsiteY3" fmla="*/ 279399 h 407120"/>
                <a:gd name="connsiteX4" fmla="*/ 415847 w 1132414"/>
                <a:gd name="connsiteY4" fmla="*/ 355054 h 407120"/>
                <a:gd name="connsiteX5" fmla="*/ 0 w 1132414"/>
                <a:gd name="connsiteY5" fmla="*/ 401635 h 407120"/>
                <a:gd name="connsiteX6" fmla="*/ 219076 w 1132414"/>
                <a:gd name="connsiteY6" fmla="*/ 180972 h 407120"/>
                <a:gd name="connsiteX7" fmla="*/ 248973 w 1132414"/>
                <a:gd name="connsiteY7" fmla="*/ 120013 h 407120"/>
                <a:gd name="connsiteX8" fmla="*/ 785548 w 1132414"/>
                <a:gd name="connsiteY8" fmla="*/ 0 h 407120"/>
                <a:gd name="connsiteX0" fmla="*/ 785548 w 1132414"/>
                <a:gd name="connsiteY0" fmla="*/ 0 h 404675"/>
                <a:gd name="connsiteX1" fmla="*/ 1060450 w 1132414"/>
                <a:gd name="connsiteY1" fmla="*/ 6350 h 404675"/>
                <a:gd name="connsiteX2" fmla="*/ 1098551 w 1132414"/>
                <a:gd name="connsiteY2" fmla="*/ 259713 h 404675"/>
                <a:gd name="connsiteX3" fmla="*/ 746125 w 1132414"/>
                <a:gd name="connsiteY3" fmla="*/ 279399 h 404675"/>
                <a:gd name="connsiteX4" fmla="*/ 415847 w 1132414"/>
                <a:gd name="connsiteY4" fmla="*/ 355054 h 404675"/>
                <a:gd name="connsiteX5" fmla="*/ 0 w 1132414"/>
                <a:gd name="connsiteY5" fmla="*/ 401635 h 404675"/>
                <a:gd name="connsiteX6" fmla="*/ 219076 w 1132414"/>
                <a:gd name="connsiteY6" fmla="*/ 180972 h 404675"/>
                <a:gd name="connsiteX7" fmla="*/ 248973 w 1132414"/>
                <a:gd name="connsiteY7" fmla="*/ 120013 h 404675"/>
                <a:gd name="connsiteX8" fmla="*/ 785548 w 1132414"/>
                <a:gd name="connsiteY8" fmla="*/ 0 h 404675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48973 w 1132414"/>
                <a:gd name="connsiteY7" fmla="*/ 12001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48973 w 1132414"/>
                <a:gd name="connsiteY7" fmla="*/ 12001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58498 w 1132414"/>
                <a:gd name="connsiteY7" fmla="*/ 11366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58498 w 1132414"/>
                <a:gd name="connsiteY7" fmla="*/ 11366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58498 w 1132414"/>
                <a:gd name="connsiteY7" fmla="*/ 113663 h 401910"/>
                <a:gd name="connsiteX8" fmla="*/ 785548 w 1132414"/>
                <a:gd name="connsiteY8" fmla="*/ 0 h 401910"/>
                <a:gd name="connsiteX0" fmla="*/ 785548 w 1129078"/>
                <a:gd name="connsiteY0" fmla="*/ 0 h 401910"/>
                <a:gd name="connsiteX1" fmla="*/ 1039019 w 1129078"/>
                <a:gd name="connsiteY1" fmla="*/ 6350 h 401910"/>
                <a:gd name="connsiteX2" fmla="*/ 1098551 w 1129078"/>
                <a:gd name="connsiteY2" fmla="*/ 259713 h 401910"/>
                <a:gd name="connsiteX3" fmla="*/ 746125 w 1129078"/>
                <a:gd name="connsiteY3" fmla="*/ 279399 h 401910"/>
                <a:gd name="connsiteX4" fmla="*/ 415847 w 1129078"/>
                <a:gd name="connsiteY4" fmla="*/ 355054 h 401910"/>
                <a:gd name="connsiteX5" fmla="*/ 0 w 1129078"/>
                <a:gd name="connsiteY5" fmla="*/ 401635 h 401910"/>
                <a:gd name="connsiteX6" fmla="*/ 219076 w 1129078"/>
                <a:gd name="connsiteY6" fmla="*/ 180972 h 401910"/>
                <a:gd name="connsiteX7" fmla="*/ 258498 w 1129078"/>
                <a:gd name="connsiteY7" fmla="*/ 113663 h 401910"/>
                <a:gd name="connsiteX8" fmla="*/ 785548 w 1129078"/>
                <a:gd name="connsiteY8" fmla="*/ 0 h 401910"/>
                <a:gd name="connsiteX0" fmla="*/ 785548 w 1133123"/>
                <a:gd name="connsiteY0" fmla="*/ 0 h 401910"/>
                <a:gd name="connsiteX1" fmla="*/ 1039019 w 1133123"/>
                <a:gd name="connsiteY1" fmla="*/ 6350 h 401910"/>
                <a:gd name="connsiteX2" fmla="*/ 1098551 w 1133123"/>
                <a:gd name="connsiteY2" fmla="*/ 259713 h 401910"/>
                <a:gd name="connsiteX3" fmla="*/ 746125 w 1133123"/>
                <a:gd name="connsiteY3" fmla="*/ 279399 h 401910"/>
                <a:gd name="connsiteX4" fmla="*/ 415847 w 1133123"/>
                <a:gd name="connsiteY4" fmla="*/ 355054 h 401910"/>
                <a:gd name="connsiteX5" fmla="*/ 0 w 1133123"/>
                <a:gd name="connsiteY5" fmla="*/ 401635 h 401910"/>
                <a:gd name="connsiteX6" fmla="*/ 219076 w 1133123"/>
                <a:gd name="connsiteY6" fmla="*/ 180972 h 401910"/>
                <a:gd name="connsiteX7" fmla="*/ 258498 w 1133123"/>
                <a:gd name="connsiteY7" fmla="*/ 113663 h 401910"/>
                <a:gd name="connsiteX8" fmla="*/ 785548 w 1133123"/>
                <a:gd name="connsiteY8" fmla="*/ 0 h 401910"/>
                <a:gd name="connsiteX0" fmla="*/ 785548 w 1130058"/>
                <a:gd name="connsiteY0" fmla="*/ 0 h 401910"/>
                <a:gd name="connsiteX1" fmla="*/ 1019969 w 1130058"/>
                <a:gd name="connsiteY1" fmla="*/ 9525 h 401910"/>
                <a:gd name="connsiteX2" fmla="*/ 1098551 w 1130058"/>
                <a:gd name="connsiteY2" fmla="*/ 259713 h 401910"/>
                <a:gd name="connsiteX3" fmla="*/ 746125 w 1130058"/>
                <a:gd name="connsiteY3" fmla="*/ 279399 h 401910"/>
                <a:gd name="connsiteX4" fmla="*/ 415847 w 1130058"/>
                <a:gd name="connsiteY4" fmla="*/ 355054 h 401910"/>
                <a:gd name="connsiteX5" fmla="*/ 0 w 1130058"/>
                <a:gd name="connsiteY5" fmla="*/ 401635 h 401910"/>
                <a:gd name="connsiteX6" fmla="*/ 219076 w 1130058"/>
                <a:gd name="connsiteY6" fmla="*/ 180972 h 401910"/>
                <a:gd name="connsiteX7" fmla="*/ 258498 w 1130058"/>
                <a:gd name="connsiteY7" fmla="*/ 113663 h 401910"/>
                <a:gd name="connsiteX8" fmla="*/ 785548 w 1130058"/>
                <a:gd name="connsiteY8" fmla="*/ 0 h 401910"/>
                <a:gd name="connsiteX0" fmla="*/ 785548 w 1132304"/>
                <a:gd name="connsiteY0" fmla="*/ 0 h 401910"/>
                <a:gd name="connsiteX1" fmla="*/ 1034257 w 1132304"/>
                <a:gd name="connsiteY1" fmla="*/ 9525 h 401910"/>
                <a:gd name="connsiteX2" fmla="*/ 1098551 w 1132304"/>
                <a:gd name="connsiteY2" fmla="*/ 259713 h 401910"/>
                <a:gd name="connsiteX3" fmla="*/ 746125 w 1132304"/>
                <a:gd name="connsiteY3" fmla="*/ 279399 h 401910"/>
                <a:gd name="connsiteX4" fmla="*/ 415847 w 1132304"/>
                <a:gd name="connsiteY4" fmla="*/ 355054 h 401910"/>
                <a:gd name="connsiteX5" fmla="*/ 0 w 1132304"/>
                <a:gd name="connsiteY5" fmla="*/ 401635 h 401910"/>
                <a:gd name="connsiteX6" fmla="*/ 219076 w 1132304"/>
                <a:gd name="connsiteY6" fmla="*/ 180972 h 401910"/>
                <a:gd name="connsiteX7" fmla="*/ 258498 w 1132304"/>
                <a:gd name="connsiteY7" fmla="*/ 113663 h 401910"/>
                <a:gd name="connsiteX8" fmla="*/ 785548 w 1132304"/>
                <a:gd name="connsiteY8" fmla="*/ 0 h 401910"/>
                <a:gd name="connsiteX0" fmla="*/ 785548 w 1130774"/>
                <a:gd name="connsiteY0" fmla="*/ 0 h 401910"/>
                <a:gd name="connsiteX1" fmla="*/ 1024732 w 1130774"/>
                <a:gd name="connsiteY1" fmla="*/ 9525 h 401910"/>
                <a:gd name="connsiteX2" fmla="*/ 1098551 w 1130774"/>
                <a:gd name="connsiteY2" fmla="*/ 259713 h 401910"/>
                <a:gd name="connsiteX3" fmla="*/ 746125 w 1130774"/>
                <a:gd name="connsiteY3" fmla="*/ 279399 h 401910"/>
                <a:gd name="connsiteX4" fmla="*/ 415847 w 1130774"/>
                <a:gd name="connsiteY4" fmla="*/ 355054 h 401910"/>
                <a:gd name="connsiteX5" fmla="*/ 0 w 1130774"/>
                <a:gd name="connsiteY5" fmla="*/ 401635 h 401910"/>
                <a:gd name="connsiteX6" fmla="*/ 219076 w 1130774"/>
                <a:gd name="connsiteY6" fmla="*/ 180972 h 401910"/>
                <a:gd name="connsiteX7" fmla="*/ 258498 w 1130774"/>
                <a:gd name="connsiteY7" fmla="*/ 113663 h 401910"/>
                <a:gd name="connsiteX8" fmla="*/ 785548 w 1130774"/>
                <a:gd name="connsiteY8" fmla="*/ 0 h 401910"/>
                <a:gd name="connsiteX0" fmla="*/ 785548 w 1130774"/>
                <a:gd name="connsiteY0" fmla="*/ 0 h 401910"/>
                <a:gd name="connsiteX1" fmla="*/ 1024732 w 1130774"/>
                <a:gd name="connsiteY1" fmla="*/ 9525 h 401910"/>
                <a:gd name="connsiteX2" fmla="*/ 1098551 w 1130774"/>
                <a:gd name="connsiteY2" fmla="*/ 259713 h 401910"/>
                <a:gd name="connsiteX3" fmla="*/ 746125 w 1130774"/>
                <a:gd name="connsiteY3" fmla="*/ 279399 h 401910"/>
                <a:gd name="connsiteX4" fmla="*/ 415847 w 1130774"/>
                <a:gd name="connsiteY4" fmla="*/ 355054 h 401910"/>
                <a:gd name="connsiteX5" fmla="*/ 0 w 1130774"/>
                <a:gd name="connsiteY5" fmla="*/ 401635 h 401910"/>
                <a:gd name="connsiteX6" fmla="*/ 219076 w 1130774"/>
                <a:gd name="connsiteY6" fmla="*/ 180972 h 401910"/>
                <a:gd name="connsiteX7" fmla="*/ 258498 w 1130774"/>
                <a:gd name="connsiteY7" fmla="*/ 113663 h 401910"/>
                <a:gd name="connsiteX8" fmla="*/ 785548 w 1130774"/>
                <a:gd name="connsiteY8" fmla="*/ 0 h 401910"/>
                <a:gd name="connsiteX0" fmla="*/ 785548 w 1130774"/>
                <a:gd name="connsiteY0" fmla="*/ 0 h 401910"/>
                <a:gd name="connsiteX1" fmla="*/ 1024732 w 1130774"/>
                <a:gd name="connsiteY1" fmla="*/ 9525 h 401910"/>
                <a:gd name="connsiteX2" fmla="*/ 1098551 w 1130774"/>
                <a:gd name="connsiteY2" fmla="*/ 259713 h 401910"/>
                <a:gd name="connsiteX3" fmla="*/ 746125 w 1130774"/>
                <a:gd name="connsiteY3" fmla="*/ 279399 h 401910"/>
                <a:gd name="connsiteX4" fmla="*/ 415847 w 1130774"/>
                <a:gd name="connsiteY4" fmla="*/ 355054 h 401910"/>
                <a:gd name="connsiteX5" fmla="*/ 0 w 1130774"/>
                <a:gd name="connsiteY5" fmla="*/ 401635 h 401910"/>
                <a:gd name="connsiteX6" fmla="*/ 219076 w 1130774"/>
                <a:gd name="connsiteY6" fmla="*/ 180972 h 401910"/>
                <a:gd name="connsiteX7" fmla="*/ 258498 w 1130774"/>
                <a:gd name="connsiteY7" fmla="*/ 113663 h 401910"/>
                <a:gd name="connsiteX8" fmla="*/ 785548 w 1130774"/>
                <a:gd name="connsiteY8" fmla="*/ 0 h 40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74" h="401910">
                  <a:moveTo>
                    <a:pt x="785548" y="0"/>
                  </a:moveTo>
                  <a:lnTo>
                    <a:pt x="1024732" y="9525"/>
                  </a:lnTo>
                  <a:cubicBezTo>
                    <a:pt x="1054895" y="104298"/>
                    <a:pt x="1192213" y="153034"/>
                    <a:pt x="1098551" y="259713"/>
                  </a:cubicBezTo>
                  <a:cubicBezTo>
                    <a:pt x="992983" y="307337"/>
                    <a:pt x="943548" y="288130"/>
                    <a:pt x="746125" y="279399"/>
                  </a:cubicBezTo>
                  <a:cubicBezTo>
                    <a:pt x="631812" y="287881"/>
                    <a:pt x="540201" y="334681"/>
                    <a:pt x="415847" y="355054"/>
                  </a:cubicBezTo>
                  <a:cubicBezTo>
                    <a:pt x="167668" y="321452"/>
                    <a:pt x="32266" y="407365"/>
                    <a:pt x="0" y="401635"/>
                  </a:cubicBezTo>
                  <a:cubicBezTo>
                    <a:pt x="45244" y="198435"/>
                    <a:pt x="260130" y="201451"/>
                    <a:pt x="219076" y="180972"/>
                  </a:cubicBezTo>
                  <a:cubicBezTo>
                    <a:pt x="211359" y="120805"/>
                    <a:pt x="232877" y="125568"/>
                    <a:pt x="258498" y="113663"/>
                  </a:cubicBezTo>
                  <a:cubicBezTo>
                    <a:pt x="399785" y="64134"/>
                    <a:pt x="680773" y="214629"/>
                    <a:pt x="785548" y="0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296A6DE1-C132-C387-8DE7-204F10F9572B}"/>
                </a:ext>
              </a:extLst>
            </p:cNvPr>
            <p:cNvCxnSpPr>
              <a:stCxn id="54" idx="1"/>
            </p:cNvCxnSpPr>
            <p:nvPr/>
          </p:nvCxnSpPr>
          <p:spPr>
            <a:xfrm flipH="1">
              <a:off x="3522915" y="654050"/>
              <a:ext cx="610934" cy="812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B8E39BE7-0F3A-F853-8084-6C0F9B4554F8}"/>
                </a:ext>
              </a:extLst>
            </p:cNvPr>
            <p:cNvSpPr/>
            <p:nvPr/>
          </p:nvSpPr>
          <p:spPr>
            <a:xfrm>
              <a:off x="3864223" y="591389"/>
              <a:ext cx="88652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752CB82A-AEAA-A35F-610A-EB950D8CE70B}"/>
                </a:ext>
              </a:extLst>
            </p:cNvPr>
            <p:cNvSpPr/>
            <p:nvPr/>
          </p:nvSpPr>
          <p:spPr>
            <a:xfrm>
              <a:off x="4095751" y="469408"/>
              <a:ext cx="209549" cy="12370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B39F92CA-AA9D-65D0-D96F-886C9EF907F1}"/>
                </a:ext>
              </a:extLst>
            </p:cNvPr>
            <p:cNvSpPr/>
            <p:nvPr/>
          </p:nvSpPr>
          <p:spPr>
            <a:xfrm>
              <a:off x="4159110" y="480152"/>
              <a:ext cx="82830" cy="8283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Rectangle 9">
              <a:extLst>
                <a:ext uri="{FF2B5EF4-FFF2-40B4-BE49-F238E27FC236}">
                  <a16:creationId xmlns:a16="http://schemas.microsoft.com/office/drawing/2014/main" id="{AAC7898D-40DB-89C0-210B-B269AC59904F}"/>
                </a:ext>
              </a:extLst>
            </p:cNvPr>
            <p:cNvSpPr/>
            <p:nvPr/>
          </p:nvSpPr>
          <p:spPr>
            <a:xfrm>
              <a:off x="3588624" y="2706565"/>
              <a:ext cx="1871657" cy="1155319"/>
            </a:xfrm>
            <a:custGeom>
              <a:avLst/>
              <a:gdLst>
                <a:gd name="connsiteX0" fmla="*/ 0 w 1192207"/>
                <a:gd name="connsiteY0" fmla="*/ 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0 w 1192207"/>
                <a:gd name="connsiteY4" fmla="*/ 0 h 704850"/>
                <a:gd name="connsiteX0" fmla="*/ 12700 w 1192207"/>
                <a:gd name="connsiteY0" fmla="*/ 26035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12700 w 1192207"/>
                <a:gd name="connsiteY4" fmla="*/ 260350 h 704850"/>
                <a:gd name="connsiteX0" fmla="*/ 0 w 1179507"/>
                <a:gd name="connsiteY0" fmla="*/ 260350 h 704850"/>
                <a:gd name="connsiteX1" fmla="*/ 1179507 w 1179507"/>
                <a:gd name="connsiteY1" fmla="*/ 0 h 704850"/>
                <a:gd name="connsiteX2" fmla="*/ 1179507 w 1179507"/>
                <a:gd name="connsiteY2" fmla="*/ 704850 h 704850"/>
                <a:gd name="connsiteX3" fmla="*/ 63500 w 1179507"/>
                <a:gd name="connsiteY3" fmla="*/ 615950 h 704850"/>
                <a:gd name="connsiteX4" fmla="*/ 0 w 1179507"/>
                <a:gd name="connsiteY4" fmla="*/ 260350 h 704850"/>
                <a:gd name="connsiteX0" fmla="*/ 0 w 1179507"/>
                <a:gd name="connsiteY0" fmla="*/ 260350 h 726045"/>
                <a:gd name="connsiteX1" fmla="*/ 1179507 w 1179507"/>
                <a:gd name="connsiteY1" fmla="*/ 0 h 726045"/>
                <a:gd name="connsiteX2" fmla="*/ 1179507 w 1179507"/>
                <a:gd name="connsiteY2" fmla="*/ 704850 h 726045"/>
                <a:gd name="connsiteX3" fmla="*/ 63500 w 1179507"/>
                <a:gd name="connsiteY3" fmla="*/ 615950 h 726045"/>
                <a:gd name="connsiteX4" fmla="*/ 0 w 1179507"/>
                <a:gd name="connsiteY4" fmla="*/ 260350 h 726045"/>
                <a:gd name="connsiteX0" fmla="*/ 0 w 1935157"/>
                <a:gd name="connsiteY0" fmla="*/ 260350 h 668165"/>
                <a:gd name="connsiteX1" fmla="*/ 1179507 w 1935157"/>
                <a:gd name="connsiteY1" fmla="*/ 0 h 668165"/>
                <a:gd name="connsiteX2" fmla="*/ 1935157 w 1935157"/>
                <a:gd name="connsiteY2" fmla="*/ 400050 h 668165"/>
                <a:gd name="connsiteX3" fmla="*/ 63500 w 1935157"/>
                <a:gd name="connsiteY3" fmla="*/ 615950 h 668165"/>
                <a:gd name="connsiteX4" fmla="*/ 0 w 1935157"/>
                <a:gd name="connsiteY4" fmla="*/ 260350 h 668165"/>
                <a:gd name="connsiteX0" fmla="*/ 0 w 1935157"/>
                <a:gd name="connsiteY0" fmla="*/ 276236 h 684051"/>
                <a:gd name="connsiteX1" fmla="*/ 1179507 w 1935157"/>
                <a:gd name="connsiteY1" fmla="*/ 15886 h 684051"/>
                <a:gd name="connsiteX2" fmla="*/ 1744657 w 1935157"/>
                <a:gd name="connsiteY2" fmla="*/ 15886 h 684051"/>
                <a:gd name="connsiteX3" fmla="*/ 1935157 w 1935157"/>
                <a:gd name="connsiteY3" fmla="*/ 415936 h 684051"/>
                <a:gd name="connsiteX4" fmla="*/ 63500 w 1935157"/>
                <a:gd name="connsiteY4" fmla="*/ 631836 h 684051"/>
                <a:gd name="connsiteX5" fmla="*/ 0 w 1935157"/>
                <a:gd name="connsiteY5" fmla="*/ 276236 h 684051"/>
                <a:gd name="connsiteX0" fmla="*/ 0 w 1935157"/>
                <a:gd name="connsiteY0" fmla="*/ 387350 h 795165"/>
                <a:gd name="connsiteX1" fmla="*/ 1382707 w 1935157"/>
                <a:gd name="connsiteY1" fmla="*/ 0 h 795165"/>
                <a:gd name="connsiteX2" fmla="*/ 1744657 w 1935157"/>
                <a:gd name="connsiteY2" fmla="*/ 127000 h 795165"/>
                <a:gd name="connsiteX3" fmla="*/ 1935157 w 1935157"/>
                <a:gd name="connsiteY3" fmla="*/ 527050 h 795165"/>
                <a:gd name="connsiteX4" fmla="*/ 63500 w 1935157"/>
                <a:gd name="connsiteY4" fmla="*/ 742950 h 795165"/>
                <a:gd name="connsiteX5" fmla="*/ 0 w 1935157"/>
                <a:gd name="connsiteY5" fmla="*/ 387350 h 7951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1382707 w 1935157"/>
                <a:gd name="connsiteY2" fmla="*/ 215900 h 1011065"/>
                <a:gd name="connsiteX3" fmla="*/ 1744657 w 1935157"/>
                <a:gd name="connsiteY3" fmla="*/ 342900 h 1011065"/>
                <a:gd name="connsiteX4" fmla="*/ 1935157 w 1935157"/>
                <a:gd name="connsiteY4" fmla="*/ 742950 h 1011065"/>
                <a:gd name="connsiteX5" fmla="*/ 63500 w 1935157"/>
                <a:gd name="connsiteY5" fmla="*/ 958850 h 1011065"/>
                <a:gd name="connsiteX6" fmla="*/ 0 w 1935157"/>
                <a:gd name="connsiteY6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1744657 w 1935157"/>
                <a:gd name="connsiteY4" fmla="*/ 342900 h 1011065"/>
                <a:gd name="connsiteX5" fmla="*/ 1935157 w 1935157"/>
                <a:gd name="connsiteY5" fmla="*/ 742950 h 1011065"/>
                <a:gd name="connsiteX6" fmla="*/ 63500 w 1935157"/>
                <a:gd name="connsiteY6" fmla="*/ 958850 h 1011065"/>
                <a:gd name="connsiteX7" fmla="*/ 0 w 1935157"/>
                <a:gd name="connsiteY7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935157 w 1935157"/>
                <a:gd name="connsiteY6" fmla="*/ 742950 h 1011065"/>
                <a:gd name="connsiteX7" fmla="*/ 63500 w 1935157"/>
                <a:gd name="connsiteY7" fmla="*/ 958850 h 1011065"/>
                <a:gd name="connsiteX8" fmla="*/ 0 w 1935157"/>
                <a:gd name="connsiteY8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281107 w 1935157"/>
                <a:gd name="connsiteY6" fmla="*/ 793750 h 1011065"/>
                <a:gd name="connsiteX7" fmla="*/ 1935157 w 1935157"/>
                <a:gd name="connsiteY7" fmla="*/ 742950 h 1011065"/>
                <a:gd name="connsiteX8" fmla="*/ 63500 w 1935157"/>
                <a:gd name="connsiteY8" fmla="*/ 958850 h 1011065"/>
                <a:gd name="connsiteX9" fmla="*/ 0 w 1935157"/>
                <a:gd name="connsiteY9" fmla="*/ 603250 h 1011065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47770 w 1935157"/>
                <a:gd name="connsiteY6" fmla="*/ 791369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048825"/>
                <a:gd name="connsiteX1" fmla="*/ 1084257 w 1935157"/>
                <a:gd name="connsiteY1" fmla="*/ 0 h 1048825"/>
                <a:gd name="connsiteX2" fmla="*/ 969957 w 1935157"/>
                <a:gd name="connsiteY2" fmla="*/ 279400 h 1048825"/>
                <a:gd name="connsiteX3" fmla="*/ 1382707 w 1935157"/>
                <a:gd name="connsiteY3" fmla="*/ 215900 h 1048825"/>
                <a:gd name="connsiteX4" fmla="*/ 893757 w 1935157"/>
                <a:gd name="connsiteY4" fmla="*/ 514350 h 1048825"/>
                <a:gd name="connsiteX5" fmla="*/ 1744657 w 1935157"/>
                <a:gd name="connsiteY5" fmla="*/ 342900 h 1048825"/>
                <a:gd name="connsiteX6" fmla="*/ 1247770 w 1935157"/>
                <a:gd name="connsiteY6" fmla="*/ 791369 h 1048825"/>
                <a:gd name="connsiteX7" fmla="*/ 1935157 w 1935157"/>
                <a:gd name="connsiteY7" fmla="*/ 742950 h 1048825"/>
                <a:gd name="connsiteX8" fmla="*/ 63500 w 1935157"/>
                <a:gd name="connsiteY8" fmla="*/ 958850 h 1048825"/>
                <a:gd name="connsiteX9" fmla="*/ 0 w 1935157"/>
                <a:gd name="connsiteY9" fmla="*/ 603250 h 1048825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7770 w 1935157"/>
                <a:gd name="connsiteY6" fmla="*/ 791369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2625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9889 h 1131521"/>
                <a:gd name="connsiteX1" fmla="*/ 1084257 w 1935157"/>
                <a:gd name="connsiteY1" fmla="*/ 6639 h 1131521"/>
                <a:gd name="connsiteX2" fmla="*/ 955669 w 1935157"/>
                <a:gd name="connsiteY2" fmla="*/ 283658 h 1131521"/>
                <a:gd name="connsiteX3" fmla="*/ 1382707 w 1935157"/>
                <a:gd name="connsiteY3" fmla="*/ 222539 h 1131521"/>
                <a:gd name="connsiteX4" fmla="*/ 903282 w 1935157"/>
                <a:gd name="connsiteY4" fmla="*/ 513846 h 1131521"/>
                <a:gd name="connsiteX5" fmla="*/ 1744657 w 1935157"/>
                <a:gd name="connsiteY5" fmla="*/ 349539 h 1131521"/>
                <a:gd name="connsiteX6" fmla="*/ 1240626 w 1935157"/>
                <a:gd name="connsiteY6" fmla="*/ 793246 h 1131521"/>
                <a:gd name="connsiteX7" fmla="*/ 1935157 w 1935157"/>
                <a:gd name="connsiteY7" fmla="*/ 749589 h 1131521"/>
                <a:gd name="connsiteX8" fmla="*/ 63500 w 1935157"/>
                <a:gd name="connsiteY8" fmla="*/ 965489 h 1131521"/>
                <a:gd name="connsiteX9" fmla="*/ 0 w 1935157"/>
                <a:gd name="connsiteY9" fmla="*/ 609889 h 1131521"/>
                <a:gd name="connsiteX0" fmla="*/ 0 w 1935157"/>
                <a:gd name="connsiteY0" fmla="*/ 623453 h 1145085"/>
                <a:gd name="connsiteX1" fmla="*/ 1084257 w 1935157"/>
                <a:gd name="connsiteY1" fmla="*/ 20203 h 1145085"/>
                <a:gd name="connsiteX2" fmla="*/ 955669 w 1935157"/>
                <a:gd name="connsiteY2" fmla="*/ 297222 h 1145085"/>
                <a:gd name="connsiteX3" fmla="*/ 1382707 w 1935157"/>
                <a:gd name="connsiteY3" fmla="*/ 236103 h 1145085"/>
                <a:gd name="connsiteX4" fmla="*/ 903282 w 1935157"/>
                <a:gd name="connsiteY4" fmla="*/ 527410 h 1145085"/>
                <a:gd name="connsiteX5" fmla="*/ 1744657 w 1935157"/>
                <a:gd name="connsiteY5" fmla="*/ 363103 h 1145085"/>
                <a:gd name="connsiteX6" fmla="*/ 1240626 w 1935157"/>
                <a:gd name="connsiteY6" fmla="*/ 806810 h 1145085"/>
                <a:gd name="connsiteX7" fmla="*/ 1935157 w 1935157"/>
                <a:gd name="connsiteY7" fmla="*/ 763153 h 1145085"/>
                <a:gd name="connsiteX8" fmla="*/ 63500 w 1935157"/>
                <a:gd name="connsiteY8" fmla="*/ 979053 h 1145085"/>
                <a:gd name="connsiteX9" fmla="*/ 0 w 1935157"/>
                <a:gd name="connsiteY9" fmla="*/ 623453 h 1145085"/>
                <a:gd name="connsiteX0" fmla="*/ 0 w 1885150"/>
                <a:gd name="connsiteY0" fmla="*/ 665653 h 1142042"/>
                <a:gd name="connsiteX1" fmla="*/ 1034250 w 1885150"/>
                <a:gd name="connsiteY1" fmla="*/ 17160 h 1142042"/>
                <a:gd name="connsiteX2" fmla="*/ 905662 w 1885150"/>
                <a:gd name="connsiteY2" fmla="*/ 294179 h 1142042"/>
                <a:gd name="connsiteX3" fmla="*/ 1332700 w 1885150"/>
                <a:gd name="connsiteY3" fmla="*/ 233060 h 1142042"/>
                <a:gd name="connsiteX4" fmla="*/ 853275 w 1885150"/>
                <a:gd name="connsiteY4" fmla="*/ 524367 h 1142042"/>
                <a:gd name="connsiteX5" fmla="*/ 1694650 w 1885150"/>
                <a:gd name="connsiteY5" fmla="*/ 360060 h 1142042"/>
                <a:gd name="connsiteX6" fmla="*/ 1190619 w 1885150"/>
                <a:gd name="connsiteY6" fmla="*/ 803767 h 1142042"/>
                <a:gd name="connsiteX7" fmla="*/ 1885150 w 1885150"/>
                <a:gd name="connsiteY7" fmla="*/ 760110 h 1142042"/>
                <a:gd name="connsiteX8" fmla="*/ 13493 w 1885150"/>
                <a:gd name="connsiteY8" fmla="*/ 976010 h 1142042"/>
                <a:gd name="connsiteX9" fmla="*/ 0 w 1885150"/>
                <a:gd name="connsiteY9" fmla="*/ 665653 h 1142042"/>
                <a:gd name="connsiteX0" fmla="*/ 0 w 1885150"/>
                <a:gd name="connsiteY0" fmla="*/ 670263 h 1146652"/>
                <a:gd name="connsiteX1" fmla="*/ 1034250 w 1885150"/>
                <a:gd name="connsiteY1" fmla="*/ 21770 h 1146652"/>
                <a:gd name="connsiteX2" fmla="*/ 905662 w 1885150"/>
                <a:gd name="connsiteY2" fmla="*/ 298789 h 1146652"/>
                <a:gd name="connsiteX3" fmla="*/ 1332700 w 1885150"/>
                <a:gd name="connsiteY3" fmla="*/ 237670 h 1146652"/>
                <a:gd name="connsiteX4" fmla="*/ 853275 w 1885150"/>
                <a:gd name="connsiteY4" fmla="*/ 528977 h 1146652"/>
                <a:gd name="connsiteX5" fmla="*/ 1694650 w 1885150"/>
                <a:gd name="connsiteY5" fmla="*/ 364670 h 1146652"/>
                <a:gd name="connsiteX6" fmla="*/ 1190619 w 1885150"/>
                <a:gd name="connsiteY6" fmla="*/ 808377 h 1146652"/>
                <a:gd name="connsiteX7" fmla="*/ 1885150 w 1885150"/>
                <a:gd name="connsiteY7" fmla="*/ 764720 h 1146652"/>
                <a:gd name="connsiteX8" fmla="*/ 13493 w 1885150"/>
                <a:gd name="connsiteY8" fmla="*/ 980620 h 1146652"/>
                <a:gd name="connsiteX9" fmla="*/ 0 w 1885150"/>
                <a:gd name="connsiteY9" fmla="*/ 670263 h 1146652"/>
                <a:gd name="connsiteX0" fmla="*/ 3175 w 1871657"/>
                <a:gd name="connsiteY0" fmla="*/ 692180 h 1144756"/>
                <a:gd name="connsiteX1" fmla="*/ 1020757 w 1871657"/>
                <a:gd name="connsiteY1" fmla="*/ 19874 h 1144756"/>
                <a:gd name="connsiteX2" fmla="*/ 892169 w 1871657"/>
                <a:gd name="connsiteY2" fmla="*/ 296893 h 1144756"/>
                <a:gd name="connsiteX3" fmla="*/ 1319207 w 1871657"/>
                <a:gd name="connsiteY3" fmla="*/ 235774 h 1144756"/>
                <a:gd name="connsiteX4" fmla="*/ 839782 w 1871657"/>
                <a:gd name="connsiteY4" fmla="*/ 527081 h 1144756"/>
                <a:gd name="connsiteX5" fmla="*/ 1681157 w 1871657"/>
                <a:gd name="connsiteY5" fmla="*/ 362774 h 1144756"/>
                <a:gd name="connsiteX6" fmla="*/ 1177126 w 1871657"/>
                <a:gd name="connsiteY6" fmla="*/ 806481 h 1144756"/>
                <a:gd name="connsiteX7" fmla="*/ 1871657 w 1871657"/>
                <a:gd name="connsiteY7" fmla="*/ 762824 h 1144756"/>
                <a:gd name="connsiteX8" fmla="*/ 0 w 1871657"/>
                <a:gd name="connsiteY8" fmla="*/ 978724 h 1144756"/>
                <a:gd name="connsiteX9" fmla="*/ 3175 w 1871657"/>
                <a:gd name="connsiteY9" fmla="*/ 692180 h 1144756"/>
                <a:gd name="connsiteX0" fmla="*/ 3175 w 1871657"/>
                <a:gd name="connsiteY0" fmla="*/ 695514 h 1148090"/>
                <a:gd name="connsiteX1" fmla="*/ 1020757 w 1871657"/>
                <a:gd name="connsiteY1" fmla="*/ 23208 h 1148090"/>
                <a:gd name="connsiteX2" fmla="*/ 892169 w 1871657"/>
                <a:gd name="connsiteY2" fmla="*/ 300227 h 1148090"/>
                <a:gd name="connsiteX3" fmla="*/ 1319207 w 1871657"/>
                <a:gd name="connsiteY3" fmla="*/ 239108 h 1148090"/>
                <a:gd name="connsiteX4" fmla="*/ 839782 w 1871657"/>
                <a:gd name="connsiteY4" fmla="*/ 530415 h 1148090"/>
                <a:gd name="connsiteX5" fmla="*/ 1681157 w 1871657"/>
                <a:gd name="connsiteY5" fmla="*/ 366108 h 1148090"/>
                <a:gd name="connsiteX6" fmla="*/ 1177126 w 1871657"/>
                <a:gd name="connsiteY6" fmla="*/ 809815 h 1148090"/>
                <a:gd name="connsiteX7" fmla="*/ 1871657 w 1871657"/>
                <a:gd name="connsiteY7" fmla="*/ 766158 h 1148090"/>
                <a:gd name="connsiteX8" fmla="*/ 0 w 1871657"/>
                <a:gd name="connsiteY8" fmla="*/ 982058 h 1148090"/>
                <a:gd name="connsiteX9" fmla="*/ 3175 w 1871657"/>
                <a:gd name="connsiteY9" fmla="*/ 695514 h 1148090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2743 h 1155319"/>
                <a:gd name="connsiteX1" fmla="*/ 1020757 w 1871657"/>
                <a:gd name="connsiteY1" fmla="*/ 30437 h 1155319"/>
                <a:gd name="connsiteX2" fmla="*/ 892169 w 1871657"/>
                <a:gd name="connsiteY2" fmla="*/ 307456 h 1155319"/>
                <a:gd name="connsiteX3" fmla="*/ 1319207 w 1871657"/>
                <a:gd name="connsiteY3" fmla="*/ 246337 h 1155319"/>
                <a:gd name="connsiteX4" fmla="*/ 839782 w 1871657"/>
                <a:gd name="connsiteY4" fmla="*/ 537644 h 1155319"/>
                <a:gd name="connsiteX5" fmla="*/ 1681157 w 1871657"/>
                <a:gd name="connsiteY5" fmla="*/ 373337 h 1155319"/>
                <a:gd name="connsiteX6" fmla="*/ 1177126 w 1871657"/>
                <a:gd name="connsiteY6" fmla="*/ 817044 h 1155319"/>
                <a:gd name="connsiteX7" fmla="*/ 1871657 w 1871657"/>
                <a:gd name="connsiteY7" fmla="*/ 773387 h 1155319"/>
                <a:gd name="connsiteX8" fmla="*/ 0 w 1871657"/>
                <a:gd name="connsiteY8" fmla="*/ 989287 h 1155319"/>
                <a:gd name="connsiteX9" fmla="*/ 3175 w 1871657"/>
                <a:gd name="connsiteY9" fmla="*/ 702743 h 11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657" h="1155319">
                  <a:moveTo>
                    <a:pt x="3175" y="702743"/>
                  </a:moveTo>
                  <a:cubicBezTo>
                    <a:pt x="395021" y="41549"/>
                    <a:pt x="905136" y="-65607"/>
                    <a:pt x="1020757" y="30437"/>
                  </a:cubicBezTo>
                  <a:cubicBezTo>
                    <a:pt x="1148815" y="158495"/>
                    <a:pt x="890318" y="315130"/>
                    <a:pt x="892169" y="307456"/>
                  </a:cubicBezTo>
                  <a:cubicBezTo>
                    <a:pt x="898783" y="310102"/>
                    <a:pt x="1260206" y="196067"/>
                    <a:pt x="1319207" y="246337"/>
                  </a:cubicBezTo>
                  <a:cubicBezTo>
                    <a:pt x="1420807" y="359843"/>
                    <a:pt x="869945" y="537908"/>
                    <a:pt x="839782" y="537644"/>
                  </a:cubicBezTo>
                  <a:cubicBezTo>
                    <a:pt x="897726" y="527855"/>
                    <a:pt x="1603105" y="257185"/>
                    <a:pt x="1681157" y="373337"/>
                  </a:cubicBezTo>
                  <a:cubicBezTo>
                    <a:pt x="1789371" y="500866"/>
                    <a:pt x="1197499" y="810958"/>
                    <a:pt x="1177126" y="817044"/>
                  </a:cubicBezTo>
                  <a:cubicBezTo>
                    <a:pt x="1207024" y="797730"/>
                    <a:pt x="1825090" y="618870"/>
                    <a:pt x="1871657" y="773387"/>
                  </a:cubicBezTo>
                  <a:cubicBezTo>
                    <a:pt x="1823505" y="1026329"/>
                    <a:pt x="664102" y="1361820"/>
                    <a:pt x="0" y="989287"/>
                  </a:cubicBezTo>
                  <a:cubicBezTo>
                    <a:pt x="1058" y="893772"/>
                    <a:pt x="2117" y="798258"/>
                    <a:pt x="3175" y="702743"/>
                  </a:cubicBezTo>
                  <a:close/>
                </a:path>
              </a:pathLst>
            </a:custGeom>
            <a:solidFill>
              <a:srgbClr val="7A6153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3" name="Rectangle 9">
              <a:extLst>
                <a:ext uri="{FF2B5EF4-FFF2-40B4-BE49-F238E27FC236}">
                  <a16:creationId xmlns:a16="http://schemas.microsoft.com/office/drawing/2014/main" id="{578767F5-6769-2B3B-3AFC-C8B20C235A0D}"/>
                </a:ext>
              </a:extLst>
            </p:cNvPr>
            <p:cNvSpPr/>
            <p:nvPr/>
          </p:nvSpPr>
          <p:spPr>
            <a:xfrm>
              <a:off x="3500055" y="2768219"/>
              <a:ext cx="1871657" cy="1155319"/>
            </a:xfrm>
            <a:custGeom>
              <a:avLst/>
              <a:gdLst>
                <a:gd name="connsiteX0" fmla="*/ 0 w 1192207"/>
                <a:gd name="connsiteY0" fmla="*/ 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0 w 1192207"/>
                <a:gd name="connsiteY4" fmla="*/ 0 h 704850"/>
                <a:gd name="connsiteX0" fmla="*/ 12700 w 1192207"/>
                <a:gd name="connsiteY0" fmla="*/ 26035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12700 w 1192207"/>
                <a:gd name="connsiteY4" fmla="*/ 260350 h 704850"/>
                <a:gd name="connsiteX0" fmla="*/ 0 w 1179507"/>
                <a:gd name="connsiteY0" fmla="*/ 260350 h 704850"/>
                <a:gd name="connsiteX1" fmla="*/ 1179507 w 1179507"/>
                <a:gd name="connsiteY1" fmla="*/ 0 h 704850"/>
                <a:gd name="connsiteX2" fmla="*/ 1179507 w 1179507"/>
                <a:gd name="connsiteY2" fmla="*/ 704850 h 704850"/>
                <a:gd name="connsiteX3" fmla="*/ 63500 w 1179507"/>
                <a:gd name="connsiteY3" fmla="*/ 615950 h 704850"/>
                <a:gd name="connsiteX4" fmla="*/ 0 w 1179507"/>
                <a:gd name="connsiteY4" fmla="*/ 260350 h 704850"/>
                <a:gd name="connsiteX0" fmla="*/ 0 w 1179507"/>
                <a:gd name="connsiteY0" fmla="*/ 260350 h 726045"/>
                <a:gd name="connsiteX1" fmla="*/ 1179507 w 1179507"/>
                <a:gd name="connsiteY1" fmla="*/ 0 h 726045"/>
                <a:gd name="connsiteX2" fmla="*/ 1179507 w 1179507"/>
                <a:gd name="connsiteY2" fmla="*/ 704850 h 726045"/>
                <a:gd name="connsiteX3" fmla="*/ 63500 w 1179507"/>
                <a:gd name="connsiteY3" fmla="*/ 615950 h 726045"/>
                <a:gd name="connsiteX4" fmla="*/ 0 w 1179507"/>
                <a:gd name="connsiteY4" fmla="*/ 260350 h 726045"/>
                <a:gd name="connsiteX0" fmla="*/ 0 w 1935157"/>
                <a:gd name="connsiteY0" fmla="*/ 260350 h 668165"/>
                <a:gd name="connsiteX1" fmla="*/ 1179507 w 1935157"/>
                <a:gd name="connsiteY1" fmla="*/ 0 h 668165"/>
                <a:gd name="connsiteX2" fmla="*/ 1935157 w 1935157"/>
                <a:gd name="connsiteY2" fmla="*/ 400050 h 668165"/>
                <a:gd name="connsiteX3" fmla="*/ 63500 w 1935157"/>
                <a:gd name="connsiteY3" fmla="*/ 615950 h 668165"/>
                <a:gd name="connsiteX4" fmla="*/ 0 w 1935157"/>
                <a:gd name="connsiteY4" fmla="*/ 260350 h 668165"/>
                <a:gd name="connsiteX0" fmla="*/ 0 w 1935157"/>
                <a:gd name="connsiteY0" fmla="*/ 276236 h 684051"/>
                <a:gd name="connsiteX1" fmla="*/ 1179507 w 1935157"/>
                <a:gd name="connsiteY1" fmla="*/ 15886 h 684051"/>
                <a:gd name="connsiteX2" fmla="*/ 1744657 w 1935157"/>
                <a:gd name="connsiteY2" fmla="*/ 15886 h 684051"/>
                <a:gd name="connsiteX3" fmla="*/ 1935157 w 1935157"/>
                <a:gd name="connsiteY3" fmla="*/ 415936 h 684051"/>
                <a:gd name="connsiteX4" fmla="*/ 63500 w 1935157"/>
                <a:gd name="connsiteY4" fmla="*/ 631836 h 684051"/>
                <a:gd name="connsiteX5" fmla="*/ 0 w 1935157"/>
                <a:gd name="connsiteY5" fmla="*/ 276236 h 684051"/>
                <a:gd name="connsiteX0" fmla="*/ 0 w 1935157"/>
                <a:gd name="connsiteY0" fmla="*/ 387350 h 795165"/>
                <a:gd name="connsiteX1" fmla="*/ 1382707 w 1935157"/>
                <a:gd name="connsiteY1" fmla="*/ 0 h 795165"/>
                <a:gd name="connsiteX2" fmla="*/ 1744657 w 1935157"/>
                <a:gd name="connsiteY2" fmla="*/ 127000 h 795165"/>
                <a:gd name="connsiteX3" fmla="*/ 1935157 w 1935157"/>
                <a:gd name="connsiteY3" fmla="*/ 527050 h 795165"/>
                <a:gd name="connsiteX4" fmla="*/ 63500 w 1935157"/>
                <a:gd name="connsiteY4" fmla="*/ 742950 h 795165"/>
                <a:gd name="connsiteX5" fmla="*/ 0 w 1935157"/>
                <a:gd name="connsiteY5" fmla="*/ 387350 h 7951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1382707 w 1935157"/>
                <a:gd name="connsiteY2" fmla="*/ 215900 h 1011065"/>
                <a:gd name="connsiteX3" fmla="*/ 1744657 w 1935157"/>
                <a:gd name="connsiteY3" fmla="*/ 342900 h 1011065"/>
                <a:gd name="connsiteX4" fmla="*/ 1935157 w 1935157"/>
                <a:gd name="connsiteY4" fmla="*/ 742950 h 1011065"/>
                <a:gd name="connsiteX5" fmla="*/ 63500 w 1935157"/>
                <a:gd name="connsiteY5" fmla="*/ 958850 h 1011065"/>
                <a:gd name="connsiteX6" fmla="*/ 0 w 1935157"/>
                <a:gd name="connsiteY6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1744657 w 1935157"/>
                <a:gd name="connsiteY4" fmla="*/ 342900 h 1011065"/>
                <a:gd name="connsiteX5" fmla="*/ 1935157 w 1935157"/>
                <a:gd name="connsiteY5" fmla="*/ 742950 h 1011065"/>
                <a:gd name="connsiteX6" fmla="*/ 63500 w 1935157"/>
                <a:gd name="connsiteY6" fmla="*/ 958850 h 1011065"/>
                <a:gd name="connsiteX7" fmla="*/ 0 w 1935157"/>
                <a:gd name="connsiteY7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935157 w 1935157"/>
                <a:gd name="connsiteY6" fmla="*/ 742950 h 1011065"/>
                <a:gd name="connsiteX7" fmla="*/ 63500 w 1935157"/>
                <a:gd name="connsiteY7" fmla="*/ 958850 h 1011065"/>
                <a:gd name="connsiteX8" fmla="*/ 0 w 1935157"/>
                <a:gd name="connsiteY8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281107 w 1935157"/>
                <a:gd name="connsiteY6" fmla="*/ 793750 h 1011065"/>
                <a:gd name="connsiteX7" fmla="*/ 1935157 w 1935157"/>
                <a:gd name="connsiteY7" fmla="*/ 742950 h 1011065"/>
                <a:gd name="connsiteX8" fmla="*/ 63500 w 1935157"/>
                <a:gd name="connsiteY8" fmla="*/ 958850 h 1011065"/>
                <a:gd name="connsiteX9" fmla="*/ 0 w 1935157"/>
                <a:gd name="connsiteY9" fmla="*/ 603250 h 1011065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47770 w 1935157"/>
                <a:gd name="connsiteY6" fmla="*/ 791369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048825"/>
                <a:gd name="connsiteX1" fmla="*/ 1084257 w 1935157"/>
                <a:gd name="connsiteY1" fmla="*/ 0 h 1048825"/>
                <a:gd name="connsiteX2" fmla="*/ 969957 w 1935157"/>
                <a:gd name="connsiteY2" fmla="*/ 279400 h 1048825"/>
                <a:gd name="connsiteX3" fmla="*/ 1382707 w 1935157"/>
                <a:gd name="connsiteY3" fmla="*/ 215900 h 1048825"/>
                <a:gd name="connsiteX4" fmla="*/ 893757 w 1935157"/>
                <a:gd name="connsiteY4" fmla="*/ 514350 h 1048825"/>
                <a:gd name="connsiteX5" fmla="*/ 1744657 w 1935157"/>
                <a:gd name="connsiteY5" fmla="*/ 342900 h 1048825"/>
                <a:gd name="connsiteX6" fmla="*/ 1247770 w 1935157"/>
                <a:gd name="connsiteY6" fmla="*/ 791369 h 1048825"/>
                <a:gd name="connsiteX7" fmla="*/ 1935157 w 1935157"/>
                <a:gd name="connsiteY7" fmla="*/ 742950 h 1048825"/>
                <a:gd name="connsiteX8" fmla="*/ 63500 w 1935157"/>
                <a:gd name="connsiteY8" fmla="*/ 958850 h 1048825"/>
                <a:gd name="connsiteX9" fmla="*/ 0 w 1935157"/>
                <a:gd name="connsiteY9" fmla="*/ 603250 h 1048825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7770 w 1935157"/>
                <a:gd name="connsiteY6" fmla="*/ 791369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2625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9889 h 1131521"/>
                <a:gd name="connsiteX1" fmla="*/ 1084257 w 1935157"/>
                <a:gd name="connsiteY1" fmla="*/ 6639 h 1131521"/>
                <a:gd name="connsiteX2" fmla="*/ 955669 w 1935157"/>
                <a:gd name="connsiteY2" fmla="*/ 283658 h 1131521"/>
                <a:gd name="connsiteX3" fmla="*/ 1382707 w 1935157"/>
                <a:gd name="connsiteY3" fmla="*/ 222539 h 1131521"/>
                <a:gd name="connsiteX4" fmla="*/ 903282 w 1935157"/>
                <a:gd name="connsiteY4" fmla="*/ 513846 h 1131521"/>
                <a:gd name="connsiteX5" fmla="*/ 1744657 w 1935157"/>
                <a:gd name="connsiteY5" fmla="*/ 349539 h 1131521"/>
                <a:gd name="connsiteX6" fmla="*/ 1240626 w 1935157"/>
                <a:gd name="connsiteY6" fmla="*/ 793246 h 1131521"/>
                <a:gd name="connsiteX7" fmla="*/ 1935157 w 1935157"/>
                <a:gd name="connsiteY7" fmla="*/ 749589 h 1131521"/>
                <a:gd name="connsiteX8" fmla="*/ 63500 w 1935157"/>
                <a:gd name="connsiteY8" fmla="*/ 965489 h 1131521"/>
                <a:gd name="connsiteX9" fmla="*/ 0 w 1935157"/>
                <a:gd name="connsiteY9" fmla="*/ 609889 h 1131521"/>
                <a:gd name="connsiteX0" fmla="*/ 0 w 1935157"/>
                <a:gd name="connsiteY0" fmla="*/ 623453 h 1145085"/>
                <a:gd name="connsiteX1" fmla="*/ 1084257 w 1935157"/>
                <a:gd name="connsiteY1" fmla="*/ 20203 h 1145085"/>
                <a:gd name="connsiteX2" fmla="*/ 955669 w 1935157"/>
                <a:gd name="connsiteY2" fmla="*/ 297222 h 1145085"/>
                <a:gd name="connsiteX3" fmla="*/ 1382707 w 1935157"/>
                <a:gd name="connsiteY3" fmla="*/ 236103 h 1145085"/>
                <a:gd name="connsiteX4" fmla="*/ 903282 w 1935157"/>
                <a:gd name="connsiteY4" fmla="*/ 527410 h 1145085"/>
                <a:gd name="connsiteX5" fmla="*/ 1744657 w 1935157"/>
                <a:gd name="connsiteY5" fmla="*/ 363103 h 1145085"/>
                <a:gd name="connsiteX6" fmla="*/ 1240626 w 1935157"/>
                <a:gd name="connsiteY6" fmla="*/ 806810 h 1145085"/>
                <a:gd name="connsiteX7" fmla="*/ 1935157 w 1935157"/>
                <a:gd name="connsiteY7" fmla="*/ 763153 h 1145085"/>
                <a:gd name="connsiteX8" fmla="*/ 63500 w 1935157"/>
                <a:gd name="connsiteY8" fmla="*/ 979053 h 1145085"/>
                <a:gd name="connsiteX9" fmla="*/ 0 w 1935157"/>
                <a:gd name="connsiteY9" fmla="*/ 623453 h 1145085"/>
                <a:gd name="connsiteX0" fmla="*/ 0 w 1885150"/>
                <a:gd name="connsiteY0" fmla="*/ 665653 h 1142042"/>
                <a:gd name="connsiteX1" fmla="*/ 1034250 w 1885150"/>
                <a:gd name="connsiteY1" fmla="*/ 17160 h 1142042"/>
                <a:gd name="connsiteX2" fmla="*/ 905662 w 1885150"/>
                <a:gd name="connsiteY2" fmla="*/ 294179 h 1142042"/>
                <a:gd name="connsiteX3" fmla="*/ 1332700 w 1885150"/>
                <a:gd name="connsiteY3" fmla="*/ 233060 h 1142042"/>
                <a:gd name="connsiteX4" fmla="*/ 853275 w 1885150"/>
                <a:gd name="connsiteY4" fmla="*/ 524367 h 1142042"/>
                <a:gd name="connsiteX5" fmla="*/ 1694650 w 1885150"/>
                <a:gd name="connsiteY5" fmla="*/ 360060 h 1142042"/>
                <a:gd name="connsiteX6" fmla="*/ 1190619 w 1885150"/>
                <a:gd name="connsiteY6" fmla="*/ 803767 h 1142042"/>
                <a:gd name="connsiteX7" fmla="*/ 1885150 w 1885150"/>
                <a:gd name="connsiteY7" fmla="*/ 760110 h 1142042"/>
                <a:gd name="connsiteX8" fmla="*/ 13493 w 1885150"/>
                <a:gd name="connsiteY8" fmla="*/ 976010 h 1142042"/>
                <a:gd name="connsiteX9" fmla="*/ 0 w 1885150"/>
                <a:gd name="connsiteY9" fmla="*/ 665653 h 1142042"/>
                <a:gd name="connsiteX0" fmla="*/ 0 w 1885150"/>
                <a:gd name="connsiteY0" fmla="*/ 670263 h 1146652"/>
                <a:gd name="connsiteX1" fmla="*/ 1034250 w 1885150"/>
                <a:gd name="connsiteY1" fmla="*/ 21770 h 1146652"/>
                <a:gd name="connsiteX2" fmla="*/ 905662 w 1885150"/>
                <a:gd name="connsiteY2" fmla="*/ 298789 h 1146652"/>
                <a:gd name="connsiteX3" fmla="*/ 1332700 w 1885150"/>
                <a:gd name="connsiteY3" fmla="*/ 237670 h 1146652"/>
                <a:gd name="connsiteX4" fmla="*/ 853275 w 1885150"/>
                <a:gd name="connsiteY4" fmla="*/ 528977 h 1146652"/>
                <a:gd name="connsiteX5" fmla="*/ 1694650 w 1885150"/>
                <a:gd name="connsiteY5" fmla="*/ 364670 h 1146652"/>
                <a:gd name="connsiteX6" fmla="*/ 1190619 w 1885150"/>
                <a:gd name="connsiteY6" fmla="*/ 808377 h 1146652"/>
                <a:gd name="connsiteX7" fmla="*/ 1885150 w 1885150"/>
                <a:gd name="connsiteY7" fmla="*/ 764720 h 1146652"/>
                <a:gd name="connsiteX8" fmla="*/ 13493 w 1885150"/>
                <a:gd name="connsiteY8" fmla="*/ 980620 h 1146652"/>
                <a:gd name="connsiteX9" fmla="*/ 0 w 1885150"/>
                <a:gd name="connsiteY9" fmla="*/ 670263 h 1146652"/>
                <a:gd name="connsiteX0" fmla="*/ 3175 w 1871657"/>
                <a:gd name="connsiteY0" fmla="*/ 692180 h 1144756"/>
                <a:gd name="connsiteX1" fmla="*/ 1020757 w 1871657"/>
                <a:gd name="connsiteY1" fmla="*/ 19874 h 1144756"/>
                <a:gd name="connsiteX2" fmla="*/ 892169 w 1871657"/>
                <a:gd name="connsiteY2" fmla="*/ 296893 h 1144756"/>
                <a:gd name="connsiteX3" fmla="*/ 1319207 w 1871657"/>
                <a:gd name="connsiteY3" fmla="*/ 235774 h 1144756"/>
                <a:gd name="connsiteX4" fmla="*/ 839782 w 1871657"/>
                <a:gd name="connsiteY4" fmla="*/ 527081 h 1144756"/>
                <a:gd name="connsiteX5" fmla="*/ 1681157 w 1871657"/>
                <a:gd name="connsiteY5" fmla="*/ 362774 h 1144756"/>
                <a:gd name="connsiteX6" fmla="*/ 1177126 w 1871657"/>
                <a:gd name="connsiteY6" fmla="*/ 806481 h 1144756"/>
                <a:gd name="connsiteX7" fmla="*/ 1871657 w 1871657"/>
                <a:gd name="connsiteY7" fmla="*/ 762824 h 1144756"/>
                <a:gd name="connsiteX8" fmla="*/ 0 w 1871657"/>
                <a:gd name="connsiteY8" fmla="*/ 978724 h 1144756"/>
                <a:gd name="connsiteX9" fmla="*/ 3175 w 1871657"/>
                <a:gd name="connsiteY9" fmla="*/ 692180 h 1144756"/>
                <a:gd name="connsiteX0" fmla="*/ 3175 w 1871657"/>
                <a:gd name="connsiteY0" fmla="*/ 695514 h 1148090"/>
                <a:gd name="connsiteX1" fmla="*/ 1020757 w 1871657"/>
                <a:gd name="connsiteY1" fmla="*/ 23208 h 1148090"/>
                <a:gd name="connsiteX2" fmla="*/ 892169 w 1871657"/>
                <a:gd name="connsiteY2" fmla="*/ 300227 h 1148090"/>
                <a:gd name="connsiteX3" fmla="*/ 1319207 w 1871657"/>
                <a:gd name="connsiteY3" fmla="*/ 239108 h 1148090"/>
                <a:gd name="connsiteX4" fmla="*/ 839782 w 1871657"/>
                <a:gd name="connsiteY4" fmla="*/ 530415 h 1148090"/>
                <a:gd name="connsiteX5" fmla="*/ 1681157 w 1871657"/>
                <a:gd name="connsiteY5" fmla="*/ 366108 h 1148090"/>
                <a:gd name="connsiteX6" fmla="*/ 1177126 w 1871657"/>
                <a:gd name="connsiteY6" fmla="*/ 809815 h 1148090"/>
                <a:gd name="connsiteX7" fmla="*/ 1871657 w 1871657"/>
                <a:gd name="connsiteY7" fmla="*/ 766158 h 1148090"/>
                <a:gd name="connsiteX8" fmla="*/ 0 w 1871657"/>
                <a:gd name="connsiteY8" fmla="*/ 982058 h 1148090"/>
                <a:gd name="connsiteX9" fmla="*/ 3175 w 1871657"/>
                <a:gd name="connsiteY9" fmla="*/ 695514 h 1148090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2743 h 1155319"/>
                <a:gd name="connsiteX1" fmla="*/ 1020757 w 1871657"/>
                <a:gd name="connsiteY1" fmla="*/ 30437 h 1155319"/>
                <a:gd name="connsiteX2" fmla="*/ 892169 w 1871657"/>
                <a:gd name="connsiteY2" fmla="*/ 307456 h 1155319"/>
                <a:gd name="connsiteX3" fmla="*/ 1319207 w 1871657"/>
                <a:gd name="connsiteY3" fmla="*/ 246337 h 1155319"/>
                <a:gd name="connsiteX4" fmla="*/ 839782 w 1871657"/>
                <a:gd name="connsiteY4" fmla="*/ 537644 h 1155319"/>
                <a:gd name="connsiteX5" fmla="*/ 1681157 w 1871657"/>
                <a:gd name="connsiteY5" fmla="*/ 373337 h 1155319"/>
                <a:gd name="connsiteX6" fmla="*/ 1177126 w 1871657"/>
                <a:gd name="connsiteY6" fmla="*/ 817044 h 1155319"/>
                <a:gd name="connsiteX7" fmla="*/ 1871657 w 1871657"/>
                <a:gd name="connsiteY7" fmla="*/ 773387 h 1155319"/>
                <a:gd name="connsiteX8" fmla="*/ 0 w 1871657"/>
                <a:gd name="connsiteY8" fmla="*/ 989287 h 1155319"/>
                <a:gd name="connsiteX9" fmla="*/ 3175 w 1871657"/>
                <a:gd name="connsiteY9" fmla="*/ 702743 h 11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657" h="1155319">
                  <a:moveTo>
                    <a:pt x="3175" y="702743"/>
                  </a:moveTo>
                  <a:cubicBezTo>
                    <a:pt x="395021" y="41549"/>
                    <a:pt x="905136" y="-65607"/>
                    <a:pt x="1020757" y="30437"/>
                  </a:cubicBezTo>
                  <a:cubicBezTo>
                    <a:pt x="1148815" y="158495"/>
                    <a:pt x="890318" y="315130"/>
                    <a:pt x="892169" y="307456"/>
                  </a:cubicBezTo>
                  <a:cubicBezTo>
                    <a:pt x="898783" y="310102"/>
                    <a:pt x="1260206" y="196067"/>
                    <a:pt x="1319207" y="246337"/>
                  </a:cubicBezTo>
                  <a:cubicBezTo>
                    <a:pt x="1420807" y="359843"/>
                    <a:pt x="869945" y="537908"/>
                    <a:pt x="839782" y="537644"/>
                  </a:cubicBezTo>
                  <a:cubicBezTo>
                    <a:pt x="897726" y="527855"/>
                    <a:pt x="1603105" y="257185"/>
                    <a:pt x="1681157" y="373337"/>
                  </a:cubicBezTo>
                  <a:cubicBezTo>
                    <a:pt x="1789371" y="500866"/>
                    <a:pt x="1197499" y="810958"/>
                    <a:pt x="1177126" y="817044"/>
                  </a:cubicBezTo>
                  <a:cubicBezTo>
                    <a:pt x="1207024" y="797730"/>
                    <a:pt x="1825090" y="618870"/>
                    <a:pt x="1871657" y="773387"/>
                  </a:cubicBezTo>
                  <a:cubicBezTo>
                    <a:pt x="1823505" y="1026329"/>
                    <a:pt x="664102" y="1361820"/>
                    <a:pt x="0" y="989287"/>
                  </a:cubicBezTo>
                  <a:cubicBezTo>
                    <a:pt x="1058" y="893772"/>
                    <a:pt x="2117" y="798258"/>
                    <a:pt x="3175" y="702743"/>
                  </a:cubicBezTo>
                  <a:close/>
                </a:path>
              </a:pathLst>
            </a:custGeom>
            <a:solidFill>
              <a:srgbClr val="96807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4" name="Rectangle 9">
              <a:extLst>
                <a:ext uri="{FF2B5EF4-FFF2-40B4-BE49-F238E27FC236}">
                  <a16:creationId xmlns:a16="http://schemas.microsoft.com/office/drawing/2014/main" id="{11A576EF-F55E-CA18-D0A4-67B1298320E0}"/>
                </a:ext>
              </a:extLst>
            </p:cNvPr>
            <p:cNvSpPr/>
            <p:nvPr/>
          </p:nvSpPr>
          <p:spPr>
            <a:xfrm>
              <a:off x="3264696" y="2832363"/>
              <a:ext cx="1871657" cy="1155319"/>
            </a:xfrm>
            <a:custGeom>
              <a:avLst/>
              <a:gdLst>
                <a:gd name="connsiteX0" fmla="*/ 0 w 1192207"/>
                <a:gd name="connsiteY0" fmla="*/ 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0 w 1192207"/>
                <a:gd name="connsiteY4" fmla="*/ 0 h 704850"/>
                <a:gd name="connsiteX0" fmla="*/ 12700 w 1192207"/>
                <a:gd name="connsiteY0" fmla="*/ 26035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12700 w 1192207"/>
                <a:gd name="connsiteY4" fmla="*/ 260350 h 704850"/>
                <a:gd name="connsiteX0" fmla="*/ 0 w 1179507"/>
                <a:gd name="connsiteY0" fmla="*/ 260350 h 704850"/>
                <a:gd name="connsiteX1" fmla="*/ 1179507 w 1179507"/>
                <a:gd name="connsiteY1" fmla="*/ 0 h 704850"/>
                <a:gd name="connsiteX2" fmla="*/ 1179507 w 1179507"/>
                <a:gd name="connsiteY2" fmla="*/ 704850 h 704850"/>
                <a:gd name="connsiteX3" fmla="*/ 63500 w 1179507"/>
                <a:gd name="connsiteY3" fmla="*/ 615950 h 704850"/>
                <a:gd name="connsiteX4" fmla="*/ 0 w 1179507"/>
                <a:gd name="connsiteY4" fmla="*/ 260350 h 704850"/>
                <a:gd name="connsiteX0" fmla="*/ 0 w 1179507"/>
                <a:gd name="connsiteY0" fmla="*/ 260350 h 726045"/>
                <a:gd name="connsiteX1" fmla="*/ 1179507 w 1179507"/>
                <a:gd name="connsiteY1" fmla="*/ 0 h 726045"/>
                <a:gd name="connsiteX2" fmla="*/ 1179507 w 1179507"/>
                <a:gd name="connsiteY2" fmla="*/ 704850 h 726045"/>
                <a:gd name="connsiteX3" fmla="*/ 63500 w 1179507"/>
                <a:gd name="connsiteY3" fmla="*/ 615950 h 726045"/>
                <a:gd name="connsiteX4" fmla="*/ 0 w 1179507"/>
                <a:gd name="connsiteY4" fmla="*/ 260350 h 726045"/>
                <a:gd name="connsiteX0" fmla="*/ 0 w 1935157"/>
                <a:gd name="connsiteY0" fmla="*/ 260350 h 668165"/>
                <a:gd name="connsiteX1" fmla="*/ 1179507 w 1935157"/>
                <a:gd name="connsiteY1" fmla="*/ 0 h 668165"/>
                <a:gd name="connsiteX2" fmla="*/ 1935157 w 1935157"/>
                <a:gd name="connsiteY2" fmla="*/ 400050 h 668165"/>
                <a:gd name="connsiteX3" fmla="*/ 63500 w 1935157"/>
                <a:gd name="connsiteY3" fmla="*/ 615950 h 668165"/>
                <a:gd name="connsiteX4" fmla="*/ 0 w 1935157"/>
                <a:gd name="connsiteY4" fmla="*/ 260350 h 668165"/>
                <a:gd name="connsiteX0" fmla="*/ 0 w 1935157"/>
                <a:gd name="connsiteY0" fmla="*/ 276236 h 684051"/>
                <a:gd name="connsiteX1" fmla="*/ 1179507 w 1935157"/>
                <a:gd name="connsiteY1" fmla="*/ 15886 h 684051"/>
                <a:gd name="connsiteX2" fmla="*/ 1744657 w 1935157"/>
                <a:gd name="connsiteY2" fmla="*/ 15886 h 684051"/>
                <a:gd name="connsiteX3" fmla="*/ 1935157 w 1935157"/>
                <a:gd name="connsiteY3" fmla="*/ 415936 h 684051"/>
                <a:gd name="connsiteX4" fmla="*/ 63500 w 1935157"/>
                <a:gd name="connsiteY4" fmla="*/ 631836 h 684051"/>
                <a:gd name="connsiteX5" fmla="*/ 0 w 1935157"/>
                <a:gd name="connsiteY5" fmla="*/ 276236 h 684051"/>
                <a:gd name="connsiteX0" fmla="*/ 0 w 1935157"/>
                <a:gd name="connsiteY0" fmla="*/ 387350 h 795165"/>
                <a:gd name="connsiteX1" fmla="*/ 1382707 w 1935157"/>
                <a:gd name="connsiteY1" fmla="*/ 0 h 795165"/>
                <a:gd name="connsiteX2" fmla="*/ 1744657 w 1935157"/>
                <a:gd name="connsiteY2" fmla="*/ 127000 h 795165"/>
                <a:gd name="connsiteX3" fmla="*/ 1935157 w 1935157"/>
                <a:gd name="connsiteY3" fmla="*/ 527050 h 795165"/>
                <a:gd name="connsiteX4" fmla="*/ 63500 w 1935157"/>
                <a:gd name="connsiteY4" fmla="*/ 742950 h 795165"/>
                <a:gd name="connsiteX5" fmla="*/ 0 w 1935157"/>
                <a:gd name="connsiteY5" fmla="*/ 387350 h 7951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1382707 w 1935157"/>
                <a:gd name="connsiteY2" fmla="*/ 215900 h 1011065"/>
                <a:gd name="connsiteX3" fmla="*/ 1744657 w 1935157"/>
                <a:gd name="connsiteY3" fmla="*/ 342900 h 1011065"/>
                <a:gd name="connsiteX4" fmla="*/ 1935157 w 1935157"/>
                <a:gd name="connsiteY4" fmla="*/ 742950 h 1011065"/>
                <a:gd name="connsiteX5" fmla="*/ 63500 w 1935157"/>
                <a:gd name="connsiteY5" fmla="*/ 958850 h 1011065"/>
                <a:gd name="connsiteX6" fmla="*/ 0 w 1935157"/>
                <a:gd name="connsiteY6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1744657 w 1935157"/>
                <a:gd name="connsiteY4" fmla="*/ 342900 h 1011065"/>
                <a:gd name="connsiteX5" fmla="*/ 1935157 w 1935157"/>
                <a:gd name="connsiteY5" fmla="*/ 742950 h 1011065"/>
                <a:gd name="connsiteX6" fmla="*/ 63500 w 1935157"/>
                <a:gd name="connsiteY6" fmla="*/ 958850 h 1011065"/>
                <a:gd name="connsiteX7" fmla="*/ 0 w 1935157"/>
                <a:gd name="connsiteY7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935157 w 1935157"/>
                <a:gd name="connsiteY6" fmla="*/ 742950 h 1011065"/>
                <a:gd name="connsiteX7" fmla="*/ 63500 w 1935157"/>
                <a:gd name="connsiteY7" fmla="*/ 958850 h 1011065"/>
                <a:gd name="connsiteX8" fmla="*/ 0 w 1935157"/>
                <a:gd name="connsiteY8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281107 w 1935157"/>
                <a:gd name="connsiteY6" fmla="*/ 793750 h 1011065"/>
                <a:gd name="connsiteX7" fmla="*/ 1935157 w 1935157"/>
                <a:gd name="connsiteY7" fmla="*/ 742950 h 1011065"/>
                <a:gd name="connsiteX8" fmla="*/ 63500 w 1935157"/>
                <a:gd name="connsiteY8" fmla="*/ 958850 h 1011065"/>
                <a:gd name="connsiteX9" fmla="*/ 0 w 1935157"/>
                <a:gd name="connsiteY9" fmla="*/ 603250 h 1011065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47770 w 1935157"/>
                <a:gd name="connsiteY6" fmla="*/ 791369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048825"/>
                <a:gd name="connsiteX1" fmla="*/ 1084257 w 1935157"/>
                <a:gd name="connsiteY1" fmla="*/ 0 h 1048825"/>
                <a:gd name="connsiteX2" fmla="*/ 969957 w 1935157"/>
                <a:gd name="connsiteY2" fmla="*/ 279400 h 1048825"/>
                <a:gd name="connsiteX3" fmla="*/ 1382707 w 1935157"/>
                <a:gd name="connsiteY3" fmla="*/ 215900 h 1048825"/>
                <a:gd name="connsiteX4" fmla="*/ 893757 w 1935157"/>
                <a:gd name="connsiteY4" fmla="*/ 514350 h 1048825"/>
                <a:gd name="connsiteX5" fmla="*/ 1744657 w 1935157"/>
                <a:gd name="connsiteY5" fmla="*/ 342900 h 1048825"/>
                <a:gd name="connsiteX6" fmla="*/ 1247770 w 1935157"/>
                <a:gd name="connsiteY6" fmla="*/ 791369 h 1048825"/>
                <a:gd name="connsiteX7" fmla="*/ 1935157 w 1935157"/>
                <a:gd name="connsiteY7" fmla="*/ 742950 h 1048825"/>
                <a:gd name="connsiteX8" fmla="*/ 63500 w 1935157"/>
                <a:gd name="connsiteY8" fmla="*/ 958850 h 1048825"/>
                <a:gd name="connsiteX9" fmla="*/ 0 w 1935157"/>
                <a:gd name="connsiteY9" fmla="*/ 603250 h 1048825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7770 w 1935157"/>
                <a:gd name="connsiteY6" fmla="*/ 791369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2625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9889 h 1131521"/>
                <a:gd name="connsiteX1" fmla="*/ 1084257 w 1935157"/>
                <a:gd name="connsiteY1" fmla="*/ 6639 h 1131521"/>
                <a:gd name="connsiteX2" fmla="*/ 955669 w 1935157"/>
                <a:gd name="connsiteY2" fmla="*/ 283658 h 1131521"/>
                <a:gd name="connsiteX3" fmla="*/ 1382707 w 1935157"/>
                <a:gd name="connsiteY3" fmla="*/ 222539 h 1131521"/>
                <a:gd name="connsiteX4" fmla="*/ 903282 w 1935157"/>
                <a:gd name="connsiteY4" fmla="*/ 513846 h 1131521"/>
                <a:gd name="connsiteX5" fmla="*/ 1744657 w 1935157"/>
                <a:gd name="connsiteY5" fmla="*/ 349539 h 1131521"/>
                <a:gd name="connsiteX6" fmla="*/ 1240626 w 1935157"/>
                <a:gd name="connsiteY6" fmla="*/ 793246 h 1131521"/>
                <a:gd name="connsiteX7" fmla="*/ 1935157 w 1935157"/>
                <a:gd name="connsiteY7" fmla="*/ 749589 h 1131521"/>
                <a:gd name="connsiteX8" fmla="*/ 63500 w 1935157"/>
                <a:gd name="connsiteY8" fmla="*/ 965489 h 1131521"/>
                <a:gd name="connsiteX9" fmla="*/ 0 w 1935157"/>
                <a:gd name="connsiteY9" fmla="*/ 609889 h 1131521"/>
                <a:gd name="connsiteX0" fmla="*/ 0 w 1935157"/>
                <a:gd name="connsiteY0" fmla="*/ 623453 h 1145085"/>
                <a:gd name="connsiteX1" fmla="*/ 1084257 w 1935157"/>
                <a:gd name="connsiteY1" fmla="*/ 20203 h 1145085"/>
                <a:gd name="connsiteX2" fmla="*/ 955669 w 1935157"/>
                <a:gd name="connsiteY2" fmla="*/ 297222 h 1145085"/>
                <a:gd name="connsiteX3" fmla="*/ 1382707 w 1935157"/>
                <a:gd name="connsiteY3" fmla="*/ 236103 h 1145085"/>
                <a:gd name="connsiteX4" fmla="*/ 903282 w 1935157"/>
                <a:gd name="connsiteY4" fmla="*/ 527410 h 1145085"/>
                <a:gd name="connsiteX5" fmla="*/ 1744657 w 1935157"/>
                <a:gd name="connsiteY5" fmla="*/ 363103 h 1145085"/>
                <a:gd name="connsiteX6" fmla="*/ 1240626 w 1935157"/>
                <a:gd name="connsiteY6" fmla="*/ 806810 h 1145085"/>
                <a:gd name="connsiteX7" fmla="*/ 1935157 w 1935157"/>
                <a:gd name="connsiteY7" fmla="*/ 763153 h 1145085"/>
                <a:gd name="connsiteX8" fmla="*/ 63500 w 1935157"/>
                <a:gd name="connsiteY8" fmla="*/ 979053 h 1145085"/>
                <a:gd name="connsiteX9" fmla="*/ 0 w 1935157"/>
                <a:gd name="connsiteY9" fmla="*/ 623453 h 1145085"/>
                <a:gd name="connsiteX0" fmla="*/ 0 w 1885150"/>
                <a:gd name="connsiteY0" fmla="*/ 665653 h 1142042"/>
                <a:gd name="connsiteX1" fmla="*/ 1034250 w 1885150"/>
                <a:gd name="connsiteY1" fmla="*/ 17160 h 1142042"/>
                <a:gd name="connsiteX2" fmla="*/ 905662 w 1885150"/>
                <a:gd name="connsiteY2" fmla="*/ 294179 h 1142042"/>
                <a:gd name="connsiteX3" fmla="*/ 1332700 w 1885150"/>
                <a:gd name="connsiteY3" fmla="*/ 233060 h 1142042"/>
                <a:gd name="connsiteX4" fmla="*/ 853275 w 1885150"/>
                <a:gd name="connsiteY4" fmla="*/ 524367 h 1142042"/>
                <a:gd name="connsiteX5" fmla="*/ 1694650 w 1885150"/>
                <a:gd name="connsiteY5" fmla="*/ 360060 h 1142042"/>
                <a:gd name="connsiteX6" fmla="*/ 1190619 w 1885150"/>
                <a:gd name="connsiteY6" fmla="*/ 803767 h 1142042"/>
                <a:gd name="connsiteX7" fmla="*/ 1885150 w 1885150"/>
                <a:gd name="connsiteY7" fmla="*/ 760110 h 1142042"/>
                <a:gd name="connsiteX8" fmla="*/ 13493 w 1885150"/>
                <a:gd name="connsiteY8" fmla="*/ 976010 h 1142042"/>
                <a:gd name="connsiteX9" fmla="*/ 0 w 1885150"/>
                <a:gd name="connsiteY9" fmla="*/ 665653 h 1142042"/>
                <a:gd name="connsiteX0" fmla="*/ 0 w 1885150"/>
                <a:gd name="connsiteY0" fmla="*/ 670263 h 1146652"/>
                <a:gd name="connsiteX1" fmla="*/ 1034250 w 1885150"/>
                <a:gd name="connsiteY1" fmla="*/ 21770 h 1146652"/>
                <a:gd name="connsiteX2" fmla="*/ 905662 w 1885150"/>
                <a:gd name="connsiteY2" fmla="*/ 298789 h 1146652"/>
                <a:gd name="connsiteX3" fmla="*/ 1332700 w 1885150"/>
                <a:gd name="connsiteY3" fmla="*/ 237670 h 1146652"/>
                <a:gd name="connsiteX4" fmla="*/ 853275 w 1885150"/>
                <a:gd name="connsiteY4" fmla="*/ 528977 h 1146652"/>
                <a:gd name="connsiteX5" fmla="*/ 1694650 w 1885150"/>
                <a:gd name="connsiteY5" fmla="*/ 364670 h 1146652"/>
                <a:gd name="connsiteX6" fmla="*/ 1190619 w 1885150"/>
                <a:gd name="connsiteY6" fmla="*/ 808377 h 1146652"/>
                <a:gd name="connsiteX7" fmla="*/ 1885150 w 1885150"/>
                <a:gd name="connsiteY7" fmla="*/ 764720 h 1146652"/>
                <a:gd name="connsiteX8" fmla="*/ 13493 w 1885150"/>
                <a:gd name="connsiteY8" fmla="*/ 980620 h 1146652"/>
                <a:gd name="connsiteX9" fmla="*/ 0 w 1885150"/>
                <a:gd name="connsiteY9" fmla="*/ 670263 h 1146652"/>
                <a:gd name="connsiteX0" fmla="*/ 3175 w 1871657"/>
                <a:gd name="connsiteY0" fmla="*/ 692180 h 1144756"/>
                <a:gd name="connsiteX1" fmla="*/ 1020757 w 1871657"/>
                <a:gd name="connsiteY1" fmla="*/ 19874 h 1144756"/>
                <a:gd name="connsiteX2" fmla="*/ 892169 w 1871657"/>
                <a:gd name="connsiteY2" fmla="*/ 296893 h 1144756"/>
                <a:gd name="connsiteX3" fmla="*/ 1319207 w 1871657"/>
                <a:gd name="connsiteY3" fmla="*/ 235774 h 1144756"/>
                <a:gd name="connsiteX4" fmla="*/ 839782 w 1871657"/>
                <a:gd name="connsiteY4" fmla="*/ 527081 h 1144756"/>
                <a:gd name="connsiteX5" fmla="*/ 1681157 w 1871657"/>
                <a:gd name="connsiteY5" fmla="*/ 362774 h 1144756"/>
                <a:gd name="connsiteX6" fmla="*/ 1177126 w 1871657"/>
                <a:gd name="connsiteY6" fmla="*/ 806481 h 1144756"/>
                <a:gd name="connsiteX7" fmla="*/ 1871657 w 1871657"/>
                <a:gd name="connsiteY7" fmla="*/ 762824 h 1144756"/>
                <a:gd name="connsiteX8" fmla="*/ 0 w 1871657"/>
                <a:gd name="connsiteY8" fmla="*/ 978724 h 1144756"/>
                <a:gd name="connsiteX9" fmla="*/ 3175 w 1871657"/>
                <a:gd name="connsiteY9" fmla="*/ 692180 h 1144756"/>
                <a:gd name="connsiteX0" fmla="*/ 3175 w 1871657"/>
                <a:gd name="connsiteY0" fmla="*/ 695514 h 1148090"/>
                <a:gd name="connsiteX1" fmla="*/ 1020757 w 1871657"/>
                <a:gd name="connsiteY1" fmla="*/ 23208 h 1148090"/>
                <a:gd name="connsiteX2" fmla="*/ 892169 w 1871657"/>
                <a:gd name="connsiteY2" fmla="*/ 300227 h 1148090"/>
                <a:gd name="connsiteX3" fmla="*/ 1319207 w 1871657"/>
                <a:gd name="connsiteY3" fmla="*/ 239108 h 1148090"/>
                <a:gd name="connsiteX4" fmla="*/ 839782 w 1871657"/>
                <a:gd name="connsiteY4" fmla="*/ 530415 h 1148090"/>
                <a:gd name="connsiteX5" fmla="*/ 1681157 w 1871657"/>
                <a:gd name="connsiteY5" fmla="*/ 366108 h 1148090"/>
                <a:gd name="connsiteX6" fmla="*/ 1177126 w 1871657"/>
                <a:gd name="connsiteY6" fmla="*/ 809815 h 1148090"/>
                <a:gd name="connsiteX7" fmla="*/ 1871657 w 1871657"/>
                <a:gd name="connsiteY7" fmla="*/ 766158 h 1148090"/>
                <a:gd name="connsiteX8" fmla="*/ 0 w 1871657"/>
                <a:gd name="connsiteY8" fmla="*/ 982058 h 1148090"/>
                <a:gd name="connsiteX9" fmla="*/ 3175 w 1871657"/>
                <a:gd name="connsiteY9" fmla="*/ 695514 h 1148090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2743 h 1155319"/>
                <a:gd name="connsiteX1" fmla="*/ 1020757 w 1871657"/>
                <a:gd name="connsiteY1" fmla="*/ 30437 h 1155319"/>
                <a:gd name="connsiteX2" fmla="*/ 892169 w 1871657"/>
                <a:gd name="connsiteY2" fmla="*/ 307456 h 1155319"/>
                <a:gd name="connsiteX3" fmla="*/ 1319207 w 1871657"/>
                <a:gd name="connsiteY3" fmla="*/ 246337 h 1155319"/>
                <a:gd name="connsiteX4" fmla="*/ 839782 w 1871657"/>
                <a:gd name="connsiteY4" fmla="*/ 537644 h 1155319"/>
                <a:gd name="connsiteX5" fmla="*/ 1681157 w 1871657"/>
                <a:gd name="connsiteY5" fmla="*/ 373337 h 1155319"/>
                <a:gd name="connsiteX6" fmla="*/ 1177126 w 1871657"/>
                <a:gd name="connsiteY6" fmla="*/ 817044 h 1155319"/>
                <a:gd name="connsiteX7" fmla="*/ 1871657 w 1871657"/>
                <a:gd name="connsiteY7" fmla="*/ 773387 h 1155319"/>
                <a:gd name="connsiteX8" fmla="*/ 0 w 1871657"/>
                <a:gd name="connsiteY8" fmla="*/ 989287 h 1155319"/>
                <a:gd name="connsiteX9" fmla="*/ 3175 w 1871657"/>
                <a:gd name="connsiteY9" fmla="*/ 702743 h 11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657" h="1155319">
                  <a:moveTo>
                    <a:pt x="3175" y="702743"/>
                  </a:moveTo>
                  <a:cubicBezTo>
                    <a:pt x="395021" y="41549"/>
                    <a:pt x="905136" y="-65607"/>
                    <a:pt x="1020757" y="30437"/>
                  </a:cubicBezTo>
                  <a:cubicBezTo>
                    <a:pt x="1148815" y="158495"/>
                    <a:pt x="890318" y="315130"/>
                    <a:pt x="892169" y="307456"/>
                  </a:cubicBezTo>
                  <a:cubicBezTo>
                    <a:pt x="898783" y="310102"/>
                    <a:pt x="1260206" y="196067"/>
                    <a:pt x="1319207" y="246337"/>
                  </a:cubicBezTo>
                  <a:cubicBezTo>
                    <a:pt x="1420807" y="359843"/>
                    <a:pt x="869945" y="537908"/>
                    <a:pt x="839782" y="537644"/>
                  </a:cubicBezTo>
                  <a:cubicBezTo>
                    <a:pt x="897726" y="527855"/>
                    <a:pt x="1603105" y="257185"/>
                    <a:pt x="1681157" y="373337"/>
                  </a:cubicBezTo>
                  <a:cubicBezTo>
                    <a:pt x="1789371" y="500866"/>
                    <a:pt x="1197499" y="810958"/>
                    <a:pt x="1177126" y="817044"/>
                  </a:cubicBezTo>
                  <a:cubicBezTo>
                    <a:pt x="1207024" y="797730"/>
                    <a:pt x="1825090" y="618870"/>
                    <a:pt x="1871657" y="773387"/>
                  </a:cubicBezTo>
                  <a:cubicBezTo>
                    <a:pt x="1823505" y="1026329"/>
                    <a:pt x="664102" y="1361820"/>
                    <a:pt x="0" y="989287"/>
                  </a:cubicBezTo>
                  <a:cubicBezTo>
                    <a:pt x="1058" y="893772"/>
                    <a:pt x="2117" y="798258"/>
                    <a:pt x="3175" y="702743"/>
                  </a:cubicBezTo>
                  <a:close/>
                </a:path>
              </a:pathLst>
            </a:custGeom>
            <a:solidFill>
              <a:srgbClr val="0611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Oval 12">
              <a:extLst>
                <a:ext uri="{FF2B5EF4-FFF2-40B4-BE49-F238E27FC236}">
                  <a16:creationId xmlns:a16="http://schemas.microsoft.com/office/drawing/2014/main" id="{FE92D75A-D208-A2F5-232B-DCC818D93913}"/>
                </a:ext>
              </a:extLst>
            </p:cNvPr>
            <p:cNvSpPr/>
            <p:nvPr/>
          </p:nvSpPr>
          <p:spPr>
            <a:xfrm rot="17705836">
              <a:off x="3251689" y="2217135"/>
              <a:ext cx="203364" cy="527473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  <a:gd name="connsiteX0" fmla="*/ 0 w 444195"/>
                <a:gd name="connsiteY0" fmla="*/ 241232 h 482463"/>
                <a:gd name="connsiteX1" fmla="*/ 192882 w 444195"/>
                <a:gd name="connsiteY1" fmla="*/ 4 h 482463"/>
                <a:gd name="connsiteX2" fmla="*/ 444194 w 444195"/>
                <a:gd name="connsiteY2" fmla="*/ 237005 h 482463"/>
                <a:gd name="connsiteX3" fmla="*/ 192882 w 444195"/>
                <a:gd name="connsiteY3" fmla="*/ 482460 h 482463"/>
                <a:gd name="connsiteX4" fmla="*/ 0 w 444195"/>
                <a:gd name="connsiteY4" fmla="*/ 241232 h 482463"/>
                <a:gd name="connsiteX0" fmla="*/ 0 w 444195"/>
                <a:gd name="connsiteY0" fmla="*/ 241232 h 479578"/>
                <a:gd name="connsiteX1" fmla="*/ 192882 w 444195"/>
                <a:gd name="connsiteY1" fmla="*/ 4 h 479578"/>
                <a:gd name="connsiteX2" fmla="*/ 444194 w 444195"/>
                <a:gd name="connsiteY2" fmla="*/ 237005 h 479578"/>
                <a:gd name="connsiteX3" fmla="*/ 195386 w 444195"/>
                <a:gd name="connsiteY3" fmla="*/ 479576 h 479578"/>
                <a:gd name="connsiteX4" fmla="*/ 0 w 444195"/>
                <a:gd name="connsiteY4" fmla="*/ 241232 h 479578"/>
                <a:gd name="connsiteX0" fmla="*/ 2 w 444197"/>
                <a:gd name="connsiteY0" fmla="*/ 242035 h 480381"/>
                <a:gd name="connsiteX1" fmla="*/ 192884 w 444197"/>
                <a:gd name="connsiteY1" fmla="*/ 807 h 480381"/>
                <a:gd name="connsiteX2" fmla="*/ 444196 w 444197"/>
                <a:gd name="connsiteY2" fmla="*/ 237808 h 480381"/>
                <a:gd name="connsiteX3" fmla="*/ 195388 w 444197"/>
                <a:gd name="connsiteY3" fmla="*/ 480379 h 480381"/>
                <a:gd name="connsiteX4" fmla="*/ 2 w 444197"/>
                <a:gd name="connsiteY4" fmla="*/ 242035 h 48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197" h="480381">
                  <a:moveTo>
                    <a:pt x="2" y="242035"/>
                  </a:moveTo>
                  <a:cubicBezTo>
                    <a:pt x="-415" y="162106"/>
                    <a:pt x="50702" y="12425"/>
                    <a:pt x="192884" y="807"/>
                  </a:cubicBezTo>
                  <a:cubicBezTo>
                    <a:pt x="335066" y="-10811"/>
                    <a:pt x="444196" y="104581"/>
                    <a:pt x="444196" y="237808"/>
                  </a:cubicBezTo>
                  <a:cubicBezTo>
                    <a:pt x="444196" y="371035"/>
                    <a:pt x="269420" y="479675"/>
                    <a:pt x="195388" y="480379"/>
                  </a:cubicBezTo>
                  <a:cubicBezTo>
                    <a:pt x="121356" y="481084"/>
                    <a:pt x="419" y="321964"/>
                    <a:pt x="2" y="242035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Oval 12">
              <a:extLst>
                <a:ext uri="{FF2B5EF4-FFF2-40B4-BE49-F238E27FC236}">
                  <a16:creationId xmlns:a16="http://schemas.microsoft.com/office/drawing/2014/main" id="{815096F2-2E32-A8EF-317D-366D46C2572F}"/>
                </a:ext>
              </a:extLst>
            </p:cNvPr>
            <p:cNvSpPr/>
            <p:nvPr/>
          </p:nvSpPr>
          <p:spPr>
            <a:xfrm rot="20570730">
              <a:off x="4885914" y="4587617"/>
              <a:ext cx="290699" cy="305688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Oval 12">
              <a:extLst>
                <a:ext uri="{FF2B5EF4-FFF2-40B4-BE49-F238E27FC236}">
                  <a16:creationId xmlns:a16="http://schemas.microsoft.com/office/drawing/2014/main" id="{AA4CC86C-504D-A283-589F-4998D1D1E720}"/>
                </a:ext>
              </a:extLst>
            </p:cNvPr>
            <p:cNvSpPr/>
            <p:nvPr/>
          </p:nvSpPr>
          <p:spPr>
            <a:xfrm rot="706300">
              <a:off x="4136714" y="4907546"/>
              <a:ext cx="290699" cy="305688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Oval 12">
              <a:extLst>
                <a:ext uri="{FF2B5EF4-FFF2-40B4-BE49-F238E27FC236}">
                  <a16:creationId xmlns:a16="http://schemas.microsoft.com/office/drawing/2014/main" id="{EC17B690-A6C6-4855-3C83-9024A5CD5C8B}"/>
                </a:ext>
              </a:extLst>
            </p:cNvPr>
            <p:cNvSpPr/>
            <p:nvPr/>
          </p:nvSpPr>
          <p:spPr>
            <a:xfrm rot="20983858">
              <a:off x="4151419" y="4679957"/>
              <a:ext cx="290699" cy="38287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Oval 12">
              <a:extLst>
                <a:ext uri="{FF2B5EF4-FFF2-40B4-BE49-F238E27FC236}">
                  <a16:creationId xmlns:a16="http://schemas.microsoft.com/office/drawing/2014/main" id="{C325E67E-6D26-290F-8DA8-DB4EA24A5A0F}"/>
                </a:ext>
              </a:extLst>
            </p:cNvPr>
            <p:cNvSpPr/>
            <p:nvPr/>
          </p:nvSpPr>
          <p:spPr>
            <a:xfrm rot="19814898">
              <a:off x="4829589" y="4322230"/>
              <a:ext cx="229811" cy="38287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Oval 12">
              <a:extLst>
                <a:ext uri="{FF2B5EF4-FFF2-40B4-BE49-F238E27FC236}">
                  <a16:creationId xmlns:a16="http://schemas.microsoft.com/office/drawing/2014/main" id="{3AF6098E-4EE8-A619-0670-FF1F64AD179D}"/>
                </a:ext>
              </a:extLst>
            </p:cNvPr>
            <p:cNvSpPr/>
            <p:nvPr/>
          </p:nvSpPr>
          <p:spPr>
            <a:xfrm rot="20927774">
              <a:off x="5314416" y="6158997"/>
              <a:ext cx="239468" cy="245406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Oval 12">
              <a:extLst>
                <a:ext uri="{FF2B5EF4-FFF2-40B4-BE49-F238E27FC236}">
                  <a16:creationId xmlns:a16="http://schemas.microsoft.com/office/drawing/2014/main" id="{529F6F16-72D0-AE5C-8AB5-7178A83F765F}"/>
                </a:ext>
              </a:extLst>
            </p:cNvPr>
            <p:cNvSpPr/>
            <p:nvPr/>
          </p:nvSpPr>
          <p:spPr>
            <a:xfrm rot="1634124">
              <a:off x="3736511" y="6240881"/>
              <a:ext cx="268410" cy="312023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  <a:gd name="connsiteX0" fmla="*/ 54500 w 440264"/>
                <a:gd name="connsiteY0" fmla="*/ 243131 h 615839"/>
                <a:gd name="connsiteX1" fmla="*/ 247382 w 440264"/>
                <a:gd name="connsiteY1" fmla="*/ 1903 h 615839"/>
                <a:gd name="connsiteX2" fmla="*/ 440264 w 440264"/>
                <a:gd name="connsiteY2" fmla="*/ 243131 h 615839"/>
                <a:gd name="connsiteX3" fmla="*/ 247382 w 440264"/>
                <a:gd name="connsiteY3" fmla="*/ 484359 h 615839"/>
                <a:gd name="connsiteX4" fmla="*/ 12615 w 440264"/>
                <a:gd name="connsiteY4" fmla="*/ 606706 h 615839"/>
                <a:gd name="connsiteX5" fmla="*/ 54500 w 440264"/>
                <a:gd name="connsiteY5" fmla="*/ 243131 h 615839"/>
                <a:gd name="connsiteX0" fmla="*/ 58314 w 444078"/>
                <a:gd name="connsiteY0" fmla="*/ 243131 h 615841"/>
                <a:gd name="connsiteX1" fmla="*/ 251196 w 444078"/>
                <a:gd name="connsiteY1" fmla="*/ 1903 h 615841"/>
                <a:gd name="connsiteX2" fmla="*/ 444078 w 444078"/>
                <a:gd name="connsiteY2" fmla="*/ 243131 h 615841"/>
                <a:gd name="connsiteX3" fmla="*/ 251196 w 444078"/>
                <a:gd name="connsiteY3" fmla="*/ 484359 h 615841"/>
                <a:gd name="connsiteX4" fmla="*/ 16429 w 444078"/>
                <a:gd name="connsiteY4" fmla="*/ 606706 h 615841"/>
                <a:gd name="connsiteX5" fmla="*/ 58314 w 444078"/>
                <a:gd name="connsiteY5" fmla="*/ 243131 h 61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4078" h="615841">
                  <a:moveTo>
                    <a:pt x="58314" y="243131"/>
                  </a:moveTo>
                  <a:cubicBezTo>
                    <a:pt x="116760" y="135754"/>
                    <a:pt x="66089" y="20953"/>
                    <a:pt x="251196" y="1903"/>
                  </a:cubicBezTo>
                  <a:cubicBezTo>
                    <a:pt x="436303" y="-17147"/>
                    <a:pt x="444078" y="109904"/>
                    <a:pt x="444078" y="243131"/>
                  </a:cubicBezTo>
                  <a:cubicBezTo>
                    <a:pt x="444078" y="376358"/>
                    <a:pt x="322471" y="423763"/>
                    <a:pt x="251196" y="484359"/>
                  </a:cubicBezTo>
                  <a:cubicBezTo>
                    <a:pt x="179921" y="544955"/>
                    <a:pt x="48576" y="646911"/>
                    <a:pt x="16429" y="606706"/>
                  </a:cubicBezTo>
                  <a:cubicBezTo>
                    <a:pt x="-15718" y="566501"/>
                    <a:pt x="-132" y="350508"/>
                    <a:pt x="58314" y="243131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Oval 12">
              <a:extLst>
                <a:ext uri="{FF2B5EF4-FFF2-40B4-BE49-F238E27FC236}">
                  <a16:creationId xmlns:a16="http://schemas.microsoft.com/office/drawing/2014/main" id="{74984D84-B9DE-B09F-961C-744ED4C93C68}"/>
                </a:ext>
              </a:extLst>
            </p:cNvPr>
            <p:cNvSpPr/>
            <p:nvPr/>
          </p:nvSpPr>
          <p:spPr>
            <a:xfrm rot="1328340">
              <a:off x="3939703" y="768439"/>
              <a:ext cx="315961" cy="309185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  <a:gd name="connsiteX0" fmla="*/ 0 w 411902"/>
                <a:gd name="connsiteY0" fmla="*/ 246175 h 487403"/>
                <a:gd name="connsiteX1" fmla="*/ 192882 w 411902"/>
                <a:gd name="connsiteY1" fmla="*/ 4947 h 487403"/>
                <a:gd name="connsiteX2" fmla="*/ 385764 w 411902"/>
                <a:gd name="connsiteY2" fmla="*/ 246175 h 487403"/>
                <a:gd name="connsiteX3" fmla="*/ 192882 w 411902"/>
                <a:gd name="connsiteY3" fmla="*/ 487403 h 487403"/>
                <a:gd name="connsiteX4" fmla="*/ 0 w 411902"/>
                <a:gd name="connsiteY4" fmla="*/ 246175 h 487403"/>
                <a:gd name="connsiteX0" fmla="*/ 0 w 414324"/>
                <a:gd name="connsiteY0" fmla="*/ 248073 h 489301"/>
                <a:gd name="connsiteX1" fmla="*/ 192882 w 414324"/>
                <a:gd name="connsiteY1" fmla="*/ 6845 h 489301"/>
                <a:gd name="connsiteX2" fmla="*/ 385764 w 414324"/>
                <a:gd name="connsiteY2" fmla="*/ 248073 h 489301"/>
                <a:gd name="connsiteX3" fmla="*/ 192882 w 414324"/>
                <a:gd name="connsiteY3" fmla="*/ 489301 h 489301"/>
                <a:gd name="connsiteX4" fmla="*/ 0 w 414324"/>
                <a:gd name="connsiteY4" fmla="*/ 248073 h 489301"/>
                <a:gd name="connsiteX0" fmla="*/ 0 w 419287"/>
                <a:gd name="connsiteY0" fmla="*/ 248672 h 489900"/>
                <a:gd name="connsiteX1" fmla="*/ 192882 w 419287"/>
                <a:gd name="connsiteY1" fmla="*/ 7444 h 489900"/>
                <a:gd name="connsiteX2" fmla="*/ 385764 w 419287"/>
                <a:gd name="connsiteY2" fmla="*/ 248672 h 489900"/>
                <a:gd name="connsiteX3" fmla="*/ 192882 w 419287"/>
                <a:gd name="connsiteY3" fmla="*/ 489900 h 489900"/>
                <a:gd name="connsiteX4" fmla="*/ 0 w 419287"/>
                <a:gd name="connsiteY4" fmla="*/ 248672 h 48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87" h="489900">
                  <a:moveTo>
                    <a:pt x="0" y="248672"/>
                  </a:moveTo>
                  <a:cubicBezTo>
                    <a:pt x="0" y="115445"/>
                    <a:pt x="7775" y="26494"/>
                    <a:pt x="192882" y="7444"/>
                  </a:cubicBezTo>
                  <a:cubicBezTo>
                    <a:pt x="377989" y="-11606"/>
                    <a:pt x="474907" y="-13401"/>
                    <a:pt x="385764" y="248672"/>
                  </a:cubicBezTo>
                  <a:cubicBezTo>
                    <a:pt x="385764" y="381899"/>
                    <a:pt x="299408" y="489900"/>
                    <a:pt x="192882" y="489900"/>
                  </a:cubicBezTo>
                  <a:cubicBezTo>
                    <a:pt x="86356" y="489900"/>
                    <a:pt x="0" y="381899"/>
                    <a:pt x="0" y="248672"/>
                  </a:cubicBezTo>
                  <a:close/>
                </a:path>
              </a:pathLst>
            </a:custGeom>
            <a:solidFill>
              <a:srgbClr val="F6BFB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57E82607-B3C7-81A7-72EF-E15B6E3B7C47}"/>
                </a:ext>
              </a:extLst>
            </p:cNvPr>
            <p:cNvSpPr/>
            <p:nvPr/>
          </p:nvSpPr>
          <p:spPr>
            <a:xfrm>
              <a:off x="2820957" y="6514546"/>
              <a:ext cx="198620" cy="140155"/>
            </a:xfrm>
            <a:custGeom>
              <a:avLst/>
              <a:gdLst>
                <a:gd name="connsiteX0" fmla="*/ 194423 w 198620"/>
                <a:gd name="connsiteY0" fmla="*/ 0 h 140155"/>
                <a:gd name="connsiteX1" fmla="*/ 198620 w 198620"/>
                <a:gd name="connsiteY1" fmla="*/ 70526 h 140155"/>
                <a:gd name="connsiteX2" fmla="*/ 195337 w 198620"/>
                <a:gd name="connsiteY2" fmla="*/ 125686 h 140155"/>
                <a:gd name="connsiteX3" fmla="*/ 189325 w 198620"/>
                <a:gd name="connsiteY3" fmla="*/ 125575 h 140155"/>
                <a:gd name="connsiteX4" fmla="*/ 4529 w 198620"/>
                <a:gd name="connsiteY4" fmla="*/ 137028 h 140155"/>
                <a:gd name="connsiteX5" fmla="*/ 183346 w 198620"/>
                <a:gd name="connsiteY5" fmla="*/ 1853 h 140155"/>
                <a:gd name="connsiteX6" fmla="*/ 194423 w 198620"/>
                <a:gd name="connsiteY6" fmla="*/ 0 h 14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20" h="140155">
                  <a:moveTo>
                    <a:pt x="194423" y="0"/>
                  </a:moveTo>
                  <a:lnTo>
                    <a:pt x="198620" y="70526"/>
                  </a:lnTo>
                  <a:lnTo>
                    <a:pt x="195337" y="125686"/>
                  </a:lnTo>
                  <a:lnTo>
                    <a:pt x="189325" y="125575"/>
                  </a:lnTo>
                  <a:cubicBezTo>
                    <a:pt x="104732" y="127651"/>
                    <a:pt x="-25997" y="147743"/>
                    <a:pt x="4529" y="137028"/>
                  </a:cubicBezTo>
                  <a:cubicBezTo>
                    <a:pt x="42232" y="63527"/>
                    <a:pt x="106129" y="23562"/>
                    <a:pt x="183346" y="1853"/>
                  </a:cubicBezTo>
                  <a:lnTo>
                    <a:pt x="194423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B4B2EDC-93F0-D35E-0FEA-638590A170EA}"/>
                </a:ext>
              </a:extLst>
            </p:cNvPr>
            <p:cNvSpPr/>
            <p:nvPr/>
          </p:nvSpPr>
          <p:spPr>
            <a:xfrm rot="20867988">
              <a:off x="4513602" y="6456371"/>
              <a:ext cx="198620" cy="140155"/>
            </a:xfrm>
            <a:custGeom>
              <a:avLst/>
              <a:gdLst>
                <a:gd name="connsiteX0" fmla="*/ 194423 w 198620"/>
                <a:gd name="connsiteY0" fmla="*/ 0 h 140155"/>
                <a:gd name="connsiteX1" fmla="*/ 198620 w 198620"/>
                <a:gd name="connsiteY1" fmla="*/ 70526 h 140155"/>
                <a:gd name="connsiteX2" fmla="*/ 195337 w 198620"/>
                <a:gd name="connsiteY2" fmla="*/ 125686 h 140155"/>
                <a:gd name="connsiteX3" fmla="*/ 189325 w 198620"/>
                <a:gd name="connsiteY3" fmla="*/ 125575 h 140155"/>
                <a:gd name="connsiteX4" fmla="*/ 4529 w 198620"/>
                <a:gd name="connsiteY4" fmla="*/ 137028 h 140155"/>
                <a:gd name="connsiteX5" fmla="*/ 183346 w 198620"/>
                <a:gd name="connsiteY5" fmla="*/ 1853 h 140155"/>
                <a:gd name="connsiteX6" fmla="*/ 194423 w 198620"/>
                <a:gd name="connsiteY6" fmla="*/ 0 h 14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20" h="140155">
                  <a:moveTo>
                    <a:pt x="194423" y="0"/>
                  </a:moveTo>
                  <a:lnTo>
                    <a:pt x="198620" y="70526"/>
                  </a:lnTo>
                  <a:lnTo>
                    <a:pt x="195337" y="125686"/>
                  </a:lnTo>
                  <a:lnTo>
                    <a:pt x="189325" y="125575"/>
                  </a:lnTo>
                  <a:cubicBezTo>
                    <a:pt x="104732" y="127651"/>
                    <a:pt x="-25997" y="147743"/>
                    <a:pt x="4529" y="137028"/>
                  </a:cubicBezTo>
                  <a:cubicBezTo>
                    <a:pt x="42232" y="63527"/>
                    <a:pt x="106129" y="23562"/>
                    <a:pt x="183346" y="1853"/>
                  </a:cubicBezTo>
                  <a:lnTo>
                    <a:pt x="194423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1D546E59-261F-30D5-0433-FB624007C3C6}"/>
                </a:ext>
              </a:extLst>
            </p:cNvPr>
            <p:cNvSpPr/>
            <p:nvPr/>
          </p:nvSpPr>
          <p:spPr>
            <a:xfrm rot="19779215" flipV="1">
              <a:off x="4763354" y="6315078"/>
              <a:ext cx="285750" cy="161925"/>
            </a:xfrm>
            <a:custGeom>
              <a:avLst/>
              <a:gdLst>
                <a:gd name="connsiteX0" fmla="*/ 0 w 285750"/>
                <a:gd name="connsiteY0" fmla="*/ 161925 h 161925"/>
                <a:gd name="connsiteX1" fmla="*/ 100013 w 285750"/>
                <a:gd name="connsiteY1" fmla="*/ 52387 h 161925"/>
                <a:gd name="connsiteX2" fmla="*/ 285750 w 285750"/>
                <a:gd name="connsiteY2" fmla="*/ 0 h 161925"/>
                <a:gd name="connsiteX3" fmla="*/ 285750 w 285750"/>
                <a:gd name="connsiteY3" fmla="*/ 0 h 161925"/>
                <a:gd name="connsiteX4" fmla="*/ 285750 w 285750"/>
                <a:gd name="connsiteY4" fmla="*/ 0 h 161925"/>
                <a:gd name="connsiteX5" fmla="*/ 285750 w 285750"/>
                <a:gd name="connsiteY5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0" h="161925">
                  <a:moveTo>
                    <a:pt x="0" y="161925"/>
                  </a:moveTo>
                  <a:cubicBezTo>
                    <a:pt x="26194" y="120649"/>
                    <a:pt x="52388" y="79374"/>
                    <a:pt x="100013" y="52387"/>
                  </a:cubicBezTo>
                  <a:cubicBezTo>
                    <a:pt x="147638" y="25400"/>
                    <a:pt x="285750" y="0"/>
                    <a:pt x="285750" y="0"/>
                  </a:cubicBezTo>
                  <a:lnTo>
                    <a:pt x="285750" y="0"/>
                  </a:lnTo>
                  <a:lnTo>
                    <a:pt x="285750" y="0"/>
                  </a:lnTo>
                  <a:lnTo>
                    <a:pt x="285750" y="0"/>
                  </a:lnTo>
                </a:path>
              </a:pathLst>
            </a:custGeom>
            <a:solidFill>
              <a:srgbClr val="F6BFB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0085CE26-8891-AD18-5C10-E4146035E870}"/>
              </a:ext>
            </a:extLst>
          </p:cNvPr>
          <p:cNvGrpSpPr/>
          <p:nvPr/>
        </p:nvGrpSpPr>
        <p:grpSpPr>
          <a:xfrm>
            <a:off x="7475209" y="1587053"/>
            <a:ext cx="4433093" cy="1630612"/>
            <a:chOff x="4456031" y="4207922"/>
            <a:chExt cx="979207" cy="360179"/>
          </a:xfrm>
        </p:grpSpPr>
        <p:sp>
          <p:nvSpPr>
            <p:cNvPr id="217" name="Rectangle 2">
              <a:extLst>
                <a:ext uri="{FF2B5EF4-FFF2-40B4-BE49-F238E27FC236}">
                  <a16:creationId xmlns:a16="http://schemas.microsoft.com/office/drawing/2014/main" id="{18CB3B52-5FDF-ABC7-96DD-1BBCBF5C823F}"/>
                </a:ext>
              </a:extLst>
            </p:cNvPr>
            <p:cNvSpPr/>
            <p:nvPr/>
          </p:nvSpPr>
          <p:spPr>
            <a:xfrm>
              <a:off x="4456031" y="4207922"/>
              <a:ext cx="979207" cy="360179"/>
            </a:xfrm>
            <a:custGeom>
              <a:avLst/>
              <a:gdLst>
                <a:gd name="connsiteX0" fmla="*/ 0 w 471488"/>
                <a:gd name="connsiteY0" fmla="*/ 0 h 157163"/>
                <a:gd name="connsiteX1" fmla="*/ 471488 w 471488"/>
                <a:gd name="connsiteY1" fmla="*/ 0 h 157163"/>
                <a:gd name="connsiteX2" fmla="*/ 471488 w 471488"/>
                <a:gd name="connsiteY2" fmla="*/ 157163 h 157163"/>
                <a:gd name="connsiteX3" fmla="*/ 0 w 471488"/>
                <a:gd name="connsiteY3" fmla="*/ 157163 h 157163"/>
                <a:gd name="connsiteX4" fmla="*/ 0 w 471488"/>
                <a:gd name="connsiteY4" fmla="*/ 0 h 157163"/>
                <a:gd name="connsiteX0" fmla="*/ 0 w 566738"/>
                <a:gd name="connsiteY0" fmla="*/ 0 h 157163"/>
                <a:gd name="connsiteX1" fmla="*/ 566738 w 566738"/>
                <a:gd name="connsiteY1" fmla="*/ 0 h 157163"/>
                <a:gd name="connsiteX2" fmla="*/ 566738 w 566738"/>
                <a:gd name="connsiteY2" fmla="*/ 157163 h 157163"/>
                <a:gd name="connsiteX3" fmla="*/ 95250 w 566738"/>
                <a:gd name="connsiteY3" fmla="*/ 157163 h 157163"/>
                <a:gd name="connsiteX4" fmla="*/ 0 w 566738"/>
                <a:gd name="connsiteY4" fmla="*/ 0 h 157163"/>
                <a:gd name="connsiteX0" fmla="*/ 15743 w 582481"/>
                <a:gd name="connsiteY0" fmla="*/ 0 h 157163"/>
                <a:gd name="connsiteX1" fmla="*/ 582481 w 582481"/>
                <a:gd name="connsiteY1" fmla="*/ 0 h 157163"/>
                <a:gd name="connsiteX2" fmla="*/ 582481 w 582481"/>
                <a:gd name="connsiteY2" fmla="*/ 157163 h 157163"/>
                <a:gd name="connsiteX3" fmla="*/ 110993 w 582481"/>
                <a:gd name="connsiteY3" fmla="*/ 157163 h 157163"/>
                <a:gd name="connsiteX4" fmla="*/ 15743 w 582481"/>
                <a:gd name="connsiteY4" fmla="*/ 0 h 157163"/>
                <a:gd name="connsiteX0" fmla="*/ 60592 w 627330"/>
                <a:gd name="connsiteY0" fmla="*/ 0 h 157163"/>
                <a:gd name="connsiteX1" fmla="*/ 627330 w 627330"/>
                <a:gd name="connsiteY1" fmla="*/ 0 h 157163"/>
                <a:gd name="connsiteX2" fmla="*/ 627330 w 627330"/>
                <a:gd name="connsiteY2" fmla="*/ 157163 h 157163"/>
                <a:gd name="connsiteX3" fmla="*/ 155842 w 627330"/>
                <a:gd name="connsiteY3" fmla="*/ 157163 h 157163"/>
                <a:gd name="connsiteX4" fmla="*/ 17731 w 627330"/>
                <a:gd name="connsiteY4" fmla="*/ 133350 h 157163"/>
                <a:gd name="connsiteX5" fmla="*/ 60592 w 627330"/>
                <a:gd name="connsiteY5" fmla="*/ 0 h 157163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174892 w 627330"/>
                <a:gd name="connsiteY3" fmla="*/ 228600 h 228600"/>
                <a:gd name="connsiteX4" fmla="*/ 17731 w 627330"/>
                <a:gd name="connsiteY4" fmla="*/ 133350 h 228600"/>
                <a:gd name="connsiteX5" fmla="*/ 60592 w 627330"/>
                <a:gd name="connsiteY5" fmla="*/ 0 h 228600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291574 w 627330"/>
                <a:gd name="connsiteY3" fmla="*/ 192880 h 228600"/>
                <a:gd name="connsiteX4" fmla="*/ 174892 w 627330"/>
                <a:gd name="connsiteY4" fmla="*/ 228600 h 228600"/>
                <a:gd name="connsiteX5" fmla="*/ 17731 w 627330"/>
                <a:gd name="connsiteY5" fmla="*/ 133350 h 228600"/>
                <a:gd name="connsiteX6" fmla="*/ 60592 w 627330"/>
                <a:gd name="connsiteY6" fmla="*/ 0 h 228600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453499 w 627330"/>
                <a:gd name="connsiteY3" fmla="*/ 157162 h 228600"/>
                <a:gd name="connsiteX4" fmla="*/ 291574 w 627330"/>
                <a:gd name="connsiteY4" fmla="*/ 192880 h 228600"/>
                <a:gd name="connsiteX5" fmla="*/ 174892 w 627330"/>
                <a:gd name="connsiteY5" fmla="*/ 228600 h 228600"/>
                <a:gd name="connsiteX6" fmla="*/ 17731 w 627330"/>
                <a:gd name="connsiteY6" fmla="*/ 133350 h 228600"/>
                <a:gd name="connsiteX7" fmla="*/ 60592 w 627330"/>
                <a:gd name="connsiteY7" fmla="*/ 0 h 228600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603518 w 627330"/>
                <a:gd name="connsiteY3" fmla="*/ 219074 h 228600"/>
                <a:gd name="connsiteX4" fmla="*/ 453499 w 627330"/>
                <a:gd name="connsiteY4" fmla="*/ 157162 h 228600"/>
                <a:gd name="connsiteX5" fmla="*/ 291574 w 627330"/>
                <a:gd name="connsiteY5" fmla="*/ 192880 h 228600"/>
                <a:gd name="connsiteX6" fmla="*/ 174892 w 627330"/>
                <a:gd name="connsiteY6" fmla="*/ 228600 h 228600"/>
                <a:gd name="connsiteX7" fmla="*/ 17731 w 627330"/>
                <a:gd name="connsiteY7" fmla="*/ 133350 h 228600"/>
                <a:gd name="connsiteX8" fmla="*/ 60592 w 627330"/>
                <a:gd name="connsiteY8" fmla="*/ 0 h 228600"/>
                <a:gd name="connsiteX0" fmla="*/ 60592 w 782111"/>
                <a:gd name="connsiteY0" fmla="*/ 0 h 228600"/>
                <a:gd name="connsiteX1" fmla="*/ 627330 w 782111"/>
                <a:gd name="connsiteY1" fmla="*/ 0 h 228600"/>
                <a:gd name="connsiteX2" fmla="*/ 782111 w 782111"/>
                <a:gd name="connsiteY2" fmla="*/ 195263 h 228600"/>
                <a:gd name="connsiteX3" fmla="*/ 603518 w 782111"/>
                <a:gd name="connsiteY3" fmla="*/ 219074 h 228600"/>
                <a:gd name="connsiteX4" fmla="*/ 453499 w 782111"/>
                <a:gd name="connsiteY4" fmla="*/ 157162 h 228600"/>
                <a:gd name="connsiteX5" fmla="*/ 291574 w 782111"/>
                <a:gd name="connsiteY5" fmla="*/ 192880 h 228600"/>
                <a:gd name="connsiteX6" fmla="*/ 174892 w 782111"/>
                <a:gd name="connsiteY6" fmla="*/ 228600 h 228600"/>
                <a:gd name="connsiteX7" fmla="*/ 17731 w 782111"/>
                <a:gd name="connsiteY7" fmla="*/ 133350 h 228600"/>
                <a:gd name="connsiteX8" fmla="*/ 60592 w 782111"/>
                <a:gd name="connsiteY8" fmla="*/ 0 h 228600"/>
                <a:gd name="connsiteX0" fmla="*/ 60592 w 829737"/>
                <a:gd name="connsiteY0" fmla="*/ 0 h 228600"/>
                <a:gd name="connsiteX1" fmla="*/ 627330 w 829737"/>
                <a:gd name="connsiteY1" fmla="*/ 0 h 228600"/>
                <a:gd name="connsiteX2" fmla="*/ 829737 w 829737"/>
                <a:gd name="connsiteY2" fmla="*/ 150018 h 228600"/>
                <a:gd name="connsiteX3" fmla="*/ 782111 w 829737"/>
                <a:gd name="connsiteY3" fmla="*/ 195263 h 228600"/>
                <a:gd name="connsiteX4" fmla="*/ 603518 w 829737"/>
                <a:gd name="connsiteY4" fmla="*/ 219074 h 228600"/>
                <a:gd name="connsiteX5" fmla="*/ 453499 w 829737"/>
                <a:gd name="connsiteY5" fmla="*/ 157162 h 228600"/>
                <a:gd name="connsiteX6" fmla="*/ 291574 w 829737"/>
                <a:gd name="connsiteY6" fmla="*/ 192880 h 228600"/>
                <a:gd name="connsiteX7" fmla="*/ 174892 w 829737"/>
                <a:gd name="connsiteY7" fmla="*/ 228600 h 228600"/>
                <a:gd name="connsiteX8" fmla="*/ 17731 w 829737"/>
                <a:gd name="connsiteY8" fmla="*/ 133350 h 228600"/>
                <a:gd name="connsiteX9" fmla="*/ 60592 w 829737"/>
                <a:gd name="connsiteY9" fmla="*/ 0 h 228600"/>
                <a:gd name="connsiteX0" fmla="*/ 60592 w 829737"/>
                <a:gd name="connsiteY0" fmla="*/ 0 h 228600"/>
                <a:gd name="connsiteX1" fmla="*/ 627330 w 829737"/>
                <a:gd name="connsiteY1" fmla="*/ 0 h 228600"/>
                <a:gd name="connsiteX2" fmla="*/ 805924 w 829737"/>
                <a:gd name="connsiteY2" fmla="*/ 85724 h 228600"/>
                <a:gd name="connsiteX3" fmla="*/ 829737 w 829737"/>
                <a:gd name="connsiteY3" fmla="*/ 150018 h 228600"/>
                <a:gd name="connsiteX4" fmla="*/ 782111 w 829737"/>
                <a:gd name="connsiteY4" fmla="*/ 195263 h 228600"/>
                <a:gd name="connsiteX5" fmla="*/ 603518 w 829737"/>
                <a:gd name="connsiteY5" fmla="*/ 219074 h 228600"/>
                <a:gd name="connsiteX6" fmla="*/ 453499 w 829737"/>
                <a:gd name="connsiteY6" fmla="*/ 157162 h 228600"/>
                <a:gd name="connsiteX7" fmla="*/ 291574 w 829737"/>
                <a:gd name="connsiteY7" fmla="*/ 192880 h 228600"/>
                <a:gd name="connsiteX8" fmla="*/ 174892 w 829737"/>
                <a:gd name="connsiteY8" fmla="*/ 228600 h 228600"/>
                <a:gd name="connsiteX9" fmla="*/ 17731 w 829737"/>
                <a:gd name="connsiteY9" fmla="*/ 133350 h 228600"/>
                <a:gd name="connsiteX10" fmla="*/ 60592 w 829737"/>
                <a:gd name="connsiteY10" fmla="*/ 0 h 228600"/>
                <a:gd name="connsiteX0" fmla="*/ 60592 w 829737"/>
                <a:gd name="connsiteY0" fmla="*/ 7144 h 235744"/>
                <a:gd name="connsiteX1" fmla="*/ 655905 w 829737"/>
                <a:gd name="connsiteY1" fmla="*/ 0 h 235744"/>
                <a:gd name="connsiteX2" fmla="*/ 805924 w 829737"/>
                <a:gd name="connsiteY2" fmla="*/ 92868 h 235744"/>
                <a:gd name="connsiteX3" fmla="*/ 829737 w 829737"/>
                <a:gd name="connsiteY3" fmla="*/ 157162 h 235744"/>
                <a:gd name="connsiteX4" fmla="*/ 782111 w 829737"/>
                <a:gd name="connsiteY4" fmla="*/ 202407 h 235744"/>
                <a:gd name="connsiteX5" fmla="*/ 603518 w 829737"/>
                <a:gd name="connsiteY5" fmla="*/ 226218 h 235744"/>
                <a:gd name="connsiteX6" fmla="*/ 453499 w 829737"/>
                <a:gd name="connsiteY6" fmla="*/ 164306 h 235744"/>
                <a:gd name="connsiteX7" fmla="*/ 291574 w 829737"/>
                <a:gd name="connsiteY7" fmla="*/ 200024 h 235744"/>
                <a:gd name="connsiteX8" fmla="*/ 174892 w 829737"/>
                <a:gd name="connsiteY8" fmla="*/ 235744 h 235744"/>
                <a:gd name="connsiteX9" fmla="*/ 17731 w 829737"/>
                <a:gd name="connsiteY9" fmla="*/ 140494 h 235744"/>
                <a:gd name="connsiteX10" fmla="*/ 60592 w 829737"/>
                <a:gd name="connsiteY10" fmla="*/ 7144 h 235744"/>
                <a:gd name="connsiteX0" fmla="*/ 60592 w 829737"/>
                <a:gd name="connsiteY0" fmla="*/ 26195 h 254795"/>
                <a:gd name="connsiteX1" fmla="*/ 513031 w 829737"/>
                <a:gd name="connsiteY1" fmla="*/ 0 h 254795"/>
                <a:gd name="connsiteX2" fmla="*/ 655905 w 829737"/>
                <a:gd name="connsiteY2" fmla="*/ 19051 h 254795"/>
                <a:gd name="connsiteX3" fmla="*/ 805924 w 829737"/>
                <a:gd name="connsiteY3" fmla="*/ 111919 h 254795"/>
                <a:gd name="connsiteX4" fmla="*/ 829737 w 829737"/>
                <a:gd name="connsiteY4" fmla="*/ 176213 h 254795"/>
                <a:gd name="connsiteX5" fmla="*/ 782111 w 829737"/>
                <a:gd name="connsiteY5" fmla="*/ 221458 h 254795"/>
                <a:gd name="connsiteX6" fmla="*/ 603518 w 829737"/>
                <a:gd name="connsiteY6" fmla="*/ 245269 h 254795"/>
                <a:gd name="connsiteX7" fmla="*/ 453499 w 829737"/>
                <a:gd name="connsiteY7" fmla="*/ 183357 h 254795"/>
                <a:gd name="connsiteX8" fmla="*/ 291574 w 829737"/>
                <a:gd name="connsiteY8" fmla="*/ 219075 h 254795"/>
                <a:gd name="connsiteX9" fmla="*/ 174892 w 829737"/>
                <a:gd name="connsiteY9" fmla="*/ 254795 h 254795"/>
                <a:gd name="connsiteX10" fmla="*/ 17731 w 829737"/>
                <a:gd name="connsiteY10" fmla="*/ 159545 h 254795"/>
                <a:gd name="connsiteX11" fmla="*/ 60592 w 829737"/>
                <a:gd name="connsiteY11" fmla="*/ 26195 h 254795"/>
                <a:gd name="connsiteX0" fmla="*/ 60592 w 829737"/>
                <a:gd name="connsiteY0" fmla="*/ 48143 h 276743"/>
                <a:gd name="connsiteX1" fmla="*/ 310624 w 829737"/>
                <a:gd name="connsiteY1" fmla="*/ 518 h 276743"/>
                <a:gd name="connsiteX2" fmla="*/ 513031 w 829737"/>
                <a:gd name="connsiteY2" fmla="*/ 21948 h 276743"/>
                <a:gd name="connsiteX3" fmla="*/ 655905 w 829737"/>
                <a:gd name="connsiteY3" fmla="*/ 40999 h 276743"/>
                <a:gd name="connsiteX4" fmla="*/ 805924 w 829737"/>
                <a:gd name="connsiteY4" fmla="*/ 133867 h 276743"/>
                <a:gd name="connsiteX5" fmla="*/ 829737 w 829737"/>
                <a:gd name="connsiteY5" fmla="*/ 198161 h 276743"/>
                <a:gd name="connsiteX6" fmla="*/ 782111 w 829737"/>
                <a:gd name="connsiteY6" fmla="*/ 243406 h 276743"/>
                <a:gd name="connsiteX7" fmla="*/ 603518 w 829737"/>
                <a:gd name="connsiteY7" fmla="*/ 267217 h 276743"/>
                <a:gd name="connsiteX8" fmla="*/ 453499 w 829737"/>
                <a:gd name="connsiteY8" fmla="*/ 205305 h 276743"/>
                <a:gd name="connsiteX9" fmla="*/ 291574 w 829737"/>
                <a:gd name="connsiteY9" fmla="*/ 241023 h 276743"/>
                <a:gd name="connsiteX10" fmla="*/ 174892 w 829737"/>
                <a:gd name="connsiteY10" fmla="*/ 276743 h 276743"/>
                <a:gd name="connsiteX11" fmla="*/ 17731 w 829737"/>
                <a:gd name="connsiteY11" fmla="*/ 181493 h 276743"/>
                <a:gd name="connsiteX12" fmla="*/ 60592 w 829737"/>
                <a:gd name="connsiteY12" fmla="*/ 48143 h 276743"/>
                <a:gd name="connsiteX0" fmla="*/ 60126 w 829271"/>
                <a:gd name="connsiteY0" fmla="*/ 48143 h 276743"/>
                <a:gd name="connsiteX1" fmla="*/ 310158 w 829271"/>
                <a:gd name="connsiteY1" fmla="*/ 518 h 276743"/>
                <a:gd name="connsiteX2" fmla="*/ 512565 w 829271"/>
                <a:gd name="connsiteY2" fmla="*/ 21948 h 276743"/>
                <a:gd name="connsiteX3" fmla="*/ 655439 w 829271"/>
                <a:gd name="connsiteY3" fmla="*/ 40999 h 276743"/>
                <a:gd name="connsiteX4" fmla="*/ 805458 w 829271"/>
                <a:gd name="connsiteY4" fmla="*/ 133867 h 276743"/>
                <a:gd name="connsiteX5" fmla="*/ 829271 w 829271"/>
                <a:gd name="connsiteY5" fmla="*/ 198161 h 276743"/>
                <a:gd name="connsiteX6" fmla="*/ 781645 w 829271"/>
                <a:gd name="connsiteY6" fmla="*/ 243406 h 276743"/>
                <a:gd name="connsiteX7" fmla="*/ 603052 w 829271"/>
                <a:gd name="connsiteY7" fmla="*/ 267217 h 276743"/>
                <a:gd name="connsiteX8" fmla="*/ 453033 w 829271"/>
                <a:gd name="connsiteY8" fmla="*/ 205305 h 276743"/>
                <a:gd name="connsiteX9" fmla="*/ 291108 w 829271"/>
                <a:gd name="connsiteY9" fmla="*/ 241023 h 276743"/>
                <a:gd name="connsiteX10" fmla="*/ 174426 w 829271"/>
                <a:gd name="connsiteY10" fmla="*/ 276743 h 276743"/>
                <a:gd name="connsiteX11" fmla="*/ 17265 w 829271"/>
                <a:gd name="connsiteY11" fmla="*/ 181493 h 276743"/>
                <a:gd name="connsiteX12" fmla="*/ 7740 w 829271"/>
                <a:gd name="connsiteY12" fmla="*/ 64812 h 276743"/>
                <a:gd name="connsiteX13" fmla="*/ 60126 w 829271"/>
                <a:gd name="connsiteY13" fmla="*/ 48143 h 276743"/>
                <a:gd name="connsiteX0" fmla="*/ 60126 w 829271"/>
                <a:gd name="connsiteY0" fmla="*/ 63863 h 292463"/>
                <a:gd name="connsiteX1" fmla="*/ 310158 w 829271"/>
                <a:gd name="connsiteY1" fmla="*/ 16238 h 292463"/>
                <a:gd name="connsiteX2" fmla="*/ 512565 w 829271"/>
                <a:gd name="connsiteY2" fmla="*/ 37668 h 292463"/>
                <a:gd name="connsiteX3" fmla="*/ 655439 w 829271"/>
                <a:gd name="connsiteY3" fmla="*/ 56719 h 292463"/>
                <a:gd name="connsiteX4" fmla="*/ 805458 w 829271"/>
                <a:gd name="connsiteY4" fmla="*/ 149587 h 292463"/>
                <a:gd name="connsiteX5" fmla="*/ 829271 w 829271"/>
                <a:gd name="connsiteY5" fmla="*/ 213881 h 292463"/>
                <a:gd name="connsiteX6" fmla="*/ 781645 w 829271"/>
                <a:gd name="connsiteY6" fmla="*/ 259126 h 292463"/>
                <a:gd name="connsiteX7" fmla="*/ 603052 w 829271"/>
                <a:gd name="connsiteY7" fmla="*/ 282937 h 292463"/>
                <a:gd name="connsiteX8" fmla="*/ 453033 w 829271"/>
                <a:gd name="connsiteY8" fmla="*/ 221025 h 292463"/>
                <a:gd name="connsiteX9" fmla="*/ 291108 w 829271"/>
                <a:gd name="connsiteY9" fmla="*/ 256743 h 292463"/>
                <a:gd name="connsiteX10" fmla="*/ 174426 w 829271"/>
                <a:gd name="connsiteY10" fmla="*/ 292463 h 292463"/>
                <a:gd name="connsiteX11" fmla="*/ 17265 w 829271"/>
                <a:gd name="connsiteY11" fmla="*/ 197213 h 292463"/>
                <a:gd name="connsiteX12" fmla="*/ 7740 w 829271"/>
                <a:gd name="connsiteY12" fmla="*/ 80532 h 292463"/>
                <a:gd name="connsiteX13" fmla="*/ 60126 w 829271"/>
                <a:gd name="connsiteY13" fmla="*/ 63863 h 292463"/>
                <a:gd name="connsiteX0" fmla="*/ 60126 w 829271"/>
                <a:gd name="connsiteY0" fmla="*/ 75250 h 303850"/>
                <a:gd name="connsiteX1" fmla="*/ 310158 w 829271"/>
                <a:gd name="connsiteY1" fmla="*/ 27625 h 303850"/>
                <a:gd name="connsiteX2" fmla="*/ 512565 w 829271"/>
                <a:gd name="connsiteY2" fmla="*/ 49055 h 303850"/>
                <a:gd name="connsiteX3" fmla="*/ 655439 w 829271"/>
                <a:gd name="connsiteY3" fmla="*/ 68106 h 303850"/>
                <a:gd name="connsiteX4" fmla="*/ 805458 w 829271"/>
                <a:gd name="connsiteY4" fmla="*/ 160974 h 303850"/>
                <a:gd name="connsiteX5" fmla="*/ 829271 w 829271"/>
                <a:gd name="connsiteY5" fmla="*/ 225268 h 303850"/>
                <a:gd name="connsiteX6" fmla="*/ 781645 w 829271"/>
                <a:gd name="connsiteY6" fmla="*/ 270513 h 303850"/>
                <a:gd name="connsiteX7" fmla="*/ 603052 w 829271"/>
                <a:gd name="connsiteY7" fmla="*/ 294324 h 303850"/>
                <a:gd name="connsiteX8" fmla="*/ 453033 w 829271"/>
                <a:gd name="connsiteY8" fmla="*/ 232412 h 303850"/>
                <a:gd name="connsiteX9" fmla="*/ 291108 w 829271"/>
                <a:gd name="connsiteY9" fmla="*/ 268130 h 303850"/>
                <a:gd name="connsiteX10" fmla="*/ 174426 w 829271"/>
                <a:gd name="connsiteY10" fmla="*/ 303850 h 303850"/>
                <a:gd name="connsiteX11" fmla="*/ 17265 w 829271"/>
                <a:gd name="connsiteY11" fmla="*/ 208600 h 303850"/>
                <a:gd name="connsiteX12" fmla="*/ 7740 w 829271"/>
                <a:gd name="connsiteY12" fmla="*/ 91919 h 303850"/>
                <a:gd name="connsiteX13" fmla="*/ 60126 w 829271"/>
                <a:gd name="connsiteY13" fmla="*/ 75250 h 303850"/>
                <a:gd name="connsiteX0" fmla="*/ 60126 w 829271"/>
                <a:gd name="connsiteY0" fmla="*/ 75250 h 303850"/>
                <a:gd name="connsiteX1" fmla="*/ 310158 w 829271"/>
                <a:gd name="connsiteY1" fmla="*/ 27625 h 303850"/>
                <a:gd name="connsiteX2" fmla="*/ 512565 w 829271"/>
                <a:gd name="connsiteY2" fmla="*/ 49055 h 303850"/>
                <a:gd name="connsiteX3" fmla="*/ 655439 w 829271"/>
                <a:gd name="connsiteY3" fmla="*/ 68106 h 303850"/>
                <a:gd name="connsiteX4" fmla="*/ 805458 w 829271"/>
                <a:gd name="connsiteY4" fmla="*/ 160974 h 303850"/>
                <a:gd name="connsiteX5" fmla="*/ 829271 w 829271"/>
                <a:gd name="connsiteY5" fmla="*/ 225268 h 303850"/>
                <a:gd name="connsiteX6" fmla="*/ 781645 w 829271"/>
                <a:gd name="connsiteY6" fmla="*/ 270513 h 303850"/>
                <a:gd name="connsiteX7" fmla="*/ 603052 w 829271"/>
                <a:gd name="connsiteY7" fmla="*/ 294324 h 303850"/>
                <a:gd name="connsiteX8" fmla="*/ 453033 w 829271"/>
                <a:gd name="connsiteY8" fmla="*/ 232412 h 303850"/>
                <a:gd name="connsiteX9" fmla="*/ 291108 w 829271"/>
                <a:gd name="connsiteY9" fmla="*/ 268130 h 303850"/>
                <a:gd name="connsiteX10" fmla="*/ 174426 w 829271"/>
                <a:gd name="connsiteY10" fmla="*/ 303850 h 303850"/>
                <a:gd name="connsiteX11" fmla="*/ 17265 w 829271"/>
                <a:gd name="connsiteY11" fmla="*/ 208600 h 303850"/>
                <a:gd name="connsiteX12" fmla="*/ 7740 w 829271"/>
                <a:gd name="connsiteY12" fmla="*/ 91919 h 303850"/>
                <a:gd name="connsiteX13" fmla="*/ 60126 w 829271"/>
                <a:gd name="connsiteY13" fmla="*/ 75250 h 303850"/>
                <a:gd name="connsiteX0" fmla="*/ 60126 w 829271"/>
                <a:gd name="connsiteY0" fmla="*/ 76992 h 305592"/>
                <a:gd name="connsiteX1" fmla="*/ 310158 w 829271"/>
                <a:gd name="connsiteY1" fmla="*/ 29367 h 305592"/>
                <a:gd name="connsiteX2" fmla="*/ 512565 w 829271"/>
                <a:gd name="connsiteY2" fmla="*/ 50797 h 305592"/>
                <a:gd name="connsiteX3" fmla="*/ 655439 w 829271"/>
                <a:gd name="connsiteY3" fmla="*/ 69848 h 305592"/>
                <a:gd name="connsiteX4" fmla="*/ 805458 w 829271"/>
                <a:gd name="connsiteY4" fmla="*/ 162716 h 305592"/>
                <a:gd name="connsiteX5" fmla="*/ 829271 w 829271"/>
                <a:gd name="connsiteY5" fmla="*/ 227010 h 305592"/>
                <a:gd name="connsiteX6" fmla="*/ 781645 w 829271"/>
                <a:gd name="connsiteY6" fmla="*/ 272255 h 305592"/>
                <a:gd name="connsiteX7" fmla="*/ 603052 w 829271"/>
                <a:gd name="connsiteY7" fmla="*/ 296066 h 305592"/>
                <a:gd name="connsiteX8" fmla="*/ 453033 w 829271"/>
                <a:gd name="connsiteY8" fmla="*/ 234154 h 305592"/>
                <a:gd name="connsiteX9" fmla="*/ 291108 w 829271"/>
                <a:gd name="connsiteY9" fmla="*/ 269872 h 305592"/>
                <a:gd name="connsiteX10" fmla="*/ 174426 w 829271"/>
                <a:gd name="connsiteY10" fmla="*/ 305592 h 305592"/>
                <a:gd name="connsiteX11" fmla="*/ 17265 w 829271"/>
                <a:gd name="connsiteY11" fmla="*/ 210342 h 305592"/>
                <a:gd name="connsiteX12" fmla="*/ 7740 w 829271"/>
                <a:gd name="connsiteY12" fmla="*/ 93661 h 305592"/>
                <a:gd name="connsiteX13" fmla="*/ 60126 w 829271"/>
                <a:gd name="connsiteY13" fmla="*/ 76992 h 305592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73245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73245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73245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58958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58958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36765"/>
                <a:gd name="connsiteY0" fmla="*/ 80389 h 308989"/>
                <a:gd name="connsiteX1" fmla="*/ 310158 w 836765"/>
                <a:gd name="connsiteY1" fmla="*/ 32764 h 308989"/>
                <a:gd name="connsiteX2" fmla="*/ 517328 w 836765"/>
                <a:gd name="connsiteY2" fmla="*/ 44669 h 308989"/>
                <a:gd name="connsiteX3" fmla="*/ 655439 w 836765"/>
                <a:gd name="connsiteY3" fmla="*/ 58958 h 308989"/>
                <a:gd name="connsiteX4" fmla="*/ 819746 w 836765"/>
                <a:gd name="connsiteY4" fmla="*/ 144682 h 308989"/>
                <a:gd name="connsiteX5" fmla="*/ 829271 w 836765"/>
                <a:gd name="connsiteY5" fmla="*/ 230407 h 308989"/>
                <a:gd name="connsiteX6" fmla="*/ 781645 w 836765"/>
                <a:gd name="connsiteY6" fmla="*/ 275652 h 308989"/>
                <a:gd name="connsiteX7" fmla="*/ 603052 w 836765"/>
                <a:gd name="connsiteY7" fmla="*/ 299463 h 308989"/>
                <a:gd name="connsiteX8" fmla="*/ 453033 w 836765"/>
                <a:gd name="connsiteY8" fmla="*/ 237551 h 308989"/>
                <a:gd name="connsiteX9" fmla="*/ 291108 w 836765"/>
                <a:gd name="connsiteY9" fmla="*/ 273269 h 308989"/>
                <a:gd name="connsiteX10" fmla="*/ 174426 w 836765"/>
                <a:gd name="connsiteY10" fmla="*/ 308989 h 308989"/>
                <a:gd name="connsiteX11" fmla="*/ 17265 w 836765"/>
                <a:gd name="connsiteY11" fmla="*/ 213739 h 308989"/>
                <a:gd name="connsiteX12" fmla="*/ 7740 w 836765"/>
                <a:gd name="connsiteY12" fmla="*/ 97058 h 308989"/>
                <a:gd name="connsiteX13" fmla="*/ 60126 w 836765"/>
                <a:gd name="connsiteY13" fmla="*/ 80389 h 308989"/>
                <a:gd name="connsiteX0" fmla="*/ 60126 w 925436"/>
                <a:gd name="connsiteY0" fmla="*/ 80389 h 308989"/>
                <a:gd name="connsiteX1" fmla="*/ 310158 w 925436"/>
                <a:gd name="connsiteY1" fmla="*/ 32764 h 308989"/>
                <a:gd name="connsiteX2" fmla="*/ 517328 w 925436"/>
                <a:gd name="connsiteY2" fmla="*/ 44669 h 308989"/>
                <a:gd name="connsiteX3" fmla="*/ 655439 w 925436"/>
                <a:gd name="connsiteY3" fmla="*/ 58958 h 308989"/>
                <a:gd name="connsiteX4" fmla="*/ 819746 w 925436"/>
                <a:gd name="connsiteY4" fmla="*/ 144682 h 308989"/>
                <a:gd name="connsiteX5" fmla="*/ 829271 w 925436"/>
                <a:gd name="connsiteY5" fmla="*/ 230407 h 308989"/>
                <a:gd name="connsiteX6" fmla="*/ 781645 w 925436"/>
                <a:gd name="connsiteY6" fmla="*/ 275652 h 308989"/>
                <a:gd name="connsiteX7" fmla="*/ 603052 w 925436"/>
                <a:gd name="connsiteY7" fmla="*/ 299463 h 308989"/>
                <a:gd name="connsiteX8" fmla="*/ 453033 w 925436"/>
                <a:gd name="connsiteY8" fmla="*/ 237551 h 308989"/>
                <a:gd name="connsiteX9" fmla="*/ 291108 w 925436"/>
                <a:gd name="connsiteY9" fmla="*/ 273269 h 308989"/>
                <a:gd name="connsiteX10" fmla="*/ 174426 w 925436"/>
                <a:gd name="connsiteY10" fmla="*/ 308989 h 308989"/>
                <a:gd name="connsiteX11" fmla="*/ 17265 w 925436"/>
                <a:gd name="connsiteY11" fmla="*/ 213739 h 308989"/>
                <a:gd name="connsiteX12" fmla="*/ 7740 w 925436"/>
                <a:gd name="connsiteY12" fmla="*/ 97058 h 308989"/>
                <a:gd name="connsiteX13" fmla="*/ 60126 w 925436"/>
                <a:gd name="connsiteY13" fmla="*/ 80389 h 308989"/>
                <a:gd name="connsiteX0" fmla="*/ 60126 w 932890"/>
                <a:gd name="connsiteY0" fmla="*/ 80389 h 308989"/>
                <a:gd name="connsiteX1" fmla="*/ 310158 w 932890"/>
                <a:gd name="connsiteY1" fmla="*/ 32764 h 308989"/>
                <a:gd name="connsiteX2" fmla="*/ 517328 w 932890"/>
                <a:gd name="connsiteY2" fmla="*/ 44669 h 308989"/>
                <a:gd name="connsiteX3" fmla="*/ 655439 w 932890"/>
                <a:gd name="connsiteY3" fmla="*/ 58958 h 308989"/>
                <a:gd name="connsiteX4" fmla="*/ 819746 w 932890"/>
                <a:gd name="connsiteY4" fmla="*/ 144682 h 308989"/>
                <a:gd name="connsiteX5" fmla="*/ 829271 w 932890"/>
                <a:gd name="connsiteY5" fmla="*/ 230407 h 308989"/>
                <a:gd name="connsiteX6" fmla="*/ 781645 w 932890"/>
                <a:gd name="connsiteY6" fmla="*/ 275652 h 308989"/>
                <a:gd name="connsiteX7" fmla="*/ 603052 w 932890"/>
                <a:gd name="connsiteY7" fmla="*/ 299463 h 308989"/>
                <a:gd name="connsiteX8" fmla="*/ 453033 w 932890"/>
                <a:gd name="connsiteY8" fmla="*/ 237551 h 308989"/>
                <a:gd name="connsiteX9" fmla="*/ 291108 w 932890"/>
                <a:gd name="connsiteY9" fmla="*/ 273269 h 308989"/>
                <a:gd name="connsiteX10" fmla="*/ 174426 w 932890"/>
                <a:gd name="connsiteY10" fmla="*/ 308989 h 308989"/>
                <a:gd name="connsiteX11" fmla="*/ 17265 w 932890"/>
                <a:gd name="connsiteY11" fmla="*/ 213739 h 308989"/>
                <a:gd name="connsiteX12" fmla="*/ 7740 w 932890"/>
                <a:gd name="connsiteY12" fmla="*/ 97058 h 308989"/>
                <a:gd name="connsiteX13" fmla="*/ 60126 w 932890"/>
                <a:gd name="connsiteY13" fmla="*/ 80389 h 308989"/>
                <a:gd name="connsiteX0" fmla="*/ 60126 w 932890"/>
                <a:gd name="connsiteY0" fmla="*/ 80389 h 308989"/>
                <a:gd name="connsiteX1" fmla="*/ 310158 w 932890"/>
                <a:gd name="connsiteY1" fmla="*/ 32764 h 308989"/>
                <a:gd name="connsiteX2" fmla="*/ 517328 w 932890"/>
                <a:gd name="connsiteY2" fmla="*/ 44669 h 308989"/>
                <a:gd name="connsiteX3" fmla="*/ 655439 w 932890"/>
                <a:gd name="connsiteY3" fmla="*/ 58958 h 308989"/>
                <a:gd name="connsiteX4" fmla="*/ 819746 w 932890"/>
                <a:gd name="connsiteY4" fmla="*/ 144682 h 308989"/>
                <a:gd name="connsiteX5" fmla="*/ 829271 w 932890"/>
                <a:gd name="connsiteY5" fmla="*/ 230407 h 308989"/>
                <a:gd name="connsiteX6" fmla="*/ 781645 w 932890"/>
                <a:gd name="connsiteY6" fmla="*/ 275652 h 308989"/>
                <a:gd name="connsiteX7" fmla="*/ 603052 w 932890"/>
                <a:gd name="connsiteY7" fmla="*/ 299463 h 308989"/>
                <a:gd name="connsiteX8" fmla="*/ 453033 w 932890"/>
                <a:gd name="connsiteY8" fmla="*/ 237551 h 308989"/>
                <a:gd name="connsiteX9" fmla="*/ 291108 w 932890"/>
                <a:gd name="connsiteY9" fmla="*/ 273269 h 308989"/>
                <a:gd name="connsiteX10" fmla="*/ 174426 w 932890"/>
                <a:gd name="connsiteY10" fmla="*/ 308989 h 308989"/>
                <a:gd name="connsiteX11" fmla="*/ 17265 w 932890"/>
                <a:gd name="connsiteY11" fmla="*/ 213739 h 308989"/>
                <a:gd name="connsiteX12" fmla="*/ 7740 w 932890"/>
                <a:gd name="connsiteY12" fmla="*/ 97058 h 308989"/>
                <a:gd name="connsiteX13" fmla="*/ 60126 w 932890"/>
                <a:gd name="connsiteY13" fmla="*/ 80389 h 308989"/>
                <a:gd name="connsiteX0" fmla="*/ 60126 w 932890"/>
                <a:gd name="connsiteY0" fmla="*/ 80389 h 308989"/>
                <a:gd name="connsiteX1" fmla="*/ 310158 w 932890"/>
                <a:gd name="connsiteY1" fmla="*/ 32764 h 308989"/>
                <a:gd name="connsiteX2" fmla="*/ 517328 w 932890"/>
                <a:gd name="connsiteY2" fmla="*/ 44669 h 308989"/>
                <a:gd name="connsiteX3" fmla="*/ 655439 w 932890"/>
                <a:gd name="connsiteY3" fmla="*/ 58958 h 308989"/>
                <a:gd name="connsiteX4" fmla="*/ 819746 w 932890"/>
                <a:gd name="connsiteY4" fmla="*/ 144682 h 308989"/>
                <a:gd name="connsiteX5" fmla="*/ 829271 w 932890"/>
                <a:gd name="connsiteY5" fmla="*/ 230407 h 308989"/>
                <a:gd name="connsiteX6" fmla="*/ 781645 w 932890"/>
                <a:gd name="connsiteY6" fmla="*/ 275652 h 308989"/>
                <a:gd name="connsiteX7" fmla="*/ 603052 w 932890"/>
                <a:gd name="connsiteY7" fmla="*/ 299463 h 308989"/>
                <a:gd name="connsiteX8" fmla="*/ 453033 w 932890"/>
                <a:gd name="connsiteY8" fmla="*/ 237551 h 308989"/>
                <a:gd name="connsiteX9" fmla="*/ 291108 w 932890"/>
                <a:gd name="connsiteY9" fmla="*/ 273269 h 308989"/>
                <a:gd name="connsiteX10" fmla="*/ 174426 w 932890"/>
                <a:gd name="connsiteY10" fmla="*/ 308989 h 308989"/>
                <a:gd name="connsiteX11" fmla="*/ 17265 w 932890"/>
                <a:gd name="connsiteY11" fmla="*/ 213739 h 308989"/>
                <a:gd name="connsiteX12" fmla="*/ 7740 w 932890"/>
                <a:gd name="connsiteY12" fmla="*/ 97058 h 308989"/>
                <a:gd name="connsiteX13" fmla="*/ 60126 w 932890"/>
                <a:gd name="connsiteY13" fmla="*/ 80389 h 308989"/>
                <a:gd name="connsiteX0" fmla="*/ 60126 w 932890"/>
                <a:gd name="connsiteY0" fmla="*/ 80389 h 347892"/>
                <a:gd name="connsiteX1" fmla="*/ 310158 w 932890"/>
                <a:gd name="connsiteY1" fmla="*/ 32764 h 347892"/>
                <a:gd name="connsiteX2" fmla="*/ 517328 w 932890"/>
                <a:gd name="connsiteY2" fmla="*/ 44669 h 347892"/>
                <a:gd name="connsiteX3" fmla="*/ 655439 w 932890"/>
                <a:gd name="connsiteY3" fmla="*/ 58958 h 347892"/>
                <a:gd name="connsiteX4" fmla="*/ 819746 w 932890"/>
                <a:gd name="connsiteY4" fmla="*/ 144682 h 347892"/>
                <a:gd name="connsiteX5" fmla="*/ 829271 w 932890"/>
                <a:gd name="connsiteY5" fmla="*/ 230407 h 347892"/>
                <a:gd name="connsiteX6" fmla="*/ 781645 w 932890"/>
                <a:gd name="connsiteY6" fmla="*/ 275652 h 347892"/>
                <a:gd name="connsiteX7" fmla="*/ 603052 w 932890"/>
                <a:gd name="connsiteY7" fmla="*/ 299463 h 347892"/>
                <a:gd name="connsiteX8" fmla="*/ 453033 w 932890"/>
                <a:gd name="connsiteY8" fmla="*/ 237551 h 347892"/>
                <a:gd name="connsiteX9" fmla="*/ 291108 w 932890"/>
                <a:gd name="connsiteY9" fmla="*/ 273269 h 347892"/>
                <a:gd name="connsiteX10" fmla="*/ 174426 w 932890"/>
                <a:gd name="connsiteY10" fmla="*/ 308989 h 347892"/>
                <a:gd name="connsiteX11" fmla="*/ 17265 w 932890"/>
                <a:gd name="connsiteY11" fmla="*/ 213739 h 347892"/>
                <a:gd name="connsiteX12" fmla="*/ 7740 w 932890"/>
                <a:gd name="connsiteY12" fmla="*/ 97058 h 347892"/>
                <a:gd name="connsiteX13" fmla="*/ 60126 w 932890"/>
                <a:gd name="connsiteY13" fmla="*/ 80389 h 347892"/>
                <a:gd name="connsiteX0" fmla="*/ 60126 w 932890"/>
                <a:gd name="connsiteY0" fmla="*/ 80389 h 355214"/>
                <a:gd name="connsiteX1" fmla="*/ 310158 w 932890"/>
                <a:gd name="connsiteY1" fmla="*/ 32764 h 355214"/>
                <a:gd name="connsiteX2" fmla="*/ 517328 w 932890"/>
                <a:gd name="connsiteY2" fmla="*/ 44669 h 355214"/>
                <a:gd name="connsiteX3" fmla="*/ 655439 w 932890"/>
                <a:gd name="connsiteY3" fmla="*/ 58958 h 355214"/>
                <a:gd name="connsiteX4" fmla="*/ 819746 w 932890"/>
                <a:gd name="connsiteY4" fmla="*/ 144682 h 355214"/>
                <a:gd name="connsiteX5" fmla="*/ 829271 w 932890"/>
                <a:gd name="connsiteY5" fmla="*/ 230407 h 355214"/>
                <a:gd name="connsiteX6" fmla="*/ 781645 w 932890"/>
                <a:gd name="connsiteY6" fmla="*/ 275652 h 355214"/>
                <a:gd name="connsiteX7" fmla="*/ 603052 w 932890"/>
                <a:gd name="connsiteY7" fmla="*/ 299463 h 355214"/>
                <a:gd name="connsiteX8" fmla="*/ 453033 w 932890"/>
                <a:gd name="connsiteY8" fmla="*/ 237551 h 355214"/>
                <a:gd name="connsiteX9" fmla="*/ 291108 w 932890"/>
                <a:gd name="connsiteY9" fmla="*/ 273269 h 355214"/>
                <a:gd name="connsiteX10" fmla="*/ 174426 w 932890"/>
                <a:gd name="connsiteY10" fmla="*/ 308989 h 355214"/>
                <a:gd name="connsiteX11" fmla="*/ 17265 w 932890"/>
                <a:gd name="connsiteY11" fmla="*/ 213739 h 355214"/>
                <a:gd name="connsiteX12" fmla="*/ 7740 w 932890"/>
                <a:gd name="connsiteY12" fmla="*/ 97058 h 355214"/>
                <a:gd name="connsiteX13" fmla="*/ 60126 w 932890"/>
                <a:gd name="connsiteY13" fmla="*/ 80389 h 355214"/>
                <a:gd name="connsiteX0" fmla="*/ 60126 w 932890"/>
                <a:gd name="connsiteY0" fmla="*/ 80389 h 343090"/>
                <a:gd name="connsiteX1" fmla="*/ 310158 w 932890"/>
                <a:gd name="connsiteY1" fmla="*/ 32764 h 343090"/>
                <a:gd name="connsiteX2" fmla="*/ 517328 w 932890"/>
                <a:gd name="connsiteY2" fmla="*/ 44669 h 343090"/>
                <a:gd name="connsiteX3" fmla="*/ 655439 w 932890"/>
                <a:gd name="connsiteY3" fmla="*/ 58958 h 343090"/>
                <a:gd name="connsiteX4" fmla="*/ 819746 w 932890"/>
                <a:gd name="connsiteY4" fmla="*/ 144682 h 343090"/>
                <a:gd name="connsiteX5" fmla="*/ 829271 w 932890"/>
                <a:gd name="connsiteY5" fmla="*/ 230407 h 343090"/>
                <a:gd name="connsiteX6" fmla="*/ 781645 w 932890"/>
                <a:gd name="connsiteY6" fmla="*/ 275652 h 343090"/>
                <a:gd name="connsiteX7" fmla="*/ 603052 w 932890"/>
                <a:gd name="connsiteY7" fmla="*/ 299463 h 343090"/>
                <a:gd name="connsiteX8" fmla="*/ 453033 w 932890"/>
                <a:gd name="connsiteY8" fmla="*/ 237551 h 343090"/>
                <a:gd name="connsiteX9" fmla="*/ 291108 w 932890"/>
                <a:gd name="connsiteY9" fmla="*/ 273269 h 343090"/>
                <a:gd name="connsiteX10" fmla="*/ 174426 w 932890"/>
                <a:gd name="connsiteY10" fmla="*/ 308989 h 343090"/>
                <a:gd name="connsiteX11" fmla="*/ 17265 w 932890"/>
                <a:gd name="connsiteY11" fmla="*/ 213739 h 343090"/>
                <a:gd name="connsiteX12" fmla="*/ 7740 w 932890"/>
                <a:gd name="connsiteY12" fmla="*/ 97058 h 343090"/>
                <a:gd name="connsiteX13" fmla="*/ 60126 w 932890"/>
                <a:gd name="connsiteY13" fmla="*/ 80389 h 343090"/>
                <a:gd name="connsiteX0" fmla="*/ 60126 w 932890"/>
                <a:gd name="connsiteY0" fmla="*/ 80389 h 343090"/>
                <a:gd name="connsiteX1" fmla="*/ 310158 w 932890"/>
                <a:gd name="connsiteY1" fmla="*/ 32764 h 343090"/>
                <a:gd name="connsiteX2" fmla="*/ 517328 w 932890"/>
                <a:gd name="connsiteY2" fmla="*/ 44669 h 343090"/>
                <a:gd name="connsiteX3" fmla="*/ 655439 w 932890"/>
                <a:gd name="connsiteY3" fmla="*/ 58958 h 343090"/>
                <a:gd name="connsiteX4" fmla="*/ 819746 w 932890"/>
                <a:gd name="connsiteY4" fmla="*/ 144682 h 343090"/>
                <a:gd name="connsiteX5" fmla="*/ 829271 w 932890"/>
                <a:gd name="connsiteY5" fmla="*/ 230407 h 343090"/>
                <a:gd name="connsiteX6" fmla="*/ 781645 w 932890"/>
                <a:gd name="connsiteY6" fmla="*/ 275652 h 343090"/>
                <a:gd name="connsiteX7" fmla="*/ 603052 w 932890"/>
                <a:gd name="connsiteY7" fmla="*/ 299463 h 343090"/>
                <a:gd name="connsiteX8" fmla="*/ 453033 w 932890"/>
                <a:gd name="connsiteY8" fmla="*/ 237551 h 343090"/>
                <a:gd name="connsiteX9" fmla="*/ 291108 w 932890"/>
                <a:gd name="connsiteY9" fmla="*/ 273269 h 343090"/>
                <a:gd name="connsiteX10" fmla="*/ 174426 w 932890"/>
                <a:gd name="connsiteY10" fmla="*/ 308989 h 343090"/>
                <a:gd name="connsiteX11" fmla="*/ 17265 w 932890"/>
                <a:gd name="connsiteY11" fmla="*/ 213739 h 343090"/>
                <a:gd name="connsiteX12" fmla="*/ 7740 w 932890"/>
                <a:gd name="connsiteY12" fmla="*/ 97058 h 343090"/>
                <a:gd name="connsiteX13" fmla="*/ 60126 w 932890"/>
                <a:gd name="connsiteY13" fmla="*/ 80389 h 343090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106443 w 979207"/>
                <a:gd name="connsiteY0" fmla="*/ 80389 h 352716"/>
                <a:gd name="connsiteX1" fmla="*/ 356475 w 979207"/>
                <a:gd name="connsiteY1" fmla="*/ 32764 h 352716"/>
                <a:gd name="connsiteX2" fmla="*/ 563645 w 979207"/>
                <a:gd name="connsiteY2" fmla="*/ 44669 h 352716"/>
                <a:gd name="connsiteX3" fmla="*/ 701756 w 979207"/>
                <a:gd name="connsiteY3" fmla="*/ 58958 h 352716"/>
                <a:gd name="connsiteX4" fmla="*/ 866063 w 979207"/>
                <a:gd name="connsiteY4" fmla="*/ 144682 h 352716"/>
                <a:gd name="connsiteX5" fmla="*/ 875588 w 979207"/>
                <a:gd name="connsiteY5" fmla="*/ 230407 h 352716"/>
                <a:gd name="connsiteX6" fmla="*/ 827962 w 979207"/>
                <a:gd name="connsiteY6" fmla="*/ 275652 h 352716"/>
                <a:gd name="connsiteX7" fmla="*/ 649369 w 979207"/>
                <a:gd name="connsiteY7" fmla="*/ 299463 h 352716"/>
                <a:gd name="connsiteX8" fmla="*/ 499350 w 979207"/>
                <a:gd name="connsiteY8" fmla="*/ 237551 h 352716"/>
                <a:gd name="connsiteX9" fmla="*/ 337425 w 979207"/>
                <a:gd name="connsiteY9" fmla="*/ 273269 h 352716"/>
                <a:gd name="connsiteX10" fmla="*/ 220743 w 979207"/>
                <a:gd name="connsiteY10" fmla="*/ 308989 h 352716"/>
                <a:gd name="connsiteX11" fmla="*/ 63582 w 979207"/>
                <a:gd name="connsiteY11" fmla="*/ 213739 h 352716"/>
                <a:gd name="connsiteX12" fmla="*/ 54057 w 979207"/>
                <a:gd name="connsiteY12" fmla="*/ 97058 h 352716"/>
                <a:gd name="connsiteX13" fmla="*/ 106443 w 979207"/>
                <a:gd name="connsiteY13" fmla="*/ 80389 h 352716"/>
                <a:gd name="connsiteX0" fmla="*/ 106443 w 979207"/>
                <a:gd name="connsiteY0" fmla="*/ 80389 h 352716"/>
                <a:gd name="connsiteX1" fmla="*/ 356475 w 979207"/>
                <a:gd name="connsiteY1" fmla="*/ 32764 h 352716"/>
                <a:gd name="connsiteX2" fmla="*/ 563645 w 979207"/>
                <a:gd name="connsiteY2" fmla="*/ 44669 h 352716"/>
                <a:gd name="connsiteX3" fmla="*/ 701756 w 979207"/>
                <a:gd name="connsiteY3" fmla="*/ 58958 h 352716"/>
                <a:gd name="connsiteX4" fmla="*/ 866063 w 979207"/>
                <a:gd name="connsiteY4" fmla="*/ 144682 h 352716"/>
                <a:gd name="connsiteX5" fmla="*/ 875588 w 979207"/>
                <a:gd name="connsiteY5" fmla="*/ 230407 h 352716"/>
                <a:gd name="connsiteX6" fmla="*/ 827962 w 979207"/>
                <a:gd name="connsiteY6" fmla="*/ 275652 h 352716"/>
                <a:gd name="connsiteX7" fmla="*/ 649369 w 979207"/>
                <a:gd name="connsiteY7" fmla="*/ 299463 h 352716"/>
                <a:gd name="connsiteX8" fmla="*/ 499350 w 979207"/>
                <a:gd name="connsiteY8" fmla="*/ 237551 h 352716"/>
                <a:gd name="connsiteX9" fmla="*/ 337425 w 979207"/>
                <a:gd name="connsiteY9" fmla="*/ 273269 h 352716"/>
                <a:gd name="connsiteX10" fmla="*/ 220743 w 979207"/>
                <a:gd name="connsiteY10" fmla="*/ 308989 h 352716"/>
                <a:gd name="connsiteX11" fmla="*/ 63582 w 979207"/>
                <a:gd name="connsiteY11" fmla="*/ 213739 h 352716"/>
                <a:gd name="connsiteX12" fmla="*/ 54057 w 979207"/>
                <a:gd name="connsiteY12" fmla="*/ 97058 h 352716"/>
                <a:gd name="connsiteX13" fmla="*/ 106443 w 979207"/>
                <a:gd name="connsiteY13" fmla="*/ 80389 h 352716"/>
                <a:gd name="connsiteX0" fmla="*/ 120731 w 979207"/>
                <a:gd name="connsiteY0" fmla="*/ 69306 h 353539"/>
                <a:gd name="connsiteX1" fmla="*/ 356475 w 979207"/>
                <a:gd name="connsiteY1" fmla="*/ 33587 h 353539"/>
                <a:gd name="connsiteX2" fmla="*/ 563645 w 979207"/>
                <a:gd name="connsiteY2" fmla="*/ 45492 h 353539"/>
                <a:gd name="connsiteX3" fmla="*/ 701756 w 979207"/>
                <a:gd name="connsiteY3" fmla="*/ 59781 h 353539"/>
                <a:gd name="connsiteX4" fmla="*/ 866063 w 979207"/>
                <a:gd name="connsiteY4" fmla="*/ 145505 h 353539"/>
                <a:gd name="connsiteX5" fmla="*/ 875588 w 979207"/>
                <a:gd name="connsiteY5" fmla="*/ 231230 h 353539"/>
                <a:gd name="connsiteX6" fmla="*/ 827962 w 979207"/>
                <a:gd name="connsiteY6" fmla="*/ 276475 h 353539"/>
                <a:gd name="connsiteX7" fmla="*/ 649369 w 979207"/>
                <a:gd name="connsiteY7" fmla="*/ 300286 h 353539"/>
                <a:gd name="connsiteX8" fmla="*/ 499350 w 979207"/>
                <a:gd name="connsiteY8" fmla="*/ 238374 h 353539"/>
                <a:gd name="connsiteX9" fmla="*/ 337425 w 979207"/>
                <a:gd name="connsiteY9" fmla="*/ 274092 h 353539"/>
                <a:gd name="connsiteX10" fmla="*/ 220743 w 979207"/>
                <a:gd name="connsiteY10" fmla="*/ 309812 h 353539"/>
                <a:gd name="connsiteX11" fmla="*/ 63582 w 979207"/>
                <a:gd name="connsiteY11" fmla="*/ 214562 h 353539"/>
                <a:gd name="connsiteX12" fmla="*/ 54057 w 979207"/>
                <a:gd name="connsiteY12" fmla="*/ 97881 h 353539"/>
                <a:gd name="connsiteX13" fmla="*/ 120731 w 979207"/>
                <a:gd name="connsiteY13" fmla="*/ 69306 h 353539"/>
                <a:gd name="connsiteX0" fmla="*/ 120731 w 979207"/>
                <a:gd name="connsiteY0" fmla="*/ 75946 h 360179"/>
                <a:gd name="connsiteX1" fmla="*/ 356475 w 979207"/>
                <a:gd name="connsiteY1" fmla="*/ 40227 h 360179"/>
                <a:gd name="connsiteX2" fmla="*/ 563645 w 979207"/>
                <a:gd name="connsiteY2" fmla="*/ 52132 h 360179"/>
                <a:gd name="connsiteX3" fmla="*/ 701756 w 979207"/>
                <a:gd name="connsiteY3" fmla="*/ 66421 h 360179"/>
                <a:gd name="connsiteX4" fmla="*/ 866063 w 979207"/>
                <a:gd name="connsiteY4" fmla="*/ 152145 h 360179"/>
                <a:gd name="connsiteX5" fmla="*/ 875588 w 979207"/>
                <a:gd name="connsiteY5" fmla="*/ 237870 h 360179"/>
                <a:gd name="connsiteX6" fmla="*/ 827962 w 979207"/>
                <a:gd name="connsiteY6" fmla="*/ 283115 h 360179"/>
                <a:gd name="connsiteX7" fmla="*/ 649369 w 979207"/>
                <a:gd name="connsiteY7" fmla="*/ 306926 h 360179"/>
                <a:gd name="connsiteX8" fmla="*/ 499350 w 979207"/>
                <a:gd name="connsiteY8" fmla="*/ 245014 h 360179"/>
                <a:gd name="connsiteX9" fmla="*/ 337425 w 979207"/>
                <a:gd name="connsiteY9" fmla="*/ 280732 h 360179"/>
                <a:gd name="connsiteX10" fmla="*/ 220743 w 979207"/>
                <a:gd name="connsiteY10" fmla="*/ 316452 h 360179"/>
                <a:gd name="connsiteX11" fmla="*/ 63582 w 979207"/>
                <a:gd name="connsiteY11" fmla="*/ 221202 h 360179"/>
                <a:gd name="connsiteX12" fmla="*/ 54057 w 979207"/>
                <a:gd name="connsiteY12" fmla="*/ 104521 h 360179"/>
                <a:gd name="connsiteX13" fmla="*/ 120731 w 979207"/>
                <a:gd name="connsiteY13" fmla="*/ 75946 h 360179"/>
                <a:gd name="connsiteX0" fmla="*/ 120731 w 979207"/>
                <a:gd name="connsiteY0" fmla="*/ 75946 h 360179"/>
                <a:gd name="connsiteX1" fmla="*/ 356475 w 979207"/>
                <a:gd name="connsiteY1" fmla="*/ 40227 h 360179"/>
                <a:gd name="connsiteX2" fmla="*/ 563645 w 979207"/>
                <a:gd name="connsiteY2" fmla="*/ 52132 h 360179"/>
                <a:gd name="connsiteX3" fmla="*/ 701756 w 979207"/>
                <a:gd name="connsiteY3" fmla="*/ 66421 h 360179"/>
                <a:gd name="connsiteX4" fmla="*/ 866063 w 979207"/>
                <a:gd name="connsiteY4" fmla="*/ 152145 h 360179"/>
                <a:gd name="connsiteX5" fmla="*/ 875588 w 979207"/>
                <a:gd name="connsiteY5" fmla="*/ 237870 h 360179"/>
                <a:gd name="connsiteX6" fmla="*/ 827962 w 979207"/>
                <a:gd name="connsiteY6" fmla="*/ 283115 h 360179"/>
                <a:gd name="connsiteX7" fmla="*/ 649369 w 979207"/>
                <a:gd name="connsiteY7" fmla="*/ 306926 h 360179"/>
                <a:gd name="connsiteX8" fmla="*/ 499350 w 979207"/>
                <a:gd name="connsiteY8" fmla="*/ 245014 h 360179"/>
                <a:gd name="connsiteX9" fmla="*/ 337425 w 979207"/>
                <a:gd name="connsiteY9" fmla="*/ 280732 h 360179"/>
                <a:gd name="connsiteX10" fmla="*/ 220743 w 979207"/>
                <a:gd name="connsiteY10" fmla="*/ 316452 h 360179"/>
                <a:gd name="connsiteX11" fmla="*/ 63582 w 979207"/>
                <a:gd name="connsiteY11" fmla="*/ 221202 h 360179"/>
                <a:gd name="connsiteX12" fmla="*/ 54057 w 979207"/>
                <a:gd name="connsiteY12" fmla="*/ 104521 h 360179"/>
                <a:gd name="connsiteX13" fmla="*/ 120731 w 979207"/>
                <a:gd name="connsiteY13" fmla="*/ 75946 h 360179"/>
                <a:gd name="connsiteX0" fmla="*/ 120731 w 979207"/>
                <a:gd name="connsiteY0" fmla="*/ 75946 h 360179"/>
                <a:gd name="connsiteX1" fmla="*/ 356475 w 979207"/>
                <a:gd name="connsiteY1" fmla="*/ 40227 h 360179"/>
                <a:gd name="connsiteX2" fmla="*/ 563645 w 979207"/>
                <a:gd name="connsiteY2" fmla="*/ 52132 h 360179"/>
                <a:gd name="connsiteX3" fmla="*/ 701756 w 979207"/>
                <a:gd name="connsiteY3" fmla="*/ 66421 h 360179"/>
                <a:gd name="connsiteX4" fmla="*/ 866063 w 979207"/>
                <a:gd name="connsiteY4" fmla="*/ 152145 h 360179"/>
                <a:gd name="connsiteX5" fmla="*/ 875588 w 979207"/>
                <a:gd name="connsiteY5" fmla="*/ 237870 h 360179"/>
                <a:gd name="connsiteX6" fmla="*/ 827962 w 979207"/>
                <a:gd name="connsiteY6" fmla="*/ 283115 h 360179"/>
                <a:gd name="connsiteX7" fmla="*/ 649369 w 979207"/>
                <a:gd name="connsiteY7" fmla="*/ 306926 h 360179"/>
                <a:gd name="connsiteX8" fmla="*/ 499350 w 979207"/>
                <a:gd name="connsiteY8" fmla="*/ 245014 h 360179"/>
                <a:gd name="connsiteX9" fmla="*/ 337425 w 979207"/>
                <a:gd name="connsiteY9" fmla="*/ 280732 h 360179"/>
                <a:gd name="connsiteX10" fmla="*/ 220743 w 979207"/>
                <a:gd name="connsiteY10" fmla="*/ 316452 h 360179"/>
                <a:gd name="connsiteX11" fmla="*/ 63582 w 979207"/>
                <a:gd name="connsiteY11" fmla="*/ 221202 h 360179"/>
                <a:gd name="connsiteX12" fmla="*/ 54057 w 979207"/>
                <a:gd name="connsiteY12" fmla="*/ 104521 h 360179"/>
                <a:gd name="connsiteX13" fmla="*/ 120731 w 979207"/>
                <a:gd name="connsiteY13" fmla="*/ 75946 h 360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9207" h="360179">
                  <a:moveTo>
                    <a:pt x="120731" y="75946"/>
                  </a:moveTo>
                  <a:cubicBezTo>
                    <a:pt x="224315" y="-51054"/>
                    <a:pt x="276306" y="13637"/>
                    <a:pt x="356475" y="40227"/>
                  </a:cubicBezTo>
                  <a:cubicBezTo>
                    <a:pt x="439024" y="-14145"/>
                    <a:pt x="487048" y="5699"/>
                    <a:pt x="563645" y="52132"/>
                  </a:cubicBezTo>
                  <a:cubicBezTo>
                    <a:pt x="597775" y="-21687"/>
                    <a:pt x="689056" y="18796"/>
                    <a:pt x="701756" y="66421"/>
                  </a:cubicBezTo>
                  <a:cubicBezTo>
                    <a:pt x="856934" y="17208"/>
                    <a:pt x="832329" y="127142"/>
                    <a:pt x="866063" y="152145"/>
                  </a:cubicBezTo>
                  <a:cubicBezTo>
                    <a:pt x="1099823" y="200961"/>
                    <a:pt x="903369" y="229932"/>
                    <a:pt x="875588" y="237870"/>
                  </a:cubicBezTo>
                  <a:cubicBezTo>
                    <a:pt x="993063" y="324389"/>
                    <a:pt x="848600" y="291846"/>
                    <a:pt x="827962" y="283115"/>
                  </a:cubicBezTo>
                  <a:cubicBezTo>
                    <a:pt x="793434" y="401781"/>
                    <a:pt x="664053" y="333119"/>
                    <a:pt x="649369" y="306926"/>
                  </a:cubicBezTo>
                  <a:cubicBezTo>
                    <a:pt x="587059" y="433132"/>
                    <a:pt x="499350" y="302957"/>
                    <a:pt x="499350" y="245014"/>
                  </a:cubicBezTo>
                  <a:cubicBezTo>
                    <a:pt x="461250" y="389476"/>
                    <a:pt x="362031" y="306529"/>
                    <a:pt x="337425" y="280732"/>
                  </a:cubicBezTo>
                  <a:cubicBezTo>
                    <a:pt x="334250" y="366458"/>
                    <a:pt x="252493" y="335501"/>
                    <a:pt x="220743" y="316452"/>
                  </a:cubicBezTo>
                  <a:cubicBezTo>
                    <a:pt x="73105" y="343440"/>
                    <a:pt x="79457" y="247396"/>
                    <a:pt x="63582" y="221202"/>
                  </a:cubicBezTo>
                  <a:cubicBezTo>
                    <a:pt x="-69769" y="119999"/>
                    <a:pt x="46913" y="126746"/>
                    <a:pt x="54057" y="104521"/>
                  </a:cubicBezTo>
                  <a:cubicBezTo>
                    <a:pt x="13576" y="-1047"/>
                    <a:pt x="90966" y="58880"/>
                    <a:pt x="120731" y="75946"/>
                  </a:cubicBezTo>
                  <a:close/>
                </a:path>
              </a:pathLst>
            </a:custGeom>
            <a:solidFill>
              <a:srgbClr val="AA451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33401999-09A2-6C3A-32EF-AE93CC52CB1F}"/>
                </a:ext>
              </a:extLst>
            </p:cNvPr>
            <p:cNvSpPr/>
            <p:nvPr/>
          </p:nvSpPr>
          <p:spPr>
            <a:xfrm>
              <a:off x="4679156" y="4326960"/>
              <a:ext cx="342900" cy="128359"/>
            </a:xfrm>
            <a:custGeom>
              <a:avLst/>
              <a:gdLst>
                <a:gd name="connsiteX0" fmla="*/ 0 w 342900"/>
                <a:gd name="connsiteY0" fmla="*/ 47835 h 133560"/>
                <a:gd name="connsiteX1" fmla="*/ 97632 w 342900"/>
                <a:gd name="connsiteY1" fmla="*/ 210 h 133560"/>
                <a:gd name="connsiteX2" fmla="*/ 173832 w 342900"/>
                <a:gd name="connsiteY2" fmla="*/ 64504 h 133560"/>
                <a:gd name="connsiteX3" fmla="*/ 342900 w 342900"/>
                <a:gd name="connsiteY3" fmla="*/ 133560 h 133560"/>
                <a:gd name="connsiteX4" fmla="*/ 342900 w 342900"/>
                <a:gd name="connsiteY4" fmla="*/ 133560 h 133560"/>
                <a:gd name="connsiteX0" fmla="*/ 0 w 342900"/>
                <a:gd name="connsiteY0" fmla="*/ 0 h 85725"/>
                <a:gd name="connsiteX1" fmla="*/ 173832 w 342900"/>
                <a:gd name="connsiteY1" fmla="*/ 16669 h 85725"/>
                <a:gd name="connsiteX2" fmla="*/ 342900 w 342900"/>
                <a:gd name="connsiteY2" fmla="*/ 85725 h 85725"/>
                <a:gd name="connsiteX3" fmla="*/ 342900 w 342900"/>
                <a:gd name="connsiteY3" fmla="*/ 85725 h 85725"/>
                <a:gd name="connsiteX0" fmla="*/ 0 w 342900"/>
                <a:gd name="connsiteY0" fmla="*/ 36525 h 122250"/>
                <a:gd name="connsiteX1" fmla="*/ 173832 w 342900"/>
                <a:gd name="connsiteY1" fmla="*/ 53194 h 122250"/>
                <a:gd name="connsiteX2" fmla="*/ 342900 w 342900"/>
                <a:gd name="connsiteY2" fmla="*/ 122250 h 122250"/>
                <a:gd name="connsiteX3" fmla="*/ 342900 w 342900"/>
                <a:gd name="connsiteY3" fmla="*/ 122250 h 122250"/>
                <a:gd name="connsiteX0" fmla="*/ 0 w 342900"/>
                <a:gd name="connsiteY0" fmla="*/ 41401 h 127126"/>
                <a:gd name="connsiteX1" fmla="*/ 173832 w 342900"/>
                <a:gd name="connsiteY1" fmla="*/ 58070 h 127126"/>
                <a:gd name="connsiteX2" fmla="*/ 342900 w 342900"/>
                <a:gd name="connsiteY2" fmla="*/ 127126 h 127126"/>
                <a:gd name="connsiteX3" fmla="*/ 342900 w 342900"/>
                <a:gd name="connsiteY3" fmla="*/ 127126 h 127126"/>
                <a:gd name="connsiteX0" fmla="*/ 0 w 342900"/>
                <a:gd name="connsiteY0" fmla="*/ 30507 h 116232"/>
                <a:gd name="connsiteX1" fmla="*/ 173832 w 342900"/>
                <a:gd name="connsiteY1" fmla="*/ 47176 h 116232"/>
                <a:gd name="connsiteX2" fmla="*/ 342900 w 342900"/>
                <a:gd name="connsiteY2" fmla="*/ 116232 h 116232"/>
                <a:gd name="connsiteX3" fmla="*/ 342900 w 342900"/>
                <a:gd name="connsiteY3" fmla="*/ 116232 h 116232"/>
                <a:gd name="connsiteX0" fmla="*/ 0 w 342900"/>
                <a:gd name="connsiteY0" fmla="*/ 0 h 85725"/>
                <a:gd name="connsiteX1" fmla="*/ 342900 w 342900"/>
                <a:gd name="connsiteY1" fmla="*/ 85725 h 85725"/>
                <a:gd name="connsiteX2" fmla="*/ 342900 w 342900"/>
                <a:gd name="connsiteY2" fmla="*/ 85725 h 85725"/>
                <a:gd name="connsiteX0" fmla="*/ 0 w 342900"/>
                <a:gd name="connsiteY0" fmla="*/ 0 h 85725"/>
                <a:gd name="connsiteX1" fmla="*/ 164307 w 342900"/>
                <a:gd name="connsiteY1" fmla="*/ 28575 h 85725"/>
                <a:gd name="connsiteX2" fmla="*/ 342900 w 342900"/>
                <a:gd name="connsiteY2" fmla="*/ 85725 h 85725"/>
                <a:gd name="connsiteX3" fmla="*/ 342900 w 342900"/>
                <a:gd name="connsiteY3" fmla="*/ 85725 h 85725"/>
                <a:gd name="connsiteX0" fmla="*/ 0 w 342900"/>
                <a:gd name="connsiteY0" fmla="*/ 15330 h 101055"/>
                <a:gd name="connsiteX1" fmla="*/ 164307 w 342900"/>
                <a:gd name="connsiteY1" fmla="*/ 43905 h 101055"/>
                <a:gd name="connsiteX2" fmla="*/ 342900 w 342900"/>
                <a:gd name="connsiteY2" fmla="*/ 101055 h 101055"/>
                <a:gd name="connsiteX3" fmla="*/ 342900 w 342900"/>
                <a:gd name="connsiteY3" fmla="*/ 101055 h 101055"/>
                <a:gd name="connsiteX0" fmla="*/ 0 w 342900"/>
                <a:gd name="connsiteY0" fmla="*/ 42634 h 128359"/>
                <a:gd name="connsiteX1" fmla="*/ 164307 w 342900"/>
                <a:gd name="connsiteY1" fmla="*/ 71209 h 128359"/>
                <a:gd name="connsiteX2" fmla="*/ 342900 w 342900"/>
                <a:gd name="connsiteY2" fmla="*/ 128359 h 128359"/>
                <a:gd name="connsiteX3" fmla="*/ 342900 w 342900"/>
                <a:gd name="connsiteY3" fmla="*/ 128359 h 128359"/>
                <a:gd name="connsiteX0" fmla="*/ 0 w 342900"/>
                <a:gd name="connsiteY0" fmla="*/ 42634 h 128359"/>
                <a:gd name="connsiteX1" fmla="*/ 164307 w 342900"/>
                <a:gd name="connsiteY1" fmla="*/ 71209 h 128359"/>
                <a:gd name="connsiteX2" fmla="*/ 342900 w 342900"/>
                <a:gd name="connsiteY2" fmla="*/ 128359 h 128359"/>
                <a:gd name="connsiteX3" fmla="*/ 342900 w 342900"/>
                <a:gd name="connsiteY3" fmla="*/ 128359 h 128359"/>
                <a:gd name="connsiteX0" fmla="*/ 0 w 342900"/>
                <a:gd name="connsiteY0" fmla="*/ 42634 h 128359"/>
                <a:gd name="connsiteX1" fmla="*/ 164307 w 342900"/>
                <a:gd name="connsiteY1" fmla="*/ 71209 h 128359"/>
                <a:gd name="connsiteX2" fmla="*/ 342900 w 342900"/>
                <a:gd name="connsiteY2" fmla="*/ 128359 h 128359"/>
                <a:gd name="connsiteX3" fmla="*/ 342900 w 342900"/>
                <a:gd name="connsiteY3" fmla="*/ 128359 h 12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128359">
                  <a:moveTo>
                    <a:pt x="0" y="42634"/>
                  </a:moveTo>
                  <a:cubicBezTo>
                    <a:pt x="40482" y="-20072"/>
                    <a:pt x="152400" y="-16104"/>
                    <a:pt x="164307" y="71209"/>
                  </a:cubicBezTo>
                  <a:cubicBezTo>
                    <a:pt x="197644" y="47396"/>
                    <a:pt x="300038" y="-19279"/>
                    <a:pt x="342900" y="128359"/>
                  </a:cubicBezTo>
                  <a:lnTo>
                    <a:pt x="342900" y="128359"/>
                  </a:lnTo>
                </a:path>
              </a:pathLst>
            </a:custGeom>
            <a:solidFill>
              <a:srgbClr val="AA451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03CF841C-F87D-77F8-6231-D7741FEF21C4}"/>
                </a:ext>
              </a:extLst>
            </p:cNvPr>
            <p:cNvSpPr/>
            <p:nvPr/>
          </p:nvSpPr>
          <p:spPr>
            <a:xfrm>
              <a:off x="5007769" y="4360041"/>
              <a:ext cx="73819" cy="42889"/>
            </a:xfrm>
            <a:custGeom>
              <a:avLst/>
              <a:gdLst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0 w 73819"/>
                <a:gd name="connsiteY0" fmla="*/ 41400 h 41400"/>
                <a:gd name="connsiteX1" fmla="*/ 73819 w 73819"/>
                <a:gd name="connsiteY1" fmla="*/ 5682 h 41400"/>
                <a:gd name="connsiteX2" fmla="*/ 73819 w 73819"/>
                <a:gd name="connsiteY2" fmla="*/ 5682 h 41400"/>
                <a:gd name="connsiteX0" fmla="*/ 0 w 73819"/>
                <a:gd name="connsiteY0" fmla="*/ 42889 h 42889"/>
                <a:gd name="connsiteX1" fmla="*/ 73819 w 73819"/>
                <a:gd name="connsiteY1" fmla="*/ 7171 h 42889"/>
                <a:gd name="connsiteX2" fmla="*/ 73819 w 73819"/>
                <a:gd name="connsiteY2" fmla="*/ 7171 h 4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19" h="42889">
                  <a:moveTo>
                    <a:pt x="0" y="42889"/>
                  </a:moveTo>
                  <a:cubicBezTo>
                    <a:pt x="17463" y="16696"/>
                    <a:pt x="49213" y="-14261"/>
                    <a:pt x="73819" y="7171"/>
                  </a:cubicBezTo>
                  <a:lnTo>
                    <a:pt x="73819" y="71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B6C402EF-9214-8CF7-CA5C-01BFE2552C53}"/>
                </a:ext>
              </a:extLst>
            </p:cNvPr>
            <p:cNvSpPr/>
            <p:nvPr/>
          </p:nvSpPr>
          <p:spPr>
            <a:xfrm>
              <a:off x="4933950" y="4295776"/>
              <a:ext cx="73819" cy="35718"/>
            </a:xfrm>
            <a:custGeom>
              <a:avLst/>
              <a:gdLst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19" h="35718">
                  <a:moveTo>
                    <a:pt x="0" y="35718"/>
                  </a:moveTo>
                  <a:cubicBezTo>
                    <a:pt x="19843" y="2381"/>
                    <a:pt x="49213" y="0"/>
                    <a:pt x="73819" y="0"/>
                  </a:cubicBezTo>
                  <a:lnTo>
                    <a:pt x="7381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82679A85-714A-886B-1DCE-207C9989CD4B}"/>
                </a:ext>
              </a:extLst>
            </p:cNvPr>
            <p:cNvSpPr/>
            <p:nvPr/>
          </p:nvSpPr>
          <p:spPr>
            <a:xfrm>
              <a:off x="4727970" y="4259108"/>
              <a:ext cx="52387" cy="28498"/>
            </a:xfrm>
            <a:custGeom>
              <a:avLst/>
              <a:gdLst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52387 w 126206"/>
                <a:gd name="connsiteY0" fmla="*/ 35718 h 35718"/>
                <a:gd name="connsiteX1" fmla="*/ 126206 w 126206"/>
                <a:gd name="connsiteY1" fmla="*/ 0 h 35718"/>
                <a:gd name="connsiteX2" fmla="*/ 0 w 126206"/>
                <a:gd name="connsiteY2" fmla="*/ 9525 h 35718"/>
                <a:gd name="connsiteX0" fmla="*/ 52387 w 52387"/>
                <a:gd name="connsiteY0" fmla="*/ 26193 h 26193"/>
                <a:gd name="connsiteX1" fmla="*/ 0 w 52387"/>
                <a:gd name="connsiteY1" fmla="*/ 0 h 26193"/>
                <a:gd name="connsiteX0" fmla="*/ 52387 w 52387"/>
                <a:gd name="connsiteY0" fmla="*/ 26193 h 27708"/>
                <a:gd name="connsiteX1" fmla="*/ 0 w 52387"/>
                <a:gd name="connsiteY1" fmla="*/ 0 h 27708"/>
                <a:gd name="connsiteX0" fmla="*/ 52387 w 52387"/>
                <a:gd name="connsiteY0" fmla="*/ 26193 h 28498"/>
                <a:gd name="connsiteX1" fmla="*/ 0 w 52387"/>
                <a:gd name="connsiteY1" fmla="*/ 0 h 28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" h="28498">
                  <a:moveTo>
                    <a:pt x="52387" y="26193"/>
                  </a:moveTo>
                  <a:cubicBezTo>
                    <a:pt x="25400" y="34130"/>
                    <a:pt x="10318" y="2063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47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185577"/>
            <a:ext cx="12192001" cy="5672423"/>
          </a:xfrm>
          <a:custGeom>
            <a:avLst/>
            <a:gdLst>
              <a:gd name="connsiteX0" fmla="*/ 0 w 12192001"/>
              <a:gd name="connsiteY0" fmla="*/ 0 h 5587757"/>
              <a:gd name="connsiteX1" fmla="*/ 12192001 w 12192001"/>
              <a:gd name="connsiteY1" fmla="*/ 0 h 5587757"/>
              <a:gd name="connsiteX2" fmla="*/ 12192001 w 12192001"/>
              <a:gd name="connsiteY2" fmla="*/ 5587757 h 5587757"/>
              <a:gd name="connsiteX3" fmla="*/ 0 w 12192001"/>
              <a:gd name="connsiteY3" fmla="*/ 5587757 h 5587757"/>
              <a:gd name="connsiteX4" fmla="*/ 0 w 12192001"/>
              <a:gd name="connsiteY4" fmla="*/ 0 h 5587757"/>
              <a:gd name="connsiteX0" fmla="*/ 0 w 12192001"/>
              <a:gd name="connsiteY0" fmla="*/ 84666 h 5672423"/>
              <a:gd name="connsiteX1" fmla="*/ 12192001 w 12192001"/>
              <a:gd name="connsiteY1" fmla="*/ 84666 h 5672423"/>
              <a:gd name="connsiteX2" fmla="*/ 12192001 w 12192001"/>
              <a:gd name="connsiteY2" fmla="*/ 5672423 h 5672423"/>
              <a:gd name="connsiteX3" fmla="*/ 0 w 12192001"/>
              <a:gd name="connsiteY3" fmla="*/ 5672423 h 5672423"/>
              <a:gd name="connsiteX4" fmla="*/ 0 w 12192001"/>
              <a:gd name="connsiteY4" fmla="*/ 84666 h 567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672423">
                <a:moveTo>
                  <a:pt x="0" y="84666"/>
                </a:moveTo>
                <a:cubicBezTo>
                  <a:pt x="4254500" y="-105834"/>
                  <a:pt x="8128001" y="84666"/>
                  <a:pt x="12192001" y="84666"/>
                </a:cubicBezTo>
                <a:lnTo>
                  <a:pt x="12192001" y="5672423"/>
                </a:lnTo>
                <a:lnTo>
                  <a:pt x="0" y="5672423"/>
                </a:lnTo>
                <a:lnTo>
                  <a:pt x="0" y="8466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6537871" y="4019263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40FD3E9F-9664-D239-398E-21C5E7C874AC}"/>
              </a:ext>
            </a:extLst>
          </p:cNvPr>
          <p:cNvSpPr/>
          <p:nvPr/>
        </p:nvSpPr>
        <p:spPr>
          <a:xfrm flipH="1">
            <a:off x="11704398" y="1223296"/>
            <a:ext cx="487792" cy="210517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A09199-6B92-EF50-49D2-C4EC6D44A7FA}"/>
              </a:ext>
            </a:extLst>
          </p:cNvPr>
          <p:cNvGrpSpPr/>
          <p:nvPr/>
        </p:nvGrpSpPr>
        <p:grpSpPr>
          <a:xfrm>
            <a:off x="-21192" y="-13477"/>
            <a:ext cx="1011811" cy="848705"/>
            <a:chOff x="-1057780" y="-85304"/>
            <a:chExt cx="8187089" cy="68673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0F9C83-2BCD-F9A0-5295-8A241099DD97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3DBAC36-F45F-82F6-7651-AE493BD8B693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69047E09-15AC-F2BA-90EE-8B90B9E61752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7AC352F8-E042-CCC2-8E93-2F6AB5D3DDD8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C217CAF4-28CD-901C-4984-F2EE1D0C2E60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B20DE5F-A896-09AE-E945-F58B73E3A59F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9B63F82-6E67-7650-4D70-338AF5C31B0A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9690021E-E3F7-AAF9-5DF5-9B2B4035869E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FAF5F6B4-650F-B247-F874-504622EF2AC3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22BCD0BF-99A6-ECD1-63E6-CDE6444A358C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35E49F1A-77E5-E480-F46F-831A3428D54F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E3760A99-6049-1CCF-B78B-14D08207AF85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70EDE23D-55A3-2EAB-8ED5-BB10595298DB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280663-1A32-BB26-A99E-C6987D818EF7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3937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55095403-4691-3D92-D0C4-893D2C7F2623}"/>
              </a:ext>
            </a:extLst>
          </p:cNvPr>
          <p:cNvSpPr/>
          <p:nvPr/>
        </p:nvSpPr>
        <p:spPr>
          <a:xfrm flipH="1">
            <a:off x="351849" y="3949253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5A03D781-4C78-8B22-D5F6-940CF7BEC791}"/>
              </a:ext>
            </a:extLst>
          </p:cNvPr>
          <p:cNvSpPr/>
          <p:nvPr/>
        </p:nvSpPr>
        <p:spPr>
          <a:xfrm>
            <a:off x="2759685" y="2177728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703D2F3-C94E-BC28-A319-64115C6166D4}"/>
              </a:ext>
            </a:extLst>
          </p:cNvPr>
          <p:cNvSpPr/>
          <p:nvPr/>
        </p:nvSpPr>
        <p:spPr>
          <a:xfrm>
            <a:off x="2912101" y="2934059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FD591DB4-C758-0287-90B5-92A4D5C749C0}"/>
              </a:ext>
            </a:extLst>
          </p:cNvPr>
          <p:cNvSpPr/>
          <p:nvPr/>
        </p:nvSpPr>
        <p:spPr>
          <a:xfrm rot="21056363">
            <a:off x="857544" y="2200293"/>
            <a:ext cx="1160113" cy="323925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75A9BD9B-38FB-CDDA-B327-D593DD345C07}"/>
              </a:ext>
            </a:extLst>
          </p:cNvPr>
          <p:cNvSpPr/>
          <p:nvPr/>
        </p:nvSpPr>
        <p:spPr>
          <a:xfrm>
            <a:off x="180276" y="816495"/>
            <a:ext cx="639194" cy="1039497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60220" h="2862580">
                <a:moveTo>
                  <a:pt x="347980" y="538480"/>
                </a:moveTo>
                <a:cubicBezTo>
                  <a:pt x="551180" y="521547"/>
                  <a:pt x="1082040" y="1634913"/>
                  <a:pt x="1198880" y="2438400"/>
                </a:cubicBezTo>
                <a:cubicBezTo>
                  <a:pt x="1258147" y="2103967"/>
                  <a:pt x="1020233" y="702733"/>
                  <a:pt x="1760220" y="0"/>
                </a:cubicBezTo>
                <a:cubicBezTo>
                  <a:pt x="1197187" y="1490134"/>
                  <a:pt x="1401233" y="2294467"/>
                  <a:pt x="1333500" y="2509521"/>
                </a:cubicBezTo>
                <a:cubicBezTo>
                  <a:pt x="1409700" y="2564554"/>
                  <a:pt x="1643380" y="2256368"/>
                  <a:pt x="1719580" y="2311401"/>
                </a:cubicBezTo>
                <a:lnTo>
                  <a:pt x="1427480" y="2819400"/>
                </a:lnTo>
                <a:lnTo>
                  <a:pt x="1018540" y="2862580"/>
                </a:lnTo>
                <a:cubicBezTo>
                  <a:pt x="752687" y="2539153"/>
                  <a:pt x="136313" y="1796627"/>
                  <a:pt x="0" y="1640840"/>
                </a:cubicBezTo>
                <a:cubicBezTo>
                  <a:pt x="293793" y="1682327"/>
                  <a:pt x="783167" y="2277533"/>
                  <a:pt x="1122680" y="2722880"/>
                </a:cubicBezTo>
                <a:cubicBezTo>
                  <a:pt x="892387" y="2297007"/>
                  <a:pt x="410633" y="1444413"/>
                  <a:pt x="347980" y="53848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9CC54BF5-2958-3145-39F5-B401AFE675AE}"/>
              </a:ext>
            </a:extLst>
          </p:cNvPr>
          <p:cNvSpPr/>
          <p:nvPr/>
        </p:nvSpPr>
        <p:spPr>
          <a:xfrm flipH="1">
            <a:off x="304912" y="1783507"/>
            <a:ext cx="608127" cy="249412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D6739C-5652-561C-CEAB-27FFEA9A8B4B}"/>
              </a:ext>
            </a:extLst>
          </p:cNvPr>
          <p:cNvGrpSpPr/>
          <p:nvPr/>
        </p:nvGrpSpPr>
        <p:grpSpPr>
          <a:xfrm>
            <a:off x="1412674" y="498379"/>
            <a:ext cx="6036494" cy="5120173"/>
            <a:chOff x="6345327" y="2493165"/>
            <a:chExt cx="4730921" cy="4012782"/>
          </a:xfrm>
        </p:grpSpPr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8F5E6580-EF13-1DB0-2815-10670794DC77}"/>
                </a:ext>
              </a:extLst>
            </p:cNvPr>
            <p:cNvSpPr/>
            <p:nvPr/>
          </p:nvSpPr>
          <p:spPr>
            <a:xfrm>
              <a:off x="6345327" y="6100062"/>
              <a:ext cx="979207" cy="360179"/>
            </a:xfrm>
            <a:custGeom>
              <a:avLst/>
              <a:gdLst>
                <a:gd name="connsiteX0" fmla="*/ 0 w 471488"/>
                <a:gd name="connsiteY0" fmla="*/ 0 h 157163"/>
                <a:gd name="connsiteX1" fmla="*/ 471488 w 471488"/>
                <a:gd name="connsiteY1" fmla="*/ 0 h 157163"/>
                <a:gd name="connsiteX2" fmla="*/ 471488 w 471488"/>
                <a:gd name="connsiteY2" fmla="*/ 157163 h 157163"/>
                <a:gd name="connsiteX3" fmla="*/ 0 w 471488"/>
                <a:gd name="connsiteY3" fmla="*/ 157163 h 157163"/>
                <a:gd name="connsiteX4" fmla="*/ 0 w 471488"/>
                <a:gd name="connsiteY4" fmla="*/ 0 h 157163"/>
                <a:gd name="connsiteX0" fmla="*/ 0 w 566738"/>
                <a:gd name="connsiteY0" fmla="*/ 0 h 157163"/>
                <a:gd name="connsiteX1" fmla="*/ 566738 w 566738"/>
                <a:gd name="connsiteY1" fmla="*/ 0 h 157163"/>
                <a:gd name="connsiteX2" fmla="*/ 566738 w 566738"/>
                <a:gd name="connsiteY2" fmla="*/ 157163 h 157163"/>
                <a:gd name="connsiteX3" fmla="*/ 95250 w 566738"/>
                <a:gd name="connsiteY3" fmla="*/ 157163 h 157163"/>
                <a:gd name="connsiteX4" fmla="*/ 0 w 566738"/>
                <a:gd name="connsiteY4" fmla="*/ 0 h 157163"/>
                <a:gd name="connsiteX0" fmla="*/ 15743 w 582481"/>
                <a:gd name="connsiteY0" fmla="*/ 0 h 157163"/>
                <a:gd name="connsiteX1" fmla="*/ 582481 w 582481"/>
                <a:gd name="connsiteY1" fmla="*/ 0 h 157163"/>
                <a:gd name="connsiteX2" fmla="*/ 582481 w 582481"/>
                <a:gd name="connsiteY2" fmla="*/ 157163 h 157163"/>
                <a:gd name="connsiteX3" fmla="*/ 110993 w 582481"/>
                <a:gd name="connsiteY3" fmla="*/ 157163 h 157163"/>
                <a:gd name="connsiteX4" fmla="*/ 15743 w 582481"/>
                <a:gd name="connsiteY4" fmla="*/ 0 h 157163"/>
                <a:gd name="connsiteX0" fmla="*/ 60592 w 627330"/>
                <a:gd name="connsiteY0" fmla="*/ 0 h 157163"/>
                <a:gd name="connsiteX1" fmla="*/ 627330 w 627330"/>
                <a:gd name="connsiteY1" fmla="*/ 0 h 157163"/>
                <a:gd name="connsiteX2" fmla="*/ 627330 w 627330"/>
                <a:gd name="connsiteY2" fmla="*/ 157163 h 157163"/>
                <a:gd name="connsiteX3" fmla="*/ 155842 w 627330"/>
                <a:gd name="connsiteY3" fmla="*/ 157163 h 157163"/>
                <a:gd name="connsiteX4" fmla="*/ 17731 w 627330"/>
                <a:gd name="connsiteY4" fmla="*/ 133350 h 157163"/>
                <a:gd name="connsiteX5" fmla="*/ 60592 w 627330"/>
                <a:gd name="connsiteY5" fmla="*/ 0 h 157163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174892 w 627330"/>
                <a:gd name="connsiteY3" fmla="*/ 228600 h 228600"/>
                <a:gd name="connsiteX4" fmla="*/ 17731 w 627330"/>
                <a:gd name="connsiteY4" fmla="*/ 133350 h 228600"/>
                <a:gd name="connsiteX5" fmla="*/ 60592 w 627330"/>
                <a:gd name="connsiteY5" fmla="*/ 0 h 228600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291574 w 627330"/>
                <a:gd name="connsiteY3" fmla="*/ 192880 h 228600"/>
                <a:gd name="connsiteX4" fmla="*/ 174892 w 627330"/>
                <a:gd name="connsiteY4" fmla="*/ 228600 h 228600"/>
                <a:gd name="connsiteX5" fmla="*/ 17731 w 627330"/>
                <a:gd name="connsiteY5" fmla="*/ 133350 h 228600"/>
                <a:gd name="connsiteX6" fmla="*/ 60592 w 627330"/>
                <a:gd name="connsiteY6" fmla="*/ 0 h 228600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453499 w 627330"/>
                <a:gd name="connsiteY3" fmla="*/ 157162 h 228600"/>
                <a:gd name="connsiteX4" fmla="*/ 291574 w 627330"/>
                <a:gd name="connsiteY4" fmla="*/ 192880 h 228600"/>
                <a:gd name="connsiteX5" fmla="*/ 174892 w 627330"/>
                <a:gd name="connsiteY5" fmla="*/ 228600 h 228600"/>
                <a:gd name="connsiteX6" fmla="*/ 17731 w 627330"/>
                <a:gd name="connsiteY6" fmla="*/ 133350 h 228600"/>
                <a:gd name="connsiteX7" fmla="*/ 60592 w 627330"/>
                <a:gd name="connsiteY7" fmla="*/ 0 h 228600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603518 w 627330"/>
                <a:gd name="connsiteY3" fmla="*/ 219074 h 228600"/>
                <a:gd name="connsiteX4" fmla="*/ 453499 w 627330"/>
                <a:gd name="connsiteY4" fmla="*/ 157162 h 228600"/>
                <a:gd name="connsiteX5" fmla="*/ 291574 w 627330"/>
                <a:gd name="connsiteY5" fmla="*/ 192880 h 228600"/>
                <a:gd name="connsiteX6" fmla="*/ 174892 w 627330"/>
                <a:gd name="connsiteY6" fmla="*/ 228600 h 228600"/>
                <a:gd name="connsiteX7" fmla="*/ 17731 w 627330"/>
                <a:gd name="connsiteY7" fmla="*/ 133350 h 228600"/>
                <a:gd name="connsiteX8" fmla="*/ 60592 w 627330"/>
                <a:gd name="connsiteY8" fmla="*/ 0 h 228600"/>
                <a:gd name="connsiteX0" fmla="*/ 60592 w 782111"/>
                <a:gd name="connsiteY0" fmla="*/ 0 h 228600"/>
                <a:gd name="connsiteX1" fmla="*/ 627330 w 782111"/>
                <a:gd name="connsiteY1" fmla="*/ 0 h 228600"/>
                <a:gd name="connsiteX2" fmla="*/ 782111 w 782111"/>
                <a:gd name="connsiteY2" fmla="*/ 195263 h 228600"/>
                <a:gd name="connsiteX3" fmla="*/ 603518 w 782111"/>
                <a:gd name="connsiteY3" fmla="*/ 219074 h 228600"/>
                <a:gd name="connsiteX4" fmla="*/ 453499 w 782111"/>
                <a:gd name="connsiteY4" fmla="*/ 157162 h 228600"/>
                <a:gd name="connsiteX5" fmla="*/ 291574 w 782111"/>
                <a:gd name="connsiteY5" fmla="*/ 192880 h 228600"/>
                <a:gd name="connsiteX6" fmla="*/ 174892 w 782111"/>
                <a:gd name="connsiteY6" fmla="*/ 228600 h 228600"/>
                <a:gd name="connsiteX7" fmla="*/ 17731 w 782111"/>
                <a:gd name="connsiteY7" fmla="*/ 133350 h 228600"/>
                <a:gd name="connsiteX8" fmla="*/ 60592 w 782111"/>
                <a:gd name="connsiteY8" fmla="*/ 0 h 228600"/>
                <a:gd name="connsiteX0" fmla="*/ 60592 w 829737"/>
                <a:gd name="connsiteY0" fmla="*/ 0 h 228600"/>
                <a:gd name="connsiteX1" fmla="*/ 627330 w 829737"/>
                <a:gd name="connsiteY1" fmla="*/ 0 h 228600"/>
                <a:gd name="connsiteX2" fmla="*/ 829737 w 829737"/>
                <a:gd name="connsiteY2" fmla="*/ 150018 h 228600"/>
                <a:gd name="connsiteX3" fmla="*/ 782111 w 829737"/>
                <a:gd name="connsiteY3" fmla="*/ 195263 h 228600"/>
                <a:gd name="connsiteX4" fmla="*/ 603518 w 829737"/>
                <a:gd name="connsiteY4" fmla="*/ 219074 h 228600"/>
                <a:gd name="connsiteX5" fmla="*/ 453499 w 829737"/>
                <a:gd name="connsiteY5" fmla="*/ 157162 h 228600"/>
                <a:gd name="connsiteX6" fmla="*/ 291574 w 829737"/>
                <a:gd name="connsiteY6" fmla="*/ 192880 h 228600"/>
                <a:gd name="connsiteX7" fmla="*/ 174892 w 829737"/>
                <a:gd name="connsiteY7" fmla="*/ 228600 h 228600"/>
                <a:gd name="connsiteX8" fmla="*/ 17731 w 829737"/>
                <a:gd name="connsiteY8" fmla="*/ 133350 h 228600"/>
                <a:gd name="connsiteX9" fmla="*/ 60592 w 829737"/>
                <a:gd name="connsiteY9" fmla="*/ 0 h 228600"/>
                <a:gd name="connsiteX0" fmla="*/ 60592 w 829737"/>
                <a:gd name="connsiteY0" fmla="*/ 0 h 228600"/>
                <a:gd name="connsiteX1" fmla="*/ 627330 w 829737"/>
                <a:gd name="connsiteY1" fmla="*/ 0 h 228600"/>
                <a:gd name="connsiteX2" fmla="*/ 805924 w 829737"/>
                <a:gd name="connsiteY2" fmla="*/ 85724 h 228600"/>
                <a:gd name="connsiteX3" fmla="*/ 829737 w 829737"/>
                <a:gd name="connsiteY3" fmla="*/ 150018 h 228600"/>
                <a:gd name="connsiteX4" fmla="*/ 782111 w 829737"/>
                <a:gd name="connsiteY4" fmla="*/ 195263 h 228600"/>
                <a:gd name="connsiteX5" fmla="*/ 603518 w 829737"/>
                <a:gd name="connsiteY5" fmla="*/ 219074 h 228600"/>
                <a:gd name="connsiteX6" fmla="*/ 453499 w 829737"/>
                <a:gd name="connsiteY6" fmla="*/ 157162 h 228600"/>
                <a:gd name="connsiteX7" fmla="*/ 291574 w 829737"/>
                <a:gd name="connsiteY7" fmla="*/ 192880 h 228600"/>
                <a:gd name="connsiteX8" fmla="*/ 174892 w 829737"/>
                <a:gd name="connsiteY8" fmla="*/ 228600 h 228600"/>
                <a:gd name="connsiteX9" fmla="*/ 17731 w 829737"/>
                <a:gd name="connsiteY9" fmla="*/ 133350 h 228600"/>
                <a:gd name="connsiteX10" fmla="*/ 60592 w 829737"/>
                <a:gd name="connsiteY10" fmla="*/ 0 h 228600"/>
                <a:gd name="connsiteX0" fmla="*/ 60592 w 829737"/>
                <a:gd name="connsiteY0" fmla="*/ 7144 h 235744"/>
                <a:gd name="connsiteX1" fmla="*/ 655905 w 829737"/>
                <a:gd name="connsiteY1" fmla="*/ 0 h 235744"/>
                <a:gd name="connsiteX2" fmla="*/ 805924 w 829737"/>
                <a:gd name="connsiteY2" fmla="*/ 92868 h 235744"/>
                <a:gd name="connsiteX3" fmla="*/ 829737 w 829737"/>
                <a:gd name="connsiteY3" fmla="*/ 157162 h 235744"/>
                <a:gd name="connsiteX4" fmla="*/ 782111 w 829737"/>
                <a:gd name="connsiteY4" fmla="*/ 202407 h 235744"/>
                <a:gd name="connsiteX5" fmla="*/ 603518 w 829737"/>
                <a:gd name="connsiteY5" fmla="*/ 226218 h 235744"/>
                <a:gd name="connsiteX6" fmla="*/ 453499 w 829737"/>
                <a:gd name="connsiteY6" fmla="*/ 164306 h 235744"/>
                <a:gd name="connsiteX7" fmla="*/ 291574 w 829737"/>
                <a:gd name="connsiteY7" fmla="*/ 200024 h 235744"/>
                <a:gd name="connsiteX8" fmla="*/ 174892 w 829737"/>
                <a:gd name="connsiteY8" fmla="*/ 235744 h 235744"/>
                <a:gd name="connsiteX9" fmla="*/ 17731 w 829737"/>
                <a:gd name="connsiteY9" fmla="*/ 140494 h 235744"/>
                <a:gd name="connsiteX10" fmla="*/ 60592 w 829737"/>
                <a:gd name="connsiteY10" fmla="*/ 7144 h 235744"/>
                <a:gd name="connsiteX0" fmla="*/ 60592 w 829737"/>
                <a:gd name="connsiteY0" fmla="*/ 26195 h 254795"/>
                <a:gd name="connsiteX1" fmla="*/ 513031 w 829737"/>
                <a:gd name="connsiteY1" fmla="*/ 0 h 254795"/>
                <a:gd name="connsiteX2" fmla="*/ 655905 w 829737"/>
                <a:gd name="connsiteY2" fmla="*/ 19051 h 254795"/>
                <a:gd name="connsiteX3" fmla="*/ 805924 w 829737"/>
                <a:gd name="connsiteY3" fmla="*/ 111919 h 254795"/>
                <a:gd name="connsiteX4" fmla="*/ 829737 w 829737"/>
                <a:gd name="connsiteY4" fmla="*/ 176213 h 254795"/>
                <a:gd name="connsiteX5" fmla="*/ 782111 w 829737"/>
                <a:gd name="connsiteY5" fmla="*/ 221458 h 254795"/>
                <a:gd name="connsiteX6" fmla="*/ 603518 w 829737"/>
                <a:gd name="connsiteY6" fmla="*/ 245269 h 254795"/>
                <a:gd name="connsiteX7" fmla="*/ 453499 w 829737"/>
                <a:gd name="connsiteY7" fmla="*/ 183357 h 254795"/>
                <a:gd name="connsiteX8" fmla="*/ 291574 w 829737"/>
                <a:gd name="connsiteY8" fmla="*/ 219075 h 254795"/>
                <a:gd name="connsiteX9" fmla="*/ 174892 w 829737"/>
                <a:gd name="connsiteY9" fmla="*/ 254795 h 254795"/>
                <a:gd name="connsiteX10" fmla="*/ 17731 w 829737"/>
                <a:gd name="connsiteY10" fmla="*/ 159545 h 254795"/>
                <a:gd name="connsiteX11" fmla="*/ 60592 w 829737"/>
                <a:gd name="connsiteY11" fmla="*/ 26195 h 254795"/>
                <a:gd name="connsiteX0" fmla="*/ 60592 w 829737"/>
                <a:gd name="connsiteY0" fmla="*/ 48143 h 276743"/>
                <a:gd name="connsiteX1" fmla="*/ 310624 w 829737"/>
                <a:gd name="connsiteY1" fmla="*/ 518 h 276743"/>
                <a:gd name="connsiteX2" fmla="*/ 513031 w 829737"/>
                <a:gd name="connsiteY2" fmla="*/ 21948 h 276743"/>
                <a:gd name="connsiteX3" fmla="*/ 655905 w 829737"/>
                <a:gd name="connsiteY3" fmla="*/ 40999 h 276743"/>
                <a:gd name="connsiteX4" fmla="*/ 805924 w 829737"/>
                <a:gd name="connsiteY4" fmla="*/ 133867 h 276743"/>
                <a:gd name="connsiteX5" fmla="*/ 829737 w 829737"/>
                <a:gd name="connsiteY5" fmla="*/ 198161 h 276743"/>
                <a:gd name="connsiteX6" fmla="*/ 782111 w 829737"/>
                <a:gd name="connsiteY6" fmla="*/ 243406 h 276743"/>
                <a:gd name="connsiteX7" fmla="*/ 603518 w 829737"/>
                <a:gd name="connsiteY7" fmla="*/ 267217 h 276743"/>
                <a:gd name="connsiteX8" fmla="*/ 453499 w 829737"/>
                <a:gd name="connsiteY8" fmla="*/ 205305 h 276743"/>
                <a:gd name="connsiteX9" fmla="*/ 291574 w 829737"/>
                <a:gd name="connsiteY9" fmla="*/ 241023 h 276743"/>
                <a:gd name="connsiteX10" fmla="*/ 174892 w 829737"/>
                <a:gd name="connsiteY10" fmla="*/ 276743 h 276743"/>
                <a:gd name="connsiteX11" fmla="*/ 17731 w 829737"/>
                <a:gd name="connsiteY11" fmla="*/ 181493 h 276743"/>
                <a:gd name="connsiteX12" fmla="*/ 60592 w 829737"/>
                <a:gd name="connsiteY12" fmla="*/ 48143 h 276743"/>
                <a:gd name="connsiteX0" fmla="*/ 60126 w 829271"/>
                <a:gd name="connsiteY0" fmla="*/ 48143 h 276743"/>
                <a:gd name="connsiteX1" fmla="*/ 310158 w 829271"/>
                <a:gd name="connsiteY1" fmla="*/ 518 h 276743"/>
                <a:gd name="connsiteX2" fmla="*/ 512565 w 829271"/>
                <a:gd name="connsiteY2" fmla="*/ 21948 h 276743"/>
                <a:gd name="connsiteX3" fmla="*/ 655439 w 829271"/>
                <a:gd name="connsiteY3" fmla="*/ 40999 h 276743"/>
                <a:gd name="connsiteX4" fmla="*/ 805458 w 829271"/>
                <a:gd name="connsiteY4" fmla="*/ 133867 h 276743"/>
                <a:gd name="connsiteX5" fmla="*/ 829271 w 829271"/>
                <a:gd name="connsiteY5" fmla="*/ 198161 h 276743"/>
                <a:gd name="connsiteX6" fmla="*/ 781645 w 829271"/>
                <a:gd name="connsiteY6" fmla="*/ 243406 h 276743"/>
                <a:gd name="connsiteX7" fmla="*/ 603052 w 829271"/>
                <a:gd name="connsiteY7" fmla="*/ 267217 h 276743"/>
                <a:gd name="connsiteX8" fmla="*/ 453033 w 829271"/>
                <a:gd name="connsiteY8" fmla="*/ 205305 h 276743"/>
                <a:gd name="connsiteX9" fmla="*/ 291108 w 829271"/>
                <a:gd name="connsiteY9" fmla="*/ 241023 h 276743"/>
                <a:gd name="connsiteX10" fmla="*/ 174426 w 829271"/>
                <a:gd name="connsiteY10" fmla="*/ 276743 h 276743"/>
                <a:gd name="connsiteX11" fmla="*/ 17265 w 829271"/>
                <a:gd name="connsiteY11" fmla="*/ 181493 h 276743"/>
                <a:gd name="connsiteX12" fmla="*/ 7740 w 829271"/>
                <a:gd name="connsiteY12" fmla="*/ 64812 h 276743"/>
                <a:gd name="connsiteX13" fmla="*/ 60126 w 829271"/>
                <a:gd name="connsiteY13" fmla="*/ 48143 h 276743"/>
                <a:gd name="connsiteX0" fmla="*/ 60126 w 829271"/>
                <a:gd name="connsiteY0" fmla="*/ 63863 h 292463"/>
                <a:gd name="connsiteX1" fmla="*/ 310158 w 829271"/>
                <a:gd name="connsiteY1" fmla="*/ 16238 h 292463"/>
                <a:gd name="connsiteX2" fmla="*/ 512565 w 829271"/>
                <a:gd name="connsiteY2" fmla="*/ 37668 h 292463"/>
                <a:gd name="connsiteX3" fmla="*/ 655439 w 829271"/>
                <a:gd name="connsiteY3" fmla="*/ 56719 h 292463"/>
                <a:gd name="connsiteX4" fmla="*/ 805458 w 829271"/>
                <a:gd name="connsiteY4" fmla="*/ 149587 h 292463"/>
                <a:gd name="connsiteX5" fmla="*/ 829271 w 829271"/>
                <a:gd name="connsiteY5" fmla="*/ 213881 h 292463"/>
                <a:gd name="connsiteX6" fmla="*/ 781645 w 829271"/>
                <a:gd name="connsiteY6" fmla="*/ 259126 h 292463"/>
                <a:gd name="connsiteX7" fmla="*/ 603052 w 829271"/>
                <a:gd name="connsiteY7" fmla="*/ 282937 h 292463"/>
                <a:gd name="connsiteX8" fmla="*/ 453033 w 829271"/>
                <a:gd name="connsiteY8" fmla="*/ 221025 h 292463"/>
                <a:gd name="connsiteX9" fmla="*/ 291108 w 829271"/>
                <a:gd name="connsiteY9" fmla="*/ 256743 h 292463"/>
                <a:gd name="connsiteX10" fmla="*/ 174426 w 829271"/>
                <a:gd name="connsiteY10" fmla="*/ 292463 h 292463"/>
                <a:gd name="connsiteX11" fmla="*/ 17265 w 829271"/>
                <a:gd name="connsiteY11" fmla="*/ 197213 h 292463"/>
                <a:gd name="connsiteX12" fmla="*/ 7740 w 829271"/>
                <a:gd name="connsiteY12" fmla="*/ 80532 h 292463"/>
                <a:gd name="connsiteX13" fmla="*/ 60126 w 829271"/>
                <a:gd name="connsiteY13" fmla="*/ 63863 h 292463"/>
                <a:gd name="connsiteX0" fmla="*/ 60126 w 829271"/>
                <a:gd name="connsiteY0" fmla="*/ 75250 h 303850"/>
                <a:gd name="connsiteX1" fmla="*/ 310158 w 829271"/>
                <a:gd name="connsiteY1" fmla="*/ 27625 h 303850"/>
                <a:gd name="connsiteX2" fmla="*/ 512565 w 829271"/>
                <a:gd name="connsiteY2" fmla="*/ 49055 h 303850"/>
                <a:gd name="connsiteX3" fmla="*/ 655439 w 829271"/>
                <a:gd name="connsiteY3" fmla="*/ 68106 h 303850"/>
                <a:gd name="connsiteX4" fmla="*/ 805458 w 829271"/>
                <a:gd name="connsiteY4" fmla="*/ 160974 h 303850"/>
                <a:gd name="connsiteX5" fmla="*/ 829271 w 829271"/>
                <a:gd name="connsiteY5" fmla="*/ 225268 h 303850"/>
                <a:gd name="connsiteX6" fmla="*/ 781645 w 829271"/>
                <a:gd name="connsiteY6" fmla="*/ 270513 h 303850"/>
                <a:gd name="connsiteX7" fmla="*/ 603052 w 829271"/>
                <a:gd name="connsiteY7" fmla="*/ 294324 h 303850"/>
                <a:gd name="connsiteX8" fmla="*/ 453033 w 829271"/>
                <a:gd name="connsiteY8" fmla="*/ 232412 h 303850"/>
                <a:gd name="connsiteX9" fmla="*/ 291108 w 829271"/>
                <a:gd name="connsiteY9" fmla="*/ 268130 h 303850"/>
                <a:gd name="connsiteX10" fmla="*/ 174426 w 829271"/>
                <a:gd name="connsiteY10" fmla="*/ 303850 h 303850"/>
                <a:gd name="connsiteX11" fmla="*/ 17265 w 829271"/>
                <a:gd name="connsiteY11" fmla="*/ 208600 h 303850"/>
                <a:gd name="connsiteX12" fmla="*/ 7740 w 829271"/>
                <a:gd name="connsiteY12" fmla="*/ 91919 h 303850"/>
                <a:gd name="connsiteX13" fmla="*/ 60126 w 829271"/>
                <a:gd name="connsiteY13" fmla="*/ 75250 h 303850"/>
                <a:gd name="connsiteX0" fmla="*/ 60126 w 829271"/>
                <a:gd name="connsiteY0" fmla="*/ 75250 h 303850"/>
                <a:gd name="connsiteX1" fmla="*/ 310158 w 829271"/>
                <a:gd name="connsiteY1" fmla="*/ 27625 h 303850"/>
                <a:gd name="connsiteX2" fmla="*/ 512565 w 829271"/>
                <a:gd name="connsiteY2" fmla="*/ 49055 h 303850"/>
                <a:gd name="connsiteX3" fmla="*/ 655439 w 829271"/>
                <a:gd name="connsiteY3" fmla="*/ 68106 h 303850"/>
                <a:gd name="connsiteX4" fmla="*/ 805458 w 829271"/>
                <a:gd name="connsiteY4" fmla="*/ 160974 h 303850"/>
                <a:gd name="connsiteX5" fmla="*/ 829271 w 829271"/>
                <a:gd name="connsiteY5" fmla="*/ 225268 h 303850"/>
                <a:gd name="connsiteX6" fmla="*/ 781645 w 829271"/>
                <a:gd name="connsiteY6" fmla="*/ 270513 h 303850"/>
                <a:gd name="connsiteX7" fmla="*/ 603052 w 829271"/>
                <a:gd name="connsiteY7" fmla="*/ 294324 h 303850"/>
                <a:gd name="connsiteX8" fmla="*/ 453033 w 829271"/>
                <a:gd name="connsiteY8" fmla="*/ 232412 h 303850"/>
                <a:gd name="connsiteX9" fmla="*/ 291108 w 829271"/>
                <a:gd name="connsiteY9" fmla="*/ 268130 h 303850"/>
                <a:gd name="connsiteX10" fmla="*/ 174426 w 829271"/>
                <a:gd name="connsiteY10" fmla="*/ 303850 h 303850"/>
                <a:gd name="connsiteX11" fmla="*/ 17265 w 829271"/>
                <a:gd name="connsiteY11" fmla="*/ 208600 h 303850"/>
                <a:gd name="connsiteX12" fmla="*/ 7740 w 829271"/>
                <a:gd name="connsiteY12" fmla="*/ 91919 h 303850"/>
                <a:gd name="connsiteX13" fmla="*/ 60126 w 829271"/>
                <a:gd name="connsiteY13" fmla="*/ 75250 h 303850"/>
                <a:gd name="connsiteX0" fmla="*/ 60126 w 829271"/>
                <a:gd name="connsiteY0" fmla="*/ 76992 h 305592"/>
                <a:gd name="connsiteX1" fmla="*/ 310158 w 829271"/>
                <a:gd name="connsiteY1" fmla="*/ 29367 h 305592"/>
                <a:gd name="connsiteX2" fmla="*/ 512565 w 829271"/>
                <a:gd name="connsiteY2" fmla="*/ 50797 h 305592"/>
                <a:gd name="connsiteX3" fmla="*/ 655439 w 829271"/>
                <a:gd name="connsiteY3" fmla="*/ 69848 h 305592"/>
                <a:gd name="connsiteX4" fmla="*/ 805458 w 829271"/>
                <a:gd name="connsiteY4" fmla="*/ 162716 h 305592"/>
                <a:gd name="connsiteX5" fmla="*/ 829271 w 829271"/>
                <a:gd name="connsiteY5" fmla="*/ 227010 h 305592"/>
                <a:gd name="connsiteX6" fmla="*/ 781645 w 829271"/>
                <a:gd name="connsiteY6" fmla="*/ 272255 h 305592"/>
                <a:gd name="connsiteX7" fmla="*/ 603052 w 829271"/>
                <a:gd name="connsiteY7" fmla="*/ 296066 h 305592"/>
                <a:gd name="connsiteX8" fmla="*/ 453033 w 829271"/>
                <a:gd name="connsiteY8" fmla="*/ 234154 h 305592"/>
                <a:gd name="connsiteX9" fmla="*/ 291108 w 829271"/>
                <a:gd name="connsiteY9" fmla="*/ 269872 h 305592"/>
                <a:gd name="connsiteX10" fmla="*/ 174426 w 829271"/>
                <a:gd name="connsiteY10" fmla="*/ 305592 h 305592"/>
                <a:gd name="connsiteX11" fmla="*/ 17265 w 829271"/>
                <a:gd name="connsiteY11" fmla="*/ 210342 h 305592"/>
                <a:gd name="connsiteX12" fmla="*/ 7740 w 829271"/>
                <a:gd name="connsiteY12" fmla="*/ 93661 h 305592"/>
                <a:gd name="connsiteX13" fmla="*/ 60126 w 829271"/>
                <a:gd name="connsiteY13" fmla="*/ 76992 h 305592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73245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73245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73245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58958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58958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36765"/>
                <a:gd name="connsiteY0" fmla="*/ 80389 h 308989"/>
                <a:gd name="connsiteX1" fmla="*/ 310158 w 836765"/>
                <a:gd name="connsiteY1" fmla="*/ 32764 h 308989"/>
                <a:gd name="connsiteX2" fmla="*/ 517328 w 836765"/>
                <a:gd name="connsiteY2" fmla="*/ 44669 h 308989"/>
                <a:gd name="connsiteX3" fmla="*/ 655439 w 836765"/>
                <a:gd name="connsiteY3" fmla="*/ 58958 h 308989"/>
                <a:gd name="connsiteX4" fmla="*/ 819746 w 836765"/>
                <a:gd name="connsiteY4" fmla="*/ 144682 h 308989"/>
                <a:gd name="connsiteX5" fmla="*/ 829271 w 836765"/>
                <a:gd name="connsiteY5" fmla="*/ 230407 h 308989"/>
                <a:gd name="connsiteX6" fmla="*/ 781645 w 836765"/>
                <a:gd name="connsiteY6" fmla="*/ 275652 h 308989"/>
                <a:gd name="connsiteX7" fmla="*/ 603052 w 836765"/>
                <a:gd name="connsiteY7" fmla="*/ 299463 h 308989"/>
                <a:gd name="connsiteX8" fmla="*/ 453033 w 836765"/>
                <a:gd name="connsiteY8" fmla="*/ 237551 h 308989"/>
                <a:gd name="connsiteX9" fmla="*/ 291108 w 836765"/>
                <a:gd name="connsiteY9" fmla="*/ 273269 h 308989"/>
                <a:gd name="connsiteX10" fmla="*/ 174426 w 836765"/>
                <a:gd name="connsiteY10" fmla="*/ 308989 h 308989"/>
                <a:gd name="connsiteX11" fmla="*/ 17265 w 836765"/>
                <a:gd name="connsiteY11" fmla="*/ 213739 h 308989"/>
                <a:gd name="connsiteX12" fmla="*/ 7740 w 836765"/>
                <a:gd name="connsiteY12" fmla="*/ 97058 h 308989"/>
                <a:gd name="connsiteX13" fmla="*/ 60126 w 836765"/>
                <a:gd name="connsiteY13" fmla="*/ 80389 h 308989"/>
                <a:gd name="connsiteX0" fmla="*/ 60126 w 925436"/>
                <a:gd name="connsiteY0" fmla="*/ 80389 h 308989"/>
                <a:gd name="connsiteX1" fmla="*/ 310158 w 925436"/>
                <a:gd name="connsiteY1" fmla="*/ 32764 h 308989"/>
                <a:gd name="connsiteX2" fmla="*/ 517328 w 925436"/>
                <a:gd name="connsiteY2" fmla="*/ 44669 h 308989"/>
                <a:gd name="connsiteX3" fmla="*/ 655439 w 925436"/>
                <a:gd name="connsiteY3" fmla="*/ 58958 h 308989"/>
                <a:gd name="connsiteX4" fmla="*/ 819746 w 925436"/>
                <a:gd name="connsiteY4" fmla="*/ 144682 h 308989"/>
                <a:gd name="connsiteX5" fmla="*/ 829271 w 925436"/>
                <a:gd name="connsiteY5" fmla="*/ 230407 h 308989"/>
                <a:gd name="connsiteX6" fmla="*/ 781645 w 925436"/>
                <a:gd name="connsiteY6" fmla="*/ 275652 h 308989"/>
                <a:gd name="connsiteX7" fmla="*/ 603052 w 925436"/>
                <a:gd name="connsiteY7" fmla="*/ 299463 h 308989"/>
                <a:gd name="connsiteX8" fmla="*/ 453033 w 925436"/>
                <a:gd name="connsiteY8" fmla="*/ 237551 h 308989"/>
                <a:gd name="connsiteX9" fmla="*/ 291108 w 925436"/>
                <a:gd name="connsiteY9" fmla="*/ 273269 h 308989"/>
                <a:gd name="connsiteX10" fmla="*/ 174426 w 925436"/>
                <a:gd name="connsiteY10" fmla="*/ 308989 h 308989"/>
                <a:gd name="connsiteX11" fmla="*/ 17265 w 925436"/>
                <a:gd name="connsiteY11" fmla="*/ 213739 h 308989"/>
                <a:gd name="connsiteX12" fmla="*/ 7740 w 925436"/>
                <a:gd name="connsiteY12" fmla="*/ 97058 h 308989"/>
                <a:gd name="connsiteX13" fmla="*/ 60126 w 925436"/>
                <a:gd name="connsiteY13" fmla="*/ 80389 h 308989"/>
                <a:gd name="connsiteX0" fmla="*/ 60126 w 932890"/>
                <a:gd name="connsiteY0" fmla="*/ 80389 h 308989"/>
                <a:gd name="connsiteX1" fmla="*/ 310158 w 932890"/>
                <a:gd name="connsiteY1" fmla="*/ 32764 h 308989"/>
                <a:gd name="connsiteX2" fmla="*/ 517328 w 932890"/>
                <a:gd name="connsiteY2" fmla="*/ 44669 h 308989"/>
                <a:gd name="connsiteX3" fmla="*/ 655439 w 932890"/>
                <a:gd name="connsiteY3" fmla="*/ 58958 h 308989"/>
                <a:gd name="connsiteX4" fmla="*/ 819746 w 932890"/>
                <a:gd name="connsiteY4" fmla="*/ 144682 h 308989"/>
                <a:gd name="connsiteX5" fmla="*/ 829271 w 932890"/>
                <a:gd name="connsiteY5" fmla="*/ 230407 h 308989"/>
                <a:gd name="connsiteX6" fmla="*/ 781645 w 932890"/>
                <a:gd name="connsiteY6" fmla="*/ 275652 h 308989"/>
                <a:gd name="connsiteX7" fmla="*/ 603052 w 932890"/>
                <a:gd name="connsiteY7" fmla="*/ 299463 h 308989"/>
                <a:gd name="connsiteX8" fmla="*/ 453033 w 932890"/>
                <a:gd name="connsiteY8" fmla="*/ 237551 h 308989"/>
                <a:gd name="connsiteX9" fmla="*/ 291108 w 932890"/>
                <a:gd name="connsiteY9" fmla="*/ 273269 h 308989"/>
                <a:gd name="connsiteX10" fmla="*/ 174426 w 932890"/>
                <a:gd name="connsiteY10" fmla="*/ 308989 h 308989"/>
                <a:gd name="connsiteX11" fmla="*/ 17265 w 932890"/>
                <a:gd name="connsiteY11" fmla="*/ 213739 h 308989"/>
                <a:gd name="connsiteX12" fmla="*/ 7740 w 932890"/>
                <a:gd name="connsiteY12" fmla="*/ 97058 h 308989"/>
                <a:gd name="connsiteX13" fmla="*/ 60126 w 932890"/>
                <a:gd name="connsiteY13" fmla="*/ 80389 h 308989"/>
                <a:gd name="connsiteX0" fmla="*/ 60126 w 932890"/>
                <a:gd name="connsiteY0" fmla="*/ 80389 h 308989"/>
                <a:gd name="connsiteX1" fmla="*/ 310158 w 932890"/>
                <a:gd name="connsiteY1" fmla="*/ 32764 h 308989"/>
                <a:gd name="connsiteX2" fmla="*/ 517328 w 932890"/>
                <a:gd name="connsiteY2" fmla="*/ 44669 h 308989"/>
                <a:gd name="connsiteX3" fmla="*/ 655439 w 932890"/>
                <a:gd name="connsiteY3" fmla="*/ 58958 h 308989"/>
                <a:gd name="connsiteX4" fmla="*/ 819746 w 932890"/>
                <a:gd name="connsiteY4" fmla="*/ 144682 h 308989"/>
                <a:gd name="connsiteX5" fmla="*/ 829271 w 932890"/>
                <a:gd name="connsiteY5" fmla="*/ 230407 h 308989"/>
                <a:gd name="connsiteX6" fmla="*/ 781645 w 932890"/>
                <a:gd name="connsiteY6" fmla="*/ 275652 h 308989"/>
                <a:gd name="connsiteX7" fmla="*/ 603052 w 932890"/>
                <a:gd name="connsiteY7" fmla="*/ 299463 h 308989"/>
                <a:gd name="connsiteX8" fmla="*/ 453033 w 932890"/>
                <a:gd name="connsiteY8" fmla="*/ 237551 h 308989"/>
                <a:gd name="connsiteX9" fmla="*/ 291108 w 932890"/>
                <a:gd name="connsiteY9" fmla="*/ 273269 h 308989"/>
                <a:gd name="connsiteX10" fmla="*/ 174426 w 932890"/>
                <a:gd name="connsiteY10" fmla="*/ 308989 h 308989"/>
                <a:gd name="connsiteX11" fmla="*/ 17265 w 932890"/>
                <a:gd name="connsiteY11" fmla="*/ 213739 h 308989"/>
                <a:gd name="connsiteX12" fmla="*/ 7740 w 932890"/>
                <a:gd name="connsiteY12" fmla="*/ 97058 h 308989"/>
                <a:gd name="connsiteX13" fmla="*/ 60126 w 932890"/>
                <a:gd name="connsiteY13" fmla="*/ 80389 h 308989"/>
                <a:gd name="connsiteX0" fmla="*/ 60126 w 932890"/>
                <a:gd name="connsiteY0" fmla="*/ 80389 h 308989"/>
                <a:gd name="connsiteX1" fmla="*/ 310158 w 932890"/>
                <a:gd name="connsiteY1" fmla="*/ 32764 h 308989"/>
                <a:gd name="connsiteX2" fmla="*/ 517328 w 932890"/>
                <a:gd name="connsiteY2" fmla="*/ 44669 h 308989"/>
                <a:gd name="connsiteX3" fmla="*/ 655439 w 932890"/>
                <a:gd name="connsiteY3" fmla="*/ 58958 h 308989"/>
                <a:gd name="connsiteX4" fmla="*/ 819746 w 932890"/>
                <a:gd name="connsiteY4" fmla="*/ 144682 h 308989"/>
                <a:gd name="connsiteX5" fmla="*/ 829271 w 932890"/>
                <a:gd name="connsiteY5" fmla="*/ 230407 h 308989"/>
                <a:gd name="connsiteX6" fmla="*/ 781645 w 932890"/>
                <a:gd name="connsiteY6" fmla="*/ 275652 h 308989"/>
                <a:gd name="connsiteX7" fmla="*/ 603052 w 932890"/>
                <a:gd name="connsiteY7" fmla="*/ 299463 h 308989"/>
                <a:gd name="connsiteX8" fmla="*/ 453033 w 932890"/>
                <a:gd name="connsiteY8" fmla="*/ 237551 h 308989"/>
                <a:gd name="connsiteX9" fmla="*/ 291108 w 932890"/>
                <a:gd name="connsiteY9" fmla="*/ 273269 h 308989"/>
                <a:gd name="connsiteX10" fmla="*/ 174426 w 932890"/>
                <a:gd name="connsiteY10" fmla="*/ 308989 h 308989"/>
                <a:gd name="connsiteX11" fmla="*/ 17265 w 932890"/>
                <a:gd name="connsiteY11" fmla="*/ 213739 h 308989"/>
                <a:gd name="connsiteX12" fmla="*/ 7740 w 932890"/>
                <a:gd name="connsiteY12" fmla="*/ 97058 h 308989"/>
                <a:gd name="connsiteX13" fmla="*/ 60126 w 932890"/>
                <a:gd name="connsiteY13" fmla="*/ 80389 h 308989"/>
                <a:gd name="connsiteX0" fmla="*/ 60126 w 932890"/>
                <a:gd name="connsiteY0" fmla="*/ 80389 h 347892"/>
                <a:gd name="connsiteX1" fmla="*/ 310158 w 932890"/>
                <a:gd name="connsiteY1" fmla="*/ 32764 h 347892"/>
                <a:gd name="connsiteX2" fmla="*/ 517328 w 932890"/>
                <a:gd name="connsiteY2" fmla="*/ 44669 h 347892"/>
                <a:gd name="connsiteX3" fmla="*/ 655439 w 932890"/>
                <a:gd name="connsiteY3" fmla="*/ 58958 h 347892"/>
                <a:gd name="connsiteX4" fmla="*/ 819746 w 932890"/>
                <a:gd name="connsiteY4" fmla="*/ 144682 h 347892"/>
                <a:gd name="connsiteX5" fmla="*/ 829271 w 932890"/>
                <a:gd name="connsiteY5" fmla="*/ 230407 h 347892"/>
                <a:gd name="connsiteX6" fmla="*/ 781645 w 932890"/>
                <a:gd name="connsiteY6" fmla="*/ 275652 h 347892"/>
                <a:gd name="connsiteX7" fmla="*/ 603052 w 932890"/>
                <a:gd name="connsiteY7" fmla="*/ 299463 h 347892"/>
                <a:gd name="connsiteX8" fmla="*/ 453033 w 932890"/>
                <a:gd name="connsiteY8" fmla="*/ 237551 h 347892"/>
                <a:gd name="connsiteX9" fmla="*/ 291108 w 932890"/>
                <a:gd name="connsiteY9" fmla="*/ 273269 h 347892"/>
                <a:gd name="connsiteX10" fmla="*/ 174426 w 932890"/>
                <a:gd name="connsiteY10" fmla="*/ 308989 h 347892"/>
                <a:gd name="connsiteX11" fmla="*/ 17265 w 932890"/>
                <a:gd name="connsiteY11" fmla="*/ 213739 h 347892"/>
                <a:gd name="connsiteX12" fmla="*/ 7740 w 932890"/>
                <a:gd name="connsiteY12" fmla="*/ 97058 h 347892"/>
                <a:gd name="connsiteX13" fmla="*/ 60126 w 932890"/>
                <a:gd name="connsiteY13" fmla="*/ 80389 h 347892"/>
                <a:gd name="connsiteX0" fmla="*/ 60126 w 932890"/>
                <a:gd name="connsiteY0" fmla="*/ 80389 h 355214"/>
                <a:gd name="connsiteX1" fmla="*/ 310158 w 932890"/>
                <a:gd name="connsiteY1" fmla="*/ 32764 h 355214"/>
                <a:gd name="connsiteX2" fmla="*/ 517328 w 932890"/>
                <a:gd name="connsiteY2" fmla="*/ 44669 h 355214"/>
                <a:gd name="connsiteX3" fmla="*/ 655439 w 932890"/>
                <a:gd name="connsiteY3" fmla="*/ 58958 h 355214"/>
                <a:gd name="connsiteX4" fmla="*/ 819746 w 932890"/>
                <a:gd name="connsiteY4" fmla="*/ 144682 h 355214"/>
                <a:gd name="connsiteX5" fmla="*/ 829271 w 932890"/>
                <a:gd name="connsiteY5" fmla="*/ 230407 h 355214"/>
                <a:gd name="connsiteX6" fmla="*/ 781645 w 932890"/>
                <a:gd name="connsiteY6" fmla="*/ 275652 h 355214"/>
                <a:gd name="connsiteX7" fmla="*/ 603052 w 932890"/>
                <a:gd name="connsiteY7" fmla="*/ 299463 h 355214"/>
                <a:gd name="connsiteX8" fmla="*/ 453033 w 932890"/>
                <a:gd name="connsiteY8" fmla="*/ 237551 h 355214"/>
                <a:gd name="connsiteX9" fmla="*/ 291108 w 932890"/>
                <a:gd name="connsiteY9" fmla="*/ 273269 h 355214"/>
                <a:gd name="connsiteX10" fmla="*/ 174426 w 932890"/>
                <a:gd name="connsiteY10" fmla="*/ 308989 h 355214"/>
                <a:gd name="connsiteX11" fmla="*/ 17265 w 932890"/>
                <a:gd name="connsiteY11" fmla="*/ 213739 h 355214"/>
                <a:gd name="connsiteX12" fmla="*/ 7740 w 932890"/>
                <a:gd name="connsiteY12" fmla="*/ 97058 h 355214"/>
                <a:gd name="connsiteX13" fmla="*/ 60126 w 932890"/>
                <a:gd name="connsiteY13" fmla="*/ 80389 h 355214"/>
                <a:gd name="connsiteX0" fmla="*/ 60126 w 932890"/>
                <a:gd name="connsiteY0" fmla="*/ 80389 h 343090"/>
                <a:gd name="connsiteX1" fmla="*/ 310158 w 932890"/>
                <a:gd name="connsiteY1" fmla="*/ 32764 h 343090"/>
                <a:gd name="connsiteX2" fmla="*/ 517328 w 932890"/>
                <a:gd name="connsiteY2" fmla="*/ 44669 h 343090"/>
                <a:gd name="connsiteX3" fmla="*/ 655439 w 932890"/>
                <a:gd name="connsiteY3" fmla="*/ 58958 h 343090"/>
                <a:gd name="connsiteX4" fmla="*/ 819746 w 932890"/>
                <a:gd name="connsiteY4" fmla="*/ 144682 h 343090"/>
                <a:gd name="connsiteX5" fmla="*/ 829271 w 932890"/>
                <a:gd name="connsiteY5" fmla="*/ 230407 h 343090"/>
                <a:gd name="connsiteX6" fmla="*/ 781645 w 932890"/>
                <a:gd name="connsiteY6" fmla="*/ 275652 h 343090"/>
                <a:gd name="connsiteX7" fmla="*/ 603052 w 932890"/>
                <a:gd name="connsiteY7" fmla="*/ 299463 h 343090"/>
                <a:gd name="connsiteX8" fmla="*/ 453033 w 932890"/>
                <a:gd name="connsiteY8" fmla="*/ 237551 h 343090"/>
                <a:gd name="connsiteX9" fmla="*/ 291108 w 932890"/>
                <a:gd name="connsiteY9" fmla="*/ 273269 h 343090"/>
                <a:gd name="connsiteX10" fmla="*/ 174426 w 932890"/>
                <a:gd name="connsiteY10" fmla="*/ 308989 h 343090"/>
                <a:gd name="connsiteX11" fmla="*/ 17265 w 932890"/>
                <a:gd name="connsiteY11" fmla="*/ 213739 h 343090"/>
                <a:gd name="connsiteX12" fmla="*/ 7740 w 932890"/>
                <a:gd name="connsiteY12" fmla="*/ 97058 h 343090"/>
                <a:gd name="connsiteX13" fmla="*/ 60126 w 932890"/>
                <a:gd name="connsiteY13" fmla="*/ 80389 h 343090"/>
                <a:gd name="connsiteX0" fmla="*/ 60126 w 932890"/>
                <a:gd name="connsiteY0" fmla="*/ 80389 h 343090"/>
                <a:gd name="connsiteX1" fmla="*/ 310158 w 932890"/>
                <a:gd name="connsiteY1" fmla="*/ 32764 h 343090"/>
                <a:gd name="connsiteX2" fmla="*/ 517328 w 932890"/>
                <a:gd name="connsiteY2" fmla="*/ 44669 h 343090"/>
                <a:gd name="connsiteX3" fmla="*/ 655439 w 932890"/>
                <a:gd name="connsiteY3" fmla="*/ 58958 h 343090"/>
                <a:gd name="connsiteX4" fmla="*/ 819746 w 932890"/>
                <a:gd name="connsiteY4" fmla="*/ 144682 h 343090"/>
                <a:gd name="connsiteX5" fmla="*/ 829271 w 932890"/>
                <a:gd name="connsiteY5" fmla="*/ 230407 h 343090"/>
                <a:gd name="connsiteX6" fmla="*/ 781645 w 932890"/>
                <a:gd name="connsiteY6" fmla="*/ 275652 h 343090"/>
                <a:gd name="connsiteX7" fmla="*/ 603052 w 932890"/>
                <a:gd name="connsiteY7" fmla="*/ 299463 h 343090"/>
                <a:gd name="connsiteX8" fmla="*/ 453033 w 932890"/>
                <a:gd name="connsiteY8" fmla="*/ 237551 h 343090"/>
                <a:gd name="connsiteX9" fmla="*/ 291108 w 932890"/>
                <a:gd name="connsiteY9" fmla="*/ 273269 h 343090"/>
                <a:gd name="connsiteX10" fmla="*/ 174426 w 932890"/>
                <a:gd name="connsiteY10" fmla="*/ 308989 h 343090"/>
                <a:gd name="connsiteX11" fmla="*/ 17265 w 932890"/>
                <a:gd name="connsiteY11" fmla="*/ 213739 h 343090"/>
                <a:gd name="connsiteX12" fmla="*/ 7740 w 932890"/>
                <a:gd name="connsiteY12" fmla="*/ 97058 h 343090"/>
                <a:gd name="connsiteX13" fmla="*/ 60126 w 932890"/>
                <a:gd name="connsiteY13" fmla="*/ 80389 h 343090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106443 w 979207"/>
                <a:gd name="connsiteY0" fmla="*/ 80389 h 352716"/>
                <a:gd name="connsiteX1" fmla="*/ 356475 w 979207"/>
                <a:gd name="connsiteY1" fmla="*/ 32764 h 352716"/>
                <a:gd name="connsiteX2" fmla="*/ 563645 w 979207"/>
                <a:gd name="connsiteY2" fmla="*/ 44669 h 352716"/>
                <a:gd name="connsiteX3" fmla="*/ 701756 w 979207"/>
                <a:gd name="connsiteY3" fmla="*/ 58958 h 352716"/>
                <a:gd name="connsiteX4" fmla="*/ 866063 w 979207"/>
                <a:gd name="connsiteY4" fmla="*/ 144682 h 352716"/>
                <a:gd name="connsiteX5" fmla="*/ 875588 w 979207"/>
                <a:gd name="connsiteY5" fmla="*/ 230407 h 352716"/>
                <a:gd name="connsiteX6" fmla="*/ 827962 w 979207"/>
                <a:gd name="connsiteY6" fmla="*/ 275652 h 352716"/>
                <a:gd name="connsiteX7" fmla="*/ 649369 w 979207"/>
                <a:gd name="connsiteY7" fmla="*/ 299463 h 352716"/>
                <a:gd name="connsiteX8" fmla="*/ 499350 w 979207"/>
                <a:gd name="connsiteY8" fmla="*/ 237551 h 352716"/>
                <a:gd name="connsiteX9" fmla="*/ 337425 w 979207"/>
                <a:gd name="connsiteY9" fmla="*/ 273269 h 352716"/>
                <a:gd name="connsiteX10" fmla="*/ 220743 w 979207"/>
                <a:gd name="connsiteY10" fmla="*/ 308989 h 352716"/>
                <a:gd name="connsiteX11" fmla="*/ 63582 w 979207"/>
                <a:gd name="connsiteY11" fmla="*/ 213739 h 352716"/>
                <a:gd name="connsiteX12" fmla="*/ 54057 w 979207"/>
                <a:gd name="connsiteY12" fmla="*/ 97058 h 352716"/>
                <a:gd name="connsiteX13" fmla="*/ 106443 w 979207"/>
                <a:gd name="connsiteY13" fmla="*/ 80389 h 352716"/>
                <a:gd name="connsiteX0" fmla="*/ 106443 w 979207"/>
                <a:gd name="connsiteY0" fmla="*/ 80389 h 352716"/>
                <a:gd name="connsiteX1" fmla="*/ 356475 w 979207"/>
                <a:gd name="connsiteY1" fmla="*/ 32764 h 352716"/>
                <a:gd name="connsiteX2" fmla="*/ 563645 w 979207"/>
                <a:gd name="connsiteY2" fmla="*/ 44669 h 352716"/>
                <a:gd name="connsiteX3" fmla="*/ 701756 w 979207"/>
                <a:gd name="connsiteY3" fmla="*/ 58958 h 352716"/>
                <a:gd name="connsiteX4" fmla="*/ 866063 w 979207"/>
                <a:gd name="connsiteY4" fmla="*/ 144682 h 352716"/>
                <a:gd name="connsiteX5" fmla="*/ 875588 w 979207"/>
                <a:gd name="connsiteY5" fmla="*/ 230407 h 352716"/>
                <a:gd name="connsiteX6" fmla="*/ 827962 w 979207"/>
                <a:gd name="connsiteY6" fmla="*/ 275652 h 352716"/>
                <a:gd name="connsiteX7" fmla="*/ 649369 w 979207"/>
                <a:gd name="connsiteY7" fmla="*/ 299463 h 352716"/>
                <a:gd name="connsiteX8" fmla="*/ 499350 w 979207"/>
                <a:gd name="connsiteY8" fmla="*/ 237551 h 352716"/>
                <a:gd name="connsiteX9" fmla="*/ 337425 w 979207"/>
                <a:gd name="connsiteY9" fmla="*/ 273269 h 352716"/>
                <a:gd name="connsiteX10" fmla="*/ 220743 w 979207"/>
                <a:gd name="connsiteY10" fmla="*/ 308989 h 352716"/>
                <a:gd name="connsiteX11" fmla="*/ 63582 w 979207"/>
                <a:gd name="connsiteY11" fmla="*/ 213739 h 352716"/>
                <a:gd name="connsiteX12" fmla="*/ 54057 w 979207"/>
                <a:gd name="connsiteY12" fmla="*/ 97058 h 352716"/>
                <a:gd name="connsiteX13" fmla="*/ 106443 w 979207"/>
                <a:gd name="connsiteY13" fmla="*/ 80389 h 352716"/>
                <a:gd name="connsiteX0" fmla="*/ 120731 w 979207"/>
                <a:gd name="connsiteY0" fmla="*/ 69306 h 353539"/>
                <a:gd name="connsiteX1" fmla="*/ 356475 w 979207"/>
                <a:gd name="connsiteY1" fmla="*/ 33587 h 353539"/>
                <a:gd name="connsiteX2" fmla="*/ 563645 w 979207"/>
                <a:gd name="connsiteY2" fmla="*/ 45492 h 353539"/>
                <a:gd name="connsiteX3" fmla="*/ 701756 w 979207"/>
                <a:gd name="connsiteY3" fmla="*/ 59781 h 353539"/>
                <a:gd name="connsiteX4" fmla="*/ 866063 w 979207"/>
                <a:gd name="connsiteY4" fmla="*/ 145505 h 353539"/>
                <a:gd name="connsiteX5" fmla="*/ 875588 w 979207"/>
                <a:gd name="connsiteY5" fmla="*/ 231230 h 353539"/>
                <a:gd name="connsiteX6" fmla="*/ 827962 w 979207"/>
                <a:gd name="connsiteY6" fmla="*/ 276475 h 353539"/>
                <a:gd name="connsiteX7" fmla="*/ 649369 w 979207"/>
                <a:gd name="connsiteY7" fmla="*/ 300286 h 353539"/>
                <a:gd name="connsiteX8" fmla="*/ 499350 w 979207"/>
                <a:gd name="connsiteY8" fmla="*/ 238374 h 353539"/>
                <a:gd name="connsiteX9" fmla="*/ 337425 w 979207"/>
                <a:gd name="connsiteY9" fmla="*/ 274092 h 353539"/>
                <a:gd name="connsiteX10" fmla="*/ 220743 w 979207"/>
                <a:gd name="connsiteY10" fmla="*/ 309812 h 353539"/>
                <a:gd name="connsiteX11" fmla="*/ 63582 w 979207"/>
                <a:gd name="connsiteY11" fmla="*/ 214562 h 353539"/>
                <a:gd name="connsiteX12" fmla="*/ 54057 w 979207"/>
                <a:gd name="connsiteY12" fmla="*/ 97881 h 353539"/>
                <a:gd name="connsiteX13" fmla="*/ 120731 w 979207"/>
                <a:gd name="connsiteY13" fmla="*/ 69306 h 353539"/>
                <a:gd name="connsiteX0" fmla="*/ 120731 w 979207"/>
                <a:gd name="connsiteY0" fmla="*/ 75946 h 360179"/>
                <a:gd name="connsiteX1" fmla="*/ 356475 w 979207"/>
                <a:gd name="connsiteY1" fmla="*/ 40227 h 360179"/>
                <a:gd name="connsiteX2" fmla="*/ 563645 w 979207"/>
                <a:gd name="connsiteY2" fmla="*/ 52132 h 360179"/>
                <a:gd name="connsiteX3" fmla="*/ 701756 w 979207"/>
                <a:gd name="connsiteY3" fmla="*/ 66421 h 360179"/>
                <a:gd name="connsiteX4" fmla="*/ 866063 w 979207"/>
                <a:gd name="connsiteY4" fmla="*/ 152145 h 360179"/>
                <a:gd name="connsiteX5" fmla="*/ 875588 w 979207"/>
                <a:gd name="connsiteY5" fmla="*/ 237870 h 360179"/>
                <a:gd name="connsiteX6" fmla="*/ 827962 w 979207"/>
                <a:gd name="connsiteY6" fmla="*/ 283115 h 360179"/>
                <a:gd name="connsiteX7" fmla="*/ 649369 w 979207"/>
                <a:gd name="connsiteY7" fmla="*/ 306926 h 360179"/>
                <a:gd name="connsiteX8" fmla="*/ 499350 w 979207"/>
                <a:gd name="connsiteY8" fmla="*/ 245014 h 360179"/>
                <a:gd name="connsiteX9" fmla="*/ 337425 w 979207"/>
                <a:gd name="connsiteY9" fmla="*/ 280732 h 360179"/>
                <a:gd name="connsiteX10" fmla="*/ 220743 w 979207"/>
                <a:gd name="connsiteY10" fmla="*/ 316452 h 360179"/>
                <a:gd name="connsiteX11" fmla="*/ 63582 w 979207"/>
                <a:gd name="connsiteY11" fmla="*/ 221202 h 360179"/>
                <a:gd name="connsiteX12" fmla="*/ 54057 w 979207"/>
                <a:gd name="connsiteY12" fmla="*/ 104521 h 360179"/>
                <a:gd name="connsiteX13" fmla="*/ 120731 w 979207"/>
                <a:gd name="connsiteY13" fmla="*/ 75946 h 360179"/>
                <a:gd name="connsiteX0" fmla="*/ 120731 w 979207"/>
                <a:gd name="connsiteY0" fmla="*/ 75946 h 360179"/>
                <a:gd name="connsiteX1" fmla="*/ 356475 w 979207"/>
                <a:gd name="connsiteY1" fmla="*/ 40227 h 360179"/>
                <a:gd name="connsiteX2" fmla="*/ 563645 w 979207"/>
                <a:gd name="connsiteY2" fmla="*/ 52132 h 360179"/>
                <a:gd name="connsiteX3" fmla="*/ 701756 w 979207"/>
                <a:gd name="connsiteY3" fmla="*/ 66421 h 360179"/>
                <a:gd name="connsiteX4" fmla="*/ 866063 w 979207"/>
                <a:gd name="connsiteY4" fmla="*/ 152145 h 360179"/>
                <a:gd name="connsiteX5" fmla="*/ 875588 w 979207"/>
                <a:gd name="connsiteY5" fmla="*/ 237870 h 360179"/>
                <a:gd name="connsiteX6" fmla="*/ 827962 w 979207"/>
                <a:gd name="connsiteY6" fmla="*/ 283115 h 360179"/>
                <a:gd name="connsiteX7" fmla="*/ 649369 w 979207"/>
                <a:gd name="connsiteY7" fmla="*/ 306926 h 360179"/>
                <a:gd name="connsiteX8" fmla="*/ 499350 w 979207"/>
                <a:gd name="connsiteY8" fmla="*/ 245014 h 360179"/>
                <a:gd name="connsiteX9" fmla="*/ 337425 w 979207"/>
                <a:gd name="connsiteY9" fmla="*/ 280732 h 360179"/>
                <a:gd name="connsiteX10" fmla="*/ 220743 w 979207"/>
                <a:gd name="connsiteY10" fmla="*/ 316452 h 360179"/>
                <a:gd name="connsiteX11" fmla="*/ 63582 w 979207"/>
                <a:gd name="connsiteY11" fmla="*/ 221202 h 360179"/>
                <a:gd name="connsiteX12" fmla="*/ 54057 w 979207"/>
                <a:gd name="connsiteY12" fmla="*/ 104521 h 360179"/>
                <a:gd name="connsiteX13" fmla="*/ 120731 w 979207"/>
                <a:gd name="connsiteY13" fmla="*/ 75946 h 360179"/>
                <a:gd name="connsiteX0" fmla="*/ 120731 w 979207"/>
                <a:gd name="connsiteY0" fmla="*/ 75946 h 360179"/>
                <a:gd name="connsiteX1" fmla="*/ 356475 w 979207"/>
                <a:gd name="connsiteY1" fmla="*/ 40227 h 360179"/>
                <a:gd name="connsiteX2" fmla="*/ 563645 w 979207"/>
                <a:gd name="connsiteY2" fmla="*/ 52132 h 360179"/>
                <a:gd name="connsiteX3" fmla="*/ 701756 w 979207"/>
                <a:gd name="connsiteY3" fmla="*/ 66421 h 360179"/>
                <a:gd name="connsiteX4" fmla="*/ 866063 w 979207"/>
                <a:gd name="connsiteY4" fmla="*/ 152145 h 360179"/>
                <a:gd name="connsiteX5" fmla="*/ 875588 w 979207"/>
                <a:gd name="connsiteY5" fmla="*/ 237870 h 360179"/>
                <a:gd name="connsiteX6" fmla="*/ 827962 w 979207"/>
                <a:gd name="connsiteY6" fmla="*/ 283115 h 360179"/>
                <a:gd name="connsiteX7" fmla="*/ 649369 w 979207"/>
                <a:gd name="connsiteY7" fmla="*/ 306926 h 360179"/>
                <a:gd name="connsiteX8" fmla="*/ 499350 w 979207"/>
                <a:gd name="connsiteY8" fmla="*/ 245014 h 360179"/>
                <a:gd name="connsiteX9" fmla="*/ 337425 w 979207"/>
                <a:gd name="connsiteY9" fmla="*/ 280732 h 360179"/>
                <a:gd name="connsiteX10" fmla="*/ 220743 w 979207"/>
                <a:gd name="connsiteY10" fmla="*/ 316452 h 360179"/>
                <a:gd name="connsiteX11" fmla="*/ 63582 w 979207"/>
                <a:gd name="connsiteY11" fmla="*/ 221202 h 360179"/>
                <a:gd name="connsiteX12" fmla="*/ 54057 w 979207"/>
                <a:gd name="connsiteY12" fmla="*/ 104521 h 360179"/>
                <a:gd name="connsiteX13" fmla="*/ 120731 w 979207"/>
                <a:gd name="connsiteY13" fmla="*/ 75946 h 360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9207" h="360179">
                  <a:moveTo>
                    <a:pt x="120731" y="75946"/>
                  </a:moveTo>
                  <a:cubicBezTo>
                    <a:pt x="224315" y="-51054"/>
                    <a:pt x="276306" y="13637"/>
                    <a:pt x="356475" y="40227"/>
                  </a:cubicBezTo>
                  <a:cubicBezTo>
                    <a:pt x="439024" y="-14145"/>
                    <a:pt x="487048" y="5699"/>
                    <a:pt x="563645" y="52132"/>
                  </a:cubicBezTo>
                  <a:cubicBezTo>
                    <a:pt x="597775" y="-21687"/>
                    <a:pt x="689056" y="18796"/>
                    <a:pt x="701756" y="66421"/>
                  </a:cubicBezTo>
                  <a:cubicBezTo>
                    <a:pt x="856934" y="17208"/>
                    <a:pt x="832329" y="127142"/>
                    <a:pt x="866063" y="152145"/>
                  </a:cubicBezTo>
                  <a:cubicBezTo>
                    <a:pt x="1099823" y="200961"/>
                    <a:pt x="903369" y="229932"/>
                    <a:pt x="875588" y="237870"/>
                  </a:cubicBezTo>
                  <a:cubicBezTo>
                    <a:pt x="993063" y="324389"/>
                    <a:pt x="848600" y="291846"/>
                    <a:pt x="827962" y="283115"/>
                  </a:cubicBezTo>
                  <a:cubicBezTo>
                    <a:pt x="793434" y="401781"/>
                    <a:pt x="664053" y="333119"/>
                    <a:pt x="649369" y="306926"/>
                  </a:cubicBezTo>
                  <a:cubicBezTo>
                    <a:pt x="587059" y="433132"/>
                    <a:pt x="499350" y="302957"/>
                    <a:pt x="499350" y="245014"/>
                  </a:cubicBezTo>
                  <a:cubicBezTo>
                    <a:pt x="461250" y="389476"/>
                    <a:pt x="362031" y="306529"/>
                    <a:pt x="337425" y="280732"/>
                  </a:cubicBezTo>
                  <a:cubicBezTo>
                    <a:pt x="334250" y="366458"/>
                    <a:pt x="252493" y="335501"/>
                    <a:pt x="220743" y="316452"/>
                  </a:cubicBezTo>
                  <a:cubicBezTo>
                    <a:pt x="73105" y="343440"/>
                    <a:pt x="79457" y="247396"/>
                    <a:pt x="63582" y="221202"/>
                  </a:cubicBezTo>
                  <a:cubicBezTo>
                    <a:pt x="-69769" y="119999"/>
                    <a:pt x="46913" y="126746"/>
                    <a:pt x="54057" y="104521"/>
                  </a:cubicBezTo>
                  <a:cubicBezTo>
                    <a:pt x="13576" y="-1047"/>
                    <a:pt x="90966" y="58880"/>
                    <a:pt x="120731" y="75946"/>
                  </a:cubicBezTo>
                  <a:close/>
                </a:path>
              </a:pathLst>
            </a:custGeom>
            <a:solidFill>
              <a:srgbClr val="AA451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F08D53C-B7B1-DE43-8619-2586862E3CD9}"/>
                </a:ext>
              </a:extLst>
            </p:cNvPr>
            <p:cNvSpPr/>
            <p:nvPr/>
          </p:nvSpPr>
          <p:spPr>
            <a:xfrm>
              <a:off x="6897065" y="6252181"/>
              <a:ext cx="73819" cy="42889"/>
            </a:xfrm>
            <a:custGeom>
              <a:avLst/>
              <a:gdLst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0 w 73819"/>
                <a:gd name="connsiteY0" fmla="*/ 41400 h 41400"/>
                <a:gd name="connsiteX1" fmla="*/ 73819 w 73819"/>
                <a:gd name="connsiteY1" fmla="*/ 5682 h 41400"/>
                <a:gd name="connsiteX2" fmla="*/ 73819 w 73819"/>
                <a:gd name="connsiteY2" fmla="*/ 5682 h 41400"/>
                <a:gd name="connsiteX0" fmla="*/ 0 w 73819"/>
                <a:gd name="connsiteY0" fmla="*/ 42889 h 42889"/>
                <a:gd name="connsiteX1" fmla="*/ 73819 w 73819"/>
                <a:gd name="connsiteY1" fmla="*/ 7171 h 42889"/>
                <a:gd name="connsiteX2" fmla="*/ 73819 w 73819"/>
                <a:gd name="connsiteY2" fmla="*/ 7171 h 4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19" h="42889">
                  <a:moveTo>
                    <a:pt x="0" y="42889"/>
                  </a:moveTo>
                  <a:cubicBezTo>
                    <a:pt x="17463" y="16696"/>
                    <a:pt x="49213" y="-14261"/>
                    <a:pt x="73819" y="7171"/>
                  </a:cubicBezTo>
                  <a:lnTo>
                    <a:pt x="73819" y="71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9BD944-0873-E3F6-FB3B-2D22920AE9EE}"/>
                </a:ext>
              </a:extLst>
            </p:cNvPr>
            <p:cNvSpPr/>
            <p:nvPr/>
          </p:nvSpPr>
          <p:spPr>
            <a:xfrm>
              <a:off x="6823246" y="6187916"/>
              <a:ext cx="73819" cy="35718"/>
            </a:xfrm>
            <a:custGeom>
              <a:avLst/>
              <a:gdLst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19" h="35718">
                  <a:moveTo>
                    <a:pt x="0" y="35718"/>
                  </a:moveTo>
                  <a:cubicBezTo>
                    <a:pt x="19843" y="2381"/>
                    <a:pt x="49213" y="0"/>
                    <a:pt x="73819" y="0"/>
                  </a:cubicBezTo>
                  <a:lnTo>
                    <a:pt x="7381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65489C-6CF5-D0D5-0184-9B22F2C0D6F4}"/>
                </a:ext>
              </a:extLst>
            </p:cNvPr>
            <p:cNvSpPr/>
            <p:nvPr/>
          </p:nvSpPr>
          <p:spPr>
            <a:xfrm>
              <a:off x="6641078" y="6151421"/>
              <a:ext cx="52387" cy="28498"/>
            </a:xfrm>
            <a:custGeom>
              <a:avLst/>
              <a:gdLst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52387 w 126206"/>
                <a:gd name="connsiteY0" fmla="*/ 35718 h 35718"/>
                <a:gd name="connsiteX1" fmla="*/ 126206 w 126206"/>
                <a:gd name="connsiteY1" fmla="*/ 0 h 35718"/>
                <a:gd name="connsiteX2" fmla="*/ 0 w 126206"/>
                <a:gd name="connsiteY2" fmla="*/ 9525 h 35718"/>
                <a:gd name="connsiteX0" fmla="*/ 52387 w 52387"/>
                <a:gd name="connsiteY0" fmla="*/ 26193 h 26193"/>
                <a:gd name="connsiteX1" fmla="*/ 0 w 52387"/>
                <a:gd name="connsiteY1" fmla="*/ 0 h 26193"/>
                <a:gd name="connsiteX0" fmla="*/ 52387 w 52387"/>
                <a:gd name="connsiteY0" fmla="*/ 26193 h 27708"/>
                <a:gd name="connsiteX1" fmla="*/ 0 w 52387"/>
                <a:gd name="connsiteY1" fmla="*/ 0 h 27708"/>
                <a:gd name="connsiteX0" fmla="*/ 52387 w 52387"/>
                <a:gd name="connsiteY0" fmla="*/ 26193 h 28498"/>
                <a:gd name="connsiteX1" fmla="*/ 0 w 52387"/>
                <a:gd name="connsiteY1" fmla="*/ 0 h 28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" h="28498">
                  <a:moveTo>
                    <a:pt x="52387" y="26193"/>
                  </a:moveTo>
                  <a:cubicBezTo>
                    <a:pt x="25400" y="34130"/>
                    <a:pt x="10318" y="2063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4093096-65AE-44A5-0800-C036B29DE459}"/>
                </a:ext>
              </a:extLst>
            </p:cNvPr>
            <p:cNvGrpSpPr/>
            <p:nvPr/>
          </p:nvGrpSpPr>
          <p:grpSpPr>
            <a:xfrm rot="392660">
              <a:off x="8376945" y="3878998"/>
              <a:ext cx="867315" cy="2211583"/>
              <a:chOff x="9480993" y="2793272"/>
              <a:chExt cx="1286320" cy="3280013"/>
            </a:xfrm>
          </p:grpSpPr>
          <p:sp>
            <p:nvSpPr>
              <p:cNvPr id="88" name="Rectangle 11">
                <a:extLst>
                  <a:ext uri="{FF2B5EF4-FFF2-40B4-BE49-F238E27FC236}">
                    <a16:creationId xmlns:a16="http://schemas.microsoft.com/office/drawing/2014/main" id="{F154DC14-2FD1-4FCC-1C0C-315C2328F93A}"/>
                  </a:ext>
                </a:extLst>
              </p:cNvPr>
              <p:cNvSpPr/>
              <p:nvPr/>
            </p:nvSpPr>
            <p:spPr>
              <a:xfrm rot="20655425">
                <a:off x="9480993" y="2793272"/>
                <a:ext cx="560325" cy="1247919"/>
              </a:xfrm>
              <a:custGeom>
                <a:avLst/>
                <a:gdLst>
                  <a:gd name="connsiteX0" fmla="*/ 0 w 333743"/>
                  <a:gd name="connsiteY0" fmla="*/ 0 h 825644"/>
                  <a:gd name="connsiteX1" fmla="*/ 333743 w 333743"/>
                  <a:gd name="connsiteY1" fmla="*/ 0 h 825644"/>
                  <a:gd name="connsiteX2" fmla="*/ 333743 w 333743"/>
                  <a:gd name="connsiteY2" fmla="*/ 825644 h 825644"/>
                  <a:gd name="connsiteX3" fmla="*/ 0 w 333743"/>
                  <a:gd name="connsiteY3" fmla="*/ 825644 h 825644"/>
                  <a:gd name="connsiteX4" fmla="*/ 0 w 333743"/>
                  <a:gd name="connsiteY4" fmla="*/ 0 h 825644"/>
                  <a:gd name="connsiteX0" fmla="*/ 0 w 511543"/>
                  <a:gd name="connsiteY0" fmla="*/ 0 h 1095519"/>
                  <a:gd name="connsiteX1" fmla="*/ 511543 w 511543"/>
                  <a:gd name="connsiteY1" fmla="*/ 269875 h 1095519"/>
                  <a:gd name="connsiteX2" fmla="*/ 511543 w 511543"/>
                  <a:gd name="connsiteY2" fmla="*/ 1095519 h 1095519"/>
                  <a:gd name="connsiteX3" fmla="*/ 177800 w 511543"/>
                  <a:gd name="connsiteY3" fmla="*/ 1095519 h 1095519"/>
                  <a:gd name="connsiteX4" fmla="*/ 0 w 511543"/>
                  <a:gd name="connsiteY4" fmla="*/ 0 h 1095519"/>
                  <a:gd name="connsiteX0" fmla="*/ 6171 w 517714"/>
                  <a:gd name="connsiteY0" fmla="*/ 0 h 1095519"/>
                  <a:gd name="connsiteX1" fmla="*/ 517714 w 517714"/>
                  <a:gd name="connsiteY1" fmla="*/ 269875 h 1095519"/>
                  <a:gd name="connsiteX2" fmla="*/ 517714 w 517714"/>
                  <a:gd name="connsiteY2" fmla="*/ 1095519 h 1095519"/>
                  <a:gd name="connsiteX3" fmla="*/ 183971 w 517714"/>
                  <a:gd name="connsiteY3" fmla="*/ 1095519 h 1095519"/>
                  <a:gd name="connsiteX4" fmla="*/ 6171 w 517714"/>
                  <a:gd name="connsiteY4" fmla="*/ 0 h 1095519"/>
                  <a:gd name="connsiteX0" fmla="*/ 4192 w 515735"/>
                  <a:gd name="connsiteY0" fmla="*/ 0 h 1222519"/>
                  <a:gd name="connsiteX1" fmla="*/ 515735 w 515735"/>
                  <a:gd name="connsiteY1" fmla="*/ 269875 h 1222519"/>
                  <a:gd name="connsiteX2" fmla="*/ 515735 w 515735"/>
                  <a:gd name="connsiteY2" fmla="*/ 1095519 h 1222519"/>
                  <a:gd name="connsiteX3" fmla="*/ 270892 w 515735"/>
                  <a:gd name="connsiteY3" fmla="*/ 1222519 h 1222519"/>
                  <a:gd name="connsiteX4" fmla="*/ 4192 w 515735"/>
                  <a:gd name="connsiteY4" fmla="*/ 0 h 1222519"/>
                  <a:gd name="connsiteX0" fmla="*/ 9840 w 521383"/>
                  <a:gd name="connsiteY0" fmla="*/ 0 h 1222519"/>
                  <a:gd name="connsiteX1" fmla="*/ 521383 w 521383"/>
                  <a:gd name="connsiteY1" fmla="*/ 269875 h 1222519"/>
                  <a:gd name="connsiteX2" fmla="*/ 521383 w 521383"/>
                  <a:gd name="connsiteY2" fmla="*/ 1095519 h 1222519"/>
                  <a:gd name="connsiteX3" fmla="*/ 276540 w 521383"/>
                  <a:gd name="connsiteY3" fmla="*/ 1222519 h 1222519"/>
                  <a:gd name="connsiteX4" fmla="*/ 9840 w 521383"/>
                  <a:gd name="connsiteY4" fmla="*/ 0 h 1222519"/>
                  <a:gd name="connsiteX0" fmla="*/ 8981 w 520524"/>
                  <a:gd name="connsiteY0" fmla="*/ 0 h 1222519"/>
                  <a:gd name="connsiteX1" fmla="*/ 520524 w 520524"/>
                  <a:gd name="connsiteY1" fmla="*/ 269875 h 1222519"/>
                  <a:gd name="connsiteX2" fmla="*/ 520524 w 520524"/>
                  <a:gd name="connsiteY2" fmla="*/ 1095519 h 1222519"/>
                  <a:gd name="connsiteX3" fmla="*/ 275681 w 520524"/>
                  <a:gd name="connsiteY3" fmla="*/ 1222519 h 1222519"/>
                  <a:gd name="connsiteX4" fmla="*/ 8981 w 520524"/>
                  <a:gd name="connsiteY4" fmla="*/ 0 h 1222519"/>
                  <a:gd name="connsiteX0" fmla="*/ 8981 w 545924"/>
                  <a:gd name="connsiteY0" fmla="*/ 0 h 1232044"/>
                  <a:gd name="connsiteX1" fmla="*/ 520524 w 545924"/>
                  <a:gd name="connsiteY1" fmla="*/ 269875 h 1232044"/>
                  <a:gd name="connsiteX2" fmla="*/ 545924 w 545924"/>
                  <a:gd name="connsiteY2" fmla="*/ 1232044 h 1232044"/>
                  <a:gd name="connsiteX3" fmla="*/ 275681 w 545924"/>
                  <a:gd name="connsiteY3" fmla="*/ 1222519 h 1232044"/>
                  <a:gd name="connsiteX4" fmla="*/ 8981 w 545924"/>
                  <a:gd name="connsiteY4" fmla="*/ 0 h 1232044"/>
                  <a:gd name="connsiteX0" fmla="*/ 8981 w 558624"/>
                  <a:gd name="connsiteY0" fmla="*/ 0 h 1232044"/>
                  <a:gd name="connsiteX1" fmla="*/ 558624 w 558624"/>
                  <a:gd name="connsiteY1" fmla="*/ 260350 h 1232044"/>
                  <a:gd name="connsiteX2" fmla="*/ 545924 w 558624"/>
                  <a:gd name="connsiteY2" fmla="*/ 1232044 h 1232044"/>
                  <a:gd name="connsiteX3" fmla="*/ 275681 w 558624"/>
                  <a:gd name="connsiteY3" fmla="*/ 1222519 h 1232044"/>
                  <a:gd name="connsiteX4" fmla="*/ 8981 w 558624"/>
                  <a:gd name="connsiteY4" fmla="*/ 0 h 1232044"/>
                  <a:gd name="connsiteX0" fmla="*/ 8981 w 558624"/>
                  <a:gd name="connsiteY0" fmla="*/ 0 h 1247919"/>
                  <a:gd name="connsiteX1" fmla="*/ 558624 w 558624"/>
                  <a:gd name="connsiteY1" fmla="*/ 260350 h 1247919"/>
                  <a:gd name="connsiteX2" fmla="*/ 545924 w 558624"/>
                  <a:gd name="connsiteY2" fmla="*/ 1232044 h 1247919"/>
                  <a:gd name="connsiteX3" fmla="*/ 275681 w 558624"/>
                  <a:gd name="connsiteY3" fmla="*/ 1247919 h 1247919"/>
                  <a:gd name="connsiteX4" fmla="*/ 8981 w 558624"/>
                  <a:gd name="connsiteY4" fmla="*/ 0 h 1247919"/>
                  <a:gd name="connsiteX0" fmla="*/ 8603 w 558246"/>
                  <a:gd name="connsiteY0" fmla="*/ 0 h 1247919"/>
                  <a:gd name="connsiteX1" fmla="*/ 558246 w 558246"/>
                  <a:gd name="connsiteY1" fmla="*/ 260350 h 1247919"/>
                  <a:gd name="connsiteX2" fmla="*/ 545546 w 558246"/>
                  <a:gd name="connsiteY2" fmla="*/ 1232044 h 1247919"/>
                  <a:gd name="connsiteX3" fmla="*/ 275303 w 558246"/>
                  <a:gd name="connsiteY3" fmla="*/ 1247919 h 1247919"/>
                  <a:gd name="connsiteX4" fmla="*/ 8603 w 558246"/>
                  <a:gd name="connsiteY4" fmla="*/ 0 h 1247919"/>
                  <a:gd name="connsiteX0" fmla="*/ 9391 w 559034"/>
                  <a:gd name="connsiteY0" fmla="*/ 0 h 1247919"/>
                  <a:gd name="connsiteX1" fmla="*/ 559034 w 559034"/>
                  <a:gd name="connsiteY1" fmla="*/ 260350 h 1247919"/>
                  <a:gd name="connsiteX2" fmla="*/ 546334 w 559034"/>
                  <a:gd name="connsiteY2" fmla="*/ 1232044 h 1247919"/>
                  <a:gd name="connsiteX3" fmla="*/ 276091 w 559034"/>
                  <a:gd name="connsiteY3" fmla="*/ 1247919 h 1247919"/>
                  <a:gd name="connsiteX4" fmla="*/ 9391 w 559034"/>
                  <a:gd name="connsiteY4" fmla="*/ 0 h 1247919"/>
                  <a:gd name="connsiteX0" fmla="*/ 0 w 549643"/>
                  <a:gd name="connsiteY0" fmla="*/ 0 h 1247919"/>
                  <a:gd name="connsiteX1" fmla="*/ 549643 w 549643"/>
                  <a:gd name="connsiteY1" fmla="*/ 260350 h 1247919"/>
                  <a:gd name="connsiteX2" fmla="*/ 536943 w 549643"/>
                  <a:gd name="connsiteY2" fmla="*/ 1232044 h 1247919"/>
                  <a:gd name="connsiteX3" fmla="*/ 266700 w 549643"/>
                  <a:gd name="connsiteY3" fmla="*/ 1247919 h 1247919"/>
                  <a:gd name="connsiteX4" fmla="*/ 0 w 549643"/>
                  <a:gd name="connsiteY4" fmla="*/ 0 h 1247919"/>
                  <a:gd name="connsiteX0" fmla="*/ 10975 w 560618"/>
                  <a:gd name="connsiteY0" fmla="*/ 0 h 1247919"/>
                  <a:gd name="connsiteX1" fmla="*/ 560618 w 560618"/>
                  <a:gd name="connsiteY1" fmla="*/ 260350 h 1247919"/>
                  <a:gd name="connsiteX2" fmla="*/ 547918 w 560618"/>
                  <a:gd name="connsiteY2" fmla="*/ 1232044 h 1247919"/>
                  <a:gd name="connsiteX3" fmla="*/ 277675 w 560618"/>
                  <a:gd name="connsiteY3" fmla="*/ 1247919 h 1247919"/>
                  <a:gd name="connsiteX4" fmla="*/ 10975 w 560618"/>
                  <a:gd name="connsiteY4" fmla="*/ 0 h 1247919"/>
                  <a:gd name="connsiteX0" fmla="*/ 10682 w 560325"/>
                  <a:gd name="connsiteY0" fmla="*/ 0 h 1247919"/>
                  <a:gd name="connsiteX1" fmla="*/ 560325 w 560325"/>
                  <a:gd name="connsiteY1" fmla="*/ 260350 h 1247919"/>
                  <a:gd name="connsiteX2" fmla="*/ 547625 w 560325"/>
                  <a:gd name="connsiteY2" fmla="*/ 1232044 h 1247919"/>
                  <a:gd name="connsiteX3" fmla="*/ 286907 w 560325"/>
                  <a:gd name="connsiteY3" fmla="*/ 1247919 h 1247919"/>
                  <a:gd name="connsiteX4" fmla="*/ 10682 w 560325"/>
                  <a:gd name="connsiteY4" fmla="*/ 0 h 124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325" h="1247919">
                    <a:moveTo>
                      <a:pt x="10682" y="0"/>
                    </a:moveTo>
                    <a:lnTo>
                      <a:pt x="560325" y="260350"/>
                    </a:lnTo>
                    <a:lnTo>
                      <a:pt x="547625" y="1232044"/>
                    </a:lnTo>
                    <a:lnTo>
                      <a:pt x="286907" y="1247919"/>
                    </a:lnTo>
                    <a:cubicBezTo>
                      <a:pt x="243515" y="1155796"/>
                      <a:pt x="-60226" y="939848"/>
                      <a:pt x="10682" y="0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Oval 12">
                <a:extLst>
                  <a:ext uri="{FF2B5EF4-FFF2-40B4-BE49-F238E27FC236}">
                    <a16:creationId xmlns:a16="http://schemas.microsoft.com/office/drawing/2014/main" id="{73080311-69A6-0357-54D9-679332F4AA62}"/>
                  </a:ext>
                </a:extLst>
              </p:cNvPr>
              <p:cNvSpPr/>
              <p:nvPr/>
            </p:nvSpPr>
            <p:spPr>
              <a:xfrm rot="20248284">
                <a:off x="9945419" y="3924312"/>
                <a:ext cx="339427" cy="426179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3">
                <a:extLst>
                  <a:ext uri="{FF2B5EF4-FFF2-40B4-BE49-F238E27FC236}">
                    <a16:creationId xmlns:a16="http://schemas.microsoft.com/office/drawing/2014/main" id="{B31A1D07-4F55-5296-2A25-531040D8730D}"/>
                  </a:ext>
                </a:extLst>
              </p:cNvPr>
              <p:cNvSpPr/>
              <p:nvPr/>
            </p:nvSpPr>
            <p:spPr>
              <a:xfrm rot="20740872">
                <a:off x="10244851" y="4247621"/>
                <a:ext cx="250163" cy="1522965"/>
              </a:xfrm>
              <a:custGeom>
                <a:avLst/>
                <a:gdLst>
                  <a:gd name="connsiteX0" fmla="*/ 0 w 205425"/>
                  <a:gd name="connsiteY0" fmla="*/ 0 h 1269426"/>
                  <a:gd name="connsiteX1" fmla="*/ 205425 w 205425"/>
                  <a:gd name="connsiteY1" fmla="*/ 0 h 1269426"/>
                  <a:gd name="connsiteX2" fmla="*/ 205425 w 205425"/>
                  <a:gd name="connsiteY2" fmla="*/ 1269426 h 1269426"/>
                  <a:gd name="connsiteX3" fmla="*/ 0 w 205425"/>
                  <a:gd name="connsiteY3" fmla="*/ 1269426 h 1269426"/>
                  <a:gd name="connsiteX4" fmla="*/ 0 w 205425"/>
                  <a:gd name="connsiteY4" fmla="*/ 0 h 1269426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376882"/>
                  <a:gd name="connsiteY0" fmla="*/ 0 h 1533445"/>
                  <a:gd name="connsiteX1" fmla="*/ 279661 w 376882"/>
                  <a:gd name="connsiteY1" fmla="*/ 0 h 1533445"/>
                  <a:gd name="connsiteX2" fmla="*/ 376882 w 376882"/>
                  <a:gd name="connsiteY2" fmla="*/ 1533445 h 1533445"/>
                  <a:gd name="connsiteX3" fmla="*/ 0 w 376882"/>
                  <a:gd name="connsiteY3" fmla="*/ 1367380 h 1533445"/>
                  <a:gd name="connsiteX4" fmla="*/ 74236 w 376882"/>
                  <a:gd name="connsiteY4" fmla="*/ 0 h 1533445"/>
                  <a:gd name="connsiteX0" fmla="*/ 74236 w 310895"/>
                  <a:gd name="connsiteY0" fmla="*/ 0 h 1367380"/>
                  <a:gd name="connsiteX1" fmla="*/ 279661 w 310895"/>
                  <a:gd name="connsiteY1" fmla="*/ 0 h 1367380"/>
                  <a:gd name="connsiteX2" fmla="*/ 310895 w 310895"/>
                  <a:gd name="connsiteY2" fmla="*/ 1289623 h 1367380"/>
                  <a:gd name="connsiteX3" fmla="*/ 0 w 310895"/>
                  <a:gd name="connsiteY3" fmla="*/ 1367380 h 1367380"/>
                  <a:gd name="connsiteX4" fmla="*/ 74236 w 310895"/>
                  <a:gd name="connsiteY4" fmla="*/ 0 h 1367380"/>
                  <a:gd name="connsiteX0" fmla="*/ 74236 w 311432"/>
                  <a:gd name="connsiteY0" fmla="*/ 0 h 1492922"/>
                  <a:gd name="connsiteX1" fmla="*/ 279661 w 311432"/>
                  <a:gd name="connsiteY1" fmla="*/ 0 h 1492922"/>
                  <a:gd name="connsiteX2" fmla="*/ 311432 w 311432"/>
                  <a:gd name="connsiteY2" fmla="*/ 1492922 h 1492922"/>
                  <a:gd name="connsiteX3" fmla="*/ 0 w 311432"/>
                  <a:gd name="connsiteY3" fmla="*/ 1367380 h 1492922"/>
                  <a:gd name="connsiteX4" fmla="*/ 74236 w 311432"/>
                  <a:gd name="connsiteY4" fmla="*/ 0 h 1492922"/>
                  <a:gd name="connsiteX0" fmla="*/ 12967 w 250163"/>
                  <a:gd name="connsiteY0" fmla="*/ 0 h 1492922"/>
                  <a:gd name="connsiteX1" fmla="*/ 218392 w 250163"/>
                  <a:gd name="connsiteY1" fmla="*/ 0 h 1492922"/>
                  <a:gd name="connsiteX2" fmla="*/ 250163 w 250163"/>
                  <a:gd name="connsiteY2" fmla="*/ 1492922 h 1492922"/>
                  <a:gd name="connsiteX3" fmla="*/ 0 w 250163"/>
                  <a:gd name="connsiteY3" fmla="*/ 1435447 h 1492922"/>
                  <a:gd name="connsiteX4" fmla="*/ 12967 w 250163"/>
                  <a:gd name="connsiteY4" fmla="*/ 0 h 1492922"/>
                  <a:gd name="connsiteX0" fmla="*/ 12967 w 250163"/>
                  <a:gd name="connsiteY0" fmla="*/ 0 h 1492922"/>
                  <a:gd name="connsiteX1" fmla="*/ 218392 w 250163"/>
                  <a:gd name="connsiteY1" fmla="*/ 0 h 1492922"/>
                  <a:gd name="connsiteX2" fmla="*/ 250163 w 250163"/>
                  <a:gd name="connsiteY2" fmla="*/ 1492922 h 1492922"/>
                  <a:gd name="connsiteX3" fmla="*/ 0 w 250163"/>
                  <a:gd name="connsiteY3" fmla="*/ 1435447 h 1492922"/>
                  <a:gd name="connsiteX4" fmla="*/ 12967 w 250163"/>
                  <a:gd name="connsiteY4" fmla="*/ 0 h 1492922"/>
                  <a:gd name="connsiteX0" fmla="*/ 12967 w 250163"/>
                  <a:gd name="connsiteY0" fmla="*/ 0 h 1492922"/>
                  <a:gd name="connsiteX1" fmla="*/ 218392 w 250163"/>
                  <a:gd name="connsiteY1" fmla="*/ 0 h 1492922"/>
                  <a:gd name="connsiteX2" fmla="*/ 250163 w 250163"/>
                  <a:gd name="connsiteY2" fmla="*/ 1492922 h 1492922"/>
                  <a:gd name="connsiteX3" fmla="*/ 0 w 250163"/>
                  <a:gd name="connsiteY3" fmla="*/ 1435447 h 1492922"/>
                  <a:gd name="connsiteX4" fmla="*/ 12967 w 250163"/>
                  <a:gd name="connsiteY4" fmla="*/ 0 h 1492922"/>
                  <a:gd name="connsiteX0" fmla="*/ 12967 w 250163"/>
                  <a:gd name="connsiteY0" fmla="*/ 30043 h 1522965"/>
                  <a:gd name="connsiteX1" fmla="*/ 216230 w 250163"/>
                  <a:gd name="connsiteY1" fmla="*/ 0 h 1522965"/>
                  <a:gd name="connsiteX2" fmla="*/ 250163 w 250163"/>
                  <a:gd name="connsiteY2" fmla="*/ 1522965 h 1522965"/>
                  <a:gd name="connsiteX3" fmla="*/ 0 w 250163"/>
                  <a:gd name="connsiteY3" fmla="*/ 1465490 h 1522965"/>
                  <a:gd name="connsiteX4" fmla="*/ 12967 w 250163"/>
                  <a:gd name="connsiteY4" fmla="*/ 30043 h 1522965"/>
                  <a:gd name="connsiteX0" fmla="*/ 13113 w 250163"/>
                  <a:gd name="connsiteY0" fmla="*/ 589 h 1522965"/>
                  <a:gd name="connsiteX1" fmla="*/ 216230 w 250163"/>
                  <a:gd name="connsiteY1" fmla="*/ 0 h 1522965"/>
                  <a:gd name="connsiteX2" fmla="*/ 250163 w 250163"/>
                  <a:gd name="connsiteY2" fmla="*/ 1522965 h 1522965"/>
                  <a:gd name="connsiteX3" fmla="*/ 0 w 250163"/>
                  <a:gd name="connsiteY3" fmla="*/ 1465490 h 1522965"/>
                  <a:gd name="connsiteX4" fmla="*/ 13113 w 250163"/>
                  <a:gd name="connsiteY4" fmla="*/ 589 h 152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163" h="1522965">
                    <a:moveTo>
                      <a:pt x="13113" y="589"/>
                    </a:moveTo>
                    <a:lnTo>
                      <a:pt x="216230" y="0"/>
                    </a:lnTo>
                    <a:cubicBezTo>
                      <a:pt x="226820" y="497641"/>
                      <a:pt x="187748" y="1228364"/>
                      <a:pt x="250163" y="1522965"/>
                    </a:cubicBezTo>
                    <a:lnTo>
                      <a:pt x="0" y="1465490"/>
                    </a:lnTo>
                    <a:cubicBezTo>
                      <a:pt x="140433" y="1021435"/>
                      <a:pt x="72520" y="390258"/>
                      <a:pt x="13113" y="589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4">
                <a:extLst>
                  <a:ext uri="{FF2B5EF4-FFF2-40B4-BE49-F238E27FC236}">
                    <a16:creationId xmlns:a16="http://schemas.microsoft.com/office/drawing/2014/main" id="{206E875C-071B-E388-FDB8-E745FA939F36}"/>
                  </a:ext>
                </a:extLst>
              </p:cNvPr>
              <p:cNvSpPr/>
              <p:nvPr/>
            </p:nvSpPr>
            <p:spPr>
              <a:xfrm>
                <a:off x="9636539" y="5671375"/>
                <a:ext cx="1130774" cy="401910"/>
              </a:xfrm>
              <a:custGeom>
                <a:avLst/>
                <a:gdLst>
                  <a:gd name="connsiteX0" fmla="*/ 0 w 313002"/>
                  <a:gd name="connsiteY0" fmla="*/ 0 h 134300"/>
                  <a:gd name="connsiteX1" fmla="*/ 313002 w 313002"/>
                  <a:gd name="connsiteY1" fmla="*/ 0 h 134300"/>
                  <a:gd name="connsiteX2" fmla="*/ 313002 w 313002"/>
                  <a:gd name="connsiteY2" fmla="*/ 134300 h 134300"/>
                  <a:gd name="connsiteX3" fmla="*/ 0 w 313002"/>
                  <a:gd name="connsiteY3" fmla="*/ 134300 h 134300"/>
                  <a:gd name="connsiteX4" fmla="*/ 0 w 313002"/>
                  <a:gd name="connsiteY4" fmla="*/ 0 h 134300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84540"/>
                  <a:gd name="connsiteY0" fmla="*/ 0 h 305750"/>
                  <a:gd name="connsiteX1" fmla="*/ 1179777 w 1184540"/>
                  <a:gd name="connsiteY1" fmla="*/ 0 h 305750"/>
                  <a:gd name="connsiteX2" fmla="*/ 1184540 w 1184540"/>
                  <a:gd name="connsiteY2" fmla="*/ 305750 h 305750"/>
                  <a:gd name="connsiteX3" fmla="*/ 0 w 1184540"/>
                  <a:gd name="connsiteY3" fmla="*/ 253363 h 305750"/>
                  <a:gd name="connsiteX4" fmla="*/ 866775 w 1184540"/>
                  <a:gd name="connsiteY4" fmla="*/ 0 h 305750"/>
                  <a:gd name="connsiteX0" fmla="*/ 866775 w 1206270"/>
                  <a:gd name="connsiteY0" fmla="*/ 0 h 305750"/>
                  <a:gd name="connsiteX1" fmla="*/ 1179777 w 1206270"/>
                  <a:gd name="connsiteY1" fmla="*/ 0 h 305750"/>
                  <a:gd name="connsiteX2" fmla="*/ 1184540 w 1206270"/>
                  <a:gd name="connsiteY2" fmla="*/ 305750 h 305750"/>
                  <a:gd name="connsiteX3" fmla="*/ 0 w 1206270"/>
                  <a:gd name="connsiteY3" fmla="*/ 253363 h 305750"/>
                  <a:gd name="connsiteX4" fmla="*/ 866775 w 1206270"/>
                  <a:gd name="connsiteY4" fmla="*/ 0 h 305750"/>
                  <a:gd name="connsiteX0" fmla="*/ 866775 w 1206270"/>
                  <a:gd name="connsiteY0" fmla="*/ 0 h 305750"/>
                  <a:gd name="connsiteX1" fmla="*/ 1179777 w 1206270"/>
                  <a:gd name="connsiteY1" fmla="*/ 0 h 305750"/>
                  <a:gd name="connsiteX2" fmla="*/ 1184540 w 1206270"/>
                  <a:gd name="connsiteY2" fmla="*/ 305750 h 305750"/>
                  <a:gd name="connsiteX3" fmla="*/ 0 w 1206270"/>
                  <a:gd name="connsiteY3" fmla="*/ 253363 h 305750"/>
                  <a:gd name="connsiteX4" fmla="*/ 866775 w 1206270"/>
                  <a:gd name="connsiteY4" fmla="*/ 0 h 305750"/>
                  <a:gd name="connsiteX0" fmla="*/ 866775 w 1206270"/>
                  <a:gd name="connsiteY0" fmla="*/ 0 h 313615"/>
                  <a:gd name="connsiteX1" fmla="*/ 1179777 w 1206270"/>
                  <a:gd name="connsiteY1" fmla="*/ 0 h 313615"/>
                  <a:gd name="connsiteX2" fmla="*/ 1184540 w 1206270"/>
                  <a:gd name="connsiteY2" fmla="*/ 305750 h 313615"/>
                  <a:gd name="connsiteX3" fmla="*/ 0 w 1206270"/>
                  <a:gd name="connsiteY3" fmla="*/ 253363 h 313615"/>
                  <a:gd name="connsiteX4" fmla="*/ 866775 w 1206270"/>
                  <a:gd name="connsiteY4" fmla="*/ 0 h 313615"/>
                  <a:gd name="connsiteX0" fmla="*/ 866903 w 1206398"/>
                  <a:gd name="connsiteY0" fmla="*/ 0 h 323016"/>
                  <a:gd name="connsiteX1" fmla="*/ 1179905 w 1206398"/>
                  <a:gd name="connsiteY1" fmla="*/ 0 h 323016"/>
                  <a:gd name="connsiteX2" fmla="*/ 1184668 w 1206398"/>
                  <a:gd name="connsiteY2" fmla="*/ 305750 h 323016"/>
                  <a:gd name="connsiteX3" fmla="*/ 827480 w 1206398"/>
                  <a:gd name="connsiteY3" fmla="*/ 266699 h 323016"/>
                  <a:gd name="connsiteX4" fmla="*/ 128 w 1206398"/>
                  <a:gd name="connsiteY4" fmla="*/ 253363 h 323016"/>
                  <a:gd name="connsiteX5" fmla="*/ 866903 w 1206398"/>
                  <a:gd name="connsiteY5" fmla="*/ 0 h 323016"/>
                  <a:gd name="connsiteX0" fmla="*/ 866903 w 1206398"/>
                  <a:gd name="connsiteY0" fmla="*/ 0 h 315332"/>
                  <a:gd name="connsiteX1" fmla="*/ 1179905 w 1206398"/>
                  <a:gd name="connsiteY1" fmla="*/ 0 h 315332"/>
                  <a:gd name="connsiteX2" fmla="*/ 1184668 w 1206398"/>
                  <a:gd name="connsiteY2" fmla="*/ 305750 h 315332"/>
                  <a:gd name="connsiteX3" fmla="*/ 827480 w 1206398"/>
                  <a:gd name="connsiteY3" fmla="*/ 266699 h 315332"/>
                  <a:gd name="connsiteX4" fmla="*/ 128 w 1206398"/>
                  <a:gd name="connsiteY4" fmla="*/ 253363 h 315332"/>
                  <a:gd name="connsiteX5" fmla="*/ 866903 w 1206398"/>
                  <a:gd name="connsiteY5" fmla="*/ 0 h 315332"/>
                  <a:gd name="connsiteX0" fmla="*/ 866903 w 1185381"/>
                  <a:gd name="connsiteY0" fmla="*/ 0 h 311116"/>
                  <a:gd name="connsiteX1" fmla="*/ 1179905 w 1185381"/>
                  <a:gd name="connsiteY1" fmla="*/ 0 h 311116"/>
                  <a:gd name="connsiteX2" fmla="*/ 1151331 w 1185381"/>
                  <a:gd name="connsiteY2" fmla="*/ 300988 h 311116"/>
                  <a:gd name="connsiteX3" fmla="*/ 827480 w 1185381"/>
                  <a:gd name="connsiteY3" fmla="*/ 266699 h 311116"/>
                  <a:gd name="connsiteX4" fmla="*/ 128 w 1185381"/>
                  <a:gd name="connsiteY4" fmla="*/ 253363 h 311116"/>
                  <a:gd name="connsiteX5" fmla="*/ 866903 w 1185381"/>
                  <a:gd name="connsiteY5" fmla="*/ 0 h 311116"/>
                  <a:gd name="connsiteX0" fmla="*/ 866903 w 1192561"/>
                  <a:gd name="connsiteY0" fmla="*/ 0 h 311116"/>
                  <a:gd name="connsiteX1" fmla="*/ 1179905 w 1192561"/>
                  <a:gd name="connsiteY1" fmla="*/ 0 h 311116"/>
                  <a:gd name="connsiteX2" fmla="*/ 1151331 w 1192561"/>
                  <a:gd name="connsiteY2" fmla="*/ 300988 h 311116"/>
                  <a:gd name="connsiteX3" fmla="*/ 827480 w 1192561"/>
                  <a:gd name="connsiteY3" fmla="*/ 266699 h 311116"/>
                  <a:gd name="connsiteX4" fmla="*/ 128 w 1192561"/>
                  <a:gd name="connsiteY4" fmla="*/ 253363 h 311116"/>
                  <a:gd name="connsiteX5" fmla="*/ 866903 w 1192561"/>
                  <a:gd name="connsiteY5" fmla="*/ 0 h 311116"/>
                  <a:gd name="connsiteX0" fmla="*/ 866903 w 1192561"/>
                  <a:gd name="connsiteY0" fmla="*/ 0 h 316963"/>
                  <a:gd name="connsiteX1" fmla="*/ 1179905 w 1192561"/>
                  <a:gd name="connsiteY1" fmla="*/ 0 h 316963"/>
                  <a:gd name="connsiteX2" fmla="*/ 1151331 w 1192561"/>
                  <a:gd name="connsiteY2" fmla="*/ 300988 h 316963"/>
                  <a:gd name="connsiteX3" fmla="*/ 827480 w 1192561"/>
                  <a:gd name="connsiteY3" fmla="*/ 266699 h 316963"/>
                  <a:gd name="connsiteX4" fmla="*/ 128 w 1192561"/>
                  <a:gd name="connsiteY4" fmla="*/ 253363 h 316963"/>
                  <a:gd name="connsiteX5" fmla="*/ 866903 w 1192561"/>
                  <a:gd name="connsiteY5" fmla="*/ 0 h 316963"/>
                  <a:gd name="connsiteX0" fmla="*/ 866903 w 1202406"/>
                  <a:gd name="connsiteY0" fmla="*/ 0 h 316963"/>
                  <a:gd name="connsiteX1" fmla="*/ 1179905 w 1202406"/>
                  <a:gd name="connsiteY1" fmla="*/ 0 h 316963"/>
                  <a:gd name="connsiteX2" fmla="*/ 1151331 w 1202406"/>
                  <a:gd name="connsiteY2" fmla="*/ 300988 h 316963"/>
                  <a:gd name="connsiteX3" fmla="*/ 827480 w 1202406"/>
                  <a:gd name="connsiteY3" fmla="*/ 266699 h 316963"/>
                  <a:gd name="connsiteX4" fmla="*/ 128 w 1202406"/>
                  <a:gd name="connsiteY4" fmla="*/ 253363 h 316963"/>
                  <a:gd name="connsiteX5" fmla="*/ 866903 w 1202406"/>
                  <a:gd name="connsiteY5" fmla="*/ 0 h 316963"/>
                  <a:gd name="connsiteX0" fmla="*/ 891648 w 1227151"/>
                  <a:gd name="connsiteY0" fmla="*/ 0 h 376266"/>
                  <a:gd name="connsiteX1" fmla="*/ 1204650 w 1227151"/>
                  <a:gd name="connsiteY1" fmla="*/ 0 h 376266"/>
                  <a:gd name="connsiteX2" fmla="*/ 1176076 w 1227151"/>
                  <a:gd name="connsiteY2" fmla="*/ 300988 h 376266"/>
                  <a:gd name="connsiteX3" fmla="*/ 852225 w 1227151"/>
                  <a:gd name="connsiteY3" fmla="*/ 266699 h 376266"/>
                  <a:gd name="connsiteX4" fmla="*/ 271200 w 1227151"/>
                  <a:gd name="connsiteY4" fmla="*/ 376235 h 376266"/>
                  <a:gd name="connsiteX5" fmla="*/ 24873 w 1227151"/>
                  <a:gd name="connsiteY5" fmla="*/ 253363 h 376266"/>
                  <a:gd name="connsiteX6" fmla="*/ 891648 w 1227151"/>
                  <a:gd name="connsiteY6" fmla="*/ 0 h 376266"/>
                  <a:gd name="connsiteX0" fmla="*/ 898589 w 1234092"/>
                  <a:gd name="connsiteY0" fmla="*/ 0 h 377167"/>
                  <a:gd name="connsiteX1" fmla="*/ 1211591 w 1234092"/>
                  <a:gd name="connsiteY1" fmla="*/ 0 h 377167"/>
                  <a:gd name="connsiteX2" fmla="*/ 1183017 w 1234092"/>
                  <a:gd name="connsiteY2" fmla="*/ 300988 h 377167"/>
                  <a:gd name="connsiteX3" fmla="*/ 859166 w 1234092"/>
                  <a:gd name="connsiteY3" fmla="*/ 266699 h 377167"/>
                  <a:gd name="connsiteX4" fmla="*/ 278141 w 1234092"/>
                  <a:gd name="connsiteY4" fmla="*/ 376235 h 377167"/>
                  <a:gd name="connsiteX5" fmla="*/ 278142 w 1234092"/>
                  <a:gd name="connsiteY5" fmla="*/ 247647 h 377167"/>
                  <a:gd name="connsiteX6" fmla="*/ 31814 w 1234092"/>
                  <a:gd name="connsiteY6" fmla="*/ 253363 h 377167"/>
                  <a:gd name="connsiteX7" fmla="*/ 898589 w 1234092"/>
                  <a:gd name="connsiteY7" fmla="*/ 0 h 377167"/>
                  <a:gd name="connsiteX0" fmla="*/ 871304 w 1206807"/>
                  <a:gd name="connsiteY0" fmla="*/ 0 h 377167"/>
                  <a:gd name="connsiteX1" fmla="*/ 1184306 w 1206807"/>
                  <a:gd name="connsiteY1" fmla="*/ 0 h 377167"/>
                  <a:gd name="connsiteX2" fmla="*/ 1155732 w 1206807"/>
                  <a:gd name="connsiteY2" fmla="*/ 300988 h 377167"/>
                  <a:gd name="connsiteX3" fmla="*/ 831881 w 1206807"/>
                  <a:gd name="connsiteY3" fmla="*/ 266699 h 377167"/>
                  <a:gd name="connsiteX4" fmla="*/ 250856 w 1206807"/>
                  <a:gd name="connsiteY4" fmla="*/ 376235 h 377167"/>
                  <a:gd name="connsiteX5" fmla="*/ 250857 w 1206807"/>
                  <a:gd name="connsiteY5" fmla="*/ 247647 h 377167"/>
                  <a:gd name="connsiteX6" fmla="*/ 4529 w 1206807"/>
                  <a:gd name="connsiteY6" fmla="*/ 253363 h 377167"/>
                  <a:gd name="connsiteX7" fmla="*/ 871304 w 1206807"/>
                  <a:gd name="connsiteY7" fmla="*/ 0 h 377167"/>
                  <a:gd name="connsiteX0" fmla="*/ 871304 w 1226289"/>
                  <a:gd name="connsiteY0" fmla="*/ 0 h 377167"/>
                  <a:gd name="connsiteX1" fmla="*/ 1184306 w 1226289"/>
                  <a:gd name="connsiteY1" fmla="*/ 0 h 377167"/>
                  <a:gd name="connsiteX2" fmla="*/ 1184307 w 1226289"/>
                  <a:gd name="connsiteY2" fmla="*/ 240663 h 377167"/>
                  <a:gd name="connsiteX3" fmla="*/ 831881 w 1226289"/>
                  <a:gd name="connsiteY3" fmla="*/ 266699 h 377167"/>
                  <a:gd name="connsiteX4" fmla="*/ 250856 w 1226289"/>
                  <a:gd name="connsiteY4" fmla="*/ 376235 h 377167"/>
                  <a:gd name="connsiteX5" fmla="*/ 250857 w 1226289"/>
                  <a:gd name="connsiteY5" fmla="*/ 247647 h 377167"/>
                  <a:gd name="connsiteX6" fmla="*/ 4529 w 1226289"/>
                  <a:gd name="connsiteY6" fmla="*/ 253363 h 377167"/>
                  <a:gd name="connsiteX7" fmla="*/ 871304 w 1226289"/>
                  <a:gd name="connsiteY7" fmla="*/ 0 h 377167"/>
                  <a:gd name="connsiteX0" fmla="*/ 871304 w 1218170"/>
                  <a:gd name="connsiteY0" fmla="*/ 0 h 377167"/>
                  <a:gd name="connsiteX1" fmla="*/ 1146206 w 1218170"/>
                  <a:gd name="connsiteY1" fmla="*/ 6350 h 377167"/>
                  <a:gd name="connsiteX2" fmla="*/ 1184307 w 1218170"/>
                  <a:gd name="connsiteY2" fmla="*/ 240663 h 377167"/>
                  <a:gd name="connsiteX3" fmla="*/ 831881 w 1218170"/>
                  <a:gd name="connsiteY3" fmla="*/ 266699 h 377167"/>
                  <a:gd name="connsiteX4" fmla="*/ 250856 w 1218170"/>
                  <a:gd name="connsiteY4" fmla="*/ 376235 h 377167"/>
                  <a:gd name="connsiteX5" fmla="*/ 250857 w 1218170"/>
                  <a:gd name="connsiteY5" fmla="*/ 247647 h 377167"/>
                  <a:gd name="connsiteX6" fmla="*/ 4529 w 1218170"/>
                  <a:gd name="connsiteY6" fmla="*/ 253363 h 377167"/>
                  <a:gd name="connsiteX7" fmla="*/ 871304 w 1218170"/>
                  <a:gd name="connsiteY7" fmla="*/ 0 h 377167"/>
                  <a:gd name="connsiteX0" fmla="*/ 871304 w 1218170"/>
                  <a:gd name="connsiteY0" fmla="*/ 0 h 377167"/>
                  <a:gd name="connsiteX1" fmla="*/ 1146206 w 1218170"/>
                  <a:gd name="connsiteY1" fmla="*/ 6350 h 377167"/>
                  <a:gd name="connsiteX2" fmla="*/ 1184307 w 1218170"/>
                  <a:gd name="connsiteY2" fmla="*/ 240663 h 377167"/>
                  <a:gd name="connsiteX3" fmla="*/ 831881 w 1218170"/>
                  <a:gd name="connsiteY3" fmla="*/ 279399 h 377167"/>
                  <a:gd name="connsiteX4" fmla="*/ 250856 w 1218170"/>
                  <a:gd name="connsiteY4" fmla="*/ 376235 h 377167"/>
                  <a:gd name="connsiteX5" fmla="*/ 250857 w 1218170"/>
                  <a:gd name="connsiteY5" fmla="*/ 247647 h 377167"/>
                  <a:gd name="connsiteX6" fmla="*/ 4529 w 1218170"/>
                  <a:gd name="connsiteY6" fmla="*/ 253363 h 377167"/>
                  <a:gd name="connsiteX7" fmla="*/ 871304 w 1218170"/>
                  <a:gd name="connsiteY7" fmla="*/ 0 h 377167"/>
                  <a:gd name="connsiteX0" fmla="*/ 871304 w 1218170"/>
                  <a:gd name="connsiteY0" fmla="*/ 0 h 377167"/>
                  <a:gd name="connsiteX1" fmla="*/ 1146206 w 1218170"/>
                  <a:gd name="connsiteY1" fmla="*/ 6350 h 377167"/>
                  <a:gd name="connsiteX2" fmla="*/ 1184307 w 1218170"/>
                  <a:gd name="connsiteY2" fmla="*/ 259713 h 377167"/>
                  <a:gd name="connsiteX3" fmla="*/ 831881 w 1218170"/>
                  <a:gd name="connsiteY3" fmla="*/ 279399 h 377167"/>
                  <a:gd name="connsiteX4" fmla="*/ 250856 w 1218170"/>
                  <a:gd name="connsiteY4" fmla="*/ 376235 h 377167"/>
                  <a:gd name="connsiteX5" fmla="*/ 250857 w 1218170"/>
                  <a:gd name="connsiteY5" fmla="*/ 247647 h 377167"/>
                  <a:gd name="connsiteX6" fmla="*/ 4529 w 1218170"/>
                  <a:gd name="connsiteY6" fmla="*/ 253363 h 377167"/>
                  <a:gd name="connsiteX7" fmla="*/ 871304 w 1218170"/>
                  <a:gd name="connsiteY7" fmla="*/ 0 h 377167"/>
                  <a:gd name="connsiteX0" fmla="*/ 871304 w 1218170"/>
                  <a:gd name="connsiteY0" fmla="*/ 0 h 402415"/>
                  <a:gd name="connsiteX1" fmla="*/ 1146206 w 1218170"/>
                  <a:gd name="connsiteY1" fmla="*/ 6350 h 402415"/>
                  <a:gd name="connsiteX2" fmla="*/ 1184307 w 1218170"/>
                  <a:gd name="connsiteY2" fmla="*/ 259713 h 402415"/>
                  <a:gd name="connsiteX3" fmla="*/ 831881 w 1218170"/>
                  <a:gd name="connsiteY3" fmla="*/ 279399 h 402415"/>
                  <a:gd name="connsiteX4" fmla="*/ 85756 w 1218170"/>
                  <a:gd name="connsiteY4" fmla="*/ 401635 h 402415"/>
                  <a:gd name="connsiteX5" fmla="*/ 250857 w 1218170"/>
                  <a:gd name="connsiteY5" fmla="*/ 247647 h 402415"/>
                  <a:gd name="connsiteX6" fmla="*/ 4529 w 1218170"/>
                  <a:gd name="connsiteY6" fmla="*/ 253363 h 402415"/>
                  <a:gd name="connsiteX7" fmla="*/ 871304 w 1218170"/>
                  <a:gd name="connsiteY7" fmla="*/ 0 h 402415"/>
                  <a:gd name="connsiteX0" fmla="*/ 870562 w 1217428"/>
                  <a:gd name="connsiteY0" fmla="*/ 0 h 402158"/>
                  <a:gd name="connsiteX1" fmla="*/ 1145464 w 1217428"/>
                  <a:gd name="connsiteY1" fmla="*/ 6350 h 402158"/>
                  <a:gd name="connsiteX2" fmla="*/ 1183565 w 1217428"/>
                  <a:gd name="connsiteY2" fmla="*/ 259713 h 402158"/>
                  <a:gd name="connsiteX3" fmla="*/ 831139 w 1217428"/>
                  <a:gd name="connsiteY3" fmla="*/ 279399 h 402158"/>
                  <a:gd name="connsiteX4" fmla="*/ 85014 w 1217428"/>
                  <a:gd name="connsiteY4" fmla="*/ 401635 h 402158"/>
                  <a:gd name="connsiteX5" fmla="*/ 304090 w 1217428"/>
                  <a:gd name="connsiteY5" fmla="*/ 171447 h 402158"/>
                  <a:gd name="connsiteX6" fmla="*/ 3787 w 1217428"/>
                  <a:gd name="connsiteY6" fmla="*/ 253363 h 402158"/>
                  <a:gd name="connsiteX7" fmla="*/ 870562 w 1217428"/>
                  <a:gd name="connsiteY7" fmla="*/ 0 h 402158"/>
                  <a:gd name="connsiteX0" fmla="*/ 811997 w 1158863"/>
                  <a:gd name="connsiteY0" fmla="*/ 0 h 402158"/>
                  <a:gd name="connsiteX1" fmla="*/ 1086899 w 1158863"/>
                  <a:gd name="connsiteY1" fmla="*/ 6350 h 402158"/>
                  <a:gd name="connsiteX2" fmla="*/ 1125000 w 1158863"/>
                  <a:gd name="connsiteY2" fmla="*/ 259713 h 402158"/>
                  <a:gd name="connsiteX3" fmla="*/ 772574 w 1158863"/>
                  <a:gd name="connsiteY3" fmla="*/ 279399 h 402158"/>
                  <a:gd name="connsiteX4" fmla="*/ 26449 w 1158863"/>
                  <a:gd name="connsiteY4" fmla="*/ 401635 h 402158"/>
                  <a:gd name="connsiteX5" fmla="*/ 245525 w 1158863"/>
                  <a:gd name="connsiteY5" fmla="*/ 171447 h 402158"/>
                  <a:gd name="connsiteX6" fmla="*/ 275422 w 1158863"/>
                  <a:gd name="connsiteY6" fmla="*/ 120013 h 402158"/>
                  <a:gd name="connsiteX7" fmla="*/ 811997 w 1158863"/>
                  <a:gd name="connsiteY7" fmla="*/ 0 h 402158"/>
                  <a:gd name="connsiteX0" fmla="*/ 811997 w 1158863"/>
                  <a:gd name="connsiteY0" fmla="*/ 0 h 402158"/>
                  <a:gd name="connsiteX1" fmla="*/ 1086899 w 1158863"/>
                  <a:gd name="connsiteY1" fmla="*/ 6350 h 402158"/>
                  <a:gd name="connsiteX2" fmla="*/ 1125000 w 1158863"/>
                  <a:gd name="connsiteY2" fmla="*/ 259713 h 402158"/>
                  <a:gd name="connsiteX3" fmla="*/ 772574 w 1158863"/>
                  <a:gd name="connsiteY3" fmla="*/ 279399 h 402158"/>
                  <a:gd name="connsiteX4" fmla="*/ 26449 w 1158863"/>
                  <a:gd name="connsiteY4" fmla="*/ 401635 h 402158"/>
                  <a:gd name="connsiteX5" fmla="*/ 245525 w 1158863"/>
                  <a:gd name="connsiteY5" fmla="*/ 171447 h 402158"/>
                  <a:gd name="connsiteX6" fmla="*/ 275422 w 1158863"/>
                  <a:gd name="connsiteY6" fmla="*/ 120013 h 402158"/>
                  <a:gd name="connsiteX7" fmla="*/ 811997 w 1158863"/>
                  <a:gd name="connsiteY7" fmla="*/ 0 h 402158"/>
                  <a:gd name="connsiteX0" fmla="*/ 811997 w 1158863"/>
                  <a:gd name="connsiteY0" fmla="*/ 0 h 402158"/>
                  <a:gd name="connsiteX1" fmla="*/ 1086899 w 1158863"/>
                  <a:gd name="connsiteY1" fmla="*/ 6350 h 402158"/>
                  <a:gd name="connsiteX2" fmla="*/ 1125000 w 1158863"/>
                  <a:gd name="connsiteY2" fmla="*/ 259713 h 402158"/>
                  <a:gd name="connsiteX3" fmla="*/ 772574 w 1158863"/>
                  <a:gd name="connsiteY3" fmla="*/ 279399 h 402158"/>
                  <a:gd name="connsiteX4" fmla="*/ 26449 w 1158863"/>
                  <a:gd name="connsiteY4" fmla="*/ 401635 h 402158"/>
                  <a:gd name="connsiteX5" fmla="*/ 245525 w 1158863"/>
                  <a:gd name="connsiteY5" fmla="*/ 171447 h 402158"/>
                  <a:gd name="connsiteX6" fmla="*/ 275422 w 1158863"/>
                  <a:gd name="connsiteY6" fmla="*/ 120013 h 402158"/>
                  <a:gd name="connsiteX7" fmla="*/ 811997 w 1158863"/>
                  <a:gd name="connsiteY7" fmla="*/ 0 h 402158"/>
                  <a:gd name="connsiteX0" fmla="*/ 811997 w 1158863"/>
                  <a:gd name="connsiteY0" fmla="*/ 0 h 402180"/>
                  <a:gd name="connsiteX1" fmla="*/ 1086899 w 1158863"/>
                  <a:gd name="connsiteY1" fmla="*/ 6350 h 402180"/>
                  <a:gd name="connsiteX2" fmla="*/ 1125000 w 1158863"/>
                  <a:gd name="connsiteY2" fmla="*/ 259713 h 402180"/>
                  <a:gd name="connsiteX3" fmla="*/ 772574 w 1158863"/>
                  <a:gd name="connsiteY3" fmla="*/ 279399 h 402180"/>
                  <a:gd name="connsiteX4" fmla="*/ 26449 w 1158863"/>
                  <a:gd name="connsiteY4" fmla="*/ 401635 h 402180"/>
                  <a:gd name="connsiteX5" fmla="*/ 245525 w 1158863"/>
                  <a:gd name="connsiteY5" fmla="*/ 180972 h 402180"/>
                  <a:gd name="connsiteX6" fmla="*/ 275422 w 1158863"/>
                  <a:gd name="connsiteY6" fmla="*/ 120013 h 402180"/>
                  <a:gd name="connsiteX7" fmla="*/ 811997 w 1158863"/>
                  <a:gd name="connsiteY7" fmla="*/ 0 h 402180"/>
                  <a:gd name="connsiteX0" fmla="*/ 785548 w 1132414"/>
                  <a:gd name="connsiteY0" fmla="*/ 0 h 401663"/>
                  <a:gd name="connsiteX1" fmla="*/ 1060450 w 1132414"/>
                  <a:gd name="connsiteY1" fmla="*/ 6350 h 401663"/>
                  <a:gd name="connsiteX2" fmla="*/ 1098551 w 1132414"/>
                  <a:gd name="connsiteY2" fmla="*/ 259713 h 401663"/>
                  <a:gd name="connsiteX3" fmla="*/ 746125 w 1132414"/>
                  <a:gd name="connsiteY3" fmla="*/ 279399 h 401663"/>
                  <a:gd name="connsiteX4" fmla="*/ 0 w 1132414"/>
                  <a:gd name="connsiteY4" fmla="*/ 401635 h 401663"/>
                  <a:gd name="connsiteX5" fmla="*/ 219076 w 1132414"/>
                  <a:gd name="connsiteY5" fmla="*/ 180972 h 401663"/>
                  <a:gd name="connsiteX6" fmla="*/ 248973 w 1132414"/>
                  <a:gd name="connsiteY6" fmla="*/ 120013 h 401663"/>
                  <a:gd name="connsiteX7" fmla="*/ 785548 w 1132414"/>
                  <a:gd name="connsiteY7" fmla="*/ 0 h 401663"/>
                  <a:gd name="connsiteX0" fmla="*/ 785548 w 1132414"/>
                  <a:gd name="connsiteY0" fmla="*/ 0 h 401635"/>
                  <a:gd name="connsiteX1" fmla="*/ 1060450 w 1132414"/>
                  <a:gd name="connsiteY1" fmla="*/ 6350 h 401635"/>
                  <a:gd name="connsiteX2" fmla="*/ 1098551 w 1132414"/>
                  <a:gd name="connsiteY2" fmla="*/ 259713 h 401635"/>
                  <a:gd name="connsiteX3" fmla="*/ 746125 w 1132414"/>
                  <a:gd name="connsiteY3" fmla="*/ 279399 h 401635"/>
                  <a:gd name="connsiteX4" fmla="*/ 0 w 1132414"/>
                  <a:gd name="connsiteY4" fmla="*/ 401635 h 401635"/>
                  <a:gd name="connsiteX5" fmla="*/ 219076 w 1132414"/>
                  <a:gd name="connsiteY5" fmla="*/ 180972 h 401635"/>
                  <a:gd name="connsiteX6" fmla="*/ 248973 w 1132414"/>
                  <a:gd name="connsiteY6" fmla="*/ 120013 h 401635"/>
                  <a:gd name="connsiteX7" fmla="*/ 785548 w 1132414"/>
                  <a:gd name="connsiteY7" fmla="*/ 0 h 401635"/>
                  <a:gd name="connsiteX0" fmla="*/ 785548 w 1132414"/>
                  <a:gd name="connsiteY0" fmla="*/ 0 h 407120"/>
                  <a:gd name="connsiteX1" fmla="*/ 1060450 w 1132414"/>
                  <a:gd name="connsiteY1" fmla="*/ 6350 h 407120"/>
                  <a:gd name="connsiteX2" fmla="*/ 1098551 w 1132414"/>
                  <a:gd name="connsiteY2" fmla="*/ 259713 h 407120"/>
                  <a:gd name="connsiteX3" fmla="*/ 746125 w 1132414"/>
                  <a:gd name="connsiteY3" fmla="*/ 279399 h 407120"/>
                  <a:gd name="connsiteX4" fmla="*/ 415847 w 1132414"/>
                  <a:gd name="connsiteY4" fmla="*/ 355054 h 407120"/>
                  <a:gd name="connsiteX5" fmla="*/ 0 w 1132414"/>
                  <a:gd name="connsiteY5" fmla="*/ 401635 h 407120"/>
                  <a:gd name="connsiteX6" fmla="*/ 219076 w 1132414"/>
                  <a:gd name="connsiteY6" fmla="*/ 180972 h 407120"/>
                  <a:gd name="connsiteX7" fmla="*/ 248973 w 1132414"/>
                  <a:gd name="connsiteY7" fmla="*/ 120013 h 407120"/>
                  <a:gd name="connsiteX8" fmla="*/ 785548 w 1132414"/>
                  <a:gd name="connsiteY8" fmla="*/ 0 h 407120"/>
                  <a:gd name="connsiteX0" fmla="*/ 785548 w 1132414"/>
                  <a:gd name="connsiteY0" fmla="*/ 0 h 404675"/>
                  <a:gd name="connsiteX1" fmla="*/ 1060450 w 1132414"/>
                  <a:gd name="connsiteY1" fmla="*/ 6350 h 404675"/>
                  <a:gd name="connsiteX2" fmla="*/ 1098551 w 1132414"/>
                  <a:gd name="connsiteY2" fmla="*/ 259713 h 404675"/>
                  <a:gd name="connsiteX3" fmla="*/ 746125 w 1132414"/>
                  <a:gd name="connsiteY3" fmla="*/ 279399 h 404675"/>
                  <a:gd name="connsiteX4" fmla="*/ 415847 w 1132414"/>
                  <a:gd name="connsiteY4" fmla="*/ 355054 h 404675"/>
                  <a:gd name="connsiteX5" fmla="*/ 0 w 1132414"/>
                  <a:gd name="connsiteY5" fmla="*/ 401635 h 404675"/>
                  <a:gd name="connsiteX6" fmla="*/ 219076 w 1132414"/>
                  <a:gd name="connsiteY6" fmla="*/ 180972 h 404675"/>
                  <a:gd name="connsiteX7" fmla="*/ 248973 w 1132414"/>
                  <a:gd name="connsiteY7" fmla="*/ 120013 h 404675"/>
                  <a:gd name="connsiteX8" fmla="*/ 785548 w 1132414"/>
                  <a:gd name="connsiteY8" fmla="*/ 0 h 404675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48973 w 1132414"/>
                  <a:gd name="connsiteY7" fmla="*/ 120013 h 401910"/>
                  <a:gd name="connsiteX8" fmla="*/ 785548 w 1132414"/>
                  <a:gd name="connsiteY8" fmla="*/ 0 h 401910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48973 w 1132414"/>
                  <a:gd name="connsiteY7" fmla="*/ 120013 h 401910"/>
                  <a:gd name="connsiteX8" fmla="*/ 785548 w 1132414"/>
                  <a:gd name="connsiteY8" fmla="*/ 0 h 401910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58498 w 1132414"/>
                  <a:gd name="connsiteY7" fmla="*/ 113663 h 401910"/>
                  <a:gd name="connsiteX8" fmla="*/ 785548 w 1132414"/>
                  <a:gd name="connsiteY8" fmla="*/ 0 h 401910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58498 w 1132414"/>
                  <a:gd name="connsiteY7" fmla="*/ 113663 h 401910"/>
                  <a:gd name="connsiteX8" fmla="*/ 785548 w 1132414"/>
                  <a:gd name="connsiteY8" fmla="*/ 0 h 401910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58498 w 1132414"/>
                  <a:gd name="connsiteY7" fmla="*/ 113663 h 401910"/>
                  <a:gd name="connsiteX8" fmla="*/ 785548 w 1132414"/>
                  <a:gd name="connsiteY8" fmla="*/ 0 h 401910"/>
                  <a:gd name="connsiteX0" fmla="*/ 785548 w 1129078"/>
                  <a:gd name="connsiteY0" fmla="*/ 0 h 401910"/>
                  <a:gd name="connsiteX1" fmla="*/ 1039019 w 1129078"/>
                  <a:gd name="connsiteY1" fmla="*/ 6350 h 401910"/>
                  <a:gd name="connsiteX2" fmla="*/ 1098551 w 1129078"/>
                  <a:gd name="connsiteY2" fmla="*/ 259713 h 401910"/>
                  <a:gd name="connsiteX3" fmla="*/ 746125 w 1129078"/>
                  <a:gd name="connsiteY3" fmla="*/ 279399 h 401910"/>
                  <a:gd name="connsiteX4" fmla="*/ 415847 w 1129078"/>
                  <a:gd name="connsiteY4" fmla="*/ 355054 h 401910"/>
                  <a:gd name="connsiteX5" fmla="*/ 0 w 1129078"/>
                  <a:gd name="connsiteY5" fmla="*/ 401635 h 401910"/>
                  <a:gd name="connsiteX6" fmla="*/ 219076 w 1129078"/>
                  <a:gd name="connsiteY6" fmla="*/ 180972 h 401910"/>
                  <a:gd name="connsiteX7" fmla="*/ 258498 w 1129078"/>
                  <a:gd name="connsiteY7" fmla="*/ 113663 h 401910"/>
                  <a:gd name="connsiteX8" fmla="*/ 785548 w 1129078"/>
                  <a:gd name="connsiteY8" fmla="*/ 0 h 401910"/>
                  <a:gd name="connsiteX0" fmla="*/ 785548 w 1133123"/>
                  <a:gd name="connsiteY0" fmla="*/ 0 h 401910"/>
                  <a:gd name="connsiteX1" fmla="*/ 1039019 w 1133123"/>
                  <a:gd name="connsiteY1" fmla="*/ 6350 h 401910"/>
                  <a:gd name="connsiteX2" fmla="*/ 1098551 w 1133123"/>
                  <a:gd name="connsiteY2" fmla="*/ 259713 h 401910"/>
                  <a:gd name="connsiteX3" fmla="*/ 746125 w 1133123"/>
                  <a:gd name="connsiteY3" fmla="*/ 279399 h 401910"/>
                  <a:gd name="connsiteX4" fmla="*/ 415847 w 1133123"/>
                  <a:gd name="connsiteY4" fmla="*/ 355054 h 401910"/>
                  <a:gd name="connsiteX5" fmla="*/ 0 w 1133123"/>
                  <a:gd name="connsiteY5" fmla="*/ 401635 h 401910"/>
                  <a:gd name="connsiteX6" fmla="*/ 219076 w 1133123"/>
                  <a:gd name="connsiteY6" fmla="*/ 180972 h 401910"/>
                  <a:gd name="connsiteX7" fmla="*/ 258498 w 1133123"/>
                  <a:gd name="connsiteY7" fmla="*/ 113663 h 401910"/>
                  <a:gd name="connsiteX8" fmla="*/ 785548 w 1133123"/>
                  <a:gd name="connsiteY8" fmla="*/ 0 h 401910"/>
                  <a:gd name="connsiteX0" fmla="*/ 785548 w 1130058"/>
                  <a:gd name="connsiteY0" fmla="*/ 0 h 401910"/>
                  <a:gd name="connsiteX1" fmla="*/ 1019969 w 1130058"/>
                  <a:gd name="connsiteY1" fmla="*/ 9525 h 401910"/>
                  <a:gd name="connsiteX2" fmla="*/ 1098551 w 1130058"/>
                  <a:gd name="connsiteY2" fmla="*/ 259713 h 401910"/>
                  <a:gd name="connsiteX3" fmla="*/ 746125 w 1130058"/>
                  <a:gd name="connsiteY3" fmla="*/ 279399 h 401910"/>
                  <a:gd name="connsiteX4" fmla="*/ 415847 w 1130058"/>
                  <a:gd name="connsiteY4" fmla="*/ 355054 h 401910"/>
                  <a:gd name="connsiteX5" fmla="*/ 0 w 1130058"/>
                  <a:gd name="connsiteY5" fmla="*/ 401635 h 401910"/>
                  <a:gd name="connsiteX6" fmla="*/ 219076 w 1130058"/>
                  <a:gd name="connsiteY6" fmla="*/ 180972 h 401910"/>
                  <a:gd name="connsiteX7" fmla="*/ 258498 w 1130058"/>
                  <a:gd name="connsiteY7" fmla="*/ 113663 h 401910"/>
                  <a:gd name="connsiteX8" fmla="*/ 785548 w 1130058"/>
                  <a:gd name="connsiteY8" fmla="*/ 0 h 401910"/>
                  <a:gd name="connsiteX0" fmla="*/ 785548 w 1132304"/>
                  <a:gd name="connsiteY0" fmla="*/ 0 h 401910"/>
                  <a:gd name="connsiteX1" fmla="*/ 1034257 w 1132304"/>
                  <a:gd name="connsiteY1" fmla="*/ 9525 h 401910"/>
                  <a:gd name="connsiteX2" fmla="*/ 1098551 w 1132304"/>
                  <a:gd name="connsiteY2" fmla="*/ 259713 h 401910"/>
                  <a:gd name="connsiteX3" fmla="*/ 746125 w 1132304"/>
                  <a:gd name="connsiteY3" fmla="*/ 279399 h 401910"/>
                  <a:gd name="connsiteX4" fmla="*/ 415847 w 1132304"/>
                  <a:gd name="connsiteY4" fmla="*/ 355054 h 401910"/>
                  <a:gd name="connsiteX5" fmla="*/ 0 w 1132304"/>
                  <a:gd name="connsiteY5" fmla="*/ 401635 h 401910"/>
                  <a:gd name="connsiteX6" fmla="*/ 219076 w 1132304"/>
                  <a:gd name="connsiteY6" fmla="*/ 180972 h 401910"/>
                  <a:gd name="connsiteX7" fmla="*/ 258498 w 1132304"/>
                  <a:gd name="connsiteY7" fmla="*/ 113663 h 401910"/>
                  <a:gd name="connsiteX8" fmla="*/ 785548 w 1132304"/>
                  <a:gd name="connsiteY8" fmla="*/ 0 h 401910"/>
                  <a:gd name="connsiteX0" fmla="*/ 785548 w 1130774"/>
                  <a:gd name="connsiteY0" fmla="*/ 0 h 401910"/>
                  <a:gd name="connsiteX1" fmla="*/ 1024732 w 1130774"/>
                  <a:gd name="connsiteY1" fmla="*/ 9525 h 401910"/>
                  <a:gd name="connsiteX2" fmla="*/ 1098551 w 1130774"/>
                  <a:gd name="connsiteY2" fmla="*/ 259713 h 401910"/>
                  <a:gd name="connsiteX3" fmla="*/ 746125 w 1130774"/>
                  <a:gd name="connsiteY3" fmla="*/ 279399 h 401910"/>
                  <a:gd name="connsiteX4" fmla="*/ 415847 w 1130774"/>
                  <a:gd name="connsiteY4" fmla="*/ 355054 h 401910"/>
                  <a:gd name="connsiteX5" fmla="*/ 0 w 1130774"/>
                  <a:gd name="connsiteY5" fmla="*/ 401635 h 401910"/>
                  <a:gd name="connsiteX6" fmla="*/ 219076 w 1130774"/>
                  <a:gd name="connsiteY6" fmla="*/ 180972 h 401910"/>
                  <a:gd name="connsiteX7" fmla="*/ 258498 w 1130774"/>
                  <a:gd name="connsiteY7" fmla="*/ 113663 h 401910"/>
                  <a:gd name="connsiteX8" fmla="*/ 785548 w 1130774"/>
                  <a:gd name="connsiteY8" fmla="*/ 0 h 401910"/>
                  <a:gd name="connsiteX0" fmla="*/ 785548 w 1130774"/>
                  <a:gd name="connsiteY0" fmla="*/ 0 h 401910"/>
                  <a:gd name="connsiteX1" fmla="*/ 1024732 w 1130774"/>
                  <a:gd name="connsiteY1" fmla="*/ 9525 h 401910"/>
                  <a:gd name="connsiteX2" fmla="*/ 1098551 w 1130774"/>
                  <a:gd name="connsiteY2" fmla="*/ 259713 h 401910"/>
                  <a:gd name="connsiteX3" fmla="*/ 746125 w 1130774"/>
                  <a:gd name="connsiteY3" fmla="*/ 279399 h 401910"/>
                  <a:gd name="connsiteX4" fmla="*/ 415847 w 1130774"/>
                  <a:gd name="connsiteY4" fmla="*/ 355054 h 401910"/>
                  <a:gd name="connsiteX5" fmla="*/ 0 w 1130774"/>
                  <a:gd name="connsiteY5" fmla="*/ 401635 h 401910"/>
                  <a:gd name="connsiteX6" fmla="*/ 219076 w 1130774"/>
                  <a:gd name="connsiteY6" fmla="*/ 180972 h 401910"/>
                  <a:gd name="connsiteX7" fmla="*/ 258498 w 1130774"/>
                  <a:gd name="connsiteY7" fmla="*/ 113663 h 401910"/>
                  <a:gd name="connsiteX8" fmla="*/ 785548 w 1130774"/>
                  <a:gd name="connsiteY8" fmla="*/ 0 h 401910"/>
                  <a:gd name="connsiteX0" fmla="*/ 785548 w 1130774"/>
                  <a:gd name="connsiteY0" fmla="*/ 0 h 401910"/>
                  <a:gd name="connsiteX1" fmla="*/ 1024732 w 1130774"/>
                  <a:gd name="connsiteY1" fmla="*/ 9525 h 401910"/>
                  <a:gd name="connsiteX2" fmla="*/ 1098551 w 1130774"/>
                  <a:gd name="connsiteY2" fmla="*/ 259713 h 401910"/>
                  <a:gd name="connsiteX3" fmla="*/ 746125 w 1130774"/>
                  <a:gd name="connsiteY3" fmla="*/ 279399 h 401910"/>
                  <a:gd name="connsiteX4" fmla="*/ 415847 w 1130774"/>
                  <a:gd name="connsiteY4" fmla="*/ 355054 h 401910"/>
                  <a:gd name="connsiteX5" fmla="*/ 0 w 1130774"/>
                  <a:gd name="connsiteY5" fmla="*/ 401635 h 401910"/>
                  <a:gd name="connsiteX6" fmla="*/ 219076 w 1130774"/>
                  <a:gd name="connsiteY6" fmla="*/ 180972 h 401910"/>
                  <a:gd name="connsiteX7" fmla="*/ 258498 w 1130774"/>
                  <a:gd name="connsiteY7" fmla="*/ 113663 h 401910"/>
                  <a:gd name="connsiteX8" fmla="*/ 785548 w 1130774"/>
                  <a:gd name="connsiteY8" fmla="*/ 0 h 40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74" h="401910">
                    <a:moveTo>
                      <a:pt x="785548" y="0"/>
                    </a:moveTo>
                    <a:lnTo>
                      <a:pt x="1024732" y="9525"/>
                    </a:lnTo>
                    <a:cubicBezTo>
                      <a:pt x="1054895" y="104298"/>
                      <a:pt x="1192213" y="153034"/>
                      <a:pt x="1098551" y="259713"/>
                    </a:cubicBezTo>
                    <a:cubicBezTo>
                      <a:pt x="992983" y="307337"/>
                      <a:pt x="943548" y="288130"/>
                      <a:pt x="746125" y="279399"/>
                    </a:cubicBezTo>
                    <a:cubicBezTo>
                      <a:pt x="631812" y="287881"/>
                      <a:pt x="540201" y="334681"/>
                      <a:pt x="415847" y="355054"/>
                    </a:cubicBezTo>
                    <a:cubicBezTo>
                      <a:pt x="167668" y="321452"/>
                      <a:pt x="32266" y="407365"/>
                      <a:pt x="0" y="401635"/>
                    </a:cubicBezTo>
                    <a:cubicBezTo>
                      <a:pt x="45244" y="198435"/>
                      <a:pt x="260130" y="201451"/>
                      <a:pt x="219076" y="180972"/>
                    </a:cubicBezTo>
                    <a:cubicBezTo>
                      <a:pt x="211359" y="120805"/>
                      <a:pt x="232877" y="125568"/>
                      <a:pt x="258498" y="113663"/>
                    </a:cubicBezTo>
                    <a:cubicBezTo>
                      <a:pt x="399785" y="64134"/>
                      <a:pt x="680773" y="214629"/>
                      <a:pt x="785548" y="0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Oval 12">
                <a:extLst>
                  <a:ext uri="{FF2B5EF4-FFF2-40B4-BE49-F238E27FC236}">
                    <a16:creationId xmlns:a16="http://schemas.microsoft.com/office/drawing/2014/main" id="{EC0F7B66-159C-FDB6-271A-B76D28AC0D5F}"/>
                  </a:ext>
                </a:extLst>
              </p:cNvPr>
              <p:cNvSpPr/>
              <p:nvPr/>
            </p:nvSpPr>
            <p:spPr>
              <a:xfrm rot="20570730">
                <a:off x="9998000" y="4044971"/>
                <a:ext cx="290699" cy="305688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Oval 12">
                <a:extLst>
                  <a:ext uri="{FF2B5EF4-FFF2-40B4-BE49-F238E27FC236}">
                    <a16:creationId xmlns:a16="http://schemas.microsoft.com/office/drawing/2014/main" id="{6BE50947-69A6-28B9-BF4F-F1A1034A5A40}"/>
                  </a:ext>
                </a:extLst>
              </p:cNvPr>
              <p:cNvSpPr/>
              <p:nvPr/>
            </p:nvSpPr>
            <p:spPr>
              <a:xfrm rot="19814898">
                <a:off x="9941675" y="3779584"/>
                <a:ext cx="229811" cy="382879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Oval 12">
                <a:extLst>
                  <a:ext uri="{FF2B5EF4-FFF2-40B4-BE49-F238E27FC236}">
                    <a16:creationId xmlns:a16="http://schemas.microsoft.com/office/drawing/2014/main" id="{0E27C4DC-4CD3-669A-A0E8-DDD29B427968}"/>
                  </a:ext>
                </a:extLst>
              </p:cNvPr>
              <p:cNvSpPr/>
              <p:nvPr/>
            </p:nvSpPr>
            <p:spPr>
              <a:xfrm rot="20927774">
                <a:off x="10426502" y="5616351"/>
                <a:ext cx="239468" cy="245406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565FB29D-E56D-B26A-8116-DA382F9976DF}"/>
                  </a:ext>
                </a:extLst>
              </p:cNvPr>
              <p:cNvSpPr/>
              <p:nvPr/>
            </p:nvSpPr>
            <p:spPr>
              <a:xfrm rot="20867988">
                <a:off x="9625688" y="5913725"/>
                <a:ext cx="198620" cy="140155"/>
              </a:xfrm>
              <a:custGeom>
                <a:avLst/>
                <a:gdLst>
                  <a:gd name="connsiteX0" fmla="*/ 194423 w 198620"/>
                  <a:gd name="connsiteY0" fmla="*/ 0 h 140155"/>
                  <a:gd name="connsiteX1" fmla="*/ 198620 w 198620"/>
                  <a:gd name="connsiteY1" fmla="*/ 70526 h 140155"/>
                  <a:gd name="connsiteX2" fmla="*/ 195337 w 198620"/>
                  <a:gd name="connsiteY2" fmla="*/ 125686 h 140155"/>
                  <a:gd name="connsiteX3" fmla="*/ 189325 w 198620"/>
                  <a:gd name="connsiteY3" fmla="*/ 125575 h 140155"/>
                  <a:gd name="connsiteX4" fmla="*/ 4529 w 198620"/>
                  <a:gd name="connsiteY4" fmla="*/ 137028 h 140155"/>
                  <a:gd name="connsiteX5" fmla="*/ 183346 w 198620"/>
                  <a:gd name="connsiteY5" fmla="*/ 1853 h 140155"/>
                  <a:gd name="connsiteX6" fmla="*/ 194423 w 198620"/>
                  <a:gd name="connsiteY6" fmla="*/ 0 h 140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620" h="140155">
                    <a:moveTo>
                      <a:pt x="194423" y="0"/>
                    </a:moveTo>
                    <a:lnTo>
                      <a:pt x="198620" y="70526"/>
                    </a:lnTo>
                    <a:lnTo>
                      <a:pt x="195337" y="125686"/>
                    </a:lnTo>
                    <a:lnTo>
                      <a:pt x="189325" y="125575"/>
                    </a:lnTo>
                    <a:cubicBezTo>
                      <a:pt x="104732" y="127651"/>
                      <a:pt x="-25997" y="147743"/>
                      <a:pt x="4529" y="137028"/>
                    </a:cubicBezTo>
                    <a:cubicBezTo>
                      <a:pt x="42232" y="63527"/>
                      <a:pt x="106129" y="23562"/>
                      <a:pt x="183346" y="1853"/>
                    </a:cubicBezTo>
                    <a:lnTo>
                      <a:pt x="194423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4566E28-F4ED-F068-8BC7-5A7EE5CDA8F3}"/>
                  </a:ext>
                </a:extLst>
              </p:cNvPr>
              <p:cNvSpPr/>
              <p:nvPr/>
            </p:nvSpPr>
            <p:spPr>
              <a:xfrm rot="19779215" flipV="1">
                <a:off x="9875440" y="5772432"/>
                <a:ext cx="285750" cy="161925"/>
              </a:xfrm>
              <a:custGeom>
                <a:avLst/>
                <a:gdLst>
                  <a:gd name="connsiteX0" fmla="*/ 0 w 285750"/>
                  <a:gd name="connsiteY0" fmla="*/ 161925 h 161925"/>
                  <a:gd name="connsiteX1" fmla="*/ 100013 w 285750"/>
                  <a:gd name="connsiteY1" fmla="*/ 52387 h 161925"/>
                  <a:gd name="connsiteX2" fmla="*/ 285750 w 285750"/>
                  <a:gd name="connsiteY2" fmla="*/ 0 h 161925"/>
                  <a:gd name="connsiteX3" fmla="*/ 285750 w 285750"/>
                  <a:gd name="connsiteY3" fmla="*/ 0 h 161925"/>
                  <a:gd name="connsiteX4" fmla="*/ 285750 w 285750"/>
                  <a:gd name="connsiteY4" fmla="*/ 0 h 161925"/>
                  <a:gd name="connsiteX5" fmla="*/ 285750 w 285750"/>
                  <a:gd name="connsiteY5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5750" h="161925">
                    <a:moveTo>
                      <a:pt x="0" y="161925"/>
                    </a:moveTo>
                    <a:cubicBezTo>
                      <a:pt x="26194" y="120649"/>
                      <a:pt x="52388" y="79374"/>
                      <a:pt x="100013" y="52387"/>
                    </a:cubicBezTo>
                    <a:cubicBezTo>
                      <a:pt x="147638" y="25400"/>
                      <a:pt x="285750" y="0"/>
                      <a:pt x="285750" y="0"/>
                    </a:cubicBezTo>
                    <a:lnTo>
                      <a:pt x="285750" y="0"/>
                    </a:lnTo>
                    <a:lnTo>
                      <a:pt x="285750" y="0"/>
                    </a:lnTo>
                    <a:lnTo>
                      <a:pt x="285750" y="0"/>
                    </a:lnTo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6" name="Rectangle 38">
              <a:extLst>
                <a:ext uri="{FF2B5EF4-FFF2-40B4-BE49-F238E27FC236}">
                  <a16:creationId xmlns:a16="http://schemas.microsoft.com/office/drawing/2014/main" id="{9D95719A-3DF5-92A2-2B3A-EBAA94D5366C}"/>
                </a:ext>
              </a:extLst>
            </p:cNvPr>
            <p:cNvSpPr/>
            <p:nvPr/>
          </p:nvSpPr>
          <p:spPr>
            <a:xfrm rot="20526522">
              <a:off x="7707532" y="2493165"/>
              <a:ext cx="3368716" cy="1641594"/>
            </a:xfrm>
            <a:custGeom>
              <a:avLst/>
              <a:gdLst>
                <a:gd name="connsiteX0" fmla="*/ 0 w 1800225"/>
                <a:gd name="connsiteY0" fmla="*/ 0 h 639618"/>
                <a:gd name="connsiteX1" fmla="*/ 1800225 w 1800225"/>
                <a:gd name="connsiteY1" fmla="*/ 0 h 639618"/>
                <a:gd name="connsiteX2" fmla="*/ 1800225 w 1800225"/>
                <a:gd name="connsiteY2" fmla="*/ 639618 h 639618"/>
                <a:gd name="connsiteX3" fmla="*/ 0 w 1800225"/>
                <a:gd name="connsiteY3" fmla="*/ 639618 h 639618"/>
                <a:gd name="connsiteX4" fmla="*/ 0 w 1800225"/>
                <a:gd name="connsiteY4" fmla="*/ 0 h 639618"/>
                <a:gd name="connsiteX0" fmla="*/ 1524000 w 1800225"/>
                <a:gd name="connsiteY0" fmla="*/ 0 h 944418"/>
                <a:gd name="connsiteX1" fmla="*/ 1800225 w 1800225"/>
                <a:gd name="connsiteY1" fmla="*/ 304800 h 944418"/>
                <a:gd name="connsiteX2" fmla="*/ 1800225 w 1800225"/>
                <a:gd name="connsiteY2" fmla="*/ 944418 h 944418"/>
                <a:gd name="connsiteX3" fmla="*/ 0 w 1800225"/>
                <a:gd name="connsiteY3" fmla="*/ 944418 h 944418"/>
                <a:gd name="connsiteX4" fmla="*/ 1524000 w 1800225"/>
                <a:gd name="connsiteY4" fmla="*/ 0 h 944418"/>
                <a:gd name="connsiteX0" fmla="*/ 1524000 w 1800225"/>
                <a:gd name="connsiteY0" fmla="*/ 0 h 944418"/>
                <a:gd name="connsiteX1" fmla="*/ 1800225 w 1800225"/>
                <a:gd name="connsiteY1" fmla="*/ 304800 h 944418"/>
                <a:gd name="connsiteX2" fmla="*/ 1800225 w 1800225"/>
                <a:gd name="connsiteY2" fmla="*/ 944418 h 944418"/>
                <a:gd name="connsiteX3" fmla="*/ 0 w 1800225"/>
                <a:gd name="connsiteY3" fmla="*/ 944418 h 944418"/>
                <a:gd name="connsiteX4" fmla="*/ 161925 w 1800225"/>
                <a:gd name="connsiteY4" fmla="*/ 161925 h 944418"/>
                <a:gd name="connsiteX5" fmla="*/ 1524000 w 1800225"/>
                <a:gd name="connsiteY5" fmla="*/ 0 h 944418"/>
                <a:gd name="connsiteX0" fmla="*/ 1405475 w 1681700"/>
                <a:gd name="connsiteY0" fmla="*/ 0 h 1249218"/>
                <a:gd name="connsiteX1" fmla="*/ 1681700 w 1681700"/>
                <a:gd name="connsiteY1" fmla="*/ 304800 h 1249218"/>
                <a:gd name="connsiteX2" fmla="*/ 1681700 w 1681700"/>
                <a:gd name="connsiteY2" fmla="*/ 944418 h 1249218"/>
                <a:gd name="connsiteX3" fmla="*/ 252950 w 1681700"/>
                <a:gd name="connsiteY3" fmla="*/ 1249218 h 1249218"/>
                <a:gd name="connsiteX4" fmla="*/ 43400 w 1681700"/>
                <a:gd name="connsiteY4" fmla="*/ 161925 h 1249218"/>
                <a:gd name="connsiteX5" fmla="*/ 1405475 w 1681700"/>
                <a:gd name="connsiteY5" fmla="*/ 0 h 1249218"/>
                <a:gd name="connsiteX0" fmla="*/ 1702372 w 1978597"/>
                <a:gd name="connsiteY0" fmla="*/ 0 h 1249218"/>
                <a:gd name="connsiteX1" fmla="*/ 1978597 w 1978597"/>
                <a:gd name="connsiteY1" fmla="*/ 304800 h 1249218"/>
                <a:gd name="connsiteX2" fmla="*/ 1978597 w 1978597"/>
                <a:gd name="connsiteY2" fmla="*/ 944418 h 1249218"/>
                <a:gd name="connsiteX3" fmla="*/ 549847 w 1978597"/>
                <a:gd name="connsiteY3" fmla="*/ 1249218 h 1249218"/>
                <a:gd name="connsiteX4" fmla="*/ 340297 w 1978597"/>
                <a:gd name="connsiteY4" fmla="*/ 161925 h 1249218"/>
                <a:gd name="connsiteX5" fmla="*/ 1702372 w 1978597"/>
                <a:gd name="connsiteY5" fmla="*/ 0 h 1249218"/>
                <a:gd name="connsiteX0" fmla="*/ 1778041 w 2054266"/>
                <a:gd name="connsiteY0" fmla="*/ 0 h 1249218"/>
                <a:gd name="connsiteX1" fmla="*/ 2054266 w 2054266"/>
                <a:gd name="connsiteY1" fmla="*/ 304800 h 1249218"/>
                <a:gd name="connsiteX2" fmla="*/ 2054266 w 2054266"/>
                <a:gd name="connsiteY2" fmla="*/ 944418 h 1249218"/>
                <a:gd name="connsiteX3" fmla="*/ 625516 w 2054266"/>
                <a:gd name="connsiteY3" fmla="*/ 1249218 h 1249218"/>
                <a:gd name="connsiteX4" fmla="*/ 415966 w 2054266"/>
                <a:gd name="connsiteY4" fmla="*/ 161925 h 1249218"/>
                <a:gd name="connsiteX5" fmla="*/ 1778041 w 2054266"/>
                <a:gd name="connsiteY5" fmla="*/ 0 h 1249218"/>
                <a:gd name="connsiteX0" fmla="*/ 1778041 w 2054266"/>
                <a:gd name="connsiteY0" fmla="*/ 225307 h 1474525"/>
                <a:gd name="connsiteX1" fmla="*/ 2054266 w 2054266"/>
                <a:gd name="connsiteY1" fmla="*/ 530107 h 1474525"/>
                <a:gd name="connsiteX2" fmla="*/ 2054266 w 2054266"/>
                <a:gd name="connsiteY2" fmla="*/ 1169725 h 1474525"/>
                <a:gd name="connsiteX3" fmla="*/ 625516 w 2054266"/>
                <a:gd name="connsiteY3" fmla="*/ 1474525 h 1474525"/>
                <a:gd name="connsiteX4" fmla="*/ 415966 w 2054266"/>
                <a:gd name="connsiteY4" fmla="*/ 387232 h 1474525"/>
                <a:gd name="connsiteX5" fmla="*/ 1778041 w 2054266"/>
                <a:gd name="connsiteY5" fmla="*/ 225307 h 1474525"/>
                <a:gd name="connsiteX0" fmla="*/ 1778041 w 3311566"/>
                <a:gd name="connsiteY0" fmla="*/ 225307 h 1474525"/>
                <a:gd name="connsiteX1" fmla="*/ 3311566 w 3311566"/>
                <a:gd name="connsiteY1" fmla="*/ 863482 h 1474525"/>
                <a:gd name="connsiteX2" fmla="*/ 2054266 w 3311566"/>
                <a:gd name="connsiteY2" fmla="*/ 1169725 h 1474525"/>
                <a:gd name="connsiteX3" fmla="*/ 625516 w 3311566"/>
                <a:gd name="connsiteY3" fmla="*/ 1474525 h 1474525"/>
                <a:gd name="connsiteX4" fmla="*/ 415966 w 3311566"/>
                <a:gd name="connsiteY4" fmla="*/ 387232 h 1474525"/>
                <a:gd name="connsiteX5" fmla="*/ 1778041 w 3311566"/>
                <a:gd name="connsiteY5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2054266 w 3330616"/>
                <a:gd name="connsiteY3" fmla="*/ 1169725 h 1474525"/>
                <a:gd name="connsiteX4" fmla="*/ 625516 w 3330616"/>
                <a:gd name="connsiteY4" fmla="*/ 1474525 h 1474525"/>
                <a:gd name="connsiteX5" fmla="*/ 415966 w 3330616"/>
                <a:gd name="connsiteY5" fmla="*/ 387232 h 1474525"/>
                <a:gd name="connsiteX6" fmla="*/ 1778041 w 3330616"/>
                <a:gd name="connsiteY6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2054266 w 3330616"/>
                <a:gd name="connsiteY3" fmla="*/ 1169725 h 1474525"/>
                <a:gd name="connsiteX4" fmla="*/ 625516 w 3330616"/>
                <a:gd name="connsiteY4" fmla="*/ 1474525 h 1474525"/>
                <a:gd name="connsiteX5" fmla="*/ 415966 w 3330616"/>
                <a:gd name="connsiteY5" fmla="*/ 387232 h 1474525"/>
                <a:gd name="connsiteX6" fmla="*/ 1778041 w 3330616"/>
                <a:gd name="connsiteY6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054266 w 3330616"/>
                <a:gd name="connsiteY4" fmla="*/ 1169725 h 1474525"/>
                <a:gd name="connsiteX5" fmla="*/ 625516 w 3330616"/>
                <a:gd name="connsiteY5" fmla="*/ 1474525 h 1474525"/>
                <a:gd name="connsiteX6" fmla="*/ 415966 w 3330616"/>
                <a:gd name="connsiteY6" fmla="*/ 387232 h 1474525"/>
                <a:gd name="connsiteX7" fmla="*/ 1778041 w 3330616"/>
                <a:gd name="connsiteY7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054266 w 3330616"/>
                <a:gd name="connsiteY4" fmla="*/ 1169725 h 1474525"/>
                <a:gd name="connsiteX5" fmla="*/ 625516 w 3330616"/>
                <a:gd name="connsiteY5" fmla="*/ 1474525 h 1474525"/>
                <a:gd name="connsiteX6" fmla="*/ 415966 w 3330616"/>
                <a:gd name="connsiteY6" fmla="*/ 387232 h 1474525"/>
                <a:gd name="connsiteX7" fmla="*/ 1778041 w 3330616"/>
                <a:gd name="connsiteY7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054266 w 3330616"/>
                <a:gd name="connsiteY5" fmla="*/ 1169725 h 1474525"/>
                <a:gd name="connsiteX6" fmla="*/ 625516 w 3330616"/>
                <a:gd name="connsiteY6" fmla="*/ 1474525 h 1474525"/>
                <a:gd name="connsiteX7" fmla="*/ 415966 w 3330616"/>
                <a:gd name="connsiteY7" fmla="*/ 387232 h 1474525"/>
                <a:gd name="connsiteX8" fmla="*/ 1778041 w 3330616"/>
                <a:gd name="connsiteY8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054266 w 3330616"/>
                <a:gd name="connsiteY5" fmla="*/ 1169725 h 1474525"/>
                <a:gd name="connsiteX6" fmla="*/ 625516 w 3330616"/>
                <a:gd name="connsiteY6" fmla="*/ 1474525 h 1474525"/>
                <a:gd name="connsiteX7" fmla="*/ 415966 w 3330616"/>
                <a:gd name="connsiteY7" fmla="*/ 387232 h 1474525"/>
                <a:gd name="connsiteX8" fmla="*/ 1778041 w 3330616"/>
                <a:gd name="connsiteY8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054266 w 3330616"/>
                <a:gd name="connsiteY5" fmla="*/ 1169725 h 1474525"/>
                <a:gd name="connsiteX6" fmla="*/ 625516 w 3330616"/>
                <a:gd name="connsiteY6" fmla="*/ 1474525 h 1474525"/>
                <a:gd name="connsiteX7" fmla="*/ 415966 w 3330616"/>
                <a:gd name="connsiteY7" fmla="*/ 387232 h 1474525"/>
                <a:gd name="connsiteX8" fmla="*/ 1778041 w 3330616"/>
                <a:gd name="connsiteY8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054266 w 3330616"/>
                <a:gd name="connsiteY5" fmla="*/ 1169725 h 1474525"/>
                <a:gd name="connsiteX6" fmla="*/ 625516 w 3330616"/>
                <a:gd name="connsiteY6" fmla="*/ 1474525 h 1474525"/>
                <a:gd name="connsiteX7" fmla="*/ 415966 w 3330616"/>
                <a:gd name="connsiteY7" fmla="*/ 387232 h 1474525"/>
                <a:gd name="connsiteX8" fmla="*/ 1778041 w 3330616"/>
                <a:gd name="connsiteY8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054266 w 3330616"/>
                <a:gd name="connsiteY5" fmla="*/ 1169725 h 1474525"/>
                <a:gd name="connsiteX6" fmla="*/ 625516 w 3330616"/>
                <a:gd name="connsiteY6" fmla="*/ 1474525 h 1474525"/>
                <a:gd name="connsiteX7" fmla="*/ 415966 w 3330616"/>
                <a:gd name="connsiteY7" fmla="*/ 387232 h 1474525"/>
                <a:gd name="connsiteX8" fmla="*/ 1778041 w 3330616"/>
                <a:gd name="connsiteY8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054266 w 3330616"/>
                <a:gd name="connsiteY6" fmla="*/ 1169725 h 1474525"/>
                <a:gd name="connsiteX7" fmla="*/ 625516 w 3330616"/>
                <a:gd name="connsiteY7" fmla="*/ 1474525 h 1474525"/>
                <a:gd name="connsiteX8" fmla="*/ 415966 w 3330616"/>
                <a:gd name="connsiteY8" fmla="*/ 387232 h 1474525"/>
                <a:gd name="connsiteX9" fmla="*/ 1778041 w 3330616"/>
                <a:gd name="connsiteY9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054266 w 3330616"/>
                <a:gd name="connsiteY6" fmla="*/ 1169725 h 1474525"/>
                <a:gd name="connsiteX7" fmla="*/ 625516 w 3330616"/>
                <a:gd name="connsiteY7" fmla="*/ 1474525 h 1474525"/>
                <a:gd name="connsiteX8" fmla="*/ 415966 w 3330616"/>
                <a:gd name="connsiteY8" fmla="*/ 387232 h 1474525"/>
                <a:gd name="connsiteX9" fmla="*/ 1778041 w 3330616"/>
                <a:gd name="connsiteY9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625516 w 3330616"/>
                <a:gd name="connsiteY7" fmla="*/ 1474525 h 1474525"/>
                <a:gd name="connsiteX8" fmla="*/ 415966 w 3330616"/>
                <a:gd name="connsiteY8" fmla="*/ 387232 h 1474525"/>
                <a:gd name="connsiteX9" fmla="*/ 1778041 w 3330616"/>
                <a:gd name="connsiteY9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625516 w 3330616"/>
                <a:gd name="connsiteY7" fmla="*/ 1474525 h 1474525"/>
                <a:gd name="connsiteX8" fmla="*/ 415966 w 3330616"/>
                <a:gd name="connsiteY8" fmla="*/ 387232 h 1474525"/>
                <a:gd name="connsiteX9" fmla="*/ 1778041 w 3330616"/>
                <a:gd name="connsiteY9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1949491 w 3330616"/>
                <a:gd name="connsiteY7" fmla="*/ 1463558 h 1474525"/>
                <a:gd name="connsiteX8" fmla="*/ 625516 w 3330616"/>
                <a:gd name="connsiteY8" fmla="*/ 1474525 h 1474525"/>
                <a:gd name="connsiteX9" fmla="*/ 415966 w 3330616"/>
                <a:gd name="connsiteY9" fmla="*/ 387232 h 1474525"/>
                <a:gd name="connsiteX10" fmla="*/ 1778041 w 3330616"/>
                <a:gd name="connsiteY10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1949491 w 3330616"/>
                <a:gd name="connsiteY7" fmla="*/ 1463558 h 1474525"/>
                <a:gd name="connsiteX8" fmla="*/ 625516 w 3330616"/>
                <a:gd name="connsiteY8" fmla="*/ 1474525 h 1474525"/>
                <a:gd name="connsiteX9" fmla="*/ 415966 w 3330616"/>
                <a:gd name="connsiteY9" fmla="*/ 387232 h 1474525"/>
                <a:gd name="connsiteX10" fmla="*/ 1778041 w 3330616"/>
                <a:gd name="connsiteY10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1949491 w 3330616"/>
                <a:gd name="connsiteY7" fmla="*/ 1463558 h 1474525"/>
                <a:gd name="connsiteX8" fmla="*/ 625516 w 3330616"/>
                <a:gd name="connsiteY8" fmla="*/ 1474525 h 1474525"/>
                <a:gd name="connsiteX9" fmla="*/ 415966 w 3330616"/>
                <a:gd name="connsiteY9" fmla="*/ 387232 h 1474525"/>
                <a:gd name="connsiteX10" fmla="*/ 1778041 w 3330616"/>
                <a:gd name="connsiteY10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1949491 w 3330616"/>
                <a:gd name="connsiteY7" fmla="*/ 1463558 h 1474525"/>
                <a:gd name="connsiteX8" fmla="*/ 630279 w 3330616"/>
                <a:gd name="connsiteY8" fmla="*/ 1263533 h 1474525"/>
                <a:gd name="connsiteX9" fmla="*/ 625516 w 3330616"/>
                <a:gd name="connsiteY9" fmla="*/ 1474525 h 1474525"/>
                <a:gd name="connsiteX10" fmla="*/ 415966 w 3330616"/>
                <a:gd name="connsiteY10" fmla="*/ 387232 h 1474525"/>
                <a:gd name="connsiteX11" fmla="*/ 1778041 w 3330616"/>
                <a:gd name="connsiteY11" fmla="*/ 225307 h 1474525"/>
                <a:gd name="connsiteX0" fmla="*/ 1778041 w 3330616"/>
                <a:gd name="connsiteY0" fmla="*/ 225307 h 1634353"/>
                <a:gd name="connsiteX1" fmla="*/ 3330616 w 3330616"/>
                <a:gd name="connsiteY1" fmla="*/ 511058 h 1634353"/>
                <a:gd name="connsiteX2" fmla="*/ 3311566 w 3330616"/>
                <a:gd name="connsiteY2" fmla="*/ 863482 h 1634353"/>
                <a:gd name="connsiteX3" fmla="*/ 3035341 w 3330616"/>
                <a:gd name="connsiteY3" fmla="*/ 863483 h 1634353"/>
                <a:gd name="connsiteX4" fmla="*/ 2663866 w 3330616"/>
                <a:gd name="connsiteY4" fmla="*/ 749183 h 1634353"/>
                <a:gd name="connsiteX5" fmla="*/ 2430504 w 3330616"/>
                <a:gd name="connsiteY5" fmla="*/ 906346 h 1634353"/>
                <a:gd name="connsiteX6" fmla="*/ 2268579 w 3330616"/>
                <a:gd name="connsiteY6" fmla="*/ 1203063 h 1634353"/>
                <a:gd name="connsiteX7" fmla="*/ 1949491 w 3330616"/>
                <a:gd name="connsiteY7" fmla="*/ 1463558 h 1634353"/>
                <a:gd name="connsiteX8" fmla="*/ 630279 w 3330616"/>
                <a:gd name="connsiteY8" fmla="*/ 1263533 h 1634353"/>
                <a:gd name="connsiteX9" fmla="*/ 625516 w 3330616"/>
                <a:gd name="connsiteY9" fmla="*/ 1474525 h 1634353"/>
                <a:gd name="connsiteX10" fmla="*/ 415966 w 3330616"/>
                <a:gd name="connsiteY10" fmla="*/ 387232 h 1634353"/>
                <a:gd name="connsiteX11" fmla="*/ 1778041 w 3330616"/>
                <a:gd name="connsiteY11" fmla="*/ 225307 h 1634353"/>
                <a:gd name="connsiteX0" fmla="*/ 1778041 w 3330616"/>
                <a:gd name="connsiteY0" fmla="*/ 225307 h 1641594"/>
                <a:gd name="connsiteX1" fmla="*/ 3330616 w 3330616"/>
                <a:gd name="connsiteY1" fmla="*/ 511058 h 1641594"/>
                <a:gd name="connsiteX2" fmla="*/ 3311566 w 3330616"/>
                <a:gd name="connsiteY2" fmla="*/ 863482 h 1641594"/>
                <a:gd name="connsiteX3" fmla="*/ 3035341 w 3330616"/>
                <a:gd name="connsiteY3" fmla="*/ 863483 h 1641594"/>
                <a:gd name="connsiteX4" fmla="*/ 2663866 w 3330616"/>
                <a:gd name="connsiteY4" fmla="*/ 749183 h 1641594"/>
                <a:gd name="connsiteX5" fmla="*/ 2430504 w 3330616"/>
                <a:gd name="connsiteY5" fmla="*/ 906346 h 1641594"/>
                <a:gd name="connsiteX6" fmla="*/ 2268579 w 3330616"/>
                <a:gd name="connsiteY6" fmla="*/ 1203063 h 1641594"/>
                <a:gd name="connsiteX7" fmla="*/ 1949491 w 3330616"/>
                <a:gd name="connsiteY7" fmla="*/ 1463558 h 1641594"/>
                <a:gd name="connsiteX8" fmla="*/ 630279 w 3330616"/>
                <a:gd name="connsiteY8" fmla="*/ 1263533 h 1641594"/>
                <a:gd name="connsiteX9" fmla="*/ 625516 w 3330616"/>
                <a:gd name="connsiteY9" fmla="*/ 1474525 h 1641594"/>
                <a:gd name="connsiteX10" fmla="*/ 415966 w 3330616"/>
                <a:gd name="connsiteY10" fmla="*/ 387232 h 1641594"/>
                <a:gd name="connsiteX11" fmla="*/ 1778041 w 3330616"/>
                <a:gd name="connsiteY11" fmla="*/ 225307 h 1641594"/>
                <a:gd name="connsiteX0" fmla="*/ 1778041 w 3330616"/>
                <a:gd name="connsiteY0" fmla="*/ 225307 h 1641594"/>
                <a:gd name="connsiteX1" fmla="*/ 3330616 w 3330616"/>
                <a:gd name="connsiteY1" fmla="*/ 511058 h 1641594"/>
                <a:gd name="connsiteX2" fmla="*/ 3168691 w 3330616"/>
                <a:gd name="connsiteY2" fmla="*/ 492007 h 1641594"/>
                <a:gd name="connsiteX3" fmla="*/ 3311566 w 3330616"/>
                <a:gd name="connsiteY3" fmla="*/ 863482 h 1641594"/>
                <a:gd name="connsiteX4" fmla="*/ 3035341 w 3330616"/>
                <a:gd name="connsiteY4" fmla="*/ 863483 h 1641594"/>
                <a:gd name="connsiteX5" fmla="*/ 2663866 w 3330616"/>
                <a:gd name="connsiteY5" fmla="*/ 749183 h 1641594"/>
                <a:gd name="connsiteX6" fmla="*/ 2430504 w 3330616"/>
                <a:gd name="connsiteY6" fmla="*/ 906346 h 1641594"/>
                <a:gd name="connsiteX7" fmla="*/ 2268579 w 3330616"/>
                <a:gd name="connsiteY7" fmla="*/ 1203063 h 1641594"/>
                <a:gd name="connsiteX8" fmla="*/ 1949491 w 3330616"/>
                <a:gd name="connsiteY8" fmla="*/ 1463558 h 1641594"/>
                <a:gd name="connsiteX9" fmla="*/ 630279 w 3330616"/>
                <a:gd name="connsiteY9" fmla="*/ 1263533 h 1641594"/>
                <a:gd name="connsiteX10" fmla="*/ 625516 w 3330616"/>
                <a:gd name="connsiteY10" fmla="*/ 1474525 h 1641594"/>
                <a:gd name="connsiteX11" fmla="*/ 415966 w 3330616"/>
                <a:gd name="connsiteY11" fmla="*/ 387232 h 1641594"/>
                <a:gd name="connsiteX12" fmla="*/ 1778041 w 3330616"/>
                <a:gd name="connsiteY12" fmla="*/ 225307 h 1641594"/>
                <a:gd name="connsiteX0" fmla="*/ 1778041 w 3330616"/>
                <a:gd name="connsiteY0" fmla="*/ 225307 h 1641594"/>
                <a:gd name="connsiteX1" fmla="*/ 3330616 w 3330616"/>
                <a:gd name="connsiteY1" fmla="*/ 511058 h 1641594"/>
                <a:gd name="connsiteX2" fmla="*/ 3168691 w 3330616"/>
                <a:gd name="connsiteY2" fmla="*/ 492007 h 1641594"/>
                <a:gd name="connsiteX3" fmla="*/ 3311566 w 3330616"/>
                <a:gd name="connsiteY3" fmla="*/ 863482 h 1641594"/>
                <a:gd name="connsiteX4" fmla="*/ 3035341 w 3330616"/>
                <a:gd name="connsiteY4" fmla="*/ 863483 h 1641594"/>
                <a:gd name="connsiteX5" fmla="*/ 2663866 w 3330616"/>
                <a:gd name="connsiteY5" fmla="*/ 749183 h 1641594"/>
                <a:gd name="connsiteX6" fmla="*/ 2430504 w 3330616"/>
                <a:gd name="connsiteY6" fmla="*/ 906346 h 1641594"/>
                <a:gd name="connsiteX7" fmla="*/ 2268579 w 3330616"/>
                <a:gd name="connsiteY7" fmla="*/ 1203063 h 1641594"/>
                <a:gd name="connsiteX8" fmla="*/ 1949491 w 3330616"/>
                <a:gd name="connsiteY8" fmla="*/ 1463558 h 1641594"/>
                <a:gd name="connsiteX9" fmla="*/ 630279 w 3330616"/>
                <a:gd name="connsiteY9" fmla="*/ 1263533 h 1641594"/>
                <a:gd name="connsiteX10" fmla="*/ 625516 w 3330616"/>
                <a:gd name="connsiteY10" fmla="*/ 1474525 h 1641594"/>
                <a:gd name="connsiteX11" fmla="*/ 415966 w 3330616"/>
                <a:gd name="connsiteY11" fmla="*/ 387232 h 1641594"/>
                <a:gd name="connsiteX12" fmla="*/ 1778041 w 3330616"/>
                <a:gd name="connsiteY12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035341 w 3368716"/>
                <a:gd name="connsiteY4" fmla="*/ 863483 h 1641594"/>
                <a:gd name="connsiteX5" fmla="*/ 2663866 w 3368716"/>
                <a:gd name="connsiteY5" fmla="*/ 749183 h 1641594"/>
                <a:gd name="connsiteX6" fmla="*/ 2430504 w 3368716"/>
                <a:gd name="connsiteY6" fmla="*/ 906346 h 1641594"/>
                <a:gd name="connsiteX7" fmla="*/ 2268579 w 3368716"/>
                <a:gd name="connsiteY7" fmla="*/ 1203063 h 1641594"/>
                <a:gd name="connsiteX8" fmla="*/ 1949491 w 3368716"/>
                <a:gd name="connsiteY8" fmla="*/ 1463558 h 1641594"/>
                <a:gd name="connsiteX9" fmla="*/ 630279 w 3368716"/>
                <a:gd name="connsiteY9" fmla="*/ 1263533 h 1641594"/>
                <a:gd name="connsiteX10" fmla="*/ 625516 w 3368716"/>
                <a:gd name="connsiteY10" fmla="*/ 1474525 h 1641594"/>
                <a:gd name="connsiteX11" fmla="*/ 415966 w 3368716"/>
                <a:gd name="connsiteY11" fmla="*/ 387232 h 1641594"/>
                <a:gd name="connsiteX12" fmla="*/ 1778041 w 3368716"/>
                <a:gd name="connsiteY12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035341 w 3368716"/>
                <a:gd name="connsiteY4" fmla="*/ 863483 h 1641594"/>
                <a:gd name="connsiteX5" fmla="*/ 2663866 w 3368716"/>
                <a:gd name="connsiteY5" fmla="*/ 749183 h 1641594"/>
                <a:gd name="connsiteX6" fmla="*/ 2430504 w 3368716"/>
                <a:gd name="connsiteY6" fmla="*/ 906346 h 1641594"/>
                <a:gd name="connsiteX7" fmla="*/ 2268579 w 3368716"/>
                <a:gd name="connsiteY7" fmla="*/ 1203063 h 1641594"/>
                <a:gd name="connsiteX8" fmla="*/ 1949491 w 3368716"/>
                <a:gd name="connsiteY8" fmla="*/ 1463558 h 1641594"/>
                <a:gd name="connsiteX9" fmla="*/ 630279 w 3368716"/>
                <a:gd name="connsiteY9" fmla="*/ 1263533 h 1641594"/>
                <a:gd name="connsiteX10" fmla="*/ 625516 w 3368716"/>
                <a:gd name="connsiteY10" fmla="*/ 1474525 h 1641594"/>
                <a:gd name="connsiteX11" fmla="*/ 415966 w 3368716"/>
                <a:gd name="connsiteY11" fmla="*/ 387232 h 1641594"/>
                <a:gd name="connsiteX12" fmla="*/ 1778041 w 3368716"/>
                <a:gd name="connsiteY12" fmla="*/ 225307 h 1641594"/>
                <a:gd name="connsiteX0" fmla="*/ 1778041 w 3373605"/>
                <a:gd name="connsiteY0" fmla="*/ 225307 h 1641594"/>
                <a:gd name="connsiteX1" fmla="*/ 3330616 w 3373605"/>
                <a:gd name="connsiteY1" fmla="*/ 511058 h 1641594"/>
                <a:gd name="connsiteX2" fmla="*/ 3168691 w 3373605"/>
                <a:gd name="connsiteY2" fmla="*/ 492007 h 1641594"/>
                <a:gd name="connsiteX3" fmla="*/ 3368716 w 3373605"/>
                <a:gd name="connsiteY3" fmla="*/ 815857 h 1641594"/>
                <a:gd name="connsiteX4" fmla="*/ 3273466 w 3373605"/>
                <a:gd name="connsiteY4" fmla="*/ 892057 h 1641594"/>
                <a:gd name="connsiteX5" fmla="*/ 3035341 w 3373605"/>
                <a:gd name="connsiteY5" fmla="*/ 863483 h 1641594"/>
                <a:gd name="connsiteX6" fmla="*/ 2663866 w 3373605"/>
                <a:gd name="connsiteY6" fmla="*/ 749183 h 1641594"/>
                <a:gd name="connsiteX7" fmla="*/ 2430504 w 3373605"/>
                <a:gd name="connsiteY7" fmla="*/ 906346 h 1641594"/>
                <a:gd name="connsiteX8" fmla="*/ 2268579 w 3373605"/>
                <a:gd name="connsiteY8" fmla="*/ 1203063 h 1641594"/>
                <a:gd name="connsiteX9" fmla="*/ 1949491 w 3373605"/>
                <a:gd name="connsiteY9" fmla="*/ 1463558 h 1641594"/>
                <a:gd name="connsiteX10" fmla="*/ 630279 w 3373605"/>
                <a:gd name="connsiteY10" fmla="*/ 1263533 h 1641594"/>
                <a:gd name="connsiteX11" fmla="*/ 625516 w 3373605"/>
                <a:gd name="connsiteY11" fmla="*/ 1474525 h 1641594"/>
                <a:gd name="connsiteX12" fmla="*/ 415966 w 3373605"/>
                <a:gd name="connsiteY12" fmla="*/ 387232 h 1641594"/>
                <a:gd name="connsiteX13" fmla="*/ 1778041 w 3373605"/>
                <a:gd name="connsiteY13" fmla="*/ 225307 h 1641594"/>
                <a:gd name="connsiteX0" fmla="*/ 1778041 w 3373605"/>
                <a:gd name="connsiteY0" fmla="*/ 225307 h 1641594"/>
                <a:gd name="connsiteX1" fmla="*/ 3330616 w 3373605"/>
                <a:gd name="connsiteY1" fmla="*/ 511058 h 1641594"/>
                <a:gd name="connsiteX2" fmla="*/ 3168691 w 3373605"/>
                <a:gd name="connsiteY2" fmla="*/ 492007 h 1641594"/>
                <a:gd name="connsiteX3" fmla="*/ 3368716 w 3373605"/>
                <a:gd name="connsiteY3" fmla="*/ 815857 h 1641594"/>
                <a:gd name="connsiteX4" fmla="*/ 3273466 w 3373605"/>
                <a:gd name="connsiteY4" fmla="*/ 892057 h 1641594"/>
                <a:gd name="connsiteX5" fmla="*/ 3035341 w 3373605"/>
                <a:gd name="connsiteY5" fmla="*/ 863483 h 1641594"/>
                <a:gd name="connsiteX6" fmla="*/ 2663866 w 3373605"/>
                <a:gd name="connsiteY6" fmla="*/ 749183 h 1641594"/>
                <a:gd name="connsiteX7" fmla="*/ 2430504 w 3373605"/>
                <a:gd name="connsiteY7" fmla="*/ 906346 h 1641594"/>
                <a:gd name="connsiteX8" fmla="*/ 2268579 w 3373605"/>
                <a:gd name="connsiteY8" fmla="*/ 1203063 h 1641594"/>
                <a:gd name="connsiteX9" fmla="*/ 1949491 w 3373605"/>
                <a:gd name="connsiteY9" fmla="*/ 1463558 h 1641594"/>
                <a:gd name="connsiteX10" fmla="*/ 630279 w 3373605"/>
                <a:gd name="connsiteY10" fmla="*/ 1263533 h 1641594"/>
                <a:gd name="connsiteX11" fmla="*/ 625516 w 3373605"/>
                <a:gd name="connsiteY11" fmla="*/ 1474525 h 1641594"/>
                <a:gd name="connsiteX12" fmla="*/ 415966 w 3373605"/>
                <a:gd name="connsiteY12" fmla="*/ 387232 h 1641594"/>
                <a:gd name="connsiteX13" fmla="*/ 1778041 w 3373605"/>
                <a:gd name="connsiteY13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273466 w 3368716"/>
                <a:gd name="connsiteY4" fmla="*/ 892057 h 1641594"/>
                <a:gd name="connsiteX5" fmla="*/ 3035341 w 3368716"/>
                <a:gd name="connsiteY5" fmla="*/ 863483 h 1641594"/>
                <a:gd name="connsiteX6" fmla="*/ 2663866 w 3368716"/>
                <a:gd name="connsiteY6" fmla="*/ 749183 h 1641594"/>
                <a:gd name="connsiteX7" fmla="*/ 2430504 w 3368716"/>
                <a:gd name="connsiteY7" fmla="*/ 906346 h 1641594"/>
                <a:gd name="connsiteX8" fmla="*/ 2268579 w 3368716"/>
                <a:gd name="connsiteY8" fmla="*/ 1203063 h 1641594"/>
                <a:gd name="connsiteX9" fmla="*/ 1949491 w 3368716"/>
                <a:gd name="connsiteY9" fmla="*/ 1463558 h 1641594"/>
                <a:gd name="connsiteX10" fmla="*/ 630279 w 3368716"/>
                <a:gd name="connsiteY10" fmla="*/ 1263533 h 1641594"/>
                <a:gd name="connsiteX11" fmla="*/ 625516 w 3368716"/>
                <a:gd name="connsiteY11" fmla="*/ 1474525 h 1641594"/>
                <a:gd name="connsiteX12" fmla="*/ 415966 w 3368716"/>
                <a:gd name="connsiteY12" fmla="*/ 387232 h 1641594"/>
                <a:gd name="connsiteX13" fmla="*/ 1778041 w 3368716"/>
                <a:gd name="connsiteY13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273466 w 3368716"/>
                <a:gd name="connsiteY4" fmla="*/ 892057 h 1641594"/>
                <a:gd name="connsiteX5" fmla="*/ 3035341 w 3368716"/>
                <a:gd name="connsiteY5" fmla="*/ 863483 h 1641594"/>
                <a:gd name="connsiteX6" fmla="*/ 2663866 w 3368716"/>
                <a:gd name="connsiteY6" fmla="*/ 749183 h 1641594"/>
                <a:gd name="connsiteX7" fmla="*/ 2430504 w 3368716"/>
                <a:gd name="connsiteY7" fmla="*/ 906346 h 1641594"/>
                <a:gd name="connsiteX8" fmla="*/ 2268579 w 3368716"/>
                <a:gd name="connsiteY8" fmla="*/ 1203063 h 1641594"/>
                <a:gd name="connsiteX9" fmla="*/ 1949491 w 3368716"/>
                <a:gd name="connsiteY9" fmla="*/ 1463558 h 1641594"/>
                <a:gd name="connsiteX10" fmla="*/ 630279 w 3368716"/>
                <a:gd name="connsiteY10" fmla="*/ 1263533 h 1641594"/>
                <a:gd name="connsiteX11" fmla="*/ 625516 w 3368716"/>
                <a:gd name="connsiteY11" fmla="*/ 1474525 h 1641594"/>
                <a:gd name="connsiteX12" fmla="*/ 415966 w 3368716"/>
                <a:gd name="connsiteY12" fmla="*/ 387232 h 1641594"/>
                <a:gd name="connsiteX13" fmla="*/ 1778041 w 3368716"/>
                <a:gd name="connsiteY13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273466 w 3368716"/>
                <a:gd name="connsiteY4" fmla="*/ 892057 h 1641594"/>
                <a:gd name="connsiteX5" fmla="*/ 3035341 w 3368716"/>
                <a:gd name="connsiteY5" fmla="*/ 863483 h 1641594"/>
                <a:gd name="connsiteX6" fmla="*/ 2663866 w 3368716"/>
                <a:gd name="connsiteY6" fmla="*/ 749183 h 1641594"/>
                <a:gd name="connsiteX7" fmla="*/ 2430504 w 3368716"/>
                <a:gd name="connsiteY7" fmla="*/ 906346 h 1641594"/>
                <a:gd name="connsiteX8" fmla="*/ 2268579 w 3368716"/>
                <a:gd name="connsiteY8" fmla="*/ 1203063 h 1641594"/>
                <a:gd name="connsiteX9" fmla="*/ 1949491 w 3368716"/>
                <a:gd name="connsiteY9" fmla="*/ 1463558 h 1641594"/>
                <a:gd name="connsiteX10" fmla="*/ 630279 w 3368716"/>
                <a:gd name="connsiteY10" fmla="*/ 1263533 h 1641594"/>
                <a:gd name="connsiteX11" fmla="*/ 625516 w 3368716"/>
                <a:gd name="connsiteY11" fmla="*/ 1474525 h 1641594"/>
                <a:gd name="connsiteX12" fmla="*/ 415966 w 3368716"/>
                <a:gd name="connsiteY12" fmla="*/ 387232 h 1641594"/>
                <a:gd name="connsiteX13" fmla="*/ 1778041 w 3368716"/>
                <a:gd name="connsiteY13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273466 w 3368716"/>
                <a:gd name="connsiteY4" fmla="*/ 892057 h 1641594"/>
                <a:gd name="connsiteX5" fmla="*/ 3035341 w 3368716"/>
                <a:gd name="connsiteY5" fmla="*/ 863483 h 1641594"/>
                <a:gd name="connsiteX6" fmla="*/ 2663866 w 3368716"/>
                <a:gd name="connsiteY6" fmla="*/ 749183 h 1641594"/>
                <a:gd name="connsiteX7" fmla="*/ 2430504 w 3368716"/>
                <a:gd name="connsiteY7" fmla="*/ 906346 h 1641594"/>
                <a:gd name="connsiteX8" fmla="*/ 2268579 w 3368716"/>
                <a:gd name="connsiteY8" fmla="*/ 1203063 h 1641594"/>
                <a:gd name="connsiteX9" fmla="*/ 1949491 w 3368716"/>
                <a:gd name="connsiteY9" fmla="*/ 1463558 h 1641594"/>
                <a:gd name="connsiteX10" fmla="*/ 630279 w 3368716"/>
                <a:gd name="connsiteY10" fmla="*/ 1263533 h 1641594"/>
                <a:gd name="connsiteX11" fmla="*/ 625516 w 3368716"/>
                <a:gd name="connsiteY11" fmla="*/ 1474525 h 1641594"/>
                <a:gd name="connsiteX12" fmla="*/ 415966 w 3368716"/>
                <a:gd name="connsiteY12" fmla="*/ 387232 h 1641594"/>
                <a:gd name="connsiteX13" fmla="*/ 1778041 w 3368716"/>
                <a:gd name="connsiteY13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235366 w 3368716"/>
                <a:gd name="connsiteY4" fmla="*/ 841257 h 1641594"/>
                <a:gd name="connsiteX5" fmla="*/ 3035341 w 3368716"/>
                <a:gd name="connsiteY5" fmla="*/ 863483 h 1641594"/>
                <a:gd name="connsiteX6" fmla="*/ 2663866 w 3368716"/>
                <a:gd name="connsiteY6" fmla="*/ 749183 h 1641594"/>
                <a:gd name="connsiteX7" fmla="*/ 2430504 w 3368716"/>
                <a:gd name="connsiteY7" fmla="*/ 906346 h 1641594"/>
                <a:gd name="connsiteX8" fmla="*/ 2268579 w 3368716"/>
                <a:gd name="connsiteY8" fmla="*/ 1203063 h 1641594"/>
                <a:gd name="connsiteX9" fmla="*/ 1949491 w 3368716"/>
                <a:gd name="connsiteY9" fmla="*/ 1463558 h 1641594"/>
                <a:gd name="connsiteX10" fmla="*/ 630279 w 3368716"/>
                <a:gd name="connsiteY10" fmla="*/ 1263533 h 1641594"/>
                <a:gd name="connsiteX11" fmla="*/ 625516 w 3368716"/>
                <a:gd name="connsiteY11" fmla="*/ 1474525 h 1641594"/>
                <a:gd name="connsiteX12" fmla="*/ 415966 w 3368716"/>
                <a:gd name="connsiteY12" fmla="*/ 387232 h 1641594"/>
                <a:gd name="connsiteX13" fmla="*/ 1778041 w 3368716"/>
                <a:gd name="connsiteY13" fmla="*/ 225307 h 164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68716" h="1641594">
                  <a:moveTo>
                    <a:pt x="1778041" y="225307"/>
                  </a:moveTo>
                  <a:cubicBezTo>
                    <a:pt x="2044741" y="333257"/>
                    <a:pt x="2940091" y="-492242"/>
                    <a:pt x="3330616" y="511058"/>
                  </a:cubicBezTo>
                  <a:cubicBezTo>
                    <a:pt x="3329029" y="553920"/>
                    <a:pt x="3308390" y="592020"/>
                    <a:pt x="3168691" y="492007"/>
                  </a:cubicBezTo>
                  <a:cubicBezTo>
                    <a:pt x="3235366" y="599957"/>
                    <a:pt x="3321091" y="655520"/>
                    <a:pt x="3368716" y="815857"/>
                  </a:cubicBezTo>
                  <a:cubicBezTo>
                    <a:pt x="3325060" y="857132"/>
                    <a:pt x="3290928" y="833319"/>
                    <a:pt x="3235366" y="841257"/>
                  </a:cubicBezTo>
                  <a:cubicBezTo>
                    <a:pt x="3165516" y="1068270"/>
                    <a:pt x="3142497" y="890470"/>
                    <a:pt x="3035341" y="863483"/>
                  </a:cubicBezTo>
                  <a:cubicBezTo>
                    <a:pt x="2909929" y="957146"/>
                    <a:pt x="2949616" y="1050808"/>
                    <a:pt x="2663866" y="749183"/>
                  </a:cubicBezTo>
                  <a:cubicBezTo>
                    <a:pt x="2562266" y="756327"/>
                    <a:pt x="2789279" y="955319"/>
                    <a:pt x="2430504" y="906346"/>
                  </a:cubicBezTo>
                  <a:cubicBezTo>
                    <a:pt x="2405104" y="1033586"/>
                    <a:pt x="2568616" y="1108367"/>
                    <a:pt x="2268579" y="1203063"/>
                  </a:cubicBezTo>
                  <a:cubicBezTo>
                    <a:pt x="2171741" y="1304182"/>
                    <a:pt x="2346366" y="1476739"/>
                    <a:pt x="1949491" y="1463558"/>
                  </a:cubicBezTo>
                  <a:cubicBezTo>
                    <a:pt x="1870116" y="1488958"/>
                    <a:pt x="1062079" y="1957270"/>
                    <a:pt x="630279" y="1263533"/>
                  </a:cubicBezTo>
                  <a:lnTo>
                    <a:pt x="625516" y="1474525"/>
                  </a:lnTo>
                  <a:cubicBezTo>
                    <a:pt x="415966" y="1426419"/>
                    <a:pt x="-536534" y="597263"/>
                    <a:pt x="415966" y="387232"/>
                  </a:cubicBezTo>
                  <a:cubicBezTo>
                    <a:pt x="727116" y="-409693"/>
                    <a:pt x="1324016" y="279282"/>
                    <a:pt x="1778041" y="225307"/>
                  </a:cubicBezTo>
                  <a:close/>
                </a:path>
              </a:pathLst>
            </a:custGeom>
            <a:solidFill>
              <a:srgbClr val="57372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43F07A3-0A46-A4E3-0F38-4D0D6C53985E}"/>
                </a:ext>
              </a:extLst>
            </p:cNvPr>
            <p:cNvGrpSpPr/>
            <p:nvPr/>
          </p:nvGrpSpPr>
          <p:grpSpPr>
            <a:xfrm>
              <a:off x="8295223" y="3260164"/>
              <a:ext cx="1660558" cy="3245783"/>
              <a:chOff x="7933043" y="2984779"/>
              <a:chExt cx="1660558" cy="3245783"/>
            </a:xfrm>
          </p:grpSpPr>
          <p:sp>
            <p:nvSpPr>
              <p:cNvPr id="79" name="Rectangle 11">
                <a:extLst>
                  <a:ext uri="{FF2B5EF4-FFF2-40B4-BE49-F238E27FC236}">
                    <a16:creationId xmlns:a16="http://schemas.microsoft.com/office/drawing/2014/main" id="{AD622DA5-795E-EB66-0E0F-2AB97E76D91F}"/>
                  </a:ext>
                </a:extLst>
              </p:cNvPr>
              <p:cNvSpPr/>
              <p:nvPr/>
            </p:nvSpPr>
            <p:spPr>
              <a:xfrm>
                <a:off x="8976309" y="2984779"/>
                <a:ext cx="560325" cy="1247919"/>
              </a:xfrm>
              <a:custGeom>
                <a:avLst/>
                <a:gdLst>
                  <a:gd name="connsiteX0" fmla="*/ 0 w 333743"/>
                  <a:gd name="connsiteY0" fmla="*/ 0 h 825644"/>
                  <a:gd name="connsiteX1" fmla="*/ 333743 w 333743"/>
                  <a:gd name="connsiteY1" fmla="*/ 0 h 825644"/>
                  <a:gd name="connsiteX2" fmla="*/ 333743 w 333743"/>
                  <a:gd name="connsiteY2" fmla="*/ 825644 h 825644"/>
                  <a:gd name="connsiteX3" fmla="*/ 0 w 333743"/>
                  <a:gd name="connsiteY3" fmla="*/ 825644 h 825644"/>
                  <a:gd name="connsiteX4" fmla="*/ 0 w 333743"/>
                  <a:gd name="connsiteY4" fmla="*/ 0 h 825644"/>
                  <a:gd name="connsiteX0" fmla="*/ 0 w 511543"/>
                  <a:gd name="connsiteY0" fmla="*/ 0 h 1095519"/>
                  <a:gd name="connsiteX1" fmla="*/ 511543 w 511543"/>
                  <a:gd name="connsiteY1" fmla="*/ 269875 h 1095519"/>
                  <a:gd name="connsiteX2" fmla="*/ 511543 w 511543"/>
                  <a:gd name="connsiteY2" fmla="*/ 1095519 h 1095519"/>
                  <a:gd name="connsiteX3" fmla="*/ 177800 w 511543"/>
                  <a:gd name="connsiteY3" fmla="*/ 1095519 h 1095519"/>
                  <a:gd name="connsiteX4" fmla="*/ 0 w 511543"/>
                  <a:gd name="connsiteY4" fmla="*/ 0 h 1095519"/>
                  <a:gd name="connsiteX0" fmla="*/ 6171 w 517714"/>
                  <a:gd name="connsiteY0" fmla="*/ 0 h 1095519"/>
                  <a:gd name="connsiteX1" fmla="*/ 517714 w 517714"/>
                  <a:gd name="connsiteY1" fmla="*/ 269875 h 1095519"/>
                  <a:gd name="connsiteX2" fmla="*/ 517714 w 517714"/>
                  <a:gd name="connsiteY2" fmla="*/ 1095519 h 1095519"/>
                  <a:gd name="connsiteX3" fmla="*/ 183971 w 517714"/>
                  <a:gd name="connsiteY3" fmla="*/ 1095519 h 1095519"/>
                  <a:gd name="connsiteX4" fmla="*/ 6171 w 517714"/>
                  <a:gd name="connsiteY4" fmla="*/ 0 h 1095519"/>
                  <a:gd name="connsiteX0" fmla="*/ 4192 w 515735"/>
                  <a:gd name="connsiteY0" fmla="*/ 0 h 1222519"/>
                  <a:gd name="connsiteX1" fmla="*/ 515735 w 515735"/>
                  <a:gd name="connsiteY1" fmla="*/ 269875 h 1222519"/>
                  <a:gd name="connsiteX2" fmla="*/ 515735 w 515735"/>
                  <a:gd name="connsiteY2" fmla="*/ 1095519 h 1222519"/>
                  <a:gd name="connsiteX3" fmla="*/ 270892 w 515735"/>
                  <a:gd name="connsiteY3" fmla="*/ 1222519 h 1222519"/>
                  <a:gd name="connsiteX4" fmla="*/ 4192 w 515735"/>
                  <a:gd name="connsiteY4" fmla="*/ 0 h 1222519"/>
                  <a:gd name="connsiteX0" fmla="*/ 9840 w 521383"/>
                  <a:gd name="connsiteY0" fmla="*/ 0 h 1222519"/>
                  <a:gd name="connsiteX1" fmla="*/ 521383 w 521383"/>
                  <a:gd name="connsiteY1" fmla="*/ 269875 h 1222519"/>
                  <a:gd name="connsiteX2" fmla="*/ 521383 w 521383"/>
                  <a:gd name="connsiteY2" fmla="*/ 1095519 h 1222519"/>
                  <a:gd name="connsiteX3" fmla="*/ 276540 w 521383"/>
                  <a:gd name="connsiteY3" fmla="*/ 1222519 h 1222519"/>
                  <a:gd name="connsiteX4" fmla="*/ 9840 w 521383"/>
                  <a:gd name="connsiteY4" fmla="*/ 0 h 1222519"/>
                  <a:gd name="connsiteX0" fmla="*/ 8981 w 520524"/>
                  <a:gd name="connsiteY0" fmla="*/ 0 h 1222519"/>
                  <a:gd name="connsiteX1" fmla="*/ 520524 w 520524"/>
                  <a:gd name="connsiteY1" fmla="*/ 269875 h 1222519"/>
                  <a:gd name="connsiteX2" fmla="*/ 520524 w 520524"/>
                  <a:gd name="connsiteY2" fmla="*/ 1095519 h 1222519"/>
                  <a:gd name="connsiteX3" fmla="*/ 275681 w 520524"/>
                  <a:gd name="connsiteY3" fmla="*/ 1222519 h 1222519"/>
                  <a:gd name="connsiteX4" fmla="*/ 8981 w 520524"/>
                  <a:gd name="connsiteY4" fmla="*/ 0 h 1222519"/>
                  <a:gd name="connsiteX0" fmla="*/ 8981 w 545924"/>
                  <a:gd name="connsiteY0" fmla="*/ 0 h 1232044"/>
                  <a:gd name="connsiteX1" fmla="*/ 520524 w 545924"/>
                  <a:gd name="connsiteY1" fmla="*/ 269875 h 1232044"/>
                  <a:gd name="connsiteX2" fmla="*/ 545924 w 545924"/>
                  <a:gd name="connsiteY2" fmla="*/ 1232044 h 1232044"/>
                  <a:gd name="connsiteX3" fmla="*/ 275681 w 545924"/>
                  <a:gd name="connsiteY3" fmla="*/ 1222519 h 1232044"/>
                  <a:gd name="connsiteX4" fmla="*/ 8981 w 545924"/>
                  <a:gd name="connsiteY4" fmla="*/ 0 h 1232044"/>
                  <a:gd name="connsiteX0" fmla="*/ 8981 w 558624"/>
                  <a:gd name="connsiteY0" fmla="*/ 0 h 1232044"/>
                  <a:gd name="connsiteX1" fmla="*/ 558624 w 558624"/>
                  <a:gd name="connsiteY1" fmla="*/ 260350 h 1232044"/>
                  <a:gd name="connsiteX2" fmla="*/ 545924 w 558624"/>
                  <a:gd name="connsiteY2" fmla="*/ 1232044 h 1232044"/>
                  <a:gd name="connsiteX3" fmla="*/ 275681 w 558624"/>
                  <a:gd name="connsiteY3" fmla="*/ 1222519 h 1232044"/>
                  <a:gd name="connsiteX4" fmla="*/ 8981 w 558624"/>
                  <a:gd name="connsiteY4" fmla="*/ 0 h 1232044"/>
                  <a:gd name="connsiteX0" fmla="*/ 8981 w 558624"/>
                  <a:gd name="connsiteY0" fmla="*/ 0 h 1247919"/>
                  <a:gd name="connsiteX1" fmla="*/ 558624 w 558624"/>
                  <a:gd name="connsiteY1" fmla="*/ 260350 h 1247919"/>
                  <a:gd name="connsiteX2" fmla="*/ 545924 w 558624"/>
                  <a:gd name="connsiteY2" fmla="*/ 1232044 h 1247919"/>
                  <a:gd name="connsiteX3" fmla="*/ 275681 w 558624"/>
                  <a:gd name="connsiteY3" fmla="*/ 1247919 h 1247919"/>
                  <a:gd name="connsiteX4" fmla="*/ 8981 w 558624"/>
                  <a:gd name="connsiteY4" fmla="*/ 0 h 1247919"/>
                  <a:gd name="connsiteX0" fmla="*/ 8603 w 558246"/>
                  <a:gd name="connsiteY0" fmla="*/ 0 h 1247919"/>
                  <a:gd name="connsiteX1" fmla="*/ 558246 w 558246"/>
                  <a:gd name="connsiteY1" fmla="*/ 260350 h 1247919"/>
                  <a:gd name="connsiteX2" fmla="*/ 545546 w 558246"/>
                  <a:gd name="connsiteY2" fmla="*/ 1232044 h 1247919"/>
                  <a:gd name="connsiteX3" fmla="*/ 275303 w 558246"/>
                  <a:gd name="connsiteY3" fmla="*/ 1247919 h 1247919"/>
                  <a:gd name="connsiteX4" fmla="*/ 8603 w 558246"/>
                  <a:gd name="connsiteY4" fmla="*/ 0 h 1247919"/>
                  <a:gd name="connsiteX0" fmla="*/ 9391 w 559034"/>
                  <a:gd name="connsiteY0" fmla="*/ 0 h 1247919"/>
                  <a:gd name="connsiteX1" fmla="*/ 559034 w 559034"/>
                  <a:gd name="connsiteY1" fmla="*/ 260350 h 1247919"/>
                  <a:gd name="connsiteX2" fmla="*/ 546334 w 559034"/>
                  <a:gd name="connsiteY2" fmla="*/ 1232044 h 1247919"/>
                  <a:gd name="connsiteX3" fmla="*/ 276091 w 559034"/>
                  <a:gd name="connsiteY3" fmla="*/ 1247919 h 1247919"/>
                  <a:gd name="connsiteX4" fmla="*/ 9391 w 559034"/>
                  <a:gd name="connsiteY4" fmla="*/ 0 h 1247919"/>
                  <a:gd name="connsiteX0" fmla="*/ 0 w 549643"/>
                  <a:gd name="connsiteY0" fmla="*/ 0 h 1247919"/>
                  <a:gd name="connsiteX1" fmla="*/ 549643 w 549643"/>
                  <a:gd name="connsiteY1" fmla="*/ 260350 h 1247919"/>
                  <a:gd name="connsiteX2" fmla="*/ 536943 w 549643"/>
                  <a:gd name="connsiteY2" fmla="*/ 1232044 h 1247919"/>
                  <a:gd name="connsiteX3" fmla="*/ 266700 w 549643"/>
                  <a:gd name="connsiteY3" fmla="*/ 1247919 h 1247919"/>
                  <a:gd name="connsiteX4" fmla="*/ 0 w 549643"/>
                  <a:gd name="connsiteY4" fmla="*/ 0 h 1247919"/>
                  <a:gd name="connsiteX0" fmla="*/ 10975 w 560618"/>
                  <a:gd name="connsiteY0" fmla="*/ 0 h 1247919"/>
                  <a:gd name="connsiteX1" fmla="*/ 560618 w 560618"/>
                  <a:gd name="connsiteY1" fmla="*/ 260350 h 1247919"/>
                  <a:gd name="connsiteX2" fmla="*/ 547918 w 560618"/>
                  <a:gd name="connsiteY2" fmla="*/ 1232044 h 1247919"/>
                  <a:gd name="connsiteX3" fmla="*/ 277675 w 560618"/>
                  <a:gd name="connsiteY3" fmla="*/ 1247919 h 1247919"/>
                  <a:gd name="connsiteX4" fmla="*/ 10975 w 560618"/>
                  <a:gd name="connsiteY4" fmla="*/ 0 h 1247919"/>
                  <a:gd name="connsiteX0" fmla="*/ 10682 w 560325"/>
                  <a:gd name="connsiteY0" fmla="*/ 0 h 1247919"/>
                  <a:gd name="connsiteX1" fmla="*/ 560325 w 560325"/>
                  <a:gd name="connsiteY1" fmla="*/ 260350 h 1247919"/>
                  <a:gd name="connsiteX2" fmla="*/ 547625 w 560325"/>
                  <a:gd name="connsiteY2" fmla="*/ 1232044 h 1247919"/>
                  <a:gd name="connsiteX3" fmla="*/ 286907 w 560325"/>
                  <a:gd name="connsiteY3" fmla="*/ 1247919 h 1247919"/>
                  <a:gd name="connsiteX4" fmla="*/ 10682 w 560325"/>
                  <a:gd name="connsiteY4" fmla="*/ 0 h 124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325" h="1247919">
                    <a:moveTo>
                      <a:pt x="10682" y="0"/>
                    </a:moveTo>
                    <a:lnTo>
                      <a:pt x="560325" y="260350"/>
                    </a:lnTo>
                    <a:lnTo>
                      <a:pt x="547625" y="1232044"/>
                    </a:lnTo>
                    <a:lnTo>
                      <a:pt x="286907" y="1247919"/>
                    </a:lnTo>
                    <a:cubicBezTo>
                      <a:pt x="243515" y="1155796"/>
                      <a:pt x="-60226" y="939848"/>
                      <a:pt x="10682" y="0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12">
                <a:extLst>
                  <a:ext uri="{FF2B5EF4-FFF2-40B4-BE49-F238E27FC236}">
                    <a16:creationId xmlns:a16="http://schemas.microsoft.com/office/drawing/2014/main" id="{F4DC3773-DAC4-F756-9F46-16BDCD5BA80F}"/>
                  </a:ext>
                </a:extLst>
              </p:cNvPr>
              <p:cNvSpPr/>
              <p:nvPr/>
            </p:nvSpPr>
            <p:spPr>
              <a:xfrm>
                <a:off x="9207837" y="4178851"/>
                <a:ext cx="385764" cy="484359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Rectangle 13">
                <a:extLst>
                  <a:ext uri="{FF2B5EF4-FFF2-40B4-BE49-F238E27FC236}">
                    <a16:creationId xmlns:a16="http://schemas.microsoft.com/office/drawing/2014/main" id="{94ED8063-46B5-4EBC-77CB-8F079D07EF7F}"/>
                  </a:ext>
                </a:extLst>
              </p:cNvPr>
              <p:cNvSpPr/>
              <p:nvPr/>
            </p:nvSpPr>
            <p:spPr>
              <a:xfrm rot="1038277">
                <a:off x="9011663" y="4532819"/>
                <a:ext cx="310895" cy="1441251"/>
              </a:xfrm>
              <a:custGeom>
                <a:avLst/>
                <a:gdLst>
                  <a:gd name="connsiteX0" fmla="*/ 0 w 205425"/>
                  <a:gd name="connsiteY0" fmla="*/ 0 h 1269426"/>
                  <a:gd name="connsiteX1" fmla="*/ 205425 w 205425"/>
                  <a:gd name="connsiteY1" fmla="*/ 0 h 1269426"/>
                  <a:gd name="connsiteX2" fmla="*/ 205425 w 205425"/>
                  <a:gd name="connsiteY2" fmla="*/ 1269426 h 1269426"/>
                  <a:gd name="connsiteX3" fmla="*/ 0 w 205425"/>
                  <a:gd name="connsiteY3" fmla="*/ 1269426 h 1269426"/>
                  <a:gd name="connsiteX4" fmla="*/ 0 w 205425"/>
                  <a:gd name="connsiteY4" fmla="*/ 0 h 1269426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376882"/>
                  <a:gd name="connsiteY0" fmla="*/ 0 h 1533445"/>
                  <a:gd name="connsiteX1" fmla="*/ 279661 w 376882"/>
                  <a:gd name="connsiteY1" fmla="*/ 0 h 1533445"/>
                  <a:gd name="connsiteX2" fmla="*/ 376882 w 376882"/>
                  <a:gd name="connsiteY2" fmla="*/ 1533445 h 1533445"/>
                  <a:gd name="connsiteX3" fmla="*/ 0 w 376882"/>
                  <a:gd name="connsiteY3" fmla="*/ 1367380 h 1533445"/>
                  <a:gd name="connsiteX4" fmla="*/ 74236 w 376882"/>
                  <a:gd name="connsiteY4" fmla="*/ 0 h 1533445"/>
                  <a:gd name="connsiteX0" fmla="*/ 74236 w 310895"/>
                  <a:gd name="connsiteY0" fmla="*/ 0 h 1367380"/>
                  <a:gd name="connsiteX1" fmla="*/ 279661 w 310895"/>
                  <a:gd name="connsiteY1" fmla="*/ 0 h 1367380"/>
                  <a:gd name="connsiteX2" fmla="*/ 310895 w 310895"/>
                  <a:gd name="connsiteY2" fmla="*/ 1289623 h 1367380"/>
                  <a:gd name="connsiteX3" fmla="*/ 0 w 310895"/>
                  <a:gd name="connsiteY3" fmla="*/ 1367380 h 1367380"/>
                  <a:gd name="connsiteX4" fmla="*/ 74236 w 310895"/>
                  <a:gd name="connsiteY4" fmla="*/ 0 h 1367380"/>
                  <a:gd name="connsiteX0" fmla="*/ 74236 w 310895"/>
                  <a:gd name="connsiteY0" fmla="*/ 73871 h 1441251"/>
                  <a:gd name="connsiteX1" fmla="*/ 276599 w 310895"/>
                  <a:gd name="connsiteY1" fmla="*/ 0 h 1441251"/>
                  <a:gd name="connsiteX2" fmla="*/ 310895 w 310895"/>
                  <a:gd name="connsiteY2" fmla="*/ 1363494 h 1441251"/>
                  <a:gd name="connsiteX3" fmla="*/ 0 w 310895"/>
                  <a:gd name="connsiteY3" fmla="*/ 1441251 h 1441251"/>
                  <a:gd name="connsiteX4" fmla="*/ 74236 w 310895"/>
                  <a:gd name="connsiteY4" fmla="*/ 73871 h 144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0895" h="1441251">
                    <a:moveTo>
                      <a:pt x="74236" y="73871"/>
                    </a:moveTo>
                    <a:lnTo>
                      <a:pt x="276599" y="0"/>
                    </a:lnTo>
                    <a:lnTo>
                      <a:pt x="310895" y="1363494"/>
                    </a:lnTo>
                    <a:lnTo>
                      <a:pt x="0" y="1441251"/>
                    </a:lnTo>
                    <a:cubicBezTo>
                      <a:pt x="111960" y="993205"/>
                      <a:pt x="133643" y="463540"/>
                      <a:pt x="74236" y="7387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 14">
                <a:extLst>
                  <a:ext uri="{FF2B5EF4-FFF2-40B4-BE49-F238E27FC236}">
                    <a16:creationId xmlns:a16="http://schemas.microsoft.com/office/drawing/2014/main" id="{F1F6D02B-6378-3BEB-0E72-C2AAF6933304}"/>
                  </a:ext>
                </a:extLst>
              </p:cNvPr>
              <p:cNvSpPr/>
              <p:nvPr/>
            </p:nvSpPr>
            <p:spPr>
              <a:xfrm>
                <a:off x="7933043" y="5853395"/>
                <a:ext cx="1209364" cy="377167"/>
              </a:xfrm>
              <a:custGeom>
                <a:avLst/>
                <a:gdLst>
                  <a:gd name="connsiteX0" fmla="*/ 0 w 313002"/>
                  <a:gd name="connsiteY0" fmla="*/ 0 h 134300"/>
                  <a:gd name="connsiteX1" fmla="*/ 313002 w 313002"/>
                  <a:gd name="connsiteY1" fmla="*/ 0 h 134300"/>
                  <a:gd name="connsiteX2" fmla="*/ 313002 w 313002"/>
                  <a:gd name="connsiteY2" fmla="*/ 134300 h 134300"/>
                  <a:gd name="connsiteX3" fmla="*/ 0 w 313002"/>
                  <a:gd name="connsiteY3" fmla="*/ 134300 h 134300"/>
                  <a:gd name="connsiteX4" fmla="*/ 0 w 313002"/>
                  <a:gd name="connsiteY4" fmla="*/ 0 h 134300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84540"/>
                  <a:gd name="connsiteY0" fmla="*/ 0 h 305750"/>
                  <a:gd name="connsiteX1" fmla="*/ 1179777 w 1184540"/>
                  <a:gd name="connsiteY1" fmla="*/ 0 h 305750"/>
                  <a:gd name="connsiteX2" fmla="*/ 1184540 w 1184540"/>
                  <a:gd name="connsiteY2" fmla="*/ 305750 h 305750"/>
                  <a:gd name="connsiteX3" fmla="*/ 0 w 1184540"/>
                  <a:gd name="connsiteY3" fmla="*/ 253363 h 305750"/>
                  <a:gd name="connsiteX4" fmla="*/ 866775 w 1184540"/>
                  <a:gd name="connsiteY4" fmla="*/ 0 h 305750"/>
                  <a:gd name="connsiteX0" fmla="*/ 866775 w 1206270"/>
                  <a:gd name="connsiteY0" fmla="*/ 0 h 305750"/>
                  <a:gd name="connsiteX1" fmla="*/ 1179777 w 1206270"/>
                  <a:gd name="connsiteY1" fmla="*/ 0 h 305750"/>
                  <a:gd name="connsiteX2" fmla="*/ 1184540 w 1206270"/>
                  <a:gd name="connsiteY2" fmla="*/ 305750 h 305750"/>
                  <a:gd name="connsiteX3" fmla="*/ 0 w 1206270"/>
                  <a:gd name="connsiteY3" fmla="*/ 253363 h 305750"/>
                  <a:gd name="connsiteX4" fmla="*/ 866775 w 1206270"/>
                  <a:gd name="connsiteY4" fmla="*/ 0 h 305750"/>
                  <a:gd name="connsiteX0" fmla="*/ 866775 w 1206270"/>
                  <a:gd name="connsiteY0" fmla="*/ 0 h 305750"/>
                  <a:gd name="connsiteX1" fmla="*/ 1179777 w 1206270"/>
                  <a:gd name="connsiteY1" fmla="*/ 0 h 305750"/>
                  <a:gd name="connsiteX2" fmla="*/ 1184540 w 1206270"/>
                  <a:gd name="connsiteY2" fmla="*/ 305750 h 305750"/>
                  <a:gd name="connsiteX3" fmla="*/ 0 w 1206270"/>
                  <a:gd name="connsiteY3" fmla="*/ 253363 h 305750"/>
                  <a:gd name="connsiteX4" fmla="*/ 866775 w 1206270"/>
                  <a:gd name="connsiteY4" fmla="*/ 0 h 305750"/>
                  <a:gd name="connsiteX0" fmla="*/ 866775 w 1206270"/>
                  <a:gd name="connsiteY0" fmla="*/ 0 h 313615"/>
                  <a:gd name="connsiteX1" fmla="*/ 1179777 w 1206270"/>
                  <a:gd name="connsiteY1" fmla="*/ 0 h 313615"/>
                  <a:gd name="connsiteX2" fmla="*/ 1184540 w 1206270"/>
                  <a:gd name="connsiteY2" fmla="*/ 305750 h 313615"/>
                  <a:gd name="connsiteX3" fmla="*/ 0 w 1206270"/>
                  <a:gd name="connsiteY3" fmla="*/ 253363 h 313615"/>
                  <a:gd name="connsiteX4" fmla="*/ 866775 w 1206270"/>
                  <a:gd name="connsiteY4" fmla="*/ 0 h 313615"/>
                  <a:gd name="connsiteX0" fmla="*/ 866903 w 1206398"/>
                  <a:gd name="connsiteY0" fmla="*/ 0 h 323016"/>
                  <a:gd name="connsiteX1" fmla="*/ 1179905 w 1206398"/>
                  <a:gd name="connsiteY1" fmla="*/ 0 h 323016"/>
                  <a:gd name="connsiteX2" fmla="*/ 1184668 w 1206398"/>
                  <a:gd name="connsiteY2" fmla="*/ 305750 h 323016"/>
                  <a:gd name="connsiteX3" fmla="*/ 827480 w 1206398"/>
                  <a:gd name="connsiteY3" fmla="*/ 266699 h 323016"/>
                  <a:gd name="connsiteX4" fmla="*/ 128 w 1206398"/>
                  <a:gd name="connsiteY4" fmla="*/ 253363 h 323016"/>
                  <a:gd name="connsiteX5" fmla="*/ 866903 w 1206398"/>
                  <a:gd name="connsiteY5" fmla="*/ 0 h 323016"/>
                  <a:gd name="connsiteX0" fmla="*/ 866903 w 1206398"/>
                  <a:gd name="connsiteY0" fmla="*/ 0 h 315332"/>
                  <a:gd name="connsiteX1" fmla="*/ 1179905 w 1206398"/>
                  <a:gd name="connsiteY1" fmla="*/ 0 h 315332"/>
                  <a:gd name="connsiteX2" fmla="*/ 1184668 w 1206398"/>
                  <a:gd name="connsiteY2" fmla="*/ 305750 h 315332"/>
                  <a:gd name="connsiteX3" fmla="*/ 827480 w 1206398"/>
                  <a:gd name="connsiteY3" fmla="*/ 266699 h 315332"/>
                  <a:gd name="connsiteX4" fmla="*/ 128 w 1206398"/>
                  <a:gd name="connsiteY4" fmla="*/ 253363 h 315332"/>
                  <a:gd name="connsiteX5" fmla="*/ 866903 w 1206398"/>
                  <a:gd name="connsiteY5" fmla="*/ 0 h 315332"/>
                  <a:gd name="connsiteX0" fmla="*/ 866903 w 1185381"/>
                  <a:gd name="connsiteY0" fmla="*/ 0 h 311116"/>
                  <a:gd name="connsiteX1" fmla="*/ 1179905 w 1185381"/>
                  <a:gd name="connsiteY1" fmla="*/ 0 h 311116"/>
                  <a:gd name="connsiteX2" fmla="*/ 1151331 w 1185381"/>
                  <a:gd name="connsiteY2" fmla="*/ 300988 h 311116"/>
                  <a:gd name="connsiteX3" fmla="*/ 827480 w 1185381"/>
                  <a:gd name="connsiteY3" fmla="*/ 266699 h 311116"/>
                  <a:gd name="connsiteX4" fmla="*/ 128 w 1185381"/>
                  <a:gd name="connsiteY4" fmla="*/ 253363 h 311116"/>
                  <a:gd name="connsiteX5" fmla="*/ 866903 w 1185381"/>
                  <a:gd name="connsiteY5" fmla="*/ 0 h 311116"/>
                  <a:gd name="connsiteX0" fmla="*/ 866903 w 1192561"/>
                  <a:gd name="connsiteY0" fmla="*/ 0 h 311116"/>
                  <a:gd name="connsiteX1" fmla="*/ 1179905 w 1192561"/>
                  <a:gd name="connsiteY1" fmla="*/ 0 h 311116"/>
                  <a:gd name="connsiteX2" fmla="*/ 1151331 w 1192561"/>
                  <a:gd name="connsiteY2" fmla="*/ 300988 h 311116"/>
                  <a:gd name="connsiteX3" fmla="*/ 827480 w 1192561"/>
                  <a:gd name="connsiteY3" fmla="*/ 266699 h 311116"/>
                  <a:gd name="connsiteX4" fmla="*/ 128 w 1192561"/>
                  <a:gd name="connsiteY4" fmla="*/ 253363 h 311116"/>
                  <a:gd name="connsiteX5" fmla="*/ 866903 w 1192561"/>
                  <a:gd name="connsiteY5" fmla="*/ 0 h 311116"/>
                  <a:gd name="connsiteX0" fmla="*/ 866903 w 1192561"/>
                  <a:gd name="connsiteY0" fmla="*/ 0 h 316963"/>
                  <a:gd name="connsiteX1" fmla="*/ 1179905 w 1192561"/>
                  <a:gd name="connsiteY1" fmla="*/ 0 h 316963"/>
                  <a:gd name="connsiteX2" fmla="*/ 1151331 w 1192561"/>
                  <a:gd name="connsiteY2" fmla="*/ 300988 h 316963"/>
                  <a:gd name="connsiteX3" fmla="*/ 827480 w 1192561"/>
                  <a:gd name="connsiteY3" fmla="*/ 266699 h 316963"/>
                  <a:gd name="connsiteX4" fmla="*/ 128 w 1192561"/>
                  <a:gd name="connsiteY4" fmla="*/ 253363 h 316963"/>
                  <a:gd name="connsiteX5" fmla="*/ 866903 w 1192561"/>
                  <a:gd name="connsiteY5" fmla="*/ 0 h 316963"/>
                  <a:gd name="connsiteX0" fmla="*/ 866903 w 1202406"/>
                  <a:gd name="connsiteY0" fmla="*/ 0 h 316963"/>
                  <a:gd name="connsiteX1" fmla="*/ 1179905 w 1202406"/>
                  <a:gd name="connsiteY1" fmla="*/ 0 h 316963"/>
                  <a:gd name="connsiteX2" fmla="*/ 1151331 w 1202406"/>
                  <a:gd name="connsiteY2" fmla="*/ 300988 h 316963"/>
                  <a:gd name="connsiteX3" fmla="*/ 827480 w 1202406"/>
                  <a:gd name="connsiteY3" fmla="*/ 266699 h 316963"/>
                  <a:gd name="connsiteX4" fmla="*/ 128 w 1202406"/>
                  <a:gd name="connsiteY4" fmla="*/ 253363 h 316963"/>
                  <a:gd name="connsiteX5" fmla="*/ 866903 w 1202406"/>
                  <a:gd name="connsiteY5" fmla="*/ 0 h 316963"/>
                  <a:gd name="connsiteX0" fmla="*/ 891648 w 1227151"/>
                  <a:gd name="connsiteY0" fmla="*/ 0 h 376266"/>
                  <a:gd name="connsiteX1" fmla="*/ 1204650 w 1227151"/>
                  <a:gd name="connsiteY1" fmla="*/ 0 h 376266"/>
                  <a:gd name="connsiteX2" fmla="*/ 1176076 w 1227151"/>
                  <a:gd name="connsiteY2" fmla="*/ 300988 h 376266"/>
                  <a:gd name="connsiteX3" fmla="*/ 852225 w 1227151"/>
                  <a:gd name="connsiteY3" fmla="*/ 266699 h 376266"/>
                  <a:gd name="connsiteX4" fmla="*/ 271200 w 1227151"/>
                  <a:gd name="connsiteY4" fmla="*/ 376235 h 376266"/>
                  <a:gd name="connsiteX5" fmla="*/ 24873 w 1227151"/>
                  <a:gd name="connsiteY5" fmla="*/ 253363 h 376266"/>
                  <a:gd name="connsiteX6" fmla="*/ 891648 w 1227151"/>
                  <a:gd name="connsiteY6" fmla="*/ 0 h 376266"/>
                  <a:gd name="connsiteX0" fmla="*/ 898589 w 1234092"/>
                  <a:gd name="connsiteY0" fmla="*/ 0 h 377167"/>
                  <a:gd name="connsiteX1" fmla="*/ 1211591 w 1234092"/>
                  <a:gd name="connsiteY1" fmla="*/ 0 h 377167"/>
                  <a:gd name="connsiteX2" fmla="*/ 1183017 w 1234092"/>
                  <a:gd name="connsiteY2" fmla="*/ 300988 h 377167"/>
                  <a:gd name="connsiteX3" fmla="*/ 859166 w 1234092"/>
                  <a:gd name="connsiteY3" fmla="*/ 266699 h 377167"/>
                  <a:gd name="connsiteX4" fmla="*/ 278141 w 1234092"/>
                  <a:gd name="connsiteY4" fmla="*/ 376235 h 377167"/>
                  <a:gd name="connsiteX5" fmla="*/ 278142 w 1234092"/>
                  <a:gd name="connsiteY5" fmla="*/ 247647 h 377167"/>
                  <a:gd name="connsiteX6" fmla="*/ 31814 w 1234092"/>
                  <a:gd name="connsiteY6" fmla="*/ 253363 h 377167"/>
                  <a:gd name="connsiteX7" fmla="*/ 898589 w 1234092"/>
                  <a:gd name="connsiteY7" fmla="*/ 0 h 377167"/>
                  <a:gd name="connsiteX0" fmla="*/ 871304 w 1206807"/>
                  <a:gd name="connsiteY0" fmla="*/ 0 h 377167"/>
                  <a:gd name="connsiteX1" fmla="*/ 1184306 w 1206807"/>
                  <a:gd name="connsiteY1" fmla="*/ 0 h 377167"/>
                  <a:gd name="connsiteX2" fmla="*/ 1155732 w 1206807"/>
                  <a:gd name="connsiteY2" fmla="*/ 300988 h 377167"/>
                  <a:gd name="connsiteX3" fmla="*/ 831881 w 1206807"/>
                  <a:gd name="connsiteY3" fmla="*/ 266699 h 377167"/>
                  <a:gd name="connsiteX4" fmla="*/ 250856 w 1206807"/>
                  <a:gd name="connsiteY4" fmla="*/ 376235 h 377167"/>
                  <a:gd name="connsiteX5" fmla="*/ 250857 w 1206807"/>
                  <a:gd name="connsiteY5" fmla="*/ 247647 h 377167"/>
                  <a:gd name="connsiteX6" fmla="*/ 4529 w 1206807"/>
                  <a:gd name="connsiteY6" fmla="*/ 253363 h 377167"/>
                  <a:gd name="connsiteX7" fmla="*/ 871304 w 1206807"/>
                  <a:gd name="connsiteY7" fmla="*/ 0 h 377167"/>
                  <a:gd name="connsiteX0" fmla="*/ 890354 w 1206807"/>
                  <a:gd name="connsiteY0" fmla="*/ 3175 h 377167"/>
                  <a:gd name="connsiteX1" fmla="*/ 1184306 w 1206807"/>
                  <a:gd name="connsiteY1" fmla="*/ 0 h 377167"/>
                  <a:gd name="connsiteX2" fmla="*/ 1155732 w 1206807"/>
                  <a:gd name="connsiteY2" fmla="*/ 300988 h 377167"/>
                  <a:gd name="connsiteX3" fmla="*/ 831881 w 1206807"/>
                  <a:gd name="connsiteY3" fmla="*/ 266699 h 377167"/>
                  <a:gd name="connsiteX4" fmla="*/ 250856 w 1206807"/>
                  <a:gd name="connsiteY4" fmla="*/ 376235 h 377167"/>
                  <a:gd name="connsiteX5" fmla="*/ 250857 w 1206807"/>
                  <a:gd name="connsiteY5" fmla="*/ 247647 h 377167"/>
                  <a:gd name="connsiteX6" fmla="*/ 4529 w 1206807"/>
                  <a:gd name="connsiteY6" fmla="*/ 253363 h 377167"/>
                  <a:gd name="connsiteX7" fmla="*/ 890354 w 1206807"/>
                  <a:gd name="connsiteY7" fmla="*/ 3175 h 377167"/>
                  <a:gd name="connsiteX0" fmla="*/ 890354 w 1209364"/>
                  <a:gd name="connsiteY0" fmla="*/ 3175 h 377167"/>
                  <a:gd name="connsiteX1" fmla="*/ 1190656 w 1209364"/>
                  <a:gd name="connsiteY1" fmla="*/ 0 h 377167"/>
                  <a:gd name="connsiteX2" fmla="*/ 1155732 w 1209364"/>
                  <a:gd name="connsiteY2" fmla="*/ 300988 h 377167"/>
                  <a:gd name="connsiteX3" fmla="*/ 831881 w 1209364"/>
                  <a:gd name="connsiteY3" fmla="*/ 266699 h 377167"/>
                  <a:gd name="connsiteX4" fmla="*/ 250856 w 1209364"/>
                  <a:gd name="connsiteY4" fmla="*/ 376235 h 377167"/>
                  <a:gd name="connsiteX5" fmla="*/ 250857 w 1209364"/>
                  <a:gd name="connsiteY5" fmla="*/ 247647 h 377167"/>
                  <a:gd name="connsiteX6" fmla="*/ 4529 w 1209364"/>
                  <a:gd name="connsiteY6" fmla="*/ 253363 h 377167"/>
                  <a:gd name="connsiteX7" fmla="*/ 890354 w 1209364"/>
                  <a:gd name="connsiteY7" fmla="*/ 3175 h 377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9364" h="377167">
                    <a:moveTo>
                      <a:pt x="890354" y="3175"/>
                    </a:moveTo>
                    <a:lnTo>
                      <a:pt x="1190656" y="0"/>
                    </a:lnTo>
                    <a:cubicBezTo>
                      <a:pt x="1192244" y="101917"/>
                      <a:pt x="1249394" y="194309"/>
                      <a:pt x="1155732" y="300988"/>
                    </a:cubicBezTo>
                    <a:cubicBezTo>
                      <a:pt x="1050164" y="348612"/>
                      <a:pt x="1029304" y="275430"/>
                      <a:pt x="831881" y="266699"/>
                    </a:cubicBezTo>
                    <a:cubicBezTo>
                      <a:pt x="688212" y="262572"/>
                      <a:pt x="388748" y="378458"/>
                      <a:pt x="250856" y="376235"/>
                    </a:cubicBezTo>
                    <a:cubicBezTo>
                      <a:pt x="121475" y="388935"/>
                      <a:pt x="291911" y="268126"/>
                      <a:pt x="250857" y="247647"/>
                    </a:cubicBezTo>
                    <a:cubicBezTo>
                      <a:pt x="209803" y="227168"/>
                      <a:pt x="-36173" y="267649"/>
                      <a:pt x="4529" y="253363"/>
                    </a:cubicBezTo>
                    <a:cubicBezTo>
                      <a:pt x="155341" y="-40641"/>
                      <a:pt x="725254" y="201929"/>
                      <a:pt x="890354" y="3175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CD5986F-9348-7AA7-8912-776EA69096B4}"/>
                  </a:ext>
                </a:extLst>
              </p:cNvPr>
              <p:cNvSpPr/>
              <p:nvPr/>
            </p:nvSpPr>
            <p:spPr>
              <a:xfrm>
                <a:off x="8137633" y="6041978"/>
                <a:ext cx="285750" cy="161925"/>
              </a:xfrm>
              <a:custGeom>
                <a:avLst/>
                <a:gdLst>
                  <a:gd name="connsiteX0" fmla="*/ 0 w 285750"/>
                  <a:gd name="connsiteY0" fmla="*/ 161925 h 161925"/>
                  <a:gd name="connsiteX1" fmla="*/ 100013 w 285750"/>
                  <a:gd name="connsiteY1" fmla="*/ 52387 h 161925"/>
                  <a:gd name="connsiteX2" fmla="*/ 285750 w 285750"/>
                  <a:gd name="connsiteY2" fmla="*/ 0 h 161925"/>
                  <a:gd name="connsiteX3" fmla="*/ 285750 w 285750"/>
                  <a:gd name="connsiteY3" fmla="*/ 0 h 161925"/>
                  <a:gd name="connsiteX4" fmla="*/ 285750 w 285750"/>
                  <a:gd name="connsiteY4" fmla="*/ 0 h 161925"/>
                  <a:gd name="connsiteX5" fmla="*/ 285750 w 285750"/>
                  <a:gd name="connsiteY5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5750" h="161925">
                    <a:moveTo>
                      <a:pt x="0" y="161925"/>
                    </a:moveTo>
                    <a:cubicBezTo>
                      <a:pt x="26194" y="120649"/>
                      <a:pt x="52388" y="79374"/>
                      <a:pt x="100013" y="52387"/>
                    </a:cubicBezTo>
                    <a:cubicBezTo>
                      <a:pt x="147638" y="25400"/>
                      <a:pt x="285750" y="0"/>
                      <a:pt x="285750" y="0"/>
                    </a:cubicBezTo>
                    <a:lnTo>
                      <a:pt x="285750" y="0"/>
                    </a:lnTo>
                    <a:lnTo>
                      <a:pt x="285750" y="0"/>
                    </a:lnTo>
                    <a:lnTo>
                      <a:pt x="285750" y="0"/>
                    </a:lnTo>
                  </a:path>
                </a:pathLst>
              </a:custGeom>
              <a:solidFill>
                <a:srgbClr val="F6BFB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Oval 12">
                <a:extLst>
                  <a:ext uri="{FF2B5EF4-FFF2-40B4-BE49-F238E27FC236}">
                    <a16:creationId xmlns:a16="http://schemas.microsoft.com/office/drawing/2014/main" id="{9458EE7A-B1C7-04F7-B499-9144BB1BFB2E}"/>
                  </a:ext>
                </a:extLst>
              </p:cNvPr>
              <p:cNvSpPr/>
              <p:nvPr/>
            </p:nvSpPr>
            <p:spPr>
              <a:xfrm rot="706300">
                <a:off x="9248800" y="4364900"/>
                <a:ext cx="290699" cy="305688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12">
                <a:extLst>
                  <a:ext uri="{FF2B5EF4-FFF2-40B4-BE49-F238E27FC236}">
                    <a16:creationId xmlns:a16="http://schemas.microsoft.com/office/drawing/2014/main" id="{84637BB5-302A-8B48-0488-33A7C7510FA8}"/>
                  </a:ext>
                </a:extLst>
              </p:cNvPr>
              <p:cNvSpPr/>
              <p:nvPr/>
            </p:nvSpPr>
            <p:spPr>
              <a:xfrm rot="20983858">
                <a:off x="9263505" y="4137311"/>
                <a:ext cx="290699" cy="382879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Oval 12">
                <a:extLst>
                  <a:ext uri="{FF2B5EF4-FFF2-40B4-BE49-F238E27FC236}">
                    <a16:creationId xmlns:a16="http://schemas.microsoft.com/office/drawing/2014/main" id="{4181BBE8-C74F-FBB7-C8E8-1580424CFB8E}"/>
                  </a:ext>
                </a:extLst>
              </p:cNvPr>
              <p:cNvSpPr/>
              <p:nvPr/>
            </p:nvSpPr>
            <p:spPr>
              <a:xfrm rot="1634124">
                <a:off x="8848597" y="5698235"/>
                <a:ext cx="268410" cy="312023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  <a:gd name="connsiteX0" fmla="*/ 54500 w 440264"/>
                  <a:gd name="connsiteY0" fmla="*/ 243131 h 615839"/>
                  <a:gd name="connsiteX1" fmla="*/ 247382 w 440264"/>
                  <a:gd name="connsiteY1" fmla="*/ 1903 h 615839"/>
                  <a:gd name="connsiteX2" fmla="*/ 440264 w 440264"/>
                  <a:gd name="connsiteY2" fmla="*/ 243131 h 615839"/>
                  <a:gd name="connsiteX3" fmla="*/ 247382 w 440264"/>
                  <a:gd name="connsiteY3" fmla="*/ 484359 h 615839"/>
                  <a:gd name="connsiteX4" fmla="*/ 12615 w 440264"/>
                  <a:gd name="connsiteY4" fmla="*/ 606706 h 615839"/>
                  <a:gd name="connsiteX5" fmla="*/ 54500 w 440264"/>
                  <a:gd name="connsiteY5" fmla="*/ 243131 h 615839"/>
                  <a:gd name="connsiteX0" fmla="*/ 58314 w 444078"/>
                  <a:gd name="connsiteY0" fmla="*/ 243131 h 615841"/>
                  <a:gd name="connsiteX1" fmla="*/ 251196 w 444078"/>
                  <a:gd name="connsiteY1" fmla="*/ 1903 h 615841"/>
                  <a:gd name="connsiteX2" fmla="*/ 444078 w 444078"/>
                  <a:gd name="connsiteY2" fmla="*/ 243131 h 615841"/>
                  <a:gd name="connsiteX3" fmla="*/ 251196 w 444078"/>
                  <a:gd name="connsiteY3" fmla="*/ 484359 h 615841"/>
                  <a:gd name="connsiteX4" fmla="*/ 16429 w 444078"/>
                  <a:gd name="connsiteY4" fmla="*/ 606706 h 615841"/>
                  <a:gd name="connsiteX5" fmla="*/ 58314 w 444078"/>
                  <a:gd name="connsiteY5" fmla="*/ 243131 h 615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078" h="615841">
                    <a:moveTo>
                      <a:pt x="58314" y="243131"/>
                    </a:moveTo>
                    <a:cubicBezTo>
                      <a:pt x="116760" y="135754"/>
                      <a:pt x="66089" y="20953"/>
                      <a:pt x="251196" y="1903"/>
                    </a:cubicBezTo>
                    <a:cubicBezTo>
                      <a:pt x="436303" y="-17147"/>
                      <a:pt x="444078" y="109904"/>
                      <a:pt x="444078" y="243131"/>
                    </a:cubicBezTo>
                    <a:cubicBezTo>
                      <a:pt x="444078" y="376358"/>
                      <a:pt x="322471" y="423763"/>
                      <a:pt x="251196" y="484359"/>
                    </a:cubicBezTo>
                    <a:cubicBezTo>
                      <a:pt x="179921" y="544955"/>
                      <a:pt x="48576" y="646911"/>
                      <a:pt x="16429" y="606706"/>
                    </a:cubicBezTo>
                    <a:cubicBezTo>
                      <a:pt x="-15718" y="566501"/>
                      <a:pt x="-132" y="350508"/>
                      <a:pt x="58314" y="243131"/>
                    </a:cubicBezTo>
                    <a:close/>
                  </a:path>
                </a:pathLst>
              </a:custGeom>
              <a:solidFill>
                <a:srgbClr val="F6BFB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E7A0AD2-3675-E0C0-A382-ABB857EE8001}"/>
                  </a:ext>
                </a:extLst>
              </p:cNvPr>
              <p:cNvSpPr/>
              <p:nvPr/>
            </p:nvSpPr>
            <p:spPr>
              <a:xfrm>
                <a:off x="7933043" y="5971900"/>
                <a:ext cx="198620" cy="140155"/>
              </a:xfrm>
              <a:custGeom>
                <a:avLst/>
                <a:gdLst>
                  <a:gd name="connsiteX0" fmla="*/ 194423 w 198620"/>
                  <a:gd name="connsiteY0" fmla="*/ 0 h 140155"/>
                  <a:gd name="connsiteX1" fmla="*/ 198620 w 198620"/>
                  <a:gd name="connsiteY1" fmla="*/ 70526 h 140155"/>
                  <a:gd name="connsiteX2" fmla="*/ 195337 w 198620"/>
                  <a:gd name="connsiteY2" fmla="*/ 125686 h 140155"/>
                  <a:gd name="connsiteX3" fmla="*/ 189325 w 198620"/>
                  <a:gd name="connsiteY3" fmla="*/ 125575 h 140155"/>
                  <a:gd name="connsiteX4" fmla="*/ 4529 w 198620"/>
                  <a:gd name="connsiteY4" fmla="*/ 137028 h 140155"/>
                  <a:gd name="connsiteX5" fmla="*/ 183346 w 198620"/>
                  <a:gd name="connsiteY5" fmla="*/ 1853 h 140155"/>
                  <a:gd name="connsiteX6" fmla="*/ 194423 w 198620"/>
                  <a:gd name="connsiteY6" fmla="*/ 0 h 140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620" h="140155">
                    <a:moveTo>
                      <a:pt x="194423" y="0"/>
                    </a:moveTo>
                    <a:lnTo>
                      <a:pt x="198620" y="70526"/>
                    </a:lnTo>
                    <a:lnTo>
                      <a:pt x="195337" y="125686"/>
                    </a:lnTo>
                    <a:lnTo>
                      <a:pt x="189325" y="125575"/>
                    </a:lnTo>
                    <a:cubicBezTo>
                      <a:pt x="104732" y="127651"/>
                      <a:pt x="-25997" y="147743"/>
                      <a:pt x="4529" y="137028"/>
                    </a:cubicBezTo>
                    <a:cubicBezTo>
                      <a:pt x="42232" y="63527"/>
                      <a:pt x="106129" y="23562"/>
                      <a:pt x="183346" y="1853"/>
                    </a:cubicBezTo>
                    <a:lnTo>
                      <a:pt x="194423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0027CA1-6EEF-EF27-5304-831E16A7A3F1}"/>
                </a:ext>
              </a:extLst>
            </p:cNvPr>
            <p:cNvGrpSpPr/>
            <p:nvPr/>
          </p:nvGrpSpPr>
          <p:grpSpPr>
            <a:xfrm rot="20258744">
              <a:off x="8422607" y="2922159"/>
              <a:ext cx="1831762" cy="1175349"/>
              <a:chOff x="8135916" y="2944620"/>
              <a:chExt cx="1831762" cy="1175349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7EE4F2D7-7281-FC9C-7452-E497D502C32B}"/>
                  </a:ext>
                </a:extLst>
              </p:cNvPr>
              <p:cNvGrpSpPr/>
              <p:nvPr/>
            </p:nvGrpSpPr>
            <p:grpSpPr>
              <a:xfrm>
                <a:off x="8224816" y="2948382"/>
                <a:ext cx="1742862" cy="1171587"/>
                <a:chOff x="4519827" y="2738428"/>
                <a:chExt cx="1742862" cy="1171587"/>
              </a:xfrm>
            </p:grpSpPr>
            <p:sp>
              <p:nvSpPr>
                <p:cNvPr id="76" name="Rectangle 40">
                  <a:extLst>
                    <a:ext uri="{FF2B5EF4-FFF2-40B4-BE49-F238E27FC236}">
                      <a16:creationId xmlns:a16="http://schemas.microsoft.com/office/drawing/2014/main" id="{5D0BD796-E14C-B977-30BE-3C0F08AEB148}"/>
                    </a:ext>
                  </a:extLst>
                </p:cNvPr>
                <p:cNvSpPr/>
                <p:nvPr/>
              </p:nvSpPr>
              <p:spPr>
                <a:xfrm>
                  <a:off x="4519827" y="2831781"/>
                  <a:ext cx="1742862" cy="1078234"/>
                </a:xfrm>
                <a:custGeom>
                  <a:avLst/>
                  <a:gdLst>
                    <a:gd name="connsiteX0" fmla="*/ 0 w 1314237"/>
                    <a:gd name="connsiteY0" fmla="*/ 0 h 229909"/>
                    <a:gd name="connsiteX1" fmla="*/ 1314237 w 1314237"/>
                    <a:gd name="connsiteY1" fmla="*/ 0 h 229909"/>
                    <a:gd name="connsiteX2" fmla="*/ 1314237 w 1314237"/>
                    <a:gd name="connsiteY2" fmla="*/ 229909 h 229909"/>
                    <a:gd name="connsiteX3" fmla="*/ 0 w 1314237"/>
                    <a:gd name="connsiteY3" fmla="*/ 229909 h 229909"/>
                    <a:gd name="connsiteX4" fmla="*/ 0 w 1314237"/>
                    <a:gd name="connsiteY4" fmla="*/ 0 h 229909"/>
                    <a:gd name="connsiteX0" fmla="*/ 0 w 1314237"/>
                    <a:gd name="connsiteY0" fmla="*/ 114300 h 344209"/>
                    <a:gd name="connsiteX1" fmla="*/ 1080874 w 1314237"/>
                    <a:gd name="connsiteY1" fmla="*/ 0 h 344209"/>
                    <a:gd name="connsiteX2" fmla="*/ 1314237 w 1314237"/>
                    <a:gd name="connsiteY2" fmla="*/ 344209 h 344209"/>
                    <a:gd name="connsiteX3" fmla="*/ 0 w 1314237"/>
                    <a:gd name="connsiteY3" fmla="*/ 344209 h 344209"/>
                    <a:gd name="connsiteX4" fmla="*/ 0 w 1314237"/>
                    <a:gd name="connsiteY4" fmla="*/ 114300 h 344209"/>
                    <a:gd name="connsiteX0" fmla="*/ 0 w 1314237"/>
                    <a:gd name="connsiteY0" fmla="*/ 114300 h 344209"/>
                    <a:gd name="connsiteX1" fmla="*/ 1080874 w 1314237"/>
                    <a:gd name="connsiteY1" fmla="*/ 0 h 344209"/>
                    <a:gd name="connsiteX2" fmla="*/ 1314237 w 1314237"/>
                    <a:gd name="connsiteY2" fmla="*/ 344209 h 344209"/>
                    <a:gd name="connsiteX3" fmla="*/ 180975 w 1314237"/>
                    <a:gd name="connsiteY3" fmla="*/ 144184 h 344209"/>
                    <a:gd name="connsiteX4" fmla="*/ 0 w 1314237"/>
                    <a:gd name="connsiteY4" fmla="*/ 114300 h 344209"/>
                    <a:gd name="connsiteX0" fmla="*/ 0 w 1314237"/>
                    <a:gd name="connsiteY0" fmla="*/ 114300 h 344209"/>
                    <a:gd name="connsiteX1" fmla="*/ 1080874 w 1314237"/>
                    <a:gd name="connsiteY1" fmla="*/ 0 h 344209"/>
                    <a:gd name="connsiteX2" fmla="*/ 1314237 w 1314237"/>
                    <a:gd name="connsiteY2" fmla="*/ 344209 h 344209"/>
                    <a:gd name="connsiteX3" fmla="*/ 523662 w 1314237"/>
                    <a:gd name="connsiteY3" fmla="*/ 268009 h 344209"/>
                    <a:gd name="connsiteX4" fmla="*/ 180975 w 1314237"/>
                    <a:gd name="connsiteY4" fmla="*/ 144184 h 344209"/>
                    <a:gd name="connsiteX5" fmla="*/ 0 w 1314237"/>
                    <a:gd name="connsiteY5" fmla="*/ 114300 h 344209"/>
                    <a:gd name="connsiteX0" fmla="*/ 0 w 1314237"/>
                    <a:gd name="connsiteY0" fmla="*/ 114300 h 346661"/>
                    <a:gd name="connsiteX1" fmla="*/ 1080874 w 1314237"/>
                    <a:gd name="connsiteY1" fmla="*/ 0 h 346661"/>
                    <a:gd name="connsiteX2" fmla="*/ 1314237 w 1314237"/>
                    <a:gd name="connsiteY2" fmla="*/ 344209 h 346661"/>
                    <a:gd name="connsiteX3" fmla="*/ 523662 w 1314237"/>
                    <a:gd name="connsiteY3" fmla="*/ 268009 h 346661"/>
                    <a:gd name="connsiteX4" fmla="*/ 180975 w 1314237"/>
                    <a:gd name="connsiteY4" fmla="*/ 144184 h 346661"/>
                    <a:gd name="connsiteX5" fmla="*/ 0 w 1314237"/>
                    <a:gd name="connsiteY5" fmla="*/ 114300 h 346661"/>
                    <a:gd name="connsiteX0" fmla="*/ 0 w 1314237"/>
                    <a:gd name="connsiteY0" fmla="*/ 114300 h 462009"/>
                    <a:gd name="connsiteX1" fmla="*/ 1080874 w 1314237"/>
                    <a:gd name="connsiteY1" fmla="*/ 0 h 462009"/>
                    <a:gd name="connsiteX2" fmla="*/ 1314237 w 1314237"/>
                    <a:gd name="connsiteY2" fmla="*/ 344209 h 462009"/>
                    <a:gd name="connsiteX3" fmla="*/ 523662 w 1314237"/>
                    <a:gd name="connsiteY3" fmla="*/ 268009 h 462009"/>
                    <a:gd name="connsiteX4" fmla="*/ 180975 w 1314237"/>
                    <a:gd name="connsiteY4" fmla="*/ 144184 h 462009"/>
                    <a:gd name="connsiteX5" fmla="*/ 0 w 1314237"/>
                    <a:gd name="connsiteY5" fmla="*/ 114300 h 462009"/>
                    <a:gd name="connsiteX0" fmla="*/ 0 w 1314237"/>
                    <a:gd name="connsiteY0" fmla="*/ 114300 h 494285"/>
                    <a:gd name="connsiteX1" fmla="*/ 1080874 w 1314237"/>
                    <a:gd name="connsiteY1" fmla="*/ 0 h 494285"/>
                    <a:gd name="connsiteX2" fmla="*/ 1314237 w 1314237"/>
                    <a:gd name="connsiteY2" fmla="*/ 344209 h 494285"/>
                    <a:gd name="connsiteX3" fmla="*/ 523662 w 1314237"/>
                    <a:gd name="connsiteY3" fmla="*/ 268009 h 494285"/>
                    <a:gd name="connsiteX4" fmla="*/ 180975 w 1314237"/>
                    <a:gd name="connsiteY4" fmla="*/ 144184 h 494285"/>
                    <a:gd name="connsiteX5" fmla="*/ 0 w 1314237"/>
                    <a:gd name="connsiteY5" fmla="*/ 114300 h 494285"/>
                    <a:gd name="connsiteX0" fmla="*/ 0 w 1314237"/>
                    <a:gd name="connsiteY0" fmla="*/ 114300 h 554694"/>
                    <a:gd name="connsiteX1" fmla="*/ 1080874 w 1314237"/>
                    <a:gd name="connsiteY1" fmla="*/ 0 h 554694"/>
                    <a:gd name="connsiteX2" fmla="*/ 1314237 w 1314237"/>
                    <a:gd name="connsiteY2" fmla="*/ 344209 h 554694"/>
                    <a:gd name="connsiteX3" fmla="*/ 523662 w 1314237"/>
                    <a:gd name="connsiteY3" fmla="*/ 268009 h 554694"/>
                    <a:gd name="connsiteX4" fmla="*/ 180975 w 1314237"/>
                    <a:gd name="connsiteY4" fmla="*/ 144184 h 554694"/>
                    <a:gd name="connsiteX5" fmla="*/ 0 w 1314237"/>
                    <a:gd name="connsiteY5" fmla="*/ 114300 h 554694"/>
                    <a:gd name="connsiteX0" fmla="*/ 0 w 1314237"/>
                    <a:gd name="connsiteY0" fmla="*/ 114300 h 554694"/>
                    <a:gd name="connsiteX1" fmla="*/ 1080874 w 1314237"/>
                    <a:gd name="connsiteY1" fmla="*/ 0 h 554694"/>
                    <a:gd name="connsiteX2" fmla="*/ 1314237 w 1314237"/>
                    <a:gd name="connsiteY2" fmla="*/ 344209 h 554694"/>
                    <a:gd name="connsiteX3" fmla="*/ 761787 w 1314237"/>
                    <a:gd name="connsiteY3" fmla="*/ 387070 h 554694"/>
                    <a:gd name="connsiteX4" fmla="*/ 523662 w 1314237"/>
                    <a:gd name="connsiteY4" fmla="*/ 268009 h 554694"/>
                    <a:gd name="connsiteX5" fmla="*/ 180975 w 1314237"/>
                    <a:gd name="connsiteY5" fmla="*/ 144184 h 554694"/>
                    <a:gd name="connsiteX6" fmla="*/ 0 w 1314237"/>
                    <a:gd name="connsiteY6" fmla="*/ 114300 h 554694"/>
                    <a:gd name="connsiteX0" fmla="*/ 0 w 1314237"/>
                    <a:gd name="connsiteY0" fmla="*/ 114300 h 568314"/>
                    <a:gd name="connsiteX1" fmla="*/ 1080874 w 1314237"/>
                    <a:gd name="connsiteY1" fmla="*/ 0 h 568314"/>
                    <a:gd name="connsiteX2" fmla="*/ 1314237 w 1314237"/>
                    <a:gd name="connsiteY2" fmla="*/ 344209 h 568314"/>
                    <a:gd name="connsiteX3" fmla="*/ 761787 w 1314237"/>
                    <a:gd name="connsiteY3" fmla="*/ 387070 h 568314"/>
                    <a:gd name="connsiteX4" fmla="*/ 523662 w 1314237"/>
                    <a:gd name="connsiteY4" fmla="*/ 268009 h 568314"/>
                    <a:gd name="connsiteX5" fmla="*/ 180975 w 1314237"/>
                    <a:gd name="connsiteY5" fmla="*/ 144184 h 568314"/>
                    <a:gd name="connsiteX6" fmla="*/ 0 w 1314237"/>
                    <a:gd name="connsiteY6" fmla="*/ 114300 h 568314"/>
                    <a:gd name="connsiteX0" fmla="*/ 0 w 1314237"/>
                    <a:gd name="connsiteY0" fmla="*/ 114300 h 580030"/>
                    <a:gd name="connsiteX1" fmla="*/ 1080874 w 1314237"/>
                    <a:gd name="connsiteY1" fmla="*/ 0 h 580030"/>
                    <a:gd name="connsiteX2" fmla="*/ 1314237 w 1314237"/>
                    <a:gd name="connsiteY2" fmla="*/ 344209 h 580030"/>
                    <a:gd name="connsiteX3" fmla="*/ 761787 w 1314237"/>
                    <a:gd name="connsiteY3" fmla="*/ 387070 h 580030"/>
                    <a:gd name="connsiteX4" fmla="*/ 523662 w 1314237"/>
                    <a:gd name="connsiteY4" fmla="*/ 268009 h 580030"/>
                    <a:gd name="connsiteX5" fmla="*/ 180975 w 1314237"/>
                    <a:gd name="connsiteY5" fmla="*/ 144184 h 580030"/>
                    <a:gd name="connsiteX6" fmla="*/ 0 w 1314237"/>
                    <a:gd name="connsiteY6" fmla="*/ 114300 h 580030"/>
                    <a:gd name="connsiteX0" fmla="*/ 0 w 1314237"/>
                    <a:gd name="connsiteY0" fmla="*/ 114300 h 580030"/>
                    <a:gd name="connsiteX1" fmla="*/ 1080874 w 1314237"/>
                    <a:gd name="connsiteY1" fmla="*/ 0 h 580030"/>
                    <a:gd name="connsiteX2" fmla="*/ 1314237 w 1314237"/>
                    <a:gd name="connsiteY2" fmla="*/ 344209 h 580030"/>
                    <a:gd name="connsiteX3" fmla="*/ 976099 w 1314237"/>
                    <a:gd name="connsiteY3" fmla="*/ 296583 h 580030"/>
                    <a:gd name="connsiteX4" fmla="*/ 761787 w 1314237"/>
                    <a:gd name="connsiteY4" fmla="*/ 387070 h 580030"/>
                    <a:gd name="connsiteX5" fmla="*/ 523662 w 1314237"/>
                    <a:gd name="connsiteY5" fmla="*/ 268009 h 580030"/>
                    <a:gd name="connsiteX6" fmla="*/ 180975 w 1314237"/>
                    <a:gd name="connsiteY6" fmla="*/ 144184 h 580030"/>
                    <a:gd name="connsiteX7" fmla="*/ 0 w 1314237"/>
                    <a:gd name="connsiteY7" fmla="*/ 114300 h 580030"/>
                    <a:gd name="connsiteX0" fmla="*/ 0 w 1314237"/>
                    <a:gd name="connsiteY0" fmla="*/ 114300 h 906979"/>
                    <a:gd name="connsiteX1" fmla="*/ 1080874 w 1314237"/>
                    <a:gd name="connsiteY1" fmla="*/ 0 h 906979"/>
                    <a:gd name="connsiteX2" fmla="*/ 1314237 w 1314237"/>
                    <a:gd name="connsiteY2" fmla="*/ 344209 h 906979"/>
                    <a:gd name="connsiteX3" fmla="*/ 976099 w 1314237"/>
                    <a:gd name="connsiteY3" fmla="*/ 296583 h 906979"/>
                    <a:gd name="connsiteX4" fmla="*/ 761787 w 1314237"/>
                    <a:gd name="connsiteY4" fmla="*/ 387070 h 906979"/>
                    <a:gd name="connsiteX5" fmla="*/ 523662 w 1314237"/>
                    <a:gd name="connsiteY5" fmla="*/ 268009 h 906979"/>
                    <a:gd name="connsiteX6" fmla="*/ 180975 w 1314237"/>
                    <a:gd name="connsiteY6" fmla="*/ 144184 h 906979"/>
                    <a:gd name="connsiteX7" fmla="*/ 0 w 1314237"/>
                    <a:gd name="connsiteY7" fmla="*/ 114300 h 906979"/>
                    <a:gd name="connsiteX0" fmla="*/ 0 w 1314237"/>
                    <a:gd name="connsiteY0" fmla="*/ 114300 h 906979"/>
                    <a:gd name="connsiteX1" fmla="*/ 1080874 w 1314237"/>
                    <a:gd name="connsiteY1" fmla="*/ 0 h 906979"/>
                    <a:gd name="connsiteX2" fmla="*/ 1314237 w 1314237"/>
                    <a:gd name="connsiteY2" fmla="*/ 344209 h 906979"/>
                    <a:gd name="connsiteX3" fmla="*/ 976099 w 1314237"/>
                    <a:gd name="connsiteY3" fmla="*/ 296583 h 906979"/>
                    <a:gd name="connsiteX4" fmla="*/ 761787 w 1314237"/>
                    <a:gd name="connsiteY4" fmla="*/ 387070 h 906979"/>
                    <a:gd name="connsiteX5" fmla="*/ 523662 w 1314237"/>
                    <a:gd name="connsiteY5" fmla="*/ 268009 h 906979"/>
                    <a:gd name="connsiteX6" fmla="*/ 180975 w 1314237"/>
                    <a:gd name="connsiteY6" fmla="*/ 144184 h 906979"/>
                    <a:gd name="connsiteX7" fmla="*/ 0 w 1314237"/>
                    <a:gd name="connsiteY7" fmla="*/ 114300 h 906979"/>
                    <a:gd name="connsiteX0" fmla="*/ 0 w 1314237"/>
                    <a:gd name="connsiteY0" fmla="*/ 114300 h 935448"/>
                    <a:gd name="connsiteX1" fmla="*/ 1080874 w 1314237"/>
                    <a:gd name="connsiteY1" fmla="*/ 0 h 935448"/>
                    <a:gd name="connsiteX2" fmla="*/ 1314237 w 1314237"/>
                    <a:gd name="connsiteY2" fmla="*/ 344209 h 935448"/>
                    <a:gd name="connsiteX3" fmla="*/ 976099 w 1314237"/>
                    <a:gd name="connsiteY3" fmla="*/ 296583 h 935448"/>
                    <a:gd name="connsiteX4" fmla="*/ 761787 w 1314237"/>
                    <a:gd name="connsiteY4" fmla="*/ 387070 h 935448"/>
                    <a:gd name="connsiteX5" fmla="*/ 523662 w 1314237"/>
                    <a:gd name="connsiteY5" fmla="*/ 268009 h 935448"/>
                    <a:gd name="connsiteX6" fmla="*/ 180975 w 1314237"/>
                    <a:gd name="connsiteY6" fmla="*/ 144184 h 935448"/>
                    <a:gd name="connsiteX7" fmla="*/ 0 w 1314237"/>
                    <a:gd name="connsiteY7" fmla="*/ 114300 h 935448"/>
                    <a:gd name="connsiteX0" fmla="*/ 0 w 1314237"/>
                    <a:gd name="connsiteY0" fmla="*/ 114300 h 857856"/>
                    <a:gd name="connsiteX1" fmla="*/ 1080874 w 1314237"/>
                    <a:gd name="connsiteY1" fmla="*/ 0 h 857856"/>
                    <a:gd name="connsiteX2" fmla="*/ 1314237 w 1314237"/>
                    <a:gd name="connsiteY2" fmla="*/ 344209 h 857856"/>
                    <a:gd name="connsiteX3" fmla="*/ 976099 w 1314237"/>
                    <a:gd name="connsiteY3" fmla="*/ 296583 h 857856"/>
                    <a:gd name="connsiteX4" fmla="*/ 761787 w 1314237"/>
                    <a:gd name="connsiteY4" fmla="*/ 387070 h 857856"/>
                    <a:gd name="connsiteX5" fmla="*/ 523662 w 1314237"/>
                    <a:gd name="connsiteY5" fmla="*/ 268009 h 857856"/>
                    <a:gd name="connsiteX6" fmla="*/ 180975 w 1314237"/>
                    <a:gd name="connsiteY6" fmla="*/ 144184 h 857856"/>
                    <a:gd name="connsiteX7" fmla="*/ 0 w 1314237"/>
                    <a:gd name="connsiteY7" fmla="*/ 114300 h 857856"/>
                    <a:gd name="connsiteX0" fmla="*/ 0 w 1314237"/>
                    <a:gd name="connsiteY0" fmla="*/ 114300 h 1049268"/>
                    <a:gd name="connsiteX1" fmla="*/ 1080874 w 1314237"/>
                    <a:gd name="connsiteY1" fmla="*/ 0 h 1049268"/>
                    <a:gd name="connsiteX2" fmla="*/ 1314237 w 1314237"/>
                    <a:gd name="connsiteY2" fmla="*/ 344209 h 1049268"/>
                    <a:gd name="connsiteX3" fmla="*/ 976099 w 1314237"/>
                    <a:gd name="connsiteY3" fmla="*/ 296583 h 1049268"/>
                    <a:gd name="connsiteX4" fmla="*/ 761787 w 1314237"/>
                    <a:gd name="connsiteY4" fmla="*/ 387070 h 1049268"/>
                    <a:gd name="connsiteX5" fmla="*/ 523662 w 1314237"/>
                    <a:gd name="connsiteY5" fmla="*/ 268009 h 1049268"/>
                    <a:gd name="connsiteX6" fmla="*/ 180975 w 1314237"/>
                    <a:gd name="connsiteY6" fmla="*/ 144184 h 1049268"/>
                    <a:gd name="connsiteX7" fmla="*/ 0 w 1314237"/>
                    <a:gd name="connsiteY7" fmla="*/ 114300 h 1049268"/>
                    <a:gd name="connsiteX0" fmla="*/ 0 w 1255732"/>
                    <a:gd name="connsiteY0" fmla="*/ 114300 h 1037553"/>
                    <a:gd name="connsiteX1" fmla="*/ 1080874 w 1255732"/>
                    <a:gd name="connsiteY1" fmla="*/ 0 h 1037553"/>
                    <a:gd name="connsiteX2" fmla="*/ 1242799 w 1255732"/>
                    <a:gd name="connsiteY2" fmla="*/ 301346 h 1037553"/>
                    <a:gd name="connsiteX3" fmla="*/ 976099 w 1255732"/>
                    <a:gd name="connsiteY3" fmla="*/ 296583 h 1037553"/>
                    <a:gd name="connsiteX4" fmla="*/ 761787 w 1255732"/>
                    <a:gd name="connsiteY4" fmla="*/ 387070 h 1037553"/>
                    <a:gd name="connsiteX5" fmla="*/ 523662 w 1255732"/>
                    <a:gd name="connsiteY5" fmla="*/ 268009 h 1037553"/>
                    <a:gd name="connsiteX6" fmla="*/ 180975 w 1255732"/>
                    <a:gd name="connsiteY6" fmla="*/ 144184 h 1037553"/>
                    <a:gd name="connsiteX7" fmla="*/ 0 w 1255732"/>
                    <a:gd name="connsiteY7" fmla="*/ 114300 h 1037553"/>
                    <a:gd name="connsiteX0" fmla="*/ 0 w 1353822"/>
                    <a:gd name="connsiteY0" fmla="*/ 114300 h 1050847"/>
                    <a:gd name="connsiteX1" fmla="*/ 1080874 w 1353822"/>
                    <a:gd name="connsiteY1" fmla="*/ 0 h 1050847"/>
                    <a:gd name="connsiteX2" fmla="*/ 1242799 w 1353822"/>
                    <a:gd name="connsiteY2" fmla="*/ 301346 h 1050847"/>
                    <a:gd name="connsiteX3" fmla="*/ 976099 w 1353822"/>
                    <a:gd name="connsiteY3" fmla="*/ 296583 h 1050847"/>
                    <a:gd name="connsiteX4" fmla="*/ 761787 w 1353822"/>
                    <a:gd name="connsiteY4" fmla="*/ 387070 h 1050847"/>
                    <a:gd name="connsiteX5" fmla="*/ 523662 w 1353822"/>
                    <a:gd name="connsiteY5" fmla="*/ 268009 h 1050847"/>
                    <a:gd name="connsiteX6" fmla="*/ 180975 w 1353822"/>
                    <a:gd name="connsiteY6" fmla="*/ 144184 h 1050847"/>
                    <a:gd name="connsiteX7" fmla="*/ 0 w 1353822"/>
                    <a:gd name="connsiteY7" fmla="*/ 114300 h 1050847"/>
                    <a:gd name="connsiteX0" fmla="*/ 0 w 1278987"/>
                    <a:gd name="connsiteY0" fmla="*/ 114300 h 1039533"/>
                    <a:gd name="connsiteX1" fmla="*/ 1080874 w 1278987"/>
                    <a:gd name="connsiteY1" fmla="*/ 0 h 1039533"/>
                    <a:gd name="connsiteX2" fmla="*/ 1242799 w 1278987"/>
                    <a:gd name="connsiteY2" fmla="*/ 301346 h 1039533"/>
                    <a:gd name="connsiteX3" fmla="*/ 1252324 w 1278987"/>
                    <a:gd name="connsiteY3" fmla="*/ 1039533 h 1039533"/>
                    <a:gd name="connsiteX4" fmla="*/ 976099 w 1278987"/>
                    <a:gd name="connsiteY4" fmla="*/ 296583 h 1039533"/>
                    <a:gd name="connsiteX5" fmla="*/ 761787 w 1278987"/>
                    <a:gd name="connsiteY5" fmla="*/ 387070 h 1039533"/>
                    <a:gd name="connsiteX6" fmla="*/ 523662 w 1278987"/>
                    <a:gd name="connsiteY6" fmla="*/ 268009 h 1039533"/>
                    <a:gd name="connsiteX7" fmla="*/ 180975 w 1278987"/>
                    <a:gd name="connsiteY7" fmla="*/ 144184 h 1039533"/>
                    <a:gd name="connsiteX8" fmla="*/ 0 w 1278987"/>
                    <a:gd name="connsiteY8" fmla="*/ 114300 h 1039533"/>
                    <a:gd name="connsiteX0" fmla="*/ 0 w 1347219"/>
                    <a:gd name="connsiteY0" fmla="*/ 114300 h 1039533"/>
                    <a:gd name="connsiteX1" fmla="*/ 1080874 w 1347219"/>
                    <a:gd name="connsiteY1" fmla="*/ 0 h 1039533"/>
                    <a:gd name="connsiteX2" fmla="*/ 1242799 w 1347219"/>
                    <a:gd name="connsiteY2" fmla="*/ 301346 h 1039533"/>
                    <a:gd name="connsiteX3" fmla="*/ 1252324 w 1347219"/>
                    <a:gd name="connsiteY3" fmla="*/ 1039533 h 1039533"/>
                    <a:gd name="connsiteX4" fmla="*/ 976099 w 1347219"/>
                    <a:gd name="connsiteY4" fmla="*/ 296583 h 1039533"/>
                    <a:gd name="connsiteX5" fmla="*/ 761787 w 1347219"/>
                    <a:gd name="connsiteY5" fmla="*/ 387070 h 1039533"/>
                    <a:gd name="connsiteX6" fmla="*/ 523662 w 1347219"/>
                    <a:gd name="connsiteY6" fmla="*/ 268009 h 1039533"/>
                    <a:gd name="connsiteX7" fmla="*/ 180975 w 1347219"/>
                    <a:gd name="connsiteY7" fmla="*/ 144184 h 1039533"/>
                    <a:gd name="connsiteX8" fmla="*/ 0 w 1347219"/>
                    <a:gd name="connsiteY8" fmla="*/ 114300 h 1039533"/>
                    <a:gd name="connsiteX0" fmla="*/ 0 w 1347219"/>
                    <a:gd name="connsiteY0" fmla="*/ 114300 h 1040380"/>
                    <a:gd name="connsiteX1" fmla="*/ 1080874 w 1347219"/>
                    <a:gd name="connsiteY1" fmla="*/ 0 h 1040380"/>
                    <a:gd name="connsiteX2" fmla="*/ 1242799 w 1347219"/>
                    <a:gd name="connsiteY2" fmla="*/ 301346 h 1040380"/>
                    <a:gd name="connsiteX3" fmla="*/ 1252324 w 1347219"/>
                    <a:gd name="connsiteY3" fmla="*/ 1039533 h 1040380"/>
                    <a:gd name="connsiteX4" fmla="*/ 976099 w 1347219"/>
                    <a:gd name="connsiteY4" fmla="*/ 296583 h 1040380"/>
                    <a:gd name="connsiteX5" fmla="*/ 761787 w 1347219"/>
                    <a:gd name="connsiteY5" fmla="*/ 387070 h 1040380"/>
                    <a:gd name="connsiteX6" fmla="*/ 523662 w 1347219"/>
                    <a:gd name="connsiteY6" fmla="*/ 268009 h 1040380"/>
                    <a:gd name="connsiteX7" fmla="*/ 180975 w 1347219"/>
                    <a:gd name="connsiteY7" fmla="*/ 144184 h 1040380"/>
                    <a:gd name="connsiteX8" fmla="*/ 0 w 1347219"/>
                    <a:gd name="connsiteY8" fmla="*/ 114300 h 1040380"/>
                    <a:gd name="connsiteX0" fmla="*/ 0 w 1547608"/>
                    <a:gd name="connsiteY0" fmla="*/ 114300 h 1059479"/>
                    <a:gd name="connsiteX1" fmla="*/ 1080874 w 1547608"/>
                    <a:gd name="connsiteY1" fmla="*/ 0 h 1059479"/>
                    <a:gd name="connsiteX2" fmla="*/ 1242799 w 1547608"/>
                    <a:gd name="connsiteY2" fmla="*/ 301346 h 1059479"/>
                    <a:gd name="connsiteX3" fmla="*/ 1547600 w 1547608"/>
                    <a:gd name="connsiteY3" fmla="*/ 853794 h 1059479"/>
                    <a:gd name="connsiteX4" fmla="*/ 1252324 w 1547608"/>
                    <a:gd name="connsiteY4" fmla="*/ 1039533 h 1059479"/>
                    <a:gd name="connsiteX5" fmla="*/ 976099 w 1547608"/>
                    <a:gd name="connsiteY5" fmla="*/ 296583 h 1059479"/>
                    <a:gd name="connsiteX6" fmla="*/ 761787 w 1547608"/>
                    <a:gd name="connsiteY6" fmla="*/ 387070 h 1059479"/>
                    <a:gd name="connsiteX7" fmla="*/ 523662 w 1547608"/>
                    <a:gd name="connsiteY7" fmla="*/ 268009 h 1059479"/>
                    <a:gd name="connsiteX8" fmla="*/ 180975 w 1547608"/>
                    <a:gd name="connsiteY8" fmla="*/ 144184 h 1059479"/>
                    <a:gd name="connsiteX9" fmla="*/ 0 w 1547608"/>
                    <a:gd name="connsiteY9" fmla="*/ 114300 h 1059479"/>
                    <a:gd name="connsiteX0" fmla="*/ 0 w 1550968"/>
                    <a:gd name="connsiteY0" fmla="*/ 114300 h 1062622"/>
                    <a:gd name="connsiteX1" fmla="*/ 1080874 w 1550968"/>
                    <a:gd name="connsiteY1" fmla="*/ 0 h 1062622"/>
                    <a:gd name="connsiteX2" fmla="*/ 1242799 w 1550968"/>
                    <a:gd name="connsiteY2" fmla="*/ 301346 h 1062622"/>
                    <a:gd name="connsiteX3" fmla="*/ 1547600 w 1550968"/>
                    <a:gd name="connsiteY3" fmla="*/ 853794 h 1062622"/>
                    <a:gd name="connsiteX4" fmla="*/ 1347574 w 1550968"/>
                    <a:gd name="connsiteY4" fmla="*/ 749019 h 1062622"/>
                    <a:gd name="connsiteX5" fmla="*/ 1252324 w 1550968"/>
                    <a:gd name="connsiteY5" fmla="*/ 1039533 h 1062622"/>
                    <a:gd name="connsiteX6" fmla="*/ 976099 w 1550968"/>
                    <a:gd name="connsiteY6" fmla="*/ 296583 h 1062622"/>
                    <a:gd name="connsiteX7" fmla="*/ 761787 w 1550968"/>
                    <a:gd name="connsiteY7" fmla="*/ 387070 h 1062622"/>
                    <a:gd name="connsiteX8" fmla="*/ 523662 w 1550968"/>
                    <a:gd name="connsiteY8" fmla="*/ 268009 h 1062622"/>
                    <a:gd name="connsiteX9" fmla="*/ 180975 w 1550968"/>
                    <a:gd name="connsiteY9" fmla="*/ 144184 h 1062622"/>
                    <a:gd name="connsiteX10" fmla="*/ 0 w 1550968"/>
                    <a:gd name="connsiteY10" fmla="*/ 114300 h 1062622"/>
                    <a:gd name="connsiteX0" fmla="*/ 0 w 1550968"/>
                    <a:gd name="connsiteY0" fmla="*/ 114300 h 1040380"/>
                    <a:gd name="connsiteX1" fmla="*/ 1080874 w 1550968"/>
                    <a:gd name="connsiteY1" fmla="*/ 0 h 1040380"/>
                    <a:gd name="connsiteX2" fmla="*/ 1242799 w 1550968"/>
                    <a:gd name="connsiteY2" fmla="*/ 301346 h 1040380"/>
                    <a:gd name="connsiteX3" fmla="*/ 1547600 w 1550968"/>
                    <a:gd name="connsiteY3" fmla="*/ 853794 h 1040380"/>
                    <a:gd name="connsiteX4" fmla="*/ 1347574 w 1550968"/>
                    <a:gd name="connsiteY4" fmla="*/ 749019 h 1040380"/>
                    <a:gd name="connsiteX5" fmla="*/ 1252324 w 1550968"/>
                    <a:gd name="connsiteY5" fmla="*/ 1039533 h 1040380"/>
                    <a:gd name="connsiteX6" fmla="*/ 976099 w 1550968"/>
                    <a:gd name="connsiteY6" fmla="*/ 296583 h 1040380"/>
                    <a:gd name="connsiteX7" fmla="*/ 761787 w 1550968"/>
                    <a:gd name="connsiteY7" fmla="*/ 387070 h 1040380"/>
                    <a:gd name="connsiteX8" fmla="*/ 523662 w 1550968"/>
                    <a:gd name="connsiteY8" fmla="*/ 268009 h 1040380"/>
                    <a:gd name="connsiteX9" fmla="*/ 180975 w 1550968"/>
                    <a:gd name="connsiteY9" fmla="*/ 144184 h 1040380"/>
                    <a:gd name="connsiteX10" fmla="*/ 0 w 1550968"/>
                    <a:gd name="connsiteY10" fmla="*/ 114300 h 1040380"/>
                    <a:gd name="connsiteX0" fmla="*/ 0 w 1550968"/>
                    <a:gd name="connsiteY0" fmla="*/ 114300 h 1039533"/>
                    <a:gd name="connsiteX1" fmla="*/ 1080874 w 1550968"/>
                    <a:gd name="connsiteY1" fmla="*/ 0 h 1039533"/>
                    <a:gd name="connsiteX2" fmla="*/ 1242799 w 1550968"/>
                    <a:gd name="connsiteY2" fmla="*/ 301346 h 1039533"/>
                    <a:gd name="connsiteX3" fmla="*/ 1547600 w 1550968"/>
                    <a:gd name="connsiteY3" fmla="*/ 853794 h 1039533"/>
                    <a:gd name="connsiteX4" fmla="*/ 1347574 w 1550968"/>
                    <a:gd name="connsiteY4" fmla="*/ 749019 h 1039533"/>
                    <a:gd name="connsiteX5" fmla="*/ 1252324 w 1550968"/>
                    <a:gd name="connsiteY5" fmla="*/ 1039533 h 1039533"/>
                    <a:gd name="connsiteX6" fmla="*/ 976099 w 1550968"/>
                    <a:gd name="connsiteY6" fmla="*/ 296583 h 1039533"/>
                    <a:gd name="connsiteX7" fmla="*/ 761787 w 1550968"/>
                    <a:gd name="connsiteY7" fmla="*/ 387070 h 1039533"/>
                    <a:gd name="connsiteX8" fmla="*/ 523662 w 1550968"/>
                    <a:gd name="connsiteY8" fmla="*/ 268009 h 1039533"/>
                    <a:gd name="connsiteX9" fmla="*/ 180975 w 1550968"/>
                    <a:gd name="connsiteY9" fmla="*/ 144184 h 1039533"/>
                    <a:gd name="connsiteX10" fmla="*/ 0 w 1550968"/>
                    <a:gd name="connsiteY10" fmla="*/ 114300 h 1039533"/>
                    <a:gd name="connsiteX0" fmla="*/ 0 w 1550968"/>
                    <a:gd name="connsiteY0" fmla="*/ 114300 h 1039533"/>
                    <a:gd name="connsiteX1" fmla="*/ 1080874 w 1550968"/>
                    <a:gd name="connsiteY1" fmla="*/ 0 h 1039533"/>
                    <a:gd name="connsiteX2" fmla="*/ 1242799 w 1550968"/>
                    <a:gd name="connsiteY2" fmla="*/ 301346 h 1039533"/>
                    <a:gd name="connsiteX3" fmla="*/ 1547600 w 1550968"/>
                    <a:gd name="connsiteY3" fmla="*/ 891894 h 1039533"/>
                    <a:gd name="connsiteX4" fmla="*/ 1347574 w 1550968"/>
                    <a:gd name="connsiteY4" fmla="*/ 749019 h 1039533"/>
                    <a:gd name="connsiteX5" fmla="*/ 1252324 w 1550968"/>
                    <a:gd name="connsiteY5" fmla="*/ 1039533 h 1039533"/>
                    <a:gd name="connsiteX6" fmla="*/ 976099 w 1550968"/>
                    <a:gd name="connsiteY6" fmla="*/ 296583 h 1039533"/>
                    <a:gd name="connsiteX7" fmla="*/ 761787 w 1550968"/>
                    <a:gd name="connsiteY7" fmla="*/ 387070 h 1039533"/>
                    <a:gd name="connsiteX8" fmla="*/ 523662 w 1550968"/>
                    <a:gd name="connsiteY8" fmla="*/ 268009 h 1039533"/>
                    <a:gd name="connsiteX9" fmla="*/ 180975 w 1550968"/>
                    <a:gd name="connsiteY9" fmla="*/ 144184 h 1039533"/>
                    <a:gd name="connsiteX10" fmla="*/ 0 w 1550968"/>
                    <a:gd name="connsiteY10" fmla="*/ 114300 h 1039533"/>
                    <a:gd name="connsiteX0" fmla="*/ 0 w 1578258"/>
                    <a:gd name="connsiteY0" fmla="*/ 114300 h 1039533"/>
                    <a:gd name="connsiteX1" fmla="*/ 1080874 w 1578258"/>
                    <a:gd name="connsiteY1" fmla="*/ 0 h 1039533"/>
                    <a:gd name="connsiteX2" fmla="*/ 1561887 w 1578258"/>
                    <a:gd name="connsiteY2" fmla="*/ 434696 h 1039533"/>
                    <a:gd name="connsiteX3" fmla="*/ 1547600 w 1578258"/>
                    <a:gd name="connsiteY3" fmla="*/ 891894 h 1039533"/>
                    <a:gd name="connsiteX4" fmla="*/ 1347574 w 1578258"/>
                    <a:gd name="connsiteY4" fmla="*/ 749019 h 1039533"/>
                    <a:gd name="connsiteX5" fmla="*/ 1252324 w 1578258"/>
                    <a:gd name="connsiteY5" fmla="*/ 1039533 h 1039533"/>
                    <a:gd name="connsiteX6" fmla="*/ 976099 w 1578258"/>
                    <a:gd name="connsiteY6" fmla="*/ 296583 h 1039533"/>
                    <a:gd name="connsiteX7" fmla="*/ 761787 w 1578258"/>
                    <a:gd name="connsiteY7" fmla="*/ 387070 h 1039533"/>
                    <a:gd name="connsiteX8" fmla="*/ 523662 w 1578258"/>
                    <a:gd name="connsiteY8" fmla="*/ 268009 h 1039533"/>
                    <a:gd name="connsiteX9" fmla="*/ 180975 w 1578258"/>
                    <a:gd name="connsiteY9" fmla="*/ 144184 h 1039533"/>
                    <a:gd name="connsiteX10" fmla="*/ 0 w 1578258"/>
                    <a:gd name="connsiteY10" fmla="*/ 114300 h 1039533"/>
                    <a:gd name="connsiteX0" fmla="*/ 0 w 1578258"/>
                    <a:gd name="connsiteY0" fmla="*/ 104775 h 1030008"/>
                    <a:gd name="connsiteX1" fmla="*/ 995149 w 1578258"/>
                    <a:gd name="connsiteY1" fmla="*/ 0 h 1030008"/>
                    <a:gd name="connsiteX2" fmla="*/ 1561887 w 1578258"/>
                    <a:gd name="connsiteY2" fmla="*/ 425171 h 1030008"/>
                    <a:gd name="connsiteX3" fmla="*/ 1547600 w 1578258"/>
                    <a:gd name="connsiteY3" fmla="*/ 882369 h 1030008"/>
                    <a:gd name="connsiteX4" fmla="*/ 1347574 w 1578258"/>
                    <a:gd name="connsiteY4" fmla="*/ 739494 h 1030008"/>
                    <a:gd name="connsiteX5" fmla="*/ 1252324 w 1578258"/>
                    <a:gd name="connsiteY5" fmla="*/ 1030008 h 1030008"/>
                    <a:gd name="connsiteX6" fmla="*/ 976099 w 1578258"/>
                    <a:gd name="connsiteY6" fmla="*/ 287058 h 1030008"/>
                    <a:gd name="connsiteX7" fmla="*/ 761787 w 1578258"/>
                    <a:gd name="connsiteY7" fmla="*/ 377545 h 1030008"/>
                    <a:gd name="connsiteX8" fmla="*/ 523662 w 1578258"/>
                    <a:gd name="connsiteY8" fmla="*/ 258484 h 1030008"/>
                    <a:gd name="connsiteX9" fmla="*/ 180975 w 1578258"/>
                    <a:gd name="connsiteY9" fmla="*/ 134659 h 1030008"/>
                    <a:gd name="connsiteX10" fmla="*/ 0 w 1578258"/>
                    <a:gd name="connsiteY10" fmla="*/ 104775 h 1030008"/>
                    <a:gd name="connsiteX0" fmla="*/ 0 w 1578258"/>
                    <a:gd name="connsiteY0" fmla="*/ 158007 h 1083240"/>
                    <a:gd name="connsiteX1" fmla="*/ 995149 w 1578258"/>
                    <a:gd name="connsiteY1" fmla="*/ 53232 h 1083240"/>
                    <a:gd name="connsiteX2" fmla="*/ 1561887 w 1578258"/>
                    <a:gd name="connsiteY2" fmla="*/ 478403 h 1083240"/>
                    <a:gd name="connsiteX3" fmla="*/ 1547600 w 1578258"/>
                    <a:gd name="connsiteY3" fmla="*/ 935601 h 1083240"/>
                    <a:gd name="connsiteX4" fmla="*/ 1347574 w 1578258"/>
                    <a:gd name="connsiteY4" fmla="*/ 792726 h 1083240"/>
                    <a:gd name="connsiteX5" fmla="*/ 1252324 w 1578258"/>
                    <a:gd name="connsiteY5" fmla="*/ 1083240 h 1083240"/>
                    <a:gd name="connsiteX6" fmla="*/ 976099 w 1578258"/>
                    <a:gd name="connsiteY6" fmla="*/ 340290 h 1083240"/>
                    <a:gd name="connsiteX7" fmla="*/ 761787 w 1578258"/>
                    <a:gd name="connsiteY7" fmla="*/ 430777 h 1083240"/>
                    <a:gd name="connsiteX8" fmla="*/ 523662 w 1578258"/>
                    <a:gd name="connsiteY8" fmla="*/ 311716 h 1083240"/>
                    <a:gd name="connsiteX9" fmla="*/ 180975 w 1578258"/>
                    <a:gd name="connsiteY9" fmla="*/ 187891 h 1083240"/>
                    <a:gd name="connsiteX10" fmla="*/ 0 w 1578258"/>
                    <a:gd name="connsiteY10" fmla="*/ 158007 h 1083240"/>
                    <a:gd name="connsiteX0" fmla="*/ 0 w 1738619"/>
                    <a:gd name="connsiteY0" fmla="*/ 153127 h 1078360"/>
                    <a:gd name="connsiteX1" fmla="*/ 995149 w 1738619"/>
                    <a:gd name="connsiteY1" fmla="*/ 48352 h 1078360"/>
                    <a:gd name="connsiteX2" fmla="*/ 1561887 w 1738619"/>
                    <a:gd name="connsiteY2" fmla="*/ 473523 h 1078360"/>
                    <a:gd name="connsiteX3" fmla="*/ 1547600 w 1738619"/>
                    <a:gd name="connsiteY3" fmla="*/ 930721 h 1078360"/>
                    <a:gd name="connsiteX4" fmla="*/ 1347574 w 1738619"/>
                    <a:gd name="connsiteY4" fmla="*/ 787846 h 1078360"/>
                    <a:gd name="connsiteX5" fmla="*/ 1252324 w 1738619"/>
                    <a:gd name="connsiteY5" fmla="*/ 1078360 h 1078360"/>
                    <a:gd name="connsiteX6" fmla="*/ 976099 w 1738619"/>
                    <a:gd name="connsiteY6" fmla="*/ 335410 h 1078360"/>
                    <a:gd name="connsiteX7" fmla="*/ 761787 w 1738619"/>
                    <a:gd name="connsiteY7" fmla="*/ 425897 h 1078360"/>
                    <a:gd name="connsiteX8" fmla="*/ 523662 w 1738619"/>
                    <a:gd name="connsiteY8" fmla="*/ 306836 h 1078360"/>
                    <a:gd name="connsiteX9" fmla="*/ 180975 w 1738619"/>
                    <a:gd name="connsiteY9" fmla="*/ 183011 h 1078360"/>
                    <a:gd name="connsiteX10" fmla="*/ 0 w 1738619"/>
                    <a:gd name="connsiteY10" fmla="*/ 153127 h 1078360"/>
                    <a:gd name="connsiteX0" fmla="*/ 0 w 1764382"/>
                    <a:gd name="connsiteY0" fmla="*/ 104775 h 1030008"/>
                    <a:gd name="connsiteX1" fmla="*/ 995149 w 1764382"/>
                    <a:gd name="connsiteY1" fmla="*/ 0 h 1030008"/>
                    <a:gd name="connsiteX2" fmla="*/ 1742862 w 1764382"/>
                    <a:gd name="connsiteY2" fmla="*/ 325156 h 1030008"/>
                    <a:gd name="connsiteX3" fmla="*/ 1561887 w 1764382"/>
                    <a:gd name="connsiteY3" fmla="*/ 425171 h 1030008"/>
                    <a:gd name="connsiteX4" fmla="*/ 1547600 w 1764382"/>
                    <a:gd name="connsiteY4" fmla="*/ 882369 h 1030008"/>
                    <a:gd name="connsiteX5" fmla="*/ 1347574 w 1764382"/>
                    <a:gd name="connsiteY5" fmla="*/ 739494 h 1030008"/>
                    <a:gd name="connsiteX6" fmla="*/ 1252324 w 1764382"/>
                    <a:gd name="connsiteY6" fmla="*/ 1030008 h 1030008"/>
                    <a:gd name="connsiteX7" fmla="*/ 976099 w 1764382"/>
                    <a:gd name="connsiteY7" fmla="*/ 287058 h 1030008"/>
                    <a:gd name="connsiteX8" fmla="*/ 761787 w 1764382"/>
                    <a:gd name="connsiteY8" fmla="*/ 377545 h 1030008"/>
                    <a:gd name="connsiteX9" fmla="*/ 523662 w 1764382"/>
                    <a:gd name="connsiteY9" fmla="*/ 258484 h 1030008"/>
                    <a:gd name="connsiteX10" fmla="*/ 180975 w 1764382"/>
                    <a:gd name="connsiteY10" fmla="*/ 134659 h 1030008"/>
                    <a:gd name="connsiteX11" fmla="*/ 0 w 1764382"/>
                    <a:gd name="connsiteY11" fmla="*/ 104775 h 1030008"/>
                    <a:gd name="connsiteX0" fmla="*/ 0 w 1764382"/>
                    <a:gd name="connsiteY0" fmla="*/ 104775 h 1030008"/>
                    <a:gd name="connsiteX1" fmla="*/ 995149 w 1764382"/>
                    <a:gd name="connsiteY1" fmla="*/ 0 h 1030008"/>
                    <a:gd name="connsiteX2" fmla="*/ 1742862 w 1764382"/>
                    <a:gd name="connsiteY2" fmla="*/ 325156 h 1030008"/>
                    <a:gd name="connsiteX3" fmla="*/ 1561887 w 1764382"/>
                    <a:gd name="connsiteY3" fmla="*/ 425171 h 1030008"/>
                    <a:gd name="connsiteX4" fmla="*/ 1547600 w 1764382"/>
                    <a:gd name="connsiteY4" fmla="*/ 882369 h 1030008"/>
                    <a:gd name="connsiteX5" fmla="*/ 1347574 w 1764382"/>
                    <a:gd name="connsiteY5" fmla="*/ 739494 h 1030008"/>
                    <a:gd name="connsiteX6" fmla="*/ 1252324 w 1764382"/>
                    <a:gd name="connsiteY6" fmla="*/ 1030008 h 1030008"/>
                    <a:gd name="connsiteX7" fmla="*/ 976099 w 1764382"/>
                    <a:gd name="connsiteY7" fmla="*/ 287058 h 1030008"/>
                    <a:gd name="connsiteX8" fmla="*/ 761787 w 1764382"/>
                    <a:gd name="connsiteY8" fmla="*/ 377545 h 1030008"/>
                    <a:gd name="connsiteX9" fmla="*/ 523662 w 1764382"/>
                    <a:gd name="connsiteY9" fmla="*/ 258484 h 1030008"/>
                    <a:gd name="connsiteX10" fmla="*/ 180975 w 1764382"/>
                    <a:gd name="connsiteY10" fmla="*/ 134659 h 1030008"/>
                    <a:gd name="connsiteX11" fmla="*/ 0 w 1764382"/>
                    <a:gd name="connsiteY11" fmla="*/ 104775 h 1030008"/>
                    <a:gd name="connsiteX0" fmla="*/ 0 w 1764382"/>
                    <a:gd name="connsiteY0" fmla="*/ 153001 h 1078234"/>
                    <a:gd name="connsiteX1" fmla="*/ 995149 w 1764382"/>
                    <a:gd name="connsiteY1" fmla="*/ 48226 h 1078234"/>
                    <a:gd name="connsiteX2" fmla="*/ 1742862 w 1764382"/>
                    <a:gd name="connsiteY2" fmla="*/ 373382 h 1078234"/>
                    <a:gd name="connsiteX3" fmla="*/ 1561887 w 1764382"/>
                    <a:gd name="connsiteY3" fmla="*/ 473397 h 1078234"/>
                    <a:gd name="connsiteX4" fmla="*/ 1547600 w 1764382"/>
                    <a:gd name="connsiteY4" fmla="*/ 930595 h 1078234"/>
                    <a:gd name="connsiteX5" fmla="*/ 1347574 w 1764382"/>
                    <a:gd name="connsiteY5" fmla="*/ 787720 h 1078234"/>
                    <a:gd name="connsiteX6" fmla="*/ 1252324 w 1764382"/>
                    <a:gd name="connsiteY6" fmla="*/ 1078234 h 1078234"/>
                    <a:gd name="connsiteX7" fmla="*/ 976099 w 1764382"/>
                    <a:gd name="connsiteY7" fmla="*/ 335284 h 1078234"/>
                    <a:gd name="connsiteX8" fmla="*/ 761787 w 1764382"/>
                    <a:gd name="connsiteY8" fmla="*/ 425771 h 1078234"/>
                    <a:gd name="connsiteX9" fmla="*/ 523662 w 1764382"/>
                    <a:gd name="connsiteY9" fmla="*/ 306710 h 1078234"/>
                    <a:gd name="connsiteX10" fmla="*/ 180975 w 1764382"/>
                    <a:gd name="connsiteY10" fmla="*/ 182885 h 1078234"/>
                    <a:gd name="connsiteX11" fmla="*/ 0 w 1764382"/>
                    <a:gd name="connsiteY11" fmla="*/ 153001 h 1078234"/>
                    <a:gd name="connsiteX0" fmla="*/ 0 w 1742862"/>
                    <a:gd name="connsiteY0" fmla="*/ 153001 h 1078234"/>
                    <a:gd name="connsiteX1" fmla="*/ 995149 w 1742862"/>
                    <a:gd name="connsiteY1" fmla="*/ 48226 h 1078234"/>
                    <a:gd name="connsiteX2" fmla="*/ 1742862 w 1742862"/>
                    <a:gd name="connsiteY2" fmla="*/ 373382 h 1078234"/>
                    <a:gd name="connsiteX3" fmla="*/ 1561887 w 1742862"/>
                    <a:gd name="connsiteY3" fmla="*/ 473397 h 1078234"/>
                    <a:gd name="connsiteX4" fmla="*/ 1547600 w 1742862"/>
                    <a:gd name="connsiteY4" fmla="*/ 930595 h 1078234"/>
                    <a:gd name="connsiteX5" fmla="*/ 1347574 w 1742862"/>
                    <a:gd name="connsiteY5" fmla="*/ 787720 h 1078234"/>
                    <a:gd name="connsiteX6" fmla="*/ 1252324 w 1742862"/>
                    <a:gd name="connsiteY6" fmla="*/ 1078234 h 1078234"/>
                    <a:gd name="connsiteX7" fmla="*/ 976099 w 1742862"/>
                    <a:gd name="connsiteY7" fmla="*/ 335284 h 1078234"/>
                    <a:gd name="connsiteX8" fmla="*/ 761787 w 1742862"/>
                    <a:gd name="connsiteY8" fmla="*/ 425771 h 1078234"/>
                    <a:gd name="connsiteX9" fmla="*/ 523662 w 1742862"/>
                    <a:gd name="connsiteY9" fmla="*/ 306710 h 1078234"/>
                    <a:gd name="connsiteX10" fmla="*/ 180975 w 1742862"/>
                    <a:gd name="connsiteY10" fmla="*/ 182885 h 1078234"/>
                    <a:gd name="connsiteX11" fmla="*/ 0 w 1742862"/>
                    <a:gd name="connsiteY11" fmla="*/ 153001 h 1078234"/>
                    <a:gd name="connsiteX0" fmla="*/ 0 w 1742862"/>
                    <a:gd name="connsiteY0" fmla="*/ 153001 h 1078234"/>
                    <a:gd name="connsiteX1" fmla="*/ 995149 w 1742862"/>
                    <a:gd name="connsiteY1" fmla="*/ 48226 h 1078234"/>
                    <a:gd name="connsiteX2" fmla="*/ 1742862 w 1742862"/>
                    <a:gd name="connsiteY2" fmla="*/ 373382 h 1078234"/>
                    <a:gd name="connsiteX3" fmla="*/ 1561887 w 1742862"/>
                    <a:gd name="connsiteY3" fmla="*/ 473397 h 1078234"/>
                    <a:gd name="connsiteX4" fmla="*/ 1547600 w 1742862"/>
                    <a:gd name="connsiteY4" fmla="*/ 930595 h 1078234"/>
                    <a:gd name="connsiteX5" fmla="*/ 1347574 w 1742862"/>
                    <a:gd name="connsiteY5" fmla="*/ 787720 h 1078234"/>
                    <a:gd name="connsiteX6" fmla="*/ 1252324 w 1742862"/>
                    <a:gd name="connsiteY6" fmla="*/ 1078234 h 1078234"/>
                    <a:gd name="connsiteX7" fmla="*/ 976099 w 1742862"/>
                    <a:gd name="connsiteY7" fmla="*/ 335284 h 1078234"/>
                    <a:gd name="connsiteX8" fmla="*/ 761787 w 1742862"/>
                    <a:gd name="connsiteY8" fmla="*/ 425771 h 1078234"/>
                    <a:gd name="connsiteX9" fmla="*/ 523662 w 1742862"/>
                    <a:gd name="connsiteY9" fmla="*/ 306710 h 1078234"/>
                    <a:gd name="connsiteX10" fmla="*/ 180975 w 1742862"/>
                    <a:gd name="connsiteY10" fmla="*/ 182885 h 1078234"/>
                    <a:gd name="connsiteX11" fmla="*/ 0 w 1742862"/>
                    <a:gd name="connsiteY11" fmla="*/ 153001 h 1078234"/>
                    <a:gd name="connsiteX0" fmla="*/ 0 w 1742862"/>
                    <a:gd name="connsiteY0" fmla="*/ 153001 h 1078234"/>
                    <a:gd name="connsiteX1" fmla="*/ 995149 w 1742862"/>
                    <a:gd name="connsiteY1" fmla="*/ 48226 h 1078234"/>
                    <a:gd name="connsiteX2" fmla="*/ 1742862 w 1742862"/>
                    <a:gd name="connsiteY2" fmla="*/ 373382 h 1078234"/>
                    <a:gd name="connsiteX3" fmla="*/ 1561887 w 1742862"/>
                    <a:gd name="connsiteY3" fmla="*/ 473397 h 1078234"/>
                    <a:gd name="connsiteX4" fmla="*/ 1547600 w 1742862"/>
                    <a:gd name="connsiteY4" fmla="*/ 930595 h 1078234"/>
                    <a:gd name="connsiteX5" fmla="*/ 1347574 w 1742862"/>
                    <a:gd name="connsiteY5" fmla="*/ 787720 h 1078234"/>
                    <a:gd name="connsiteX6" fmla="*/ 1252324 w 1742862"/>
                    <a:gd name="connsiteY6" fmla="*/ 1078234 h 1078234"/>
                    <a:gd name="connsiteX7" fmla="*/ 976099 w 1742862"/>
                    <a:gd name="connsiteY7" fmla="*/ 335284 h 1078234"/>
                    <a:gd name="connsiteX8" fmla="*/ 761787 w 1742862"/>
                    <a:gd name="connsiteY8" fmla="*/ 425771 h 1078234"/>
                    <a:gd name="connsiteX9" fmla="*/ 523662 w 1742862"/>
                    <a:gd name="connsiteY9" fmla="*/ 306710 h 1078234"/>
                    <a:gd name="connsiteX10" fmla="*/ 180975 w 1742862"/>
                    <a:gd name="connsiteY10" fmla="*/ 182885 h 1078234"/>
                    <a:gd name="connsiteX11" fmla="*/ 0 w 1742862"/>
                    <a:gd name="connsiteY11" fmla="*/ 153001 h 1078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742862" h="1078234">
                      <a:moveTo>
                        <a:pt x="0" y="153001"/>
                      </a:moveTo>
                      <a:lnTo>
                        <a:pt x="995149" y="48226"/>
                      </a:lnTo>
                      <a:cubicBezTo>
                        <a:pt x="1192757" y="-66650"/>
                        <a:pt x="1548394" y="16770"/>
                        <a:pt x="1742862" y="373382"/>
                      </a:cubicBezTo>
                      <a:cubicBezTo>
                        <a:pt x="1680155" y="463294"/>
                        <a:pt x="1577762" y="428946"/>
                        <a:pt x="1561887" y="473397"/>
                      </a:cubicBezTo>
                      <a:cubicBezTo>
                        <a:pt x="1606337" y="594265"/>
                        <a:pt x="1546013" y="807564"/>
                        <a:pt x="1547600" y="930595"/>
                      </a:cubicBezTo>
                      <a:cubicBezTo>
                        <a:pt x="1577762" y="1048863"/>
                        <a:pt x="1396787" y="756764"/>
                        <a:pt x="1347574" y="787720"/>
                      </a:cubicBezTo>
                      <a:cubicBezTo>
                        <a:pt x="1298361" y="818676"/>
                        <a:pt x="1284074" y="1044896"/>
                        <a:pt x="1252324" y="1078234"/>
                      </a:cubicBezTo>
                      <a:cubicBezTo>
                        <a:pt x="1188824" y="1058390"/>
                        <a:pt x="1066586" y="442440"/>
                        <a:pt x="976099" y="335284"/>
                      </a:cubicBezTo>
                      <a:cubicBezTo>
                        <a:pt x="1255499" y="1466376"/>
                        <a:pt x="834018" y="560708"/>
                        <a:pt x="761787" y="425771"/>
                      </a:cubicBezTo>
                      <a:cubicBezTo>
                        <a:pt x="877676" y="889321"/>
                        <a:pt x="603001" y="392434"/>
                        <a:pt x="523662" y="306710"/>
                      </a:cubicBezTo>
                      <a:cubicBezTo>
                        <a:pt x="533258" y="479748"/>
                        <a:pt x="723829" y="914723"/>
                        <a:pt x="180975" y="182885"/>
                      </a:cubicBezTo>
                      <a:cubicBezTo>
                        <a:pt x="349250" y="558686"/>
                        <a:pt x="193675" y="663024"/>
                        <a:pt x="0" y="153001"/>
                      </a:cubicBezTo>
                      <a:close/>
                    </a:path>
                  </a:pathLst>
                </a:custGeom>
                <a:solidFill>
                  <a:srgbClr val="5737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40">
                  <a:extLst>
                    <a:ext uri="{FF2B5EF4-FFF2-40B4-BE49-F238E27FC236}">
                      <a16:creationId xmlns:a16="http://schemas.microsoft.com/office/drawing/2014/main" id="{41B62968-B34A-E796-B049-FCB79B2D8115}"/>
                    </a:ext>
                  </a:extLst>
                </p:cNvPr>
                <p:cNvSpPr/>
                <p:nvPr/>
              </p:nvSpPr>
              <p:spPr>
                <a:xfrm>
                  <a:off x="4619165" y="2797814"/>
                  <a:ext cx="1580774" cy="977957"/>
                </a:xfrm>
                <a:custGeom>
                  <a:avLst/>
                  <a:gdLst>
                    <a:gd name="connsiteX0" fmla="*/ 0 w 1314237"/>
                    <a:gd name="connsiteY0" fmla="*/ 0 h 229909"/>
                    <a:gd name="connsiteX1" fmla="*/ 1314237 w 1314237"/>
                    <a:gd name="connsiteY1" fmla="*/ 0 h 229909"/>
                    <a:gd name="connsiteX2" fmla="*/ 1314237 w 1314237"/>
                    <a:gd name="connsiteY2" fmla="*/ 229909 h 229909"/>
                    <a:gd name="connsiteX3" fmla="*/ 0 w 1314237"/>
                    <a:gd name="connsiteY3" fmla="*/ 229909 h 229909"/>
                    <a:gd name="connsiteX4" fmla="*/ 0 w 1314237"/>
                    <a:gd name="connsiteY4" fmla="*/ 0 h 229909"/>
                    <a:gd name="connsiteX0" fmla="*/ 0 w 1314237"/>
                    <a:gd name="connsiteY0" fmla="*/ 114300 h 344209"/>
                    <a:gd name="connsiteX1" fmla="*/ 1080874 w 1314237"/>
                    <a:gd name="connsiteY1" fmla="*/ 0 h 344209"/>
                    <a:gd name="connsiteX2" fmla="*/ 1314237 w 1314237"/>
                    <a:gd name="connsiteY2" fmla="*/ 344209 h 344209"/>
                    <a:gd name="connsiteX3" fmla="*/ 0 w 1314237"/>
                    <a:gd name="connsiteY3" fmla="*/ 344209 h 344209"/>
                    <a:gd name="connsiteX4" fmla="*/ 0 w 1314237"/>
                    <a:gd name="connsiteY4" fmla="*/ 114300 h 344209"/>
                    <a:gd name="connsiteX0" fmla="*/ 0 w 1314237"/>
                    <a:gd name="connsiteY0" fmla="*/ 114300 h 344209"/>
                    <a:gd name="connsiteX1" fmla="*/ 1080874 w 1314237"/>
                    <a:gd name="connsiteY1" fmla="*/ 0 h 344209"/>
                    <a:gd name="connsiteX2" fmla="*/ 1314237 w 1314237"/>
                    <a:gd name="connsiteY2" fmla="*/ 344209 h 344209"/>
                    <a:gd name="connsiteX3" fmla="*/ 180975 w 1314237"/>
                    <a:gd name="connsiteY3" fmla="*/ 144184 h 344209"/>
                    <a:gd name="connsiteX4" fmla="*/ 0 w 1314237"/>
                    <a:gd name="connsiteY4" fmla="*/ 114300 h 344209"/>
                    <a:gd name="connsiteX0" fmla="*/ 0 w 1314237"/>
                    <a:gd name="connsiteY0" fmla="*/ 114300 h 344209"/>
                    <a:gd name="connsiteX1" fmla="*/ 1080874 w 1314237"/>
                    <a:gd name="connsiteY1" fmla="*/ 0 h 344209"/>
                    <a:gd name="connsiteX2" fmla="*/ 1314237 w 1314237"/>
                    <a:gd name="connsiteY2" fmla="*/ 344209 h 344209"/>
                    <a:gd name="connsiteX3" fmla="*/ 523662 w 1314237"/>
                    <a:gd name="connsiteY3" fmla="*/ 268009 h 344209"/>
                    <a:gd name="connsiteX4" fmla="*/ 180975 w 1314237"/>
                    <a:gd name="connsiteY4" fmla="*/ 144184 h 344209"/>
                    <a:gd name="connsiteX5" fmla="*/ 0 w 1314237"/>
                    <a:gd name="connsiteY5" fmla="*/ 114300 h 344209"/>
                    <a:gd name="connsiteX0" fmla="*/ 0 w 1314237"/>
                    <a:gd name="connsiteY0" fmla="*/ 114300 h 346661"/>
                    <a:gd name="connsiteX1" fmla="*/ 1080874 w 1314237"/>
                    <a:gd name="connsiteY1" fmla="*/ 0 h 346661"/>
                    <a:gd name="connsiteX2" fmla="*/ 1314237 w 1314237"/>
                    <a:gd name="connsiteY2" fmla="*/ 344209 h 346661"/>
                    <a:gd name="connsiteX3" fmla="*/ 523662 w 1314237"/>
                    <a:gd name="connsiteY3" fmla="*/ 268009 h 346661"/>
                    <a:gd name="connsiteX4" fmla="*/ 180975 w 1314237"/>
                    <a:gd name="connsiteY4" fmla="*/ 144184 h 346661"/>
                    <a:gd name="connsiteX5" fmla="*/ 0 w 1314237"/>
                    <a:gd name="connsiteY5" fmla="*/ 114300 h 346661"/>
                    <a:gd name="connsiteX0" fmla="*/ 0 w 1314237"/>
                    <a:gd name="connsiteY0" fmla="*/ 114300 h 462009"/>
                    <a:gd name="connsiteX1" fmla="*/ 1080874 w 1314237"/>
                    <a:gd name="connsiteY1" fmla="*/ 0 h 462009"/>
                    <a:gd name="connsiteX2" fmla="*/ 1314237 w 1314237"/>
                    <a:gd name="connsiteY2" fmla="*/ 344209 h 462009"/>
                    <a:gd name="connsiteX3" fmla="*/ 523662 w 1314237"/>
                    <a:gd name="connsiteY3" fmla="*/ 268009 h 462009"/>
                    <a:gd name="connsiteX4" fmla="*/ 180975 w 1314237"/>
                    <a:gd name="connsiteY4" fmla="*/ 144184 h 462009"/>
                    <a:gd name="connsiteX5" fmla="*/ 0 w 1314237"/>
                    <a:gd name="connsiteY5" fmla="*/ 114300 h 462009"/>
                    <a:gd name="connsiteX0" fmla="*/ 0 w 1314237"/>
                    <a:gd name="connsiteY0" fmla="*/ 114300 h 494285"/>
                    <a:gd name="connsiteX1" fmla="*/ 1080874 w 1314237"/>
                    <a:gd name="connsiteY1" fmla="*/ 0 h 494285"/>
                    <a:gd name="connsiteX2" fmla="*/ 1314237 w 1314237"/>
                    <a:gd name="connsiteY2" fmla="*/ 344209 h 494285"/>
                    <a:gd name="connsiteX3" fmla="*/ 523662 w 1314237"/>
                    <a:gd name="connsiteY3" fmla="*/ 268009 h 494285"/>
                    <a:gd name="connsiteX4" fmla="*/ 180975 w 1314237"/>
                    <a:gd name="connsiteY4" fmla="*/ 144184 h 494285"/>
                    <a:gd name="connsiteX5" fmla="*/ 0 w 1314237"/>
                    <a:gd name="connsiteY5" fmla="*/ 114300 h 494285"/>
                    <a:gd name="connsiteX0" fmla="*/ 0 w 1314237"/>
                    <a:gd name="connsiteY0" fmla="*/ 114300 h 554694"/>
                    <a:gd name="connsiteX1" fmla="*/ 1080874 w 1314237"/>
                    <a:gd name="connsiteY1" fmla="*/ 0 h 554694"/>
                    <a:gd name="connsiteX2" fmla="*/ 1314237 w 1314237"/>
                    <a:gd name="connsiteY2" fmla="*/ 344209 h 554694"/>
                    <a:gd name="connsiteX3" fmla="*/ 523662 w 1314237"/>
                    <a:gd name="connsiteY3" fmla="*/ 268009 h 554694"/>
                    <a:gd name="connsiteX4" fmla="*/ 180975 w 1314237"/>
                    <a:gd name="connsiteY4" fmla="*/ 144184 h 554694"/>
                    <a:gd name="connsiteX5" fmla="*/ 0 w 1314237"/>
                    <a:gd name="connsiteY5" fmla="*/ 114300 h 554694"/>
                    <a:gd name="connsiteX0" fmla="*/ 0 w 1314237"/>
                    <a:gd name="connsiteY0" fmla="*/ 114300 h 554694"/>
                    <a:gd name="connsiteX1" fmla="*/ 1080874 w 1314237"/>
                    <a:gd name="connsiteY1" fmla="*/ 0 h 554694"/>
                    <a:gd name="connsiteX2" fmla="*/ 1314237 w 1314237"/>
                    <a:gd name="connsiteY2" fmla="*/ 344209 h 554694"/>
                    <a:gd name="connsiteX3" fmla="*/ 761787 w 1314237"/>
                    <a:gd name="connsiteY3" fmla="*/ 387070 h 554694"/>
                    <a:gd name="connsiteX4" fmla="*/ 523662 w 1314237"/>
                    <a:gd name="connsiteY4" fmla="*/ 268009 h 554694"/>
                    <a:gd name="connsiteX5" fmla="*/ 180975 w 1314237"/>
                    <a:gd name="connsiteY5" fmla="*/ 144184 h 554694"/>
                    <a:gd name="connsiteX6" fmla="*/ 0 w 1314237"/>
                    <a:gd name="connsiteY6" fmla="*/ 114300 h 554694"/>
                    <a:gd name="connsiteX0" fmla="*/ 0 w 1314237"/>
                    <a:gd name="connsiteY0" fmla="*/ 114300 h 568314"/>
                    <a:gd name="connsiteX1" fmla="*/ 1080874 w 1314237"/>
                    <a:gd name="connsiteY1" fmla="*/ 0 h 568314"/>
                    <a:gd name="connsiteX2" fmla="*/ 1314237 w 1314237"/>
                    <a:gd name="connsiteY2" fmla="*/ 344209 h 568314"/>
                    <a:gd name="connsiteX3" fmla="*/ 761787 w 1314237"/>
                    <a:gd name="connsiteY3" fmla="*/ 387070 h 568314"/>
                    <a:gd name="connsiteX4" fmla="*/ 523662 w 1314237"/>
                    <a:gd name="connsiteY4" fmla="*/ 268009 h 568314"/>
                    <a:gd name="connsiteX5" fmla="*/ 180975 w 1314237"/>
                    <a:gd name="connsiteY5" fmla="*/ 144184 h 568314"/>
                    <a:gd name="connsiteX6" fmla="*/ 0 w 1314237"/>
                    <a:gd name="connsiteY6" fmla="*/ 114300 h 568314"/>
                    <a:gd name="connsiteX0" fmla="*/ 0 w 1314237"/>
                    <a:gd name="connsiteY0" fmla="*/ 114300 h 580030"/>
                    <a:gd name="connsiteX1" fmla="*/ 1080874 w 1314237"/>
                    <a:gd name="connsiteY1" fmla="*/ 0 h 580030"/>
                    <a:gd name="connsiteX2" fmla="*/ 1314237 w 1314237"/>
                    <a:gd name="connsiteY2" fmla="*/ 344209 h 580030"/>
                    <a:gd name="connsiteX3" fmla="*/ 761787 w 1314237"/>
                    <a:gd name="connsiteY3" fmla="*/ 387070 h 580030"/>
                    <a:gd name="connsiteX4" fmla="*/ 523662 w 1314237"/>
                    <a:gd name="connsiteY4" fmla="*/ 268009 h 580030"/>
                    <a:gd name="connsiteX5" fmla="*/ 180975 w 1314237"/>
                    <a:gd name="connsiteY5" fmla="*/ 144184 h 580030"/>
                    <a:gd name="connsiteX6" fmla="*/ 0 w 1314237"/>
                    <a:gd name="connsiteY6" fmla="*/ 114300 h 580030"/>
                    <a:gd name="connsiteX0" fmla="*/ 0 w 1314237"/>
                    <a:gd name="connsiteY0" fmla="*/ 114300 h 580030"/>
                    <a:gd name="connsiteX1" fmla="*/ 1080874 w 1314237"/>
                    <a:gd name="connsiteY1" fmla="*/ 0 h 580030"/>
                    <a:gd name="connsiteX2" fmla="*/ 1314237 w 1314237"/>
                    <a:gd name="connsiteY2" fmla="*/ 344209 h 580030"/>
                    <a:gd name="connsiteX3" fmla="*/ 976099 w 1314237"/>
                    <a:gd name="connsiteY3" fmla="*/ 296583 h 580030"/>
                    <a:gd name="connsiteX4" fmla="*/ 761787 w 1314237"/>
                    <a:gd name="connsiteY4" fmla="*/ 387070 h 580030"/>
                    <a:gd name="connsiteX5" fmla="*/ 523662 w 1314237"/>
                    <a:gd name="connsiteY5" fmla="*/ 268009 h 580030"/>
                    <a:gd name="connsiteX6" fmla="*/ 180975 w 1314237"/>
                    <a:gd name="connsiteY6" fmla="*/ 144184 h 580030"/>
                    <a:gd name="connsiteX7" fmla="*/ 0 w 1314237"/>
                    <a:gd name="connsiteY7" fmla="*/ 114300 h 580030"/>
                    <a:gd name="connsiteX0" fmla="*/ 0 w 1314237"/>
                    <a:gd name="connsiteY0" fmla="*/ 114300 h 906979"/>
                    <a:gd name="connsiteX1" fmla="*/ 1080874 w 1314237"/>
                    <a:gd name="connsiteY1" fmla="*/ 0 h 906979"/>
                    <a:gd name="connsiteX2" fmla="*/ 1314237 w 1314237"/>
                    <a:gd name="connsiteY2" fmla="*/ 344209 h 906979"/>
                    <a:gd name="connsiteX3" fmla="*/ 976099 w 1314237"/>
                    <a:gd name="connsiteY3" fmla="*/ 296583 h 906979"/>
                    <a:gd name="connsiteX4" fmla="*/ 761787 w 1314237"/>
                    <a:gd name="connsiteY4" fmla="*/ 387070 h 906979"/>
                    <a:gd name="connsiteX5" fmla="*/ 523662 w 1314237"/>
                    <a:gd name="connsiteY5" fmla="*/ 268009 h 906979"/>
                    <a:gd name="connsiteX6" fmla="*/ 180975 w 1314237"/>
                    <a:gd name="connsiteY6" fmla="*/ 144184 h 906979"/>
                    <a:gd name="connsiteX7" fmla="*/ 0 w 1314237"/>
                    <a:gd name="connsiteY7" fmla="*/ 114300 h 906979"/>
                    <a:gd name="connsiteX0" fmla="*/ 0 w 1314237"/>
                    <a:gd name="connsiteY0" fmla="*/ 114300 h 906979"/>
                    <a:gd name="connsiteX1" fmla="*/ 1080874 w 1314237"/>
                    <a:gd name="connsiteY1" fmla="*/ 0 h 906979"/>
                    <a:gd name="connsiteX2" fmla="*/ 1314237 w 1314237"/>
                    <a:gd name="connsiteY2" fmla="*/ 344209 h 906979"/>
                    <a:gd name="connsiteX3" fmla="*/ 976099 w 1314237"/>
                    <a:gd name="connsiteY3" fmla="*/ 296583 h 906979"/>
                    <a:gd name="connsiteX4" fmla="*/ 761787 w 1314237"/>
                    <a:gd name="connsiteY4" fmla="*/ 387070 h 906979"/>
                    <a:gd name="connsiteX5" fmla="*/ 523662 w 1314237"/>
                    <a:gd name="connsiteY5" fmla="*/ 268009 h 906979"/>
                    <a:gd name="connsiteX6" fmla="*/ 180975 w 1314237"/>
                    <a:gd name="connsiteY6" fmla="*/ 144184 h 906979"/>
                    <a:gd name="connsiteX7" fmla="*/ 0 w 1314237"/>
                    <a:gd name="connsiteY7" fmla="*/ 114300 h 906979"/>
                    <a:gd name="connsiteX0" fmla="*/ 0 w 1314237"/>
                    <a:gd name="connsiteY0" fmla="*/ 114300 h 935448"/>
                    <a:gd name="connsiteX1" fmla="*/ 1080874 w 1314237"/>
                    <a:gd name="connsiteY1" fmla="*/ 0 h 935448"/>
                    <a:gd name="connsiteX2" fmla="*/ 1314237 w 1314237"/>
                    <a:gd name="connsiteY2" fmla="*/ 344209 h 935448"/>
                    <a:gd name="connsiteX3" fmla="*/ 976099 w 1314237"/>
                    <a:gd name="connsiteY3" fmla="*/ 296583 h 935448"/>
                    <a:gd name="connsiteX4" fmla="*/ 761787 w 1314237"/>
                    <a:gd name="connsiteY4" fmla="*/ 387070 h 935448"/>
                    <a:gd name="connsiteX5" fmla="*/ 523662 w 1314237"/>
                    <a:gd name="connsiteY5" fmla="*/ 268009 h 935448"/>
                    <a:gd name="connsiteX6" fmla="*/ 180975 w 1314237"/>
                    <a:gd name="connsiteY6" fmla="*/ 144184 h 935448"/>
                    <a:gd name="connsiteX7" fmla="*/ 0 w 1314237"/>
                    <a:gd name="connsiteY7" fmla="*/ 114300 h 935448"/>
                    <a:gd name="connsiteX0" fmla="*/ 0 w 1314237"/>
                    <a:gd name="connsiteY0" fmla="*/ 114300 h 857856"/>
                    <a:gd name="connsiteX1" fmla="*/ 1080874 w 1314237"/>
                    <a:gd name="connsiteY1" fmla="*/ 0 h 857856"/>
                    <a:gd name="connsiteX2" fmla="*/ 1314237 w 1314237"/>
                    <a:gd name="connsiteY2" fmla="*/ 344209 h 857856"/>
                    <a:gd name="connsiteX3" fmla="*/ 976099 w 1314237"/>
                    <a:gd name="connsiteY3" fmla="*/ 296583 h 857856"/>
                    <a:gd name="connsiteX4" fmla="*/ 761787 w 1314237"/>
                    <a:gd name="connsiteY4" fmla="*/ 387070 h 857856"/>
                    <a:gd name="connsiteX5" fmla="*/ 523662 w 1314237"/>
                    <a:gd name="connsiteY5" fmla="*/ 268009 h 857856"/>
                    <a:gd name="connsiteX6" fmla="*/ 180975 w 1314237"/>
                    <a:gd name="connsiteY6" fmla="*/ 144184 h 857856"/>
                    <a:gd name="connsiteX7" fmla="*/ 0 w 1314237"/>
                    <a:gd name="connsiteY7" fmla="*/ 114300 h 857856"/>
                    <a:gd name="connsiteX0" fmla="*/ 0 w 1314237"/>
                    <a:gd name="connsiteY0" fmla="*/ 114300 h 1049268"/>
                    <a:gd name="connsiteX1" fmla="*/ 1080874 w 1314237"/>
                    <a:gd name="connsiteY1" fmla="*/ 0 h 1049268"/>
                    <a:gd name="connsiteX2" fmla="*/ 1314237 w 1314237"/>
                    <a:gd name="connsiteY2" fmla="*/ 344209 h 1049268"/>
                    <a:gd name="connsiteX3" fmla="*/ 976099 w 1314237"/>
                    <a:gd name="connsiteY3" fmla="*/ 296583 h 1049268"/>
                    <a:gd name="connsiteX4" fmla="*/ 761787 w 1314237"/>
                    <a:gd name="connsiteY4" fmla="*/ 387070 h 1049268"/>
                    <a:gd name="connsiteX5" fmla="*/ 523662 w 1314237"/>
                    <a:gd name="connsiteY5" fmla="*/ 268009 h 1049268"/>
                    <a:gd name="connsiteX6" fmla="*/ 180975 w 1314237"/>
                    <a:gd name="connsiteY6" fmla="*/ 144184 h 1049268"/>
                    <a:gd name="connsiteX7" fmla="*/ 0 w 1314237"/>
                    <a:gd name="connsiteY7" fmla="*/ 114300 h 1049268"/>
                    <a:gd name="connsiteX0" fmla="*/ 0 w 1255732"/>
                    <a:gd name="connsiteY0" fmla="*/ 114300 h 1037553"/>
                    <a:gd name="connsiteX1" fmla="*/ 1080874 w 1255732"/>
                    <a:gd name="connsiteY1" fmla="*/ 0 h 1037553"/>
                    <a:gd name="connsiteX2" fmla="*/ 1242799 w 1255732"/>
                    <a:gd name="connsiteY2" fmla="*/ 301346 h 1037553"/>
                    <a:gd name="connsiteX3" fmla="*/ 976099 w 1255732"/>
                    <a:gd name="connsiteY3" fmla="*/ 296583 h 1037553"/>
                    <a:gd name="connsiteX4" fmla="*/ 761787 w 1255732"/>
                    <a:gd name="connsiteY4" fmla="*/ 387070 h 1037553"/>
                    <a:gd name="connsiteX5" fmla="*/ 523662 w 1255732"/>
                    <a:gd name="connsiteY5" fmla="*/ 268009 h 1037553"/>
                    <a:gd name="connsiteX6" fmla="*/ 180975 w 1255732"/>
                    <a:gd name="connsiteY6" fmla="*/ 144184 h 1037553"/>
                    <a:gd name="connsiteX7" fmla="*/ 0 w 1255732"/>
                    <a:gd name="connsiteY7" fmla="*/ 114300 h 1037553"/>
                    <a:gd name="connsiteX0" fmla="*/ 0 w 1353822"/>
                    <a:gd name="connsiteY0" fmla="*/ 114300 h 1050847"/>
                    <a:gd name="connsiteX1" fmla="*/ 1080874 w 1353822"/>
                    <a:gd name="connsiteY1" fmla="*/ 0 h 1050847"/>
                    <a:gd name="connsiteX2" fmla="*/ 1242799 w 1353822"/>
                    <a:gd name="connsiteY2" fmla="*/ 301346 h 1050847"/>
                    <a:gd name="connsiteX3" fmla="*/ 976099 w 1353822"/>
                    <a:gd name="connsiteY3" fmla="*/ 296583 h 1050847"/>
                    <a:gd name="connsiteX4" fmla="*/ 761787 w 1353822"/>
                    <a:gd name="connsiteY4" fmla="*/ 387070 h 1050847"/>
                    <a:gd name="connsiteX5" fmla="*/ 523662 w 1353822"/>
                    <a:gd name="connsiteY5" fmla="*/ 268009 h 1050847"/>
                    <a:gd name="connsiteX6" fmla="*/ 180975 w 1353822"/>
                    <a:gd name="connsiteY6" fmla="*/ 144184 h 1050847"/>
                    <a:gd name="connsiteX7" fmla="*/ 0 w 1353822"/>
                    <a:gd name="connsiteY7" fmla="*/ 114300 h 1050847"/>
                    <a:gd name="connsiteX0" fmla="*/ 0 w 1278987"/>
                    <a:gd name="connsiteY0" fmla="*/ 114300 h 1039533"/>
                    <a:gd name="connsiteX1" fmla="*/ 1080874 w 1278987"/>
                    <a:gd name="connsiteY1" fmla="*/ 0 h 1039533"/>
                    <a:gd name="connsiteX2" fmla="*/ 1242799 w 1278987"/>
                    <a:gd name="connsiteY2" fmla="*/ 301346 h 1039533"/>
                    <a:gd name="connsiteX3" fmla="*/ 1252324 w 1278987"/>
                    <a:gd name="connsiteY3" fmla="*/ 1039533 h 1039533"/>
                    <a:gd name="connsiteX4" fmla="*/ 976099 w 1278987"/>
                    <a:gd name="connsiteY4" fmla="*/ 296583 h 1039533"/>
                    <a:gd name="connsiteX5" fmla="*/ 761787 w 1278987"/>
                    <a:gd name="connsiteY5" fmla="*/ 387070 h 1039533"/>
                    <a:gd name="connsiteX6" fmla="*/ 523662 w 1278987"/>
                    <a:gd name="connsiteY6" fmla="*/ 268009 h 1039533"/>
                    <a:gd name="connsiteX7" fmla="*/ 180975 w 1278987"/>
                    <a:gd name="connsiteY7" fmla="*/ 144184 h 1039533"/>
                    <a:gd name="connsiteX8" fmla="*/ 0 w 1278987"/>
                    <a:gd name="connsiteY8" fmla="*/ 114300 h 1039533"/>
                    <a:gd name="connsiteX0" fmla="*/ 0 w 1347219"/>
                    <a:gd name="connsiteY0" fmla="*/ 114300 h 1039533"/>
                    <a:gd name="connsiteX1" fmla="*/ 1080874 w 1347219"/>
                    <a:gd name="connsiteY1" fmla="*/ 0 h 1039533"/>
                    <a:gd name="connsiteX2" fmla="*/ 1242799 w 1347219"/>
                    <a:gd name="connsiteY2" fmla="*/ 301346 h 1039533"/>
                    <a:gd name="connsiteX3" fmla="*/ 1252324 w 1347219"/>
                    <a:gd name="connsiteY3" fmla="*/ 1039533 h 1039533"/>
                    <a:gd name="connsiteX4" fmla="*/ 976099 w 1347219"/>
                    <a:gd name="connsiteY4" fmla="*/ 296583 h 1039533"/>
                    <a:gd name="connsiteX5" fmla="*/ 761787 w 1347219"/>
                    <a:gd name="connsiteY5" fmla="*/ 387070 h 1039533"/>
                    <a:gd name="connsiteX6" fmla="*/ 523662 w 1347219"/>
                    <a:gd name="connsiteY6" fmla="*/ 268009 h 1039533"/>
                    <a:gd name="connsiteX7" fmla="*/ 180975 w 1347219"/>
                    <a:gd name="connsiteY7" fmla="*/ 144184 h 1039533"/>
                    <a:gd name="connsiteX8" fmla="*/ 0 w 1347219"/>
                    <a:gd name="connsiteY8" fmla="*/ 114300 h 1039533"/>
                    <a:gd name="connsiteX0" fmla="*/ 0 w 1347219"/>
                    <a:gd name="connsiteY0" fmla="*/ 114300 h 1040380"/>
                    <a:gd name="connsiteX1" fmla="*/ 1080874 w 1347219"/>
                    <a:gd name="connsiteY1" fmla="*/ 0 h 1040380"/>
                    <a:gd name="connsiteX2" fmla="*/ 1242799 w 1347219"/>
                    <a:gd name="connsiteY2" fmla="*/ 301346 h 1040380"/>
                    <a:gd name="connsiteX3" fmla="*/ 1252324 w 1347219"/>
                    <a:gd name="connsiteY3" fmla="*/ 1039533 h 1040380"/>
                    <a:gd name="connsiteX4" fmla="*/ 976099 w 1347219"/>
                    <a:gd name="connsiteY4" fmla="*/ 296583 h 1040380"/>
                    <a:gd name="connsiteX5" fmla="*/ 761787 w 1347219"/>
                    <a:gd name="connsiteY5" fmla="*/ 387070 h 1040380"/>
                    <a:gd name="connsiteX6" fmla="*/ 523662 w 1347219"/>
                    <a:gd name="connsiteY6" fmla="*/ 268009 h 1040380"/>
                    <a:gd name="connsiteX7" fmla="*/ 180975 w 1347219"/>
                    <a:gd name="connsiteY7" fmla="*/ 144184 h 1040380"/>
                    <a:gd name="connsiteX8" fmla="*/ 0 w 1347219"/>
                    <a:gd name="connsiteY8" fmla="*/ 114300 h 1040380"/>
                    <a:gd name="connsiteX0" fmla="*/ 0 w 1547608"/>
                    <a:gd name="connsiteY0" fmla="*/ 114300 h 1059479"/>
                    <a:gd name="connsiteX1" fmla="*/ 1080874 w 1547608"/>
                    <a:gd name="connsiteY1" fmla="*/ 0 h 1059479"/>
                    <a:gd name="connsiteX2" fmla="*/ 1242799 w 1547608"/>
                    <a:gd name="connsiteY2" fmla="*/ 301346 h 1059479"/>
                    <a:gd name="connsiteX3" fmla="*/ 1547600 w 1547608"/>
                    <a:gd name="connsiteY3" fmla="*/ 853794 h 1059479"/>
                    <a:gd name="connsiteX4" fmla="*/ 1252324 w 1547608"/>
                    <a:gd name="connsiteY4" fmla="*/ 1039533 h 1059479"/>
                    <a:gd name="connsiteX5" fmla="*/ 976099 w 1547608"/>
                    <a:gd name="connsiteY5" fmla="*/ 296583 h 1059479"/>
                    <a:gd name="connsiteX6" fmla="*/ 761787 w 1547608"/>
                    <a:gd name="connsiteY6" fmla="*/ 387070 h 1059479"/>
                    <a:gd name="connsiteX7" fmla="*/ 523662 w 1547608"/>
                    <a:gd name="connsiteY7" fmla="*/ 268009 h 1059479"/>
                    <a:gd name="connsiteX8" fmla="*/ 180975 w 1547608"/>
                    <a:gd name="connsiteY8" fmla="*/ 144184 h 1059479"/>
                    <a:gd name="connsiteX9" fmla="*/ 0 w 1547608"/>
                    <a:gd name="connsiteY9" fmla="*/ 114300 h 1059479"/>
                    <a:gd name="connsiteX0" fmla="*/ 0 w 1550968"/>
                    <a:gd name="connsiteY0" fmla="*/ 114300 h 1062622"/>
                    <a:gd name="connsiteX1" fmla="*/ 1080874 w 1550968"/>
                    <a:gd name="connsiteY1" fmla="*/ 0 h 1062622"/>
                    <a:gd name="connsiteX2" fmla="*/ 1242799 w 1550968"/>
                    <a:gd name="connsiteY2" fmla="*/ 301346 h 1062622"/>
                    <a:gd name="connsiteX3" fmla="*/ 1547600 w 1550968"/>
                    <a:gd name="connsiteY3" fmla="*/ 853794 h 1062622"/>
                    <a:gd name="connsiteX4" fmla="*/ 1347574 w 1550968"/>
                    <a:gd name="connsiteY4" fmla="*/ 749019 h 1062622"/>
                    <a:gd name="connsiteX5" fmla="*/ 1252324 w 1550968"/>
                    <a:gd name="connsiteY5" fmla="*/ 1039533 h 1062622"/>
                    <a:gd name="connsiteX6" fmla="*/ 976099 w 1550968"/>
                    <a:gd name="connsiteY6" fmla="*/ 296583 h 1062622"/>
                    <a:gd name="connsiteX7" fmla="*/ 761787 w 1550968"/>
                    <a:gd name="connsiteY7" fmla="*/ 387070 h 1062622"/>
                    <a:gd name="connsiteX8" fmla="*/ 523662 w 1550968"/>
                    <a:gd name="connsiteY8" fmla="*/ 268009 h 1062622"/>
                    <a:gd name="connsiteX9" fmla="*/ 180975 w 1550968"/>
                    <a:gd name="connsiteY9" fmla="*/ 144184 h 1062622"/>
                    <a:gd name="connsiteX10" fmla="*/ 0 w 1550968"/>
                    <a:gd name="connsiteY10" fmla="*/ 114300 h 1062622"/>
                    <a:gd name="connsiteX0" fmla="*/ 0 w 1550968"/>
                    <a:gd name="connsiteY0" fmla="*/ 114300 h 1040380"/>
                    <a:gd name="connsiteX1" fmla="*/ 1080874 w 1550968"/>
                    <a:gd name="connsiteY1" fmla="*/ 0 h 1040380"/>
                    <a:gd name="connsiteX2" fmla="*/ 1242799 w 1550968"/>
                    <a:gd name="connsiteY2" fmla="*/ 301346 h 1040380"/>
                    <a:gd name="connsiteX3" fmla="*/ 1547600 w 1550968"/>
                    <a:gd name="connsiteY3" fmla="*/ 853794 h 1040380"/>
                    <a:gd name="connsiteX4" fmla="*/ 1347574 w 1550968"/>
                    <a:gd name="connsiteY4" fmla="*/ 749019 h 1040380"/>
                    <a:gd name="connsiteX5" fmla="*/ 1252324 w 1550968"/>
                    <a:gd name="connsiteY5" fmla="*/ 1039533 h 1040380"/>
                    <a:gd name="connsiteX6" fmla="*/ 976099 w 1550968"/>
                    <a:gd name="connsiteY6" fmla="*/ 296583 h 1040380"/>
                    <a:gd name="connsiteX7" fmla="*/ 761787 w 1550968"/>
                    <a:gd name="connsiteY7" fmla="*/ 387070 h 1040380"/>
                    <a:gd name="connsiteX8" fmla="*/ 523662 w 1550968"/>
                    <a:gd name="connsiteY8" fmla="*/ 268009 h 1040380"/>
                    <a:gd name="connsiteX9" fmla="*/ 180975 w 1550968"/>
                    <a:gd name="connsiteY9" fmla="*/ 144184 h 1040380"/>
                    <a:gd name="connsiteX10" fmla="*/ 0 w 1550968"/>
                    <a:gd name="connsiteY10" fmla="*/ 114300 h 1040380"/>
                    <a:gd name="connsiteX0" fmla="*/ 0 w 1550968"/>
                    <a:gd name="connsiteY0" fmla="*/ 114300 h 1039533"/>
                    <a:gd name="connsiteX1" fmla="*/ 1080874 w 1550968"/>
                    <a:gd name="connsiteY1" fmla="*/ 0 h 1039533"/>
                    <a:gd name="connsiteX2" fmla="*/ 1242799 w 1550968"/>
                    <a:gd name="connsiteY2" fmla="*/ 301346 h 1039533"/>
                    <a:gd name="connsiteX3" fmla="*/ 1547600 w 1550968"/>
                    <a:gd name="connsiteY3" fmla="*/ 853794 h 1039533"/>
                    <a:gd name="connsiteX4" fmla="*/ 1347574 w 1550968"/>
                    <a:gd name="connsiteY4" fmla="*/ 749019 h 1039533"/>
                    <a:gd name="connsiteX5" fmla="*/ 1252324 w 1550968"/>
                    <a:gd name="connsiteY5" fmla="*/ 1039533 h 1039533"/>
                    <a:gd name="connsiteX6" fmla="*/ 976099 w 1550968"/>
                    <a:gd name="connsiteY6" fmla="*/ 296583 h 1039533"/>
                    <a:gd name="connsiteX7" fmla="*/ 761787 w 1550968"/>
                    <a:gd name="connsiteY7" fmla="*/ 387070 h 1039533"/>
                    <a:gd name="connsiteX8" fmla="*/ 523662 w 1550968"/>
                    <a:gd name="connsiteY8" fmla="*/ 268009 h 1039533"/>
                    <a:gd name="connsiteX9" fmla="*/ 180975 w 1550968"/>
                    <a:gd name="connsiteY9" fmla="*/ 144184 h 1039533"/>
                    <a:gd name="connsiteX10" fmla="*/ 0 w 1550968"/>
                    <a:gd name="connsiteY10" fmla="*/ 114300 h 1039533"/>
                    <a:gd name="connsiteX0" fmla="*/ 0 w 1550968"/>
                    <a:gd name="connsiteY0" fmla="*/ 114300 h 1039533"/>
                    <a:gd name="connsiteX1" fmla="*/ 1080874 w 1550968"/>
                    <a:gd name="connsiteY1" fmla="*/ 0 h 1039533"/>
                    <a:gd name="connsiteX2" fmla="*/ 1242799 w 1550968"/>
                    <a:gd name="connsiteY2" fmla="*/ 301346 h 1039533"/>
                    <a:gd name="connsiteX3" fmla="*/ 1547600 w 1550968"/>
                    <a:gd name="connsiteY3" fmla="*/ 891894 h 1039533"/>
                    <a:gd name="connsiteX4" fmla="*/ 1347574 w 1550968"/>
                    <a:gd name="connsiteY4" fmla="*/ 749019 h 1039533"/>
                    <a:gd name="connsiteX5" fmla="*/ 1252324 w 1550968"/>
                    <a:gd name="connsiteY5" fmla="*/ 1039533 h 1039533"/>
                    <a:gd name="connsiteX6" fmla="*/ 976099 w 1550968"/>
                    <a:gd name="connsiteY6" fmla="*/ 296583 h 1039533"/>
                    <a:gd name="connsiteX7" fmla="*/ 761787 w 1550968"/>
                    <a:gd name="connsiteY7" fmla="*/ 387070 h 1039533"/>
                    <a:gd name="connsiteX8" fmla="*/ 523662 w 1550968"/>
                    <a:gd name="connsiteY8" fmla="*/ 268009 h 1039533"/>
                    <a:gd name="connsiteX9" fmla="*/ 180975 w 1550968"/>
                    <a:gd name="connsiteY9" fmla="*/ 144184 h 1039533"/>
                    <a:gd name="connsiteX10" fmla="*/ 0 w 1550968"/>
                    <a:gd name="connsiteY10" fmla="*/ 114300 h 1039533"/>
                    <a:gd name="connsiteX0" fmla="*/ 0 w 1578258"/>
                    <a:gd name="connsiteY0" fmla="*/ 114300 h 1039533"/>
                    <a:gd name="connsiteX1" fmla="*/ 1080874 w 1578258"/>
                    <a:gd name="connsiteY1" fmla="*/ 0 h 1039533"/>
                    <a:gd name="connsiteX2" fmla="*/ 1561887 w 1578258"/>
                    <a:gd name="connsiteY2" fmla="*/ 434696 h 1039533"/>
                    <a:gd name="connsiteX3" fmla="*/ 1547600 w 1578258"/>
                    <a:gd name="connsiteY3" fmla="*/ 891894 h 1039533"/>
                    <a:gd name="connsiteX4" fmla="*/ 1347574 w 1578258"/>
                    <a:gd name="connsiteY4" fmla="*/ 749019 h 1039533"/>
                    <a:gd name="connsiteX5" fmla="*/ 1252324 w 1578258"/>
                    <a:gd name="connsiteY5" fmla="*/ 1039533 h 1039533"/>
                    <a:gd name="connsiteX6" fmla="*/ 976099 w 1578258"/>
                    <a:gd name="connsiteY6" fmla="*/ 296583 h 1039533"/>
                    <a:gd name="connsiteX7" fmla="*/ 761787 w 1578258"/>
                    <a:gd name="connsiteY7" fmla="*/ 387070 h 1039533"/>
                    <a:gd name="connsiteX8" fmla="*/ 523662 w 1578258"/>
                    <a:gd name="connsiteY8" fmla="*/ 268009 h 1039533"/>
                    <a:gd name="connsiteX9" fmla="*/ 180975 w 1578258"/>
                    <a:gd name="connsiteY9" fmla="*/ 144184 h 1039533"/>
                    <a:gd name="connsiteX10" fmla="*/ 0 w 1578258"/>
                    <a:gd name="connsiteY10" fmla="*/ 114300 h 1039533"/>
                    <a:gd name="connsiteX0" fmla="*/ 0 w 1578258"/>
                    <a:gd name="connsiteY0" fmla="*/ 104775 h 1030008"/>
                    <a:gd name="connsiteX1" fmla="*/ 995149 w 1578258"/>
                    <a:gd name="connsiteY1" fmla="*/ 0 h 1030008"/>
                    <a:gd name="connsiteX2" fmla="*/ 1561887 w 1578258"/>
                    <a:gd name="connsiteY2" fmla="*/ 425171 h 1030008"/>
                    <a:gd name="connsiteX3" fmla="*/ 1547600 w 1578258"/>
                    <a:gd name="connsiteY3" fmla="*/ 882369 h 1030008"/>
                    <a:gd name="connsiteX4" fmla="*/ 1347574 w 1578258"/>
                    <a:gd name="connsiteY4" fmla="*/ 739494 h 1030008"/>
                    <a:gd name="connsiteX5" fmla="*/ 1252324 w 1578258"/>
                    <a:gd name="connsiteY5" fmla="*/ 1030008 h 1030008"/>
                    <a:gd name="connsiteX6" fmla="*/ 976099 w 1578258"/>
                    <a:gd name="connsiteY6" fmla="*/ 287058 h 1030008"/>
                    <a:gd name="connsiteX7" fmla="*/ 761787 w 1578258"/>
                    <a:gd name="connsiteY7" fmla="*/ 377545 h 1030008"/>
                    <a:gd name="connsiteX8" fmla="*/ 523662 w 1578258"/>
                    <a:gd name="connsiteY8" fmla="*/ 258484 h 1030008"/>
                    <a:gd name="connsiteX9" fmla="*/ 180975 w 1578258"/>
                    <a:gd name="connsiteY9" fmla="*/ 134659 h 1030008"/>
                    <a:gd name="connsiteX10" fmla="*/ 0 w 1578258"/>
                    <a:gd name="connsiteY10" fmla="*/ 104775 h 1030008"/>
                    <a:gd name="connsiteX0" fmla="*/ 0 w 1578258"/>
                    <a:gd name="connsiteY0" fmla="*/ 158007 h 1083240"/>
                    <a:gd name="connsiteX1" fmla="*/ 995149 w 1578258"/>
                    <a:gd name="connsiteY1" fmla="*/ 53232 h 1083240"/>
                    <a:gd name="connsiteX2" fmla="*/ 1561887 w 1578258"/>
                    <a:gd name="connsiteY2" fmla="*/ 478403 h 1083240"/>
                    <a:gd name="connsiteX3" fmla="*/ 1547600 w 1578258"/>
                    <a:gd name="connsiteY3" fmla="*/ 935601 h 1083240"/>
                    <a:gd name="connsiteX4" fmla="*/ 1347574 w 1578258"/>
                    <a:gd name="connsiteY4" fmla="*/ 792726 h 1083240"/>
                    <a:gd name="connsiteX5" fmla="*/ 1252324 w 1578258"/>
                    <a:gd name="connsiteY5" fmla="*/ 1083240 h 1083240"/>
                    <a:gd name="connsiteX6" fmla="*/ 976099 w 1578258"/>
                    <a:gd name="connsiteY6" fmla="*/ 340290 h 1083240"/>
                    <a:gd name="connsiteX7" fmla="*/ 761787 w 1578258"/>
                    <a:gd name="connsiteY7" fmla="*/ 430777 h 1083240"/>
                    <a:gd name="connsiteX8" fmla="*/ 523662 w 1578258"/>
                    <a:gd name="connsiteY8" fmla="*/ 311716 h 1083240"/>
                    <a:gd name="connsiteX9" fmla="*/ 180975 w 1578258"/>
                    <a:gd name="connsiteY9" fmla="*/ 187891 h 1083240"/>
                    <a:gd name="connsiteX10" fmla="*/ 0 w 1578258"/>
                    <a:gd name="connsiteY10" fmla="*/ 158007 h 1083240"/>
                    <a:gd name="connsiteX0" fmla="*/ 0 w 1738619"/>
                    <a:gd name="connsiteY0" fmla="*/ 153127 h 1078360"/>
                    <a:gd name="connsiteX1" fmla="*/ 995149 w 1738619"/>
                    <a:gd name="connsiteY1" fmla="*/ 48352 h 1078360"/>
                    <a:gd name="connsiteX2" fmla="*/ 1561887 w 1738619"/>
                    <a:gd name="connsiteY2" fmla="*/ 473523 h 1078360"/>
                    <a:gd name="connsiteX3" fmla="*/ 1547600 w 1738619"/>
                    <a:gd name="connsiteY3" fmla="*/ 930721 h 1078360"/>
                    <a:gd name="connsiteX4" fmla="*/ 1347574 w 1738619"/>
                    <a:gd name="connsiteY4" fmla="*/ 787846 h 1078360"/>
                    <a:gd name="connsiteX5" fmla="*/ 1252324 w 1738619"/>
                    <a:gd name="connsiteY5" fmla="*/ 1078360 h 1078360"/>
                    <a:gd name="connsiteX6" fmla="*/ 976099 w 1738619"/>
                    <a:gd name="connsiteY6" fmla="*/ 335410 h 1078360"/>
                    <a:gd name="connsiteX7" fmla="*/ 761787 w 1738619"/>
                    <a:gd name="connsiteY7" fmla="*/ 425897 h 1078360"/>
                    <a:gd name="connsiteX8" fmla="*/ 523662 w 1738619"/>
                    <a:gd name="connsiteY8" fmla="*/ 306836 h 1078360"/>
                    <a:gd name="connsiteX9" fmla="*/ 180975 w 1738619"/>
                    <a:gd name="connsiteY9" fmla="*/ 183011 h 1078360"/>
                    <a:gd name="connsiteX10" fmla="*/ 0 w 1738619"/>
                    <a:gd name="connsiteY10" fmla="*/ 153127 h 1078360"/>
                    <a:gd name="connsiteX0" fmla="*/ 0 w 1764382"/>
                    <a:gd name="connsiteY0" fmla="*/ 104775 h 1030008"/>
                    <a:gd name="connsiteX1" fmla="*/ 995149 w 1764382"/>
                    <a:gd name="connsiteY1" fmla="*/ 0 h 1030008"/>
                    <a:gd name="connsiteX2" fmla="*/ 1742862 w 1764382"/>
                    <a:gd name="connsiteY2" fmla="*/ 325156 h 1030008"/>
                    <a:gd name="connsiteX3" fmla="*/ 1561887 w 1764382"/>
                    <a:gd name="connsiteY3" fmla="*/ 425171 h 1030008"/>
                    <a:gd name="connsiteX4" fmla="*/ 1547600 w 1764382"/>
                    <a:gd name="connsiteY4" fmla="*/ 882369 h 1030008"/>
                    <a:gd name="connsiteX5" fmla="*/ 1347574 w 1764382"/>
                    <a:gd name="connsiteY5" fmla="*/ 739494 h 1030008"/>
                    <a:gd name="connsiteX6" fmla="*/ 1252324 w 1764382"/>
                    <a:gd name="connsiteY6" fmla="*/ 1030008 h 1030008"/>
                    <a:gd name="connsiteX7" fmla="*/ 976099 w 1764382"/>
                    <a:gd name="connsiteY7" fmla="*/ 287058 h 1030008"/>
                    <a:gd name="connsiteX8" fmla="*/ 761787 w 1764382"/>
                    <a:gd name="connsiteY8" fmla="*/ 377545 h 1030008"/>
                    <a:gd name="connsiteX9" fmla="*/ 523662 w 1764382"/>
                    <a:gd name="connsiteY9" fmla="*/ 258484 h 1030008"/>
                    <a:gd name="connsiteX10" fmla="*/ 180975 w 1764382"/>
                    <a:gd name="connsiteY10" fmla="*/ 134659 h 1030008"/>
                    <a:gd name="connsiteX11" fmla="*/ 0 w 1764382"/>
                    <a:gd name="connsiteY11" fmla="*/ 104775 h 1030008"/>
                    <a:gd name="connsiteX0" fmla="*/ 0 w 1764382"/>
                    <a:gd name="connsiteY0" fmla="*/ 104775 h 1030008"/>
                    <a:gd name="connsiteX1" fmla="*/ 995149 w 1764382"/>
                    <a:gd name="connsiteY1" fmla="*/ 0 h 1030008"/>
                    <a:gd name="connsiteX2" fmla="*/ 1742862 w 1764382"/>
                    <a:gd name="connsiteY2" fmla="*/ 325156 h 1030008"/>
                    <a:gd name="connsiteX3" fmla="*/ 1561887 w 1764382"/>
                    <a:gd name="connsiteY3" fmla="*/ 425171 h 1030008"/>
                    <a:gd name="connsiteX4" fmla="*/ 1547600 w 1764382"/>
                    <a:gd name="connsiteY4" fmla="*/ 882369 h 1030008"/>
                    <a:gd name="connsiteX5" fmla="*/ 1347574 w 1764382"/>
                    <a:gd name="connsiteY5" fmla="*/ 739494 h 1030008"/>
                    <a:gd name="connsiteX6" fmla="*/ 1252324 w 1764382"/>
                    <a:gd name="connsiteY6" fmla="*/ 1030008 h 1030008"/>
                    <a:gd name="connsiteX7" fmla="*/ 976099 w 1764382"/>
                    <a:gd name="connsiteY7" fmla="*/ 287058 h 1030008"/>
                    <a:gd name="connsiteX8" fmla="*/ 761787 w 1764382"/>
                    <a:gd name="connsiteY8" fmla="*/ 377545 h 1030008"/>
                    <a:gd name="connsiteX9" fmla="*/ 523662 w 1764382"/>
                    <a:gd name="connsiteY9" fmla="*/ 258484 h 1030008"/>
                    <a:gd name="connsiteX10" fmla="*/ 180975 w 1764382"/>
                    <a:gd name="connsiteY10" fmla="*/ 134659 h 1030008"/>
                    <a:gd name="connsiteX11" fmla="*/ 0 w 1764382"/>
                    <a:gd name="connsiteY11" fmla="*/ 104775 h 1030008"/>
                    <a:gd name="connsiteX0" fmla="*/ 0 w 1764382"/>
                    <a:gd name="connsiteY0" fmla="*/ 153001 h 1078234"/>
                    <a:gd name="connsiteX1" fmla="*/ 995149 w 1764382"/>
                    <a:gd name="connsiteY1" fmla="*/ 48226 h 1078234"/>
                    <a:gd name="connsiteX2" fmla="*/ 1742862 w 1764382"/>
                    <a:gd name="connsiteY2" fmla="*/ 373382 h 1078234"/>
                    <a:gd name="connsiteX3" fmla="*/ 1561887 w 1764382"/>
                    <a:gd name="connsiteY3" fmla="*/ 473397 h 1078234"/>
                    <a:gd name="connsiteX4" fmla="*/ 1547600 w 1764382"/>
                    <a:gd name="connsiteY4" fmla="*/ 930595 h 1078234"/>
                    <a:gd name="connsiteX5" fmla="*/ 1347574 w 1764382"/>
                    <a:gd name="connsiteY5" fmla="*/ 787720 h 1078234"/>
                    <a:gd name="connsiteX6" fmla="*/ 1252324 w 1764382"/>
                    <a:gd name="connsiteY6" fmla="*/ 1078234 h 1078234"/>
                    <a:gd name="connsiteX7" fmla="*/ 976099 w 1764382"/>
                    <a:gd name="connsiteY7" fmla="*/ 335284 h 1078234"/>
                    <a:gd name="connsiteX8" fmla="*/ 761787 w 1764382"/>
                    <a:gd name="connsiteY8" fmla="*/ 425771 h 1078234"/>
                    <a:gd name="connsiteX9" fmla="*/ 523662 w 1764382"/>
                    <a:gd name="connsiteY9" fmla="*/ 306710 h 1078234"/>
                    <a:gd name="connsiteX10" fmla="*/ 180975 w 1764382"/>
                    <a:gd name="connsiteY10" fmla="*/ 182885 h 1078234"/>
                    <a:gd name="connsiteX11" fmla="*/ 0 w 1764382"/>
                    <a:gd name="connsiteY11" fmla="*/ 153001 h 1078234"/>
                    <a:gd name="connsiteX0" fmla="*/ 0 w 1742862"/>
                    <a:gd name="connsiteY0" fmla="*/ 153001 h 1078234"/>
                    <a:gd name="connsiteX1" fmla="*/ 995149 w 1742862"/>
                    <a:gd name="connsiteY1" fmla="*/ 48226 h 1078234"/>
                    <a:gd name="connsiteX2" fmla="*/ 1742862 w 1742862"/>
                    <a:gd name="connsiteY2" fmla="*/ 373382 h 1078234"/>
                    <a:gd name="connsiteX3" fmla="*/ 1561887 w 1742862"/>
                    <a:gd name="connsiteY3" fmla="*/ 473397 h 1078234"/>
                    <a:gd name="connsiteX4" fmla="*/ 1547600 w 1742862"/>
                    <a:gd name="connsiteY4" fmla="*/ 930595 h 1078234"/>
                    <a:gd name="connsiteX5" fmla="*/ 1347574 w 1742862"/>
                    <a:gd name="connsiteY5" fmla="*/ 787720 h 1078234"/>
                    <a:gd name="connsiteX6" fmla="*/ 1252324 w 1742862"/>
                    <a:gd name="connsiteY6" fmla="*/ 1078234 h 1078234"/>
                    <a:gd name="connsiteX7" fmla="*/ 976099 w 1742862"/>
                    <a:gd name="connsiteY7" fmla="*/ 335284 h 1078234"/>
                    <a:gd name="connsiteX8" fmla="*/ 761787 w 1742862"/>
                    <a:gd name="connsiteY8" fmla="*/ 425771 h 1078234"/>
                    <a:gd name="connsiteX9" fmla="*/ 523662 w 1742862"/>
                    <a:gd name="connsiteY9" fmla="*/ 306710 h 1078234"/>
                    <a:gd name="connsiteX10" fmla="*/ 180975 w 1742862"/>
                    <a:gd name="connsiteY10" fmla="*/ 182885 h 1078234"/>
                    <a:gd name="connsiteX11" fmla="*/ 0 w 1742862"/>
                    <a:gd name="connsiteY11" fmla="*/ 153001 h 1078234"/>
                    <a:gd name="connsiteX0" fmla="*/ 0 w 1742862"/>
                    <a:gd name="connsiteY0" fmla="*/ 153001 h 1078234"/>
                    <a:gd name="connsiteX1" fmla="*/ 995149 w 1742862"/>
                    <a:gd name="connsiteY1" fmla="*/ 48226 h 1078234"/>
                    <a:gd name="connsiteX2" fmla="*/ 1742862 w 1742862"/>
                    <a:gd name="connsiteY2" fmla="*/ 373382 h 1078234"/>
                    <a:gd name="connsiteX3" fmla="*/ 1561887 w 1742862"/>
                    <a:gd name="connsiteY3" fmla="*/ 473397 h 1078234"/>
                    <a:gd name="connsiteX4" fmla="*/ 1547600 w 1742862"/>
                    <a:gd name="connsiteY4" fmla="*/ 930595 h 1078234"/>
                    <a:gd name="connsiteX5" fmla="*/ 1347574 w 1742862"/>
                    <a:gd name="connsiteY5" fmla="*/ 787720 h 1078234"/>
                    <a:gd name="connsiteX6" fmla="*/ 1252324 w 1742862"/>
                    <a:gd name="connsiteY6" fmla="*/ 1078234 h 1078234"/>
                    <a:gd name="connsiteX7" fmla="*/ 976099 w 1742862"/>
                    <a:gd name="connsiteY7" fmla="*/ 335284 h 1078234"/>
                    <a:gd name="connsiteX8" fmla="*/ 761787 w 1742862"/>
                    <a:gd name="connsiteY8" fmla="*/ 425771 h 1078234"/>
                    <a:gd name="connsiteX9" fmla="*/ 523662 w 1742862"/>
                    <a:gd name="connsiteY9" fmla="*/ 306710 h 1078234"/>
                    <a:gd name="connsiteX10" fmla="*/ 180975 w 1742862"/>
                    <a:gd name="connsiteY10" fmla="*/ 182885 h 1078234"/>
                    <a:gd name="connsiteX11" fmla="*/ 0 w 1742862"/>
                    <a:gd name="connsiteY11" fmla="*/ 153001 h 1078234"/>
                    <a:gd name="connsiteX0" fmla="*/ 0 w 1742862"/>
                    <a:gd name="connsiteY0" fmla="*/ 153001 h 1078234"/>
                    <a:gd name="connsiteX1" fmla="*/ 995149 w 1742862"/>
                    <a:gd name="connsiteY1" fmla="*/ 48226 h 1078234"/>
                    <a:gd name="connsiteX2" fmla="*/ 1742862 w 1742862"/>
                    <a:gd name="connsiteY2" fmla="*/ 373382 h 1078234"/>
                    <a:gd name="connsiteX3" fmla="*/ 1561887 w 1742862"/>
                    <a:gd name="connsiteY3" fmla="*/ 473397 h 1078234"/>
                    <a:gd name="connsiteX4" fmla="*/ 1547600 w 1742862"/>
                    <a:gd name="connsiteY4" fmla="*/ 930595 h 1078234"/>
                    <a:gd name="connsiteX5" fmla="*/ 1347574 w 1742862"/>
                    <a:gd name="connsiteY5" fmla="*/ 787720 h 1078234"/>
                    <a:gd name="connsiteX6" fmla="*/ 1252324 w 1742862"/>
                    <a:gd name="connsiteY6" fmla="*/ 1078234 h 1078234"/>
                    <a:gd name="connsiteX7" fmla="*/ 976099 w 1742862"/>
                    <a:gd name="connsiteY7" fmla="*/ 335284 h 1078234"/>
                    <a:gd name="connsiteX8" fmla="*/ 761787 w 1742862"/>
                    <a:gd name="connsiteY8" fmla="*/ 425771 h 1078234"/>
                    <a:gd name="connsiteX9" fmla="*/ 523662 w 1742862"/>
                    <a:gd name="connsiteY9" fmla="*/ 306710 h 1078234"/>
                    <a:gd name="connsiteX10" fmla="*/ 180975 w 1742862"/>
                    <a:gd name="connsiteY10" fmla="*/ 182885 h 1078234"/>
                    <a:gd name="connsiteX11" fmla="*/ 0 w 1742862"/>
                    <a:gd name="connsiteY11" fmla="*/ 153001 h 1078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742862" h="1078234">
                      <a:moveTo>
                        <a:pt x="0" y="153001"/>
                      </a:moveTo>
                      <a:lnTo>
                        <a:pt x="995149" y="48226"/>
                      </a:lnTo>
                      <a:cubicBezTo>
                        <a:pt x="1192757" y="-66650"/>
                        <a:pt x="1548394" y="16770"/>
                        <a:pt x="1742862" y="373382"/>
                      </a:cubicBezTo>
                      <a:cubicBezTo>
                        <a:pt x="1680155" y="463294"/>
                        <a:pt x="1577762" y="428946"/>
                        <a:pt x="1561887" y="473397"/>
                      </a:cubicBezTo>
                      <a:cubicBezTo>
                        <a:pt x="1606337" y="594265"/>
                        <a:pt x="1546013" y="807564"/>
                        <a:pt x="1547600" y="930595"/>
                      </a:cubicBezTo>
                      <a:cubicBezTo>
                        <a:pt x="1577762" y="1048863"/>
                        <a:pt x="1396787" y="756764"/>
                        <a:pt x="1347574" y="787720"/>
                      </a:cubicBezTo>
                      <a:cubicBezTo>
                        <a:pt x="1298361" y="818676"/>
                        <a:pt x="1284074" y="1044896"/>
                        <a:pt x="1252324" y="1078234"/>
                      </a:cubicBezTo>
                      <a:cubicBezTo>
                        <a:pt x="1188824" y="1058390"/>
                        <a:pt x="1066586" y="442440"/>
                        <a:pt x="976099" y="335284"/>
                      </a:cubicBezTo>
                      <a:cubicBezTo>
                        <a:pt x="1255499" y="1466376"/>
                        <a:pt x="834018" y="560708"/>
                        <a:pt x="761787" y="425771"/>
                      </a:cubicBezTo>
                      <a:cubicBezTo>
                        <a:pt x="877676" y="889321"/>
                        <a:pt x="603001" y="392434"/>
                        <a:pt x="523662" y="306710"/>
                      </a:cubicBezTo>
                      <a:cubicBezTo>
                        <a:pt x="533258" y="479748"/>
                        <a:pt x="723829" y="914723"/>
                        <a:pt x="180975" y="182885"/>
                      </a:cubicBezTo>
                      <a:cubicBezTo>
                        <a:pt x="349250" y="558686"/>
                        <a:pt x="193675" y="663024"/>
                        <a:pt x="0" y="153001"/>
                      </a:cubicBezTo>
                      <a:close/>
                    </a:path>
                  </a:pathLst>
                </a:custGeom>
                <a:solidFill>
                  <a:srgbClr val="6B442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40">
                  <a:extLst>
                    <a:ext uri="{FF2B5EF4-FFF2-40B4-BE49-F238E27FC236}">
                      <a16:creationId xmlns:a16="http://schemas.microsoft.com/office/drawing/2014/main" id="{5FEA9E68-6CAC-24A3-0D17-EEB59A44486C}"/>
                    </a:ext>
                  </a:extLst>
                </p:cNvPr>
                <p:cNvSpPr/>
                <p:nvPr/>
              </p:nvSpPr>
              <p:spPr>
                <a:xfrm>
                  <a:off x="4682995" y="2738428"/>
                  <a:ext cx="1499620" cy="927751"/>
                </a:xfrm>
                <a:custGeom>
                  <a:avLst/>
                  <a:gdLst>
                    <a:gd name="connsiteX0" fmla="*/ 0 w 1314237"/>
                    <a:gd name="connsiteY0" fmla="*/ 0 h 229909"/>
                    <a:gd name="connsiteX1" fmla="*/ 1314237 w 1314237"/>
                    <a:gd name="connsiteY1" fmla="*/ 0 h 229909"/>
                    <a:gd name="connsiteX2" fmla="*/ 1314237 w 1314237"/>
                    <a:gd name="connsiteY2" fmla="*/ 229909 h 229909"/>
                    <a:gd name="connsiteX3" fmla="*/ 0 w 1314237"/>
                    <a:gd name="connsiteY3" fmla="*/ 229909 h 229909"/>
                    <a:gd name="connsiteX4" fmla="*/ 0 w 1314237"/>
                    <a:gd name="connsiteY4" fmla="*/ 0 h 229909"/>
                    <a:gd name="connsiteX0" fmla="*/ 0 w 1314237"/>
                    <a:gd name="connsiteY0" fmla="*/ 114300 h 344209"/>
                    <a:gd name="connsiteX1" fmla="*/ 1080874 w 1314237"/>
                    <a:gd name="connsiteY1" fmla="*/ 0 h 344209"/>
                    <a:gd name="connsiteX2" fmla="*/ 1314237 w 1314237"/>
                    <a:gd name="connsiteY2" fmla="*/ 344209 h 344209"/>
                    <a:gd name="connsiteX3" fmla="*/ 0 w 1314237"/>
                    <a:gd name="connsiteY3" fmla="*/ 344209 h 344209"/>
                    <a:gd name="connsiteX4" fmla="*/ 0 w 1314237"/>
                    <a:gd name="connsiteY4" fmla="*/ 114300 h 344209"/>
                    <a:gd name="connsiteX0" fmla="*/ 0 w 1314237"/>
                    <a:gd name="connsiteY0" fmla="*/ 114300 h 344209"/>
                    <a:gd name="connsiteX1" fmla="*/ 1080874 w 1314237"/>
                    <a:gd name="connsiteY1" fmla="*/ 0 h 344209"/>
                    <a:gd name="connsiteX2" fmla="*/ 1314237 w 1314237"/>
                    <a:gd name="connsiteY2" fmla="*/ 344209 h 344209"/>
                    <a:gd name="connsiteX3" fmla="*/ 180975 w 1314237"/>
                    <a:gd name="connsiteY3" fmla="*/ 144184 h 344209"/>
                    <a:gd name="connsiteX4" fmla="*/ 0 w 1314237"/>
                    <a:gd name="connsiteY4" fmla="*/ 114300 h 344209"/>
                    <a:gd name="connsiteX0" fmla="*/ 0 w 1314237"/>
                    <a:gd name="connsiteY0" fmla="*/ 114300 h 344209"/>
                    <a:gd name="connsiteX1" fmla="*/ 1080874 w 1314237"/>
                    <a:gd name="connsiteY1" fmla="*/ 0 h 344209"/>
                    <a:gd name="connsiteX2" fmla="*/ 1314237 w 1314237"/>
                    <a:gd name="connsiteY2" fmla="*/ 344209 h 344209"/>
                    <a:gd name="connsiteX3" fmla="*/ 523662 w 1314237"/>
                    <a:gd name="connsiteY3" fmla="*/ 268009 h 344209"/>
                    <a:gd name="connsiteX4" fmla="*/ 180975 w 1314237"/>
                    <a:gd name="connsiteY4" fmla="*/ 144184 h 344209"/>
                    <a:gd name="connsiteX5" fmla="*/ 0 w 1314237"/>
                    <a:gd name="connsiteY5" fmla="*/ 114300 h 344209"/>
                    <a:gd name="connsiteX0" fmla="*/ 0 w 1314237"/>
                    <a:gd name="connsiteY0" fmla="*/ 114300 h 346661"/>
                    <a:gd name="connsiteX1" fmla="*/ 1080874 w 1314237"/>
                    <a:gd name="connsiteY1" fmla="*/ 0 h 346661"/>
                    <a:gd name="connsiteX2" fmla="*/ 1314237 w 1314237"/>
                    <a:gd name="connsiteY2" fmla="*/ 344209 h 346661"/>
                    <a:gd name="connsiteX3" fmla="*/ 523662 w 1314237"/>
                    <a:gd name="connsiteY3" fmla="*/ 268009 h 346661"/>
                    <a:gd name="connsiteX4" fmla="*/ 180975 w 1314237"/>
                    <a:gd name="connsiteY4" fmla="*/ 144184 h 346661"/>
                    <a:gd name="connsiteX5" fmla="*/ 0 w 1314237"/>
                    <a:gd name="connsiteY5" fmla="*/ 114300 h 346661"/>
                    <a:gd name="connsiteX0" fmla="*/ 0 w 1314237"/>
                    <a:gd name="connsiteY0" fmla="*/ 114300 h 462009"/>
                    <a:gd name="connsiteX1" fmla="*/ 1080874 w 1314237"/>
                    <a:gd name="connsiteY1" fmla="*/ 0 h 462009"/>
                    <a:gd name="connsiteX2" fmla="*/ 1314237 w 1314237"/>
                    <a:gd name="connsiteY2" fmla="*/ 344209 h 462009"/>
                    <a:gd name="connsiteX3" fmla="*/ 523662 w 1314237"/>
                    <a:gd name="connsiteY3" fmla="*/ 268009 h 462009"/>
                    <a:gd name="connsiteX4" fmla="*/ 180975 w 1314237"/>
                    <a:gd name="connsiteY4" fmla="*/ 144184 h 462009"/>
                    <a:gd name="connsiteX5" fmla="*/ 0 w 1314237"/>
                    <a:gd name="connsiteY5" fmla="*/ 114300 h 462009"/>
                    <a:gd name="connsiteX0" fmla="*/ 0 w 1314237"/>
                    <a:gd name="connsiteY0" fmla="*/ 114300 h 494285"/>
                    <a:gd name="connsiteX1" fmla="*/ 1080874 w 1314237"/>
                    <a:gd name="connsiteY1" fmla="*/ 0 h 494285"/>
                    <a:gd name="connsiteX2" fmla="*/ 1314237 w 1314237"/>
                    <a:gd name="connsiteY2" fmla="*/ 344209 h 494285"/>
                    <a:gd name="connsiteX3" fmla="*/ 523662 w 1314237"/>
                    <a:gd name="connsiteY3" fmla="*/ 268009 h 494285"/>
                    <a:gd name="connsiteX4" fmla="*/ 180975 w 1314237"/>
                    <a:gd name="connsiteY4" fmla="*/ 144184 h 494285"/>
                    <a:gd name="connsiteX5" fmla="*/ 0 w 1314237"/>
                    <a:gd name="connsiteY5" fmla="*/ 114300 h 494285"/>
                    <a:gd name="connsiteX0" fmla="*/ 0 w 1314237"/>
                    <a:gd name="connsiteY0" fmla="*/ 114300 h 554694"/>
                    <a:gd name="connsiteX1" fmla="*/ 1080874 w 1314237"/>
                    <a:gd name="connsiteY1" fmla="*/ 0 h 554694"/>
                    <a:gd name="connsiteX2" fmla="*/ 1314237 w 1314237"/>
                    <a:gd name="connsiteY2" fmla="*/ 344209 h 554694"/>
                    <a:gd name="connsiteX3" fmla="*/ 523662 w 1314237"/>
                    <a:gd name="connsiteY3" fmla="*/ 268009 h 554694"/>
                    <a:gd name="connsiteX4" fmla="*/ 180975 w 1314237"/>
                    <a:gd name="connsiteY4" fmla="*/ 144184 h 554694"/>
                    <a:gd name="connsiteX5" fmla="*/ 0 w 1314237"/>
                    <a:gd name="connsiteY5" fmla="*/ 114300 h 554694"/>
                    <a:gd name="connsiteX0" fmla="*/ 0 w 1314237"/>
                    <a:gd name="connsiteY0" fmla="*/ 114300 h 554694"/>
                    <a:gd name="connsiteX1" fmla="*/ 1080874 w 1314237"/>
                    <a:gd name="connsiteY1" fmla="*/ 0 h 554694"/>
                    <a:gd name="connsiteX2" fmla="*/ 1314237 w 1314237"/>
                    <a:gd name="connsiteY2" fmla="*/ 344209 h 554694"/>
                    <a:gd name="connsiteX3" fmla="*/ 761787 w 1314237"/>
                    <a:gd name="connsiteY3" fmla="*/ 387070 h 554694"/>
                    <a:gd name="connsiteX4" fmla="*/ 523662 w 1314237"/>
                    <a:gd name="connsiteY4" fmla="*/ 268009 h 554694"/>
                    <a:gd name="connsiteX5" fmla="*/ 180975 w 1314237"/>
                    <a:gd name="connsiteY5" fmla="*/ 144184 h 554694"/>
                    <a:gd name="connsiteX6" fmla="*/ 0 w 1314237"/>
                    <a:gd name="connsiteY6" fmla="*/ 114300 h 554694"/>
                    <a:gd name="connsiteX0" fmla="*/ 0 w 1314237"/>
                    <a:gd name="connsiteY0" fmla="*/ 114300 h 568314"/>
                    <a:gd name="connsiteX1" fmla="*/ 1080874 w 1314237"/>
                    <a:gd name="connsiteY1" fmla="*/ 0 h 568314"/>
                    <a:gd name="connsiteX2" fmla="*/ 1314237 w 1314237"/>
                    <a:gd name="connsiteY2" fmla="*/ 344209 h 568314"/>
                    <a:gd name="connsiteX3" fmla="*/ 761787 w 1314237"/>
                    <a:gd name="connsiteY3" fmla="*/ 387070 h 568314"/>
                    <a:gd name="connsiteX4" fmla="*/ 523662 w 1314237"/>
                    <a:gd name="connsiteY4" fmla="*/ 268009 h 568314"/>
                    <a:gd name="connsiteX5" fmla="*/ 180975 w 1314237"/>
                    <a:gd name="connsiteY5" fmla="*/ 144184 h 568314"/>
                    <a:gd name="connsiteX6" fmla="*/ 0 w 1314237"/>
                    <a:gd name="connsiteY6" fmla="*/ 114300 h 568314"/>
                    <a:gd name="connsiteX0" fmla="*/ 0 w 1314237"/>
                    <a:gd name="connsiteY0" fmla="*/ 114300 h 580030"/>
                    <a:gd name="connsiteX1" fmla="*/ 1080874 w 1314237"/>
                    <a:gd name="connsiteY1" fmla="*/ 0 h 580030"/>
                    <a:gd name="connsiteX2" fmla="*/ 1314237 w 1314237"/>
                    <a:gd name="connsiteY2" fmla="*/ 344209 h 580030"/>
                    <a:gd name="connsiteX3" fmla="*/ 761787 w 1314237"/>
                    <a:gd name="connsiteY3" fmla="*/ 387070 h 580030"/>
                    <a:gd name="connsiteX4" fmla="*/ 523662 w 1314237"/>
                    <a:gd name="connsiteY4" fmla="*/ 268009 h 580030"/>
                    <a:gd name="connsiteX5" fmla="*/ 180975 w 1314237"/>
                    <a:gd name="connsiteY5" fmla="*/ 144184 h 580030"/>
                    <a:gd name="connsiteX6" fmla="*/ 0 w 1314237"/>
                    <a:gd name="connsiteY6" fmla="*/ 114300 h 580030"/>
                    <a:gd name="connsiteX0" fmla="*/ 0 w 1314237"/>
                    <a:gd name="connsiteY0" fmla="*/ 114300 h 580030"/>
                    <a:gd name="connsiteX1" fmla="*/ 1080874 w 1314237"/>
                    <a:gd name="connsiteY1" fmla="*/ 0 h 580030"/>
                    <a:gd name="connsiteX2" fmla="*/ 1314237 w 1314237"/>
                    <a:gd name="connsiteY2" fmla="*/ 344209 h 580030"/>
                    <a:gd name="connsiteX3" fmla="*/ 976099 w 1314237"/>
                    <a:gd name="connsiteY3" fmla="*/ 296583 h 580030"/>
                    <a:gd name="connsiteX4" fmla="*/ 761787 w 1314237"/>
                    <a:gd name="connsiteY4" fmla="*/ 387070 h 580030"/>
                    <a:gd name="connsiteX5" fmla="*/ 523662 w 1314237"/>
                    <a:gd name="connsiteY5" fmla="*/ 268009 h 580030"/>
                    <a:gd name="connsiteX6" fmla="*/ 180975 w 1314237"/>
                    <a:gd name="connsiteY6" fmla="*/ 144184 h 580030"/>
                    <a:gd name="connsiteX7" fmla="*/ 0 w 1314237"/>
                    <a:gd name="connsiteY7" fmla="*/ 114300 h 580030"/>
                    <a:gd name="connsiteX0" fmla="*/ 0 w 1314237"/>
                    <a:gd name="connsiteY0" fmla="*/ 114300 h 906979"/>
                    <a:gd name="connsiteX1" fmla="*/ 1080874 w 1314237"/>
                    <a:gd name="connsiteY1" fmla="*/ 0 h 906979"/>
                    <a:gd name="connsiteX2" fmla="*/ 1314237 w 1314237"/>
                    <a:gd name="connsiteY2" fmla="*/ 344209 h 906979"/>
                    <a:gd name="connsiteX3" fmla="*/ 976099 w 1314237"/>
                    <a:gd name="connsiteY3" fmla="*/ 296583 h 906979"/>
                    <a:gd name="connsiteX4" fmla="*/ 761787 w 1314237"/>
                    <a:gd name="connsiteY4" fmla="*/ 387070 h 906979"/>
                    <a:gd name="connsiteX5" fmla="*/ 523662 w 1314237"/>
                    <a:gd name="connsiteY5" fmla="*/ 268009 h 906979"/>
                    <a:gd name="connsiteX6" fmla="*/ 180975 w 1314237"/>
                    <a:gd name="connsiteY6" fmla="*/ 144184 h 906979"/>
                    <a:gd name="connsiteX7" fmla="*/ 0 w 1314237"/>
                    <a:gd name="connsiteY7" fmla="*/ 114300 h 906979"/>
                    <a:gd name="connsiteX0" fmla="*/ 0 w 1314237"/>
                    <a:gd name="connsiteY0" fmla="*/ 114300 h 906979"/>
                    <a:gd name="connsiteX1" fmla="*/ 1080874 w 1314237"/>
                    <a:gd name="connsiteY1" fmla="*/ 0 h 906979"/>
                    <a:gd name="connsiteX2" fmla="*/ 1314237 w 1314237"/>
                    <a:gd name="connsiteY2" fmla="*/ 344209 h 906979"/>
                    <a:gd name="connsiteX3" fmla="*/ 976099 w 1314237"/>
                    <a:gd name="connsiteY3" fmla="*/ 296583 h 906979"/>
                    <a:gd name="connsiteX4" fmla="*/ 761787 w 1314237"/>
                    <a:gd name="connsiteY4" fmla="*/ 387070 h 906979"/>
                    <a:gd name="connsiteX5" fmla="*/ 523662 w 1314237"/>
                    <a:gd name="connsiteY5" fmla="*/ 268009 h 906979"/>
                    <a:gd name="connsiteX6" fmla="*/ 180975 w 1314237"/>
                    <a:gd name="connsiteY6" fmla="*/ 144184 h 906979"/>
                    <a:gd name="connsiteX7" fmla="*/ 0 w 1314237"/>
                    <a:gd name="connsiteY7" fmla="*/ 114300 h 906979"/>
                    <a:gd name="connsiteX0" fmla="*/ 0 w 1314237"/>
                    <a:gd name="connsiteY0" fmla="*/ 114300 h 935448"/>
                    <a:gd name="connsiteX1" fmla="*/ 1080874 w 1314237"/>
                    <a:gd name="connsiteY1" fmla="*/ 0 h 935448"/>
                    <a:gd name="connsiteX2" fmla="*/ 1314237 w 1314237"/>
                    <a:gd name="connsiteY2" fmla="*/ 344209 h 935448"/>
                    <a:gd name="connsiteX3" fmla="*/ 976099 w 1314237"/>
                    <a:gd name="connsiteY3" fmla="*/ 296583 h 935448"/>
                    <a:gd name="connsiteX4" fmla="*/ 761787 w 1314237"/>
                    <a:gd name="connsiteY4" fmla="*/ 387070 h 935448"/>
                    <a:gd name="connsiteX5" fmla="*/ 523662 w 1314237"/>
                    <a:gd name="connsiteY5" fmla="*/ 268009 h 935448"/>
                    <a:gd name="connsiteX6" fmla="*/ 180975 w 1314237"/>
                    <a:gd name="connsiteY6" fmla="*/ 144184 h 935448"/>
                    <a:gd name="connsiteX7" fmla="*/ 0 w 1314237"/>
                    <a:gd name="connsiteY7" fmla="*/ 114300 h 935448"/>
                    <a:gd name="connsiteX0" fmla="*/ 0 w 1314237"/>
                    <a:gd name="connsiteY0" fmla="*/ 114300 h 857856"/>
                    <a:gd name="connsiteX1" fmla="*/ 1080874 w 1314237"/>
                    <a:gd name="connsiteY1" fmla="*/ 0 h 857856"/>
                    <a:gd name="connsiteX2" fmla="*/ 1314237 w 1314237"/>
                    <a:gd name="connsiteY2" fmla="*/ 344209 h 857856"/>
                    <a:gd name="connsiteX3" fmla="*/ 976099 w 1314237"/>
                    <a:gd name="connsiteY3" fmla="*/ 296583 h 857856"/>
                    <a:gd name="connsiteX4" fmla="*/ 761787 w 1314237"/>
                    <a:gd name="connsiteY4" fmla="*/ 387070 h 857856"/>
                    <a:gd name="connsiteX5" fmla="*/ 523662 w 1314237"/>
                    <a:gd name="connsiteY5" fmla="*/ 268009 h 857856"/>
                    <a:gd name="connsiteX6" fmla="*/ 180975 w 1314237"/>
                    <a:gd name="connsiteY6" fmla="*/ 144184 h 857856"/>
                    <a:gd name="connsiteX7" fmla="*/ 0 w 1314237"/>
                    <a:gd name="connsiteY7" fmla="*/ 114300 h 857856"/>
                    <a:gd name="connsiteX0" fmla="*/ 0 w 1314237"/>
                    <a:gd name="connsiteY0" fmla="*/ 114300 h 1049268"/>
                    <a:gd name="connsiteX1" fmla="*/ 1080874 w 1314237"/>
                    <a:gd name="connsiteY1" fmla="*/ 0 h 1049268"/>
                    <a:gd name="connsiteX2" fmla="*/ 1314237 w 1314237"/>
                    <a:gd name="connsiteY2" fmla="*/ 344209 h 1049268"/>
                    <a:gd name="connsiteX3" fmla="*/ 976099 w 1314237"/>
                    <a:gd name="connsiteY3" fmla="*/ 296583 h 1049268"/>
                    <a:gd name="connsiteX4" fmla="*/ 761787 w 1314237"/>
                    <a:gd name="connsiteY4" fmla="*/ 387070 h 1049268"/>
                    <a:gd name="connsiteX5" fmla="*/ 523662 w 1314237"/>
                    <a:gd name="connsiteY5" fmla="*/ 268009 h 1049268"/>
                    <a:gd name="connsiteX6" fmla="*/ 180975 w 1314237"/>
                    <a:gd name="connsiteY6" fmla="*/ 144184 h 1049268"/>
                    <a:gd name="connsiteX7" fmla="*/ 0 w 1314237"/>
                    <a:gd name="connsiteY7" fmla="*/ 114300 h 1049268"/>
                    <a:gd name="connsiteX0" fmla="*/ 0 w 1255732"/>
                    <a:gd name="connsiteY0" fmla="*/ 114300 h 1037553"/>
                    <a:gd name="connsiteX1" fmla="*/ 1080874 w 1255732"/>
                    <a:gd name="connsiteY1" fmla="*/ 0 h 1037553"/>
                    <a:gd name="connsiteX2" fmla="*/ 1242799 w 1255732"/>
                    <a:gd name="connsiteY2" fmla="*/ 301346 h 1037553"/>
                    <a:gd name="connsiteX3" fmla="*/ 976099 w 1255732"/>
                    <a:gd name="connsiteY3" fmla="*/ 296583 h 1037553"/>
                    <a:gd name="connsiteX4" fmla="*/ 761787 w 1255732"/>
                    <a:gd name="connsiteY4" fmla="*/ 387070 h 1037553"/>
                    <a:gd name="connsiteX5" fmla="*/ 523662 w 1255732"/>
                    <a:gd name="connsiteY5" fmla="*/ 268009 h 1037553"/>
                    <a:gd name="connsiteX6" fmla="*/ 180975 w 1255732"/>
                    <a:gd name="connsiteY6" fmla="*/ 144184 h 1037553"/>
                    <a:gd name="connsiteX7" fmla="*/ 0 w 1255732"/>
                    <a:gd name="connsiteY7" fmla="*/ 114300 h 1037553"/>
                    <a:gd name="connsiteX0" fmla="*/ 0 w 1353822"/>
                    <a:gd name="connsiteY0" fmla="*/ 114300 h 1050847"/>
                    <a:gd name="connsiteX1" fmla="*/ 1080874 w 1353822"/>
                    <a:gd name="connsiteY1" fmla="*/ 0 h 1050847"/>
                    <a:gd name="connsiteX2" fmla="*/ 1242799 w 1353822"/>
                    <a:gd name="connsiteY2" fmla="*/ 301346 h 1050847"/>
                    <a:gd name="connsiteX3" fmla="*/ 976099 w 1353822"/>
                    <a:gd name="connsiteY3" fmla="*/ 296583 h 1050847"/>
                    <a:gd name="connsiteX4" fmla="*/ 761787 w 1353822"/>
                    <a:gd name="connsiteY4" fmla="*/ 387070 h 1050847"/>
                    <a:gd name="connsiteX5" fmla="*/ 523662 w 1353822"/>
                    <a:gd name="connsiteY5" fmla="*/ 268009 h 1050847"/>
                    <a:gd name="connsiteX6" fmla="*/ 180975 w 1353822"/>
                    <a:gd name="connsiteY6" fmla="*/ 144184 h 1050847"/>
                    <a:gd name="connsiteX7" fmla="*/ 0 w 1353822"/>
                    <a:gd name="connsiteY7" fmla="*/ 114300 h 1050847"/>
                    <a:gd name="connsiteX0" fmla="*/ 0 w 1278987"/>
                    <a:gd name="connsiteY0" fmla="*/ 114300 h 1039533"/>
                    <a:gd name="connsiteX1" fmla="*/ 1080874 w 1278987"/>
                    <a:gd name="connsiteY1" fmla="*/ 0 h 1039533"/>
                    <a:gd name="connsiteX2" fmla="*/ 1242799 w 1278987"/>
                    <a:gd name="connsiteY2" fmla="*/ 301346 h 1039533"/>
                    <a:gd name="connsiteX3" fmla="*/ 1252324 w 1278987"/>
                    <a:gd name="connsiteY3" fmla="*/ 1039533 h 1039533"/>
                    <a:gd name="connsiteX4" fmla="*/ 976099 w 1278987"/>
                    <a:gd name="connsiteY4" fmla="*/ 296583 h 1039533"/>
                    <a:gd name="connsiteX5" fmla="*/ 761787 w 1278987"/>
                    <a:gd name="connsiteY5" fmla="*/ 387070 h 1039533"/>
                    <a:gd name="connsiteX6" fmla="*/ 523662 w 1278987"/>
                    <a:gd name="connsiteY6" fmla="*/ 268009 h 1039533"/>
                    <a:gd name="connsiteX7" fmla="*/ 180975 w 1278987"/>
                    <a:gd name="connsiteY7" fmla="*/ 144184 h 1039533"/>
                    <a:gd name="connsiteX8" fmla="*/ 0 w 1278987"/>
                    <a:gd name="connsiteY8" fmla="*/ 114300 h 1039533"/>
                    <a:gd name="connsiteX0" fmla="*/ 0 w 1347219"/>
                    <a:gd name="connsiteY0" fmla="*/ 114300 h 1039533"/>
                    <a:gd name="connsiteX1" fmla="*/ 1080874 w 1347219"/>
                    <a:gd name="connsiteY1" fmla="*/ 0 h 1039533"/>
                    <a:gd name="connsiteX2" fmla="*/ 1242799 w 1347219"/>
                    <a:gd name="connsiteY2" fmla="*/ 301346 h 1039533"/>
                    <a:gd name="connsiteX3" fmla="*/ 1252324 w 1347219"/>
                    <a:gd name="connsiteY3" fmla="*/ 1039533 h 1039533"/>
                    <a:gd name="connsiteX4" fmla="*/ 976099 w 1347219"/>
                    <a:gd name="connsiteY4" fmla="*/ 296583 h 1039533"/>
                    <a:gd name="connsiteX5" fmla="*/ 761787 w 1347219"/>
                    <a:gd name="connsiteY5" fmla="*/ 387070 h 1039533"/>
                    <a:gd name="connsiteX6" fmla="*/ 523662 w 1347219"/>
                    <a:gd name="connsiteY6" fmla="*/ 268009 h 1039533"/>
                    <a:gd name="connsiteX7" fmla="*/ 180975 w 1347219"/>
                    <a:gd name="connsiteY7" fmla="*/ 144184 h 1039533"/>
                    <a:gd name="connsiteX8" fmla="*/ 0 w 1347219"/>
                    <a:gd name="connsiteY8" fmla="*/ 114300 h 1039533"/>
                    <a:gd name="connsiteX0" fmla="*/ 0 w 1347219"/>
                    <a:gd name="connsiteY0" fmla="*/ 114300 h 1040380"/>
                    <a:gd name="connsiteX1" fmla="*/ 1080874 w 1347219"/>
                    <a:gd name="connsiteY1" fmla="*/ 0 h 1040380"/>
                    <a:gd name="connsiteX2" fmla="*/ 1242799 w 1347219"/>
                    <a:gd name="connsiteY2" fmla="*/ 301346 h 1040380"/>
                    <a:gd name="connsiteX3" fmla="*/ 1252324 w 1347219"/>
                    <a:gd name="connsiteY3" fmla="*/ 1039533 h 1040380"/>
                    <a:gd name="connsiteX4" fmla="*/ 976099 w 1347219"/>
                    <a:gd name="connsiteY4" fmla="*/ 296583 h 1040380"/>
                    <a:gd name="connsiteX5" fmla="*/ 761787 w 1347219"/>
                    <a:gd name="connsiteY5" fmla="*/ 387070 h 1040380"/>
                    <a:gd name="connsiteX6" fmla="*/ 523662 w 1347219"/>
                    <a:gd name="connsiteY6" fmla="*/ 268009 h 1040380"/>
                    <a:gd name="connsiteX7" fmla="*/ 180975 w 1347219"/>
                    <a:gd name="connsiteY7" fmla="*/ 144184 h 1040380"/>
                    <a:gd name="connsiteX8" fmla="*/ 0 w 1347219"/>
                    <a:gd name="connsiteY8" fmla="*/ 114300 h 1040380"/>
                    <a:gd name="connsiteX0" fmla="*/ 0 w 1547608"/>
                    <a:gd name="connsiteY0" fmla="*/ 114300 h 1059479"/>
                    <a:gd name="connsiteX1" fmla="*/ 1080874 w 1547608"/>
                    <a:gd name="connsiteY1" fmla="*/ 0 h 1059479"/>
                    <a:gd name="connsiteX2" fmla="*/ 1242799 w 1547608"/>
                    <a:gd name="connsiteY2" fmla="*/ 301346 h 1059479"/>
                    <a:gd name="connsiteX3" fmla="*/ 1547600 w 1547608"/>
                    <a:gd name="connsiteY3" fmla="*/ 853794 h 1059479"/>
                    <a:gd name="connsiteX4" fmla="*/ 1252324 w 1547608"/>
                    <a:gd name="connsiteY4" fmla="*/ 1039533 h 1059479"/>
                    <a:gd name="connsiteX5" fmla="*/ 976099 w 1547608"/>
                    <a:gd name="connsiteY5" fmla="*/ 296583 h 1059479"/>
                    <a:gd name="connsiteX6" fmla="*/ 761787 w 1547608"/>
                    <a:gd name="connsiteY6" fmla="*/ 387070 h 1059479"/>
                    <a:gd name="connsiteX7" fmla="*/ 523662 w 1547608"/>
                    <a:gd name="connsiteY7" fmla="*/ 268009 h 1059479"/>
                    <a:gd name="connsiteX8" fmla="*/ 180975 w 1547608"/>
                    <a:gd name="connsiteY8" fmla="*/ 144184 h 1059479"/>
                    <a:gd name="connsiteX9" fmla="*/ 0 w 1547608"/>
                    <a:gd name="connsiteY9" fmla="*/ 114300 h 1059479"/>
                    <a:gd name="connsiteX0" fmla="*/ 0 w 1550968"/>
                    <a:gd name="connsiteY0" fmla="*/ 114300 h 1062622"/>
                    <a:gd name="connsiteX1" fmla="*/ 1080874 w 1550968"/>
                    <a:gd name="connsiteY1" fmla="*/ 0 h 1062622"/>
                    <a:gd name="connsiteX2" fmla="*/ 1242799 w 1550968"/>
                    <a:gd name="connsiteY2" fmla="*/ 301346 h 1062622"/>
                    <a:gd name="connsiteX3" fmla="*/ 1547600 w 1550968"/>
                    <a:gd name="connsiteY3" fmla="*/ 853794 h 1062622"/>
                    <a:gd name="connsiteX4" fmla="*/ 1347574 w 1550968"/>
                    <a:gd name="connsiteY4" fmla="*/ 749019 h 1062622"/>
                    <a:gd name="connsiteX5" fmla="*/ 1252324 w 1550968"/>
                    <a:gd name="connsiteY5" fmla="*/ 1039533 h 1062622"/>
                    <a:gd name="connsiteX6" fmla="*/ 976099 w 1550968"/>
                    <a:gd name="connsiteY6" fmla="*/ 296583 h 1062622"/>
                    <a:gd name="connsiteX7" fmla="*/ 761787 w 1550968"/>
                    <a:gd name="connsiteY7" fmla="*/ 387070 h 1062622"/>
                    <a:gd name="connsiteX8" fmla="*/ 523662 w 1550968"/>
                    <a:gd name="connsiteY8" fmla="*/ 268009 h 1062622"/>
                    <a:gd name="connsiteX9" fmla="*/ 180975 w 1550968"/>
                    <a:gd name="connsiteY9" fmla="*/ 144184 h 1062622"/>
                    <a:gd name="connsiteX10" fmla="*/ 0 w 1550968"/>
                    <a:gd name="connsiteY10" fmla="*/ 114300 h 1062622"/>
                    <a:gd name="connsiteX0" fmla="*/ 0 w 1550968"/>
                    <a:gd name="connsiteY0" fmla="*/ 114300 h 1040380"/>
                    <a:gd name="connsiteX1" fmla="*/ 1080874 w 1550968"/>
                    <a:gd name="connsiteY1" fmla="*/ 0 h 1040380"/>
                    <a:gd name="connsiteX2" fmla="*/ 1242799 w 1550968"/>
                    <a:gd name="connsiteY2" fmla="*/ 301346 h 1040380"/>
                    <a:gd name="connsiteX3" fmla="*/ 1547600 w 1550968"/>
                    <a:gd name="connsiteY3" fmla="*/ 853794 h 1040380"/>
                    <a:gd name="connsiteX4" fmla="*/ 1347574 w 1550968"/>
                    <a:gd name="connsiteY4" fmla="*/ 749019 h 1040380"/>
                    <a:gd name="connsiteX5" fmla="*/ 1252324 w 1550968"/>
                    <a:gd name="connsiteY5" fmla="*/ 1039533 h 1040380"/>
                    <a:gd name="connsiteX6" fmla="*/ 976099 w 1550968"/>
                    <a:gd name="connsiteY6" fmla="*/ 296583 h 1040380"/>
                    <a:gd name="connsiteX7" fmla="*/ 761787 w 1550968"/>
                    <a:gd name="connsiteY7" fmla="*/ 387070 h 1040380"/>
                    <a:gd name="connsiteX8" fmla="*/ 523662 w 1550968"/>
                    <a:gd name="connsiteY8" fmla="*/ 268009 h 1040380"/>
                    <a:gd name="connsiteX9" fmla="*/ 180975 w 1550968"/>
                    <a:gd name="connsiteY9" fmla="*/ 144184 h 1040380"/>
                    <a:gd name="connsiteX10" fmla="*/ 0 w 1550968"/>
                    <a:gd name="connsiteY10" fmla="*/ 114300 h 1040380"/>
                    <a:gd name="connsiteX0" fmla="*/ 0 w 1550968"/>
                    <a:gd name="connsiteY0" fmla="*/ 114300 h 1039533"/>
                    <a:gd name="connsiteX1" fmla="*/ 1080874 w 1550968"/>
                    <a:gd name="connsiteY1" fmla="*/ 0 h 1039533"/>
                    <a:gd name="connsiteX2" fmla="*/ 1242799 w 1550968"/>
                    <a:gd name="connsiteY2" fmla="*/ 301346 h 1039533"/>
                    <a:gd name="connsiteX3" fmla="*/ 1547600 w 1550968"/>
                    <a:gd name="connsiteY3" fmla="*/ 853794 h 1039533"/>
                    <a:gd name="connsiteX4" fmla="*/ 1347574 w 1550968"/>
                    <a:gd name="connsiteY4" fmla="*/ 749019 h 1039533"/>
                    <a:gd name="connsiteX5" fmla="*/ 1252324 w 1550968"/>
                    <a:gd name="connsiteY5" fmla="*/ 1039533 h 1039533"/>
                    <a:gd name="connsiteX6" fmla="*/ 976099 w 1550968"/>
                    <a:gd name="connsiteY6" fmla="*/ 296583 h 1039533"/>
                    <a:gd name="connsiteX7" fmla="*/ 761787 w 1550968"/>
                    <a:gd name="connsiteY7" fmla="*/ 387070 h 1039533"/>
                    <a:gd name="connsiteX8" fmla="*/ 523662 w 1550968"/>
                    <a:gd name="connsiteY8" fmla="*/ 268009 h 1039533"/>
                    <a:gd name="connsiteX9" fmla="*/ 180975 w 1550968"/>
                    <a:gd name="connsiteY9" fmla="*/ 144184 h 1039533"/>
                    <a:gd name="connsiteX10" fmla="*/ 0 w 1550968"/>
                    <a:gd name="connsiteY10" fmla="*/ 114300 h 1039533"/>
                    <a:gd name="connsiteX0" fmla="*/ 0 w 1550968"/>
                    <a:gd name="connsiteY0" fmla="*/ 114300 h 1039533"/>
                    <a:gd name="connsiteX1" fmla="*/ 1080874 w 1550968"/>
                    <a:gd name="connsiteY1" fmla="*/ 0 h 1039533"/>
                    <a:gd name="connsiteX2" fmla="*/ 1242799 w 1550968"/>
                    <a:gd name="connsiteY2" fmla="*/ 301346 h 1039533"/>
                    <a:gd name="connsiteX3" fmla="*/ 1547600 w 1550968"/>
                    <a:gd name="connsiteY3" fmla="*/ 891894 h 1039533"/>
                    <a:gd name="connsiteX4" fmla="*/ 1347574 w 1550968"/>
                    <a:gd name="connsiteY4" fmla="*/ 749019 h 1039533"/>
                    <a:gd name="connsiteX5" fmla="*/ 1252324 w 1550968"/>
                    <a:gd name="connsiteY5" fmla="*/ 1039533 h 1039533"/>
                    <a:gd name="connsiteX6" fmla="*/ 976099 w 1550968"/>
                    <a:gd name="connsiteY6" fmla="*/ 296583 h 1039533"/>
                    <a:gd name="connsiteX7" fmla="*/ 761787 w 1550968"/>
                    <a:gd name="connsiteY7" fmla="*/ 387070 h 1039533"/>
                    <a:gd name="connsiteX8" fmla="*/ 523662 w 1550968"/>
                    <a:gd name="connsiteY8" fmla="*/ 268009 h 1039533"/>
                    <a:gd name="connsiteX9" fmla="*/ 180975 w 1550968"/>
                    <a:gd name="connsiteY9" fmla="*/ 144184 h 1039533"/>
                    <a:gd name="connsiteX10" fmla="*/ 0 w 1550968"/>
                    <a:gd name="connsiteY10" fmla="*/ 114300 h 1039533"/>
                    <a:gd name="connsiteX0" fmla="*/ 0 w 1578258"/>
                    <a:gd name="connsiteY0" fmla="*/ 114300 h 1039533"/>
                    <a:gd name="connsiteX1" fmla="*/ 1080874 w 1578258"/>
                    <a:gd name="connsiteY1" fmla="*/ 0 h 1039533"/>
                    <a:gd name="connsiteX2" fmla="*/ 1561887 w 1578258"/>
                    <a:gd name="connsiteY2" fmla="*/ 434696 h 1039533"/>
                    <a:gd name="connsiteX3" fmla="*/ 1547600 w 1578258"/>
                    <a:gd name="connsiteY3" fmla="*/ 891894 h 1039533"/>
                    <a:gd name="connsiteX4" fmla="*/ 1347574 w 1578258"/>
                    <a:gd name="connsiteY4" fmla="*/ 749019 h 1039533"/>
                    <a:gd name="connsiteX5" fmla="*/ 1252324 w 1578258"/>
                    <a:gd name="connsiteY5" fmla="*/ 1039533 h 1039533"/>
                    <a:gd name="connsiteX6" fmla="*/ 976099 w 1578258"/>
                    <a:gd name="connsiteY6" fmla="*/ 296583 h 1039533"/>
                    <a:gd name="connsiteX7" fmla="*/ 761787 w 1578258"/>
                    <a:gd name="connsiteY7" fmla="*/ 387070 h 1039533"/>
                    <a:gd name="connsiteX8" fmla="*/ 523662 w 1578258"/>
                    <a:gd name="connsiteY8" fmla="*/ 268009 h 1039533"/>
                    <a:gd name="connsiteX9" fmla="*/ 180975 w 1578258"/>
                    <a:gd name="connsiteY9" fmla="*/ 144184 h 1039533"/>
                    <a:gd name="connsiteX10" fmla="*/ 0 w 1578258"/>
                    <a:gd name="connsiteY10" fmla="*/ 114300 h 1039533"/>
                    <a:gd name="connsiteX0" fmla="*/ 0 w 1578258"/>
                    <a:gd name="connsiteY0" fmla="*/ 104775 h 1030008"/>
                    <a:gd name="connsiteX1" fmla="*/ 995149 w 1578258"/>
                    <a:gd name="connsiteY1" fmla="*/ 0 h 1030008"/>
                    <a:gd name="connsiteX2" fmla="*/ 1561887 w 1578258"/>
                    <a:gd name="connsiteY2" fmla="*/ 425171 h 1030008"/>
                    <a:gd name="connsiteX3" fmla="*/ 1547600 w 1578258"/>
                    <a:gd name="connsiteY3" fmla="*/ 882369 h 1030008"/>
                    <a:gd name="connsiteX4" fmla="*/ 1347574 w 1578258"/>
                    <a:gd name="connsiteY4" fmla="*/ 739494 h 1030008"/>
                    <a:gd name="connsiteX5" fmla="*/ 1252324 w 1578258"/>
                    <a:gd name="connsiteY5" fmla="*/ 1030008 h 1030008"/>
                    <a:gd name="connsiteX6" fmla="*/ 976099 w 1578258"/>
                    <a:gd name="connsiteY6" fmla="*/ 287058 h 1030008"/>
                    <a:gd name="connsiteX7" fmla="*/ 761787 w 1578258"/>
                    <a:gd name="connsiteY7" fmla="*/ 377545 h 1030008"/>
                    <a:gd name="connsiteX8" fmla="*/ 523662 w 1578258"/>
                    <a:gd name="connsiteY8" fmla="*/ 258484 h 1030008"/>
                    <a:gd name="connsiteX9" fmla="*/ 180975 w 1578258"/>
                    <a:gd name="connsiteY9" fmla="*/ 134659 h 1030008"/>
                    <a:gd name="connsiteX10" fmla="*/ 0 w 1578258"/>
                    <a:gd name="connsiteY10" fmla="*/ 104775 h 1030008"/>
                    <a:gd name="connsiteX0" fmla="*/ 0 w 1578258"/>
                    <a:gd name="connsiteY0" fmla="*/ 158007 h 1083240"/>
                    <a:gd name="connsiteX1" fmla="*/ 995149 w 1578258"/>
                    <a:gd name="connsiteY1" fmla="*/ 53232 h 1083240"/>
                    <a:gd name="connsiteX2" fmla="*/ 1561887 w 1578258"/>
                    <a:gd name="connsiteY2" fmla="*/ 478403 h 1083240"/>
                    <a:gd name="connsiteX3" fmla="*/ 1547600 w 1578258"/>
                    <a:gd name="connsiteY3" fmla="*/ 935601 h 1083240"/>
                    <a:gd name="connsiteX4" fmla="*/ 1347574 w 1578258"/>
                    <a:gd name="connsiteY4" fmla="*/ 792726 h 1083240"/>
                    <a:gd name="connsiteX5" fmla="*/ 1252324 w 1578258"/>
                    <a:gd name="connsiteY5" fmla="*/ 1083240 h 1083240"/>
                    <a:gd name="connsiteX6" fmla="*/ 976099 w 1578258"/>
                    <a:gd name="connsiteY6" fmla="*/ 340290 h 1083240"/>
                    <a:gd name="connsiteX7" fmla="*/ 761787 w 1578258"/>
                    <a:gd name="connsiteY7" fmla="*/ 430777 h 1083240"/>
                    <a:gd name="connsiteX8" fmla="*/ 523662 w 1578258"/>
                    <a:gd name="connsiteY8" fmla="*/ 311716 h 1083240"/>
                    <a:gd name="connsiteX9" fmla="*/ 180975 w 1578258"/>
                    <a:gd name="connsiteY9" fmla="*/ 187891 h 1083240"/>
                    <a:gd name="connsiteX10" fmla="*/ 0 w 1578258"/>
                    <a:gd name="connsiteY10" fmla="*/ 158007 h 1083240"/>
                    <a:gd name="connsiteX0" fmla="*/ 0 w 1738619"/>
                    <a:gd name="connsiteY0" fmla="*/ 153127 h 1078360"/>
                    <a:gd name="connsiteX1" fmla="*/ 995149 w 1738619"/>
                    <a:gd name="connsiteY1" fmla="*/ 48352 h 1078360"/>
                    <a:gd name="connsiteX2" fmla="*/ 1561887 w 1738619"/>
                    <a:gd name="connsiteY2" fmla="*/ 473523 h 1078360"/>
                    <a:gd name="connsiteX3" fmla="*/ 1547600 w 1738619"/>
                    <a:gd name="connsiteY3" fmla="*/ 930721 h 1078360"/>
                    <a:gd name="connsiteX4" fmla="*/ 1347574 w 1738619"/>
                    <a:gd name="connsiteY4" fmla="*/ 787846 h 1078360"/>
                    <a:gd name="connsiteX5" fmla="*/ 1252324 w 1738619"/>
                    <a:gd name="connsiteY5" fmla="*/ 1078360 h 1078360"/>
                    <a:gd name="connsiteX6" fmla="*/ 976099 w 1738619"/>
                    <a:gd name="connsiteY6" fmla="*/ 335410 h 1078360"/>
                    <a:gd name="connsiteX7" fmla="*/ 761787 w 1738619"/>
                    <a:gd name="connsiteY7" fmla="*/ 425897 h 1078360"/>
                    <a:gd name="connsiteX8" fmla="*/ 523662 w 1738619"/>
                    <a:gd name="connsiteY8" fmla="*/ 306836 h 1078360"/>
                    <a:gd name="connsiteX9" fmla="*/ 180975 w 1738619"/>
                    <a:gd name="connsiteY9" fmla="*/ 183011 h 1078360"/>
                    <a:gd name="connsiteX10" fmla="*/ 0 w 1738619"/>
                    <a:gd name="connsiteY10" fmla="*/ 153127 h 1078360"/>
                    <a:gd name="connsiteX0" fmla="*/ 0 w 1764382"/>
                    <a:gd name="connsiteY0" fmla="*/ 104775 h 1030008"/>
                    <a:gd name="connsiteX1" fmla="*/ 995149 w 1764382"/>
                    <a:gd name="connsiteY1" fmla="*/ 0 h 1030008"/>
                    <a:gd name="connsiteX2" fmla="*/ 1742862 w 1764382"/>
                    <a:gd name="connsiteY2" fmla="*/ 325156 h 1030008"/>
                    <a:gd name="connsiteX3" fmla="*/ 1561887 w 1764382"/>
                    <a:gd name="connsiteY3" fmla="*/ 425171 h 1030008"/>
                    <a:gd name="connsiteX4" fmla="*/ 1547600 w 1764382"/>
                    <a:gd name="connsiteY4" fmla="*/ 882369 h 1030008"/>
                    <a:gd name="connsiteX5" fmla="*/ 1347574 w 1764382"/>
                    <a:gd name="connsiteY5" fmla="*/ 739494 h 1030008"/>
                    <a:gd name="connsiteX6" fmla="*/ 1252324 w 1764382"/>
                    <a:gd name="connsiteY6" fmla="*/ 1030008 h 1030008"/>
                    <a:gd name="connsiteX7" fmla="*/ 976099 w 1764382"/>
                    <a:gd name="connsiteY7" fmla="*/ 287058 h 1030008"/>
                    <a:gd name="connsiteX8" fmla="*/ 761787 w 1764382"/>
                    <a:gd name="connsiteY8" fmla="*/ 377545 h 1030008"/>
                    <a:gd name="connsiteX9" fmla="*/ 523662 w 1764382"/>
                    <a:gd name="connsiteY9" fmla="*/ 258484 h 1030008"/>
                    <a:gd name="connsiteX10" fmla="*/ 180975 w 1764382"/>
                    <a:gd name="connsiteY10" fmla="*/ 134659 h 1030008"/>
                    <a:gd name="connsiteX11" fmla="*/ 0 w 1764382"/>
                    <a:gd name="connsiteY11" fmla="*/ 104775 h 1030008"/>
                    <a:gd name="connsiteX0" fmla="*/ 0 w 1764382"/>
                    <a:gd name="connsiteY0" fmla="*/ 104775 h 1030008"/>
                    <a:gd name="connsiteX1" fmla="*/ 995149 w 1764382"/>
                    <a:gd name="connsiteY1" fmla="*/ 0 h 1030008"/>
                    <a:gd name="connsiteX2" fmla="*/ 1742862 w 1764382"/>
                    <a:gd name="connsiteY2" fmla="*/ 325156 h 1030008"/>
                    <a:gd name="connsiteX3" fmla="*/ 1561887 w 1764382"/>
                    <a:gd name="connsiteY3" fmla="*/ 425171 h 1030008"/>
                    <a:gd name="connsiteX4" fmla="*/ 1547600 w 1764382"/>
                    <a:gd name="connsiteY4" fmla="*/ 882369 h 1030008"/>
                    <a:gd name="connsiteX5" fmla="*/ 1347574 w 1764382"/>
                    <a:gd name="connsiteY5" fmla="*/ 739494 h 1030008"/>
                    <a:gd name="connsiteX6" fmla="*/ 1252324 w 1764382"/>
                    <a:gd name="connsiteY6" fmla="*/ 1030008 h 1030008"/>
                    <a:gd name="connsiteX7" fmla="*/ 976099 w 1764382"/>
                    <a:gd name="connsiteY7" fmla="*/ 287058 h 1030008"/>
                    <a:gd name="connsiteX8" fmla="*/ 761787 w 1764382"/>
                    <a:gd name="connsiteY8" fmla="*/ 377545 h 1030008"/>
                    <a:gd name="connsiteX9" fmla="*/ 523662 w 1764382"/>
                    <a:gd name="connsiteY9" fmla="*/ 258484 h 1030008"/>
                    <a:gd name="connsiteX10" fmla="*/ 180975 w 1764382"/>
                    <a:gd name="connsiteY10" fmla="*/ 134659 h 1030008"/>
                    <a:gd name="connsiteX11" fmla="*/ 0 w 1764382"/>
                    <a:gd name="connsiteY11" fmla="*/ 104775 h 1030008"/>
                    <a:gd name="connsiteX0" fmla="*/ 0 w 1764382"/>
                    <a:gd name="connsiteY0" fmla="*/ 153001 h 1078234"/>
                    <a:gd name="connsiteX1" fmla="*/ 995149 w 1764382"/>
                    <a:gd name="connsiteY1" fmla="*/ 48226 h 1078234"/>
                    <a:gd name="connsiteX2" fmla="*/ 1742862 w 1764382"/>
                    <a:gd name="connsiteY2" fmla="*/ 373382 h 1078234"/>
                    <a:gd name="connsiteX3" fmla="*/ 1561887 w 1764382"/>
                    <a:gd name="connsiteY3" fmla="*/ 473397 h 1078234"/>
                    <a:gd name="connsiteX4" fmla="*/ 1547600 w 1764382"/>
                    <a:gd name="connsiteY4" fmla="*/ 930595 h 1078234"/>
                    <a:gd name="connsiteX5" fmla="*/ 1347574 w 1764382"/>
                    <a:gd name="connsiteY5" fmla="*/ 787720 h 1078234"/>
                    <a:gd name="connsiteX6" fmla="*/ 1252324 w 1764382"/>
                    <a:gd name="connsiteY6" fmla="*/ 1078234 h 1078234"/>
                    <a:gd name="connsiteX7" fmla="*/ 976099 w 1764382"/>
                    <a:gd name="connsiteY7" fmla="*/ 335284 h 1078234"/>
                    <a:gd name="connsiteX8" fmla="*/ 761787 w 1764382"/>
                    <a:gd name="connsiteY8" fmla="*/ 425771 h 1078234"/>
                    <a:gd name="connsiteX9" fmla="*/ 523662 w 1764382"/>
                    <a:gd name="connsiteY9" fmla="*/ 306710 h 1078234"/>
                    <a:gd name="connsiteX10" fmla="*/ 180975 w 1764382"/>
                    <a:gd name="connsiteY10" fmla="*/ 182885 h 1078234"/>
                    <a:gd name="connsiteX11" fmla="*/ 0 w 1764382"/>
                    <a:gd name="connsiteY11" fmla="*/ 153001 h 1078234"/>
                    <a:gd name="connsiteX0" fmla="*/ 0 w 1742862"/>
                    <a:gd name="connsiteY0" fmla="*/ 153001 h 1078234"/>
                    <a:gd name="connsiteX1" fmla="*/ 995149 w 1742862"/>
                    <a:gd name="connsiteY1" fmla="*/ 48226 h 1078234"/>
                    <a:gd name="connsiteX2" fmla="*/ 1742862 w 1742862"/>
                    <a:gd name="connsiteY2" fmla="*/ 373382 h 1078234"/>
                    <a:gd name="connsiteX3" fmla="*/ 1561887 w 1742862"/>
                    <a:gd name="connsiteY3" fmla="*/ 473397 h 1078234"/>
                    <a:gd name="connsiteX4" fmla="*/ 1547600 w 1742862"/>
                    <a:gd name="connsiteY4" fmla="*/ 930595 h 1078234"/>
                    <a:gd name="connsiteX5" fmla="*/ 1347574 w 1742862"/>
                    <a:gd name="connsiteY5" fmla="*/ 787720 h 1078234"/>
                    <a:gd name="connsiteX6" fmla="*/ 1252324 w 1742862"/>
                    <a:gd name="connsiteY6" fmla="*/ 1078234 h 1078234"/>
                    <a:gd name="connsiteX7" fmla="*/ 976099 w 1742862"/>
                    <a:gd name="connsiteY7" fmla="*/ 335284 h 1078234"/>
                    <a:gd name="connsiteX8" fmla="*/ 761787 w 1742862"/>
                    <a:gd name="connsiteY8" fmla="*/ 425771 h 1078234"/>
                    <a:gd name="connsiteX9" fmla="*/ 523662 w 1742862"/>
                    <a:gd name="connsiteY9" fmla="*/ 306710 h 1078234"/>
                    <a:gd name="connsiteX10" fmla="*/ 180975 w 1742862"/>
                    <a:gd name="connsiteY10" fmla="*/ 182885 h 1078234"/>
                    <a:gd name="connsiteX11" fmla="*/ 0 w 1742862"/>
                    <a:gd name="connsiteY11" fmla="*/ 153001 h 1078234"/>
                    <a:gd name="connsiteX0" fmla="*/ 0 w 1742862"/>
                    <a:gd name="connsiteY0" fmla="*/ 153001 h 1078234"/>
                    <a:gd name="connsiteX1" fmla="*/ 995149 w 1742862"/>
                    <a:gd name="connsiteY1" fmla="*/ 48226 h 1078234"/>
                    <a:gd name="connsiteX2" fmla="*/ 1742862 w 1742862"/>
                    <a:gd name="connsiteY2" fmla="*/ 373382 h 1078234"/>
                    <a:gd name="connsiteX3" fmla="*/ 1561887 w 1742862"/>
                    <a:gd name="connsiteY3" fmla="*/ 473397 h 1078234"/>
                    <a:gd name="connsiteX4" fmla="*/ 1547600 w 1742862"/>
                    <a:gd name="connsiteY4" fmla="*/ 930595 h 1078234"/>
                    <a:gd name="connsiteX5" fmla="*/ 1347574 w 1742862"/>
                    <a:gd name="connsiteY5" fmla="*/ 787720 h 1078234"/>
                    <a:gd name="connsiteX6" fmla="*/ 1252324 w 1742862"/>
                    <a:gd name="connsiteY6" fmla="*/ 1078234 h 1078234"/>
                    <a:gd name="connsiteX7" fmla="*/ 976099 w 1742862"/>
                    <a:gd name="connsiteY7" fmla="*/ 335284 h 1078234"/>
                    <a:gd name="connsiteX8" fmla="*/ 761787 w 1742862"/>
                    <a:gd name="connsiteY8" fmla="*/ 425771 h 1078234"/>
                    <a:gd name="connsiteX9" fmla="*/ 523662 w 1742862"/>
                    <a:gd name="connsiteY9" fmla="*/ 306710 h 1078234"/>
                    <a:gd name="connsiteX10" fmla="*/ 180975 w 1742862"/>
                    <a:gd name="connsiteY10" fmla="*/ 182885 h 1078234"/>
                    <a:gd name="connsiteX11" fmla="*/ 0 w 1742862"/>
                    <a:gd name="connsiteY11" fmla="*/ 153001 h 1078234"/>
                    <a:gd name="connsiteX0" fmla="*/ 0 w 1742862"/>
                    <a:gd name="connsiteY0" fmla="*/ 153001 h 1078234"/>
                    <a:gd name="connsiteX1" fmla="*/ 995149 w 1742862"/>
                    <a:gd name="connsiteY1" fmla="*/ 48226 h 1078234"/>
                    <a:gd name="connsiteX2" fmla="*/ 1742862 w 1742862"/>
                    <a:gd name="connsiteY2" fmla="*/ 373382 h 1078234"/>
                    <a:gd name="connsiteX3" fmla="*/ 1561887 w 1742862"/>
                    <a:gd name="connsiteY3" fmla="*/ 473397 h 1078234"/>
                    <a:gd name="connsiteX4" fmla="*/ 1547600 w 1742862"/>
                    <a:gd name="connsiteY4" fmla="*/ 930595 h 1078234"/>
                    <a:gd name="connsiteX5" fmla="*/ 1347574 w 1742862"/>
                    <a:gd name="connsiteY5" fmla="*/ 787720 h 1078234"/>
                    <a:gd name="connsiteX6" fmla="*/ 1252324 w 1742862"/>
                    <a:gd name="connsiteY6" fmla="*/ 1078234 h 1078234"/>
                    <a:gd name="connsiteX7" fmla="*/ 976099 w 1742862"/>
                    <a:gd name="connsiteY7" fmla="*/ 335284 h 1078234"/>
                    <a:gd name="connsiteX8" fmla="*/ 761787 w 1742862"/>
                    <a:gd name="connsiteY8" fmla="*/ 425771 h 1078234"/>
                    <a:gd name="connsiteX9" fmla="*/ 523662 w 1742862"/>
                    <a:gd name="connsiteY9" fmla="*/ 306710 h 1078234"/>
                    <a:gd name="connsiteX10" fmla="*/ 180975 w 1742862"/>
                    <a:gd name="connsiteY10" fmla="*/ 182885 h 1078234"/>
                    <a:gd name="connsiteX11" fmla="*/ 0 w 1742862"/>
                    <a:gd name="connsiteY11" fmla="*/ 153001 h 1078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742862" h="1078234">
                      <a:moveTo>
                        <a:pt x="0" y="153001"/>
                      </a:moveTo>
                      <a:lnTo>
                        <a:pt x="995149" y="48226"/>
                      </a:lnTo>
                      <a:cubicBezTo>
                        <a:pt x="1192757" y="-66650"/>
                        <a:pt x="1548394" y="16770"/>
                        <a:pt x="1742862" y="373382"/>
                      </a:cubicBezTo>
                      <a:cubicBezTo>
                        <a:pt x="1680155" y="463294"/>
                        <a:pt x="1577762" y="428946"/>
                        <a:pt x="1561887" y="473397"/>
                      </a:cubicBezTo>
                      <a:cubicBezTo>
                        <a:pt x="1606337" y="594265"/>
                        <a:pt x="1546013" y="807564"/>
                        <a:pt x="1547600" y="930595"/>
                      </a:cubicBezTo>
                      <a:cubicBezTo>
                        <a:pt x="1577762" y="1048863"/>
                        <a:pt x="1396787" y="756764"/>
                        <a:pt x="1347574" y="787720"/>
                      </a:cubicBezTo>
                      <a:cubicBezTo>
                        <a:pt x="1298361" y="818676"/>
                        <a:pt x="1284074" y="1044896"/>
                        <a:pt x="1252324" y="1078234"/>
                      </a:cubicBezTo>
                      <a:cubicBezTo>
                        <a:pt x="1188824" y="1058390"/>
                        <a:pt x="1066586" y="442440"/>
                        <a:pt x="976099" y="335284"/>
                      </a:cubicBezTo>
                      <a:cubicBezTo>
                        <a:pt x="1255499" y="1466376"/>
                        <a:pt x="834018" y="560708"/>
                        <a:pt x="761787" y="425771"/>
                      </a:cubicBezTo>
                      <a:cubicBezTo>
                        <a:pt x="877676" y="889321"/>
                        <a:pt x="603001" y="392434"/>
                        <a:pt x="523662" y="306710"/>
                      </a:cubicBezTo>
                      <a:cubicBezTo>
                        <a:pt x="533258" y="479748"/>
                        <a:pt x="723829" y="914723"/>
                        <a:pt x="180975" y="182885"/>
                      </a:cubicBezTo>
                      <a:cubicBezTo>
                        <a:pt x="349250" y="558686"/>
                        <a:pt x="193675" y="663024"/>
                        <a:pt x="0" y="153001"/>
                      </a:cubicBezTo>
                      <a:close/>
                    </a:path>
                  </a:pathLst>
                </a:custGeom>
                <a:solidFill>
                  <a:srgbClr val="58382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49">
                <a:extLst>
                  <a:ext uri="{FF2B5EF4-FFF2-40B4-BE49-F238E27FC236}">
                    <a16:creationId xmlns:a16="http://schemas.microsoft.com/office/drawing/2014/main" id="{DD90CEC1-8294-AAAC-4E25-20230BA1FA53}"/>
                  </a:ext>
                </a:extLst>
              </p:cNvPr>
              <p:cNvSpPr/>
              <p:nvPr/>
            </p:nvSpPr>
            <p:spPr>
              <a:xfrm>
                <a:off x="8135916" y="2944620"/>
                <a:ext cx="1211284" cy="390446"/>
              </a:xfrm>
              <a:custGeom>
                <a:avLst/>
                <a:gdLst>
                  <a:gd name="connsiteX0" fmla="*/ 0 w 925534"/>
                  <a:gd name="connsiteY0" fmla="*/ 0 h 72946"/>
                  <a:gd name="connsiteX1" fmla="*/ 925534 w 925534"/>
                  <a:gd name="connsiteY1" fmla="*/ 0 h 72946"/>
                  <a:gd name="connsiteX2" fmla="*/ 925534 w 925534"/>
                  <a:gd name="connsiteY2" fmla="*/ 72946 h 72946"/>
                  <a:gd name="connsiteX3" fmla="*/ 0 w 925534"/>
                  <a:gd name="connsiteY3" fmla="*/ 72946 h 72946"/>
                  <a:gd name="connsiteX4" fmla="*/ 0 w 925534"/>
                  <a:gd name="connsiteY4" fmla="*/ 0 h 72946"/>
                  <a:gd name="connsiteX0" fmla="*/ 0 w 1122384"/>
                  <a:gd name="connsiteY0" fmla="*/ 88900 h 161846"/>
                  <a:gd name="connsiteX1" fmla="*/ 1122384 w 1122384"/>
                  <a:gd name="connsiteY1" fmla="*/ 0 h 161846"/>
                  <a:gd name="connsiteX2" fmla="*/ 925534 w 1122384"/>
                  <a:gd name="connsiteY2" fmla="*/ 161846 h 161846"/>
                  <a:gd name="connsiteX3" fmla="*/ 0 w 1122384"/>
                  <a:gd name="connsiteY3" fmla="*/ 161846 h 161846"/>
                  <a:gd name="connsiteX4" fmla="*/ 0 w 1122384"/>
                  <a:gd name="connsiteY4" fmla="*/ 88900 h 161846"/>
                  <a:gd name="connsiteX0" fmla="*/ 44450 w 1166834"/>
                  <a:gd name="connsiteY0" fmla="*/ 88900 h 365046"/>
                  <a:gd name="connsiteX1" fmla="*/ 1166834 w 1166834"/>
                  <a:gd name="connsiteY1" fmla="*/ 0 h 365046"/>
                  <a:gd name="connsiteX2" fmla="*/ 969984 w 1166834"/>
                  <a:gd name="connsiteY2" fmla="*/ 161846 h 365046"/>
                  <a:gd name="connsiteX3" fmla="*/ 0 w 1166834"/>
                  <a:gd name="connsiteY3" fmla="*/ 365046 h 365046"/>
                  <a:gd name="connsiteX4" fmla="*/ 44450 w 1166834"/>
                  <a:gd name="connsiteY4" fmla="*/ 88900 h 365046"/>
                  <a:gd name="connsiteX0" fmla="*/ 44450 w 1166834"/>
                  <a:gd name="connsiteY0" fmla="*/ 88900 h 365046"/>
                  <a:gd name="connsiteX1" fmla="*/ 1166834 w 1166834"/>
                  <a:gd name="connsiteY1" fmla="*/ 0 h 365046"/>
                  <a:gd name="connsiteX2" fmla="*/ 969984 w 1166834"/>
                  <a:gd name="connsiteY2" fmla="*/ 161846 h 365046"/>
                  <a:gd name="connsiteX3" fmla="*/ 0 w 1166834"/>
                  <a:gd name="connsiteY3" fmla="*/ 365046 h 365046"/>
                  <a:gd name="connsiteX4" fmla="*/ 44450 w 1166834"/>
                  <a:gd name="connsiteY4" fmla="*/ 88900 h 365046"/>
                  <a:gd name="connsiteX0" fmla="*/ 25400 w 1147784"/>
                  <a:gd name="connsiteY0" fmla="*/ 88900 h 390446"/>
                  <a:gd name="connsiteX1" fmla="*/ 1147784 w 1147784"/>
                  <a:gd name="connsiteY1" fmla="*/ 0 h 390446"/>
                  <a:gd name="connsiteX2" fmla="*/ 950934 w 1147784"/>
                  <a:gd name="connsiteY2" fmla="*/ 161846 h 390446"/>
                  <a:gd name="connsiteX3" fmla="*/ 0 w 1147784"/>
                  <a:gd name="connsiteY3" fmla="*/ 390446 h 390446"/>
                  <a:gd name="connsiteX4" fmla="*/ 25400 w 1147784"/>
                  <a:gd name="connsiteY4" fmla="*/ 88900 h 390446"/>
                  <a:gd name="connsiteX0" fmla="*/ 25400 w 1147784"/>
                  <a:gd name="connsiteY0" fmla="*/ 88900 h 390446"/>
                  <a:gd name="connsiteX1" fmla="*/ 1147784 w 1147784"/>
                  <a:gd name="connsiteY1" fmla="*/ 0 h 390446"/>
                  <a:gd name="connsiteX2" fmla="*/ 950934 w 1147784"/>
                  <a:gd name="connsiteY2" fmla="*/ 161846 h 390446"/>
                  <a:gd name="connsiteX3" fmla="*/ 0 w 1147784"/>
                  <a:gd name="connsiteY3" fmla="*/ 390446 h 390446"/>
                  <a:gd name="connsiteX4" fmla="*/ 25400 w 1147784"/>
                  <a:gd name="connsiteY4" fmla="*/ 88900 h 390446"/>
                  <a:gd name="connsiteX0" fmla="*/ 0 w 1211284"/>
                  <a:gd name="connsiteY0" fmla="*/ 139700 h 390446"/>
                  <a:gd name="connsiteX1" fmla="*/ 1211284 w 1211284"/>
                  <a:gd name="connsiteY1" fmla="*/ 0 h 390446"/>
                  <a:gd name="connsiteX2" fmla="*/ 1014434 w 1211284"/>
                  <a:gd name="connsiteY2" fmla="*/ 161846 h 390446"/>
                  <a:gd name="connsiteX3" fmla="*/ 63500 w 1211284"/>
                  <a:gd name="connsiteY3" fmla="*/ 390446 h 390446"/>
                  <a:gd name="connsiteX4" fmla="*/ 0 w 1211284"/>
                  <a:gd name="connsiteY4" fmla="*/ 139700 h 390446"/>
                  <a:gd name="connsiteX0" fmla="*/ 0 w 1211284"/>
                  <a:gd name="connsiteY0" fmla="*/ 139700 h 390446"/>
                  <a:gd name="connsiteX1" fmla="*/ 1211284 w 1211284"/>
                  <a:gd name="connsiteY1" fmla="*/ 0 h 390446"/>
                  <a:gd name="connsiteX2" fmla="*/ 1014434 w 1211284"/>
                  <a:gd name="connsiteY2" fmla="*/ 161846 h 390446"/>
                  <a:gd name="connsiteX3" fmla="*/ 63500 w 1211284"/>
                  <a:gd name="connsiteY3" fmla="*/ 390446 h 390446"/>
                  <a:gd name="connsiteX4" fmla="*/ 0 w 1211284"/>
                  <a:gd name="connsiteY4" fmla="*/ 139700 h 390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284" h="390446">
                    <a:moveTo>
                      <a:pt x="0" y="139700"/>
                    </a:moveTo>
                    <a:cubicBezTo>
                      <a:pt x="391061" y="-8467"/>
                      <a:pt x="807523" y="46567"/>
                      <a:pt x="1211284" y="0"/>
                    </a:cubicBezTo>
                    <a:lnTo>
                      <a:pt x="1014434" y="161846"/>
                    </a:lnTo>
                    <a:cubicBezTo>
                      <a:pt x="691106" y="229579"/>
                      <a:pt x="526528" y="-64637"/>
                      <a:pt x="63500" y="390446"/>
                    </a:cubicBezTo>
                    <a:lnTo>
                      <a:pt x="0" y="139700"/>
                    </a:lnTo>
                    <a:close/>
                  </a:path>
                </a:pathLst>
              </a:custGeom>
              <a:solidFill>
                <a:srgbClr val="57372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34">
              <a:extLst>
                <a:ext uri="{FF2B5EF4-FFF2-40B4-BE49-F238E27FC236}">
                  <a16:creationId xmlns:a16="http://schemas.microsoft.com/office/drawing/2014/main" id="{3ECE9BFC-8AED-327D-85F2-C930E59E5165}"/>
                </a:ext>
              </a:extLst>
            </p:cNvPr>
            <p:cNvSpPr/>
            <p:nvPr/>
          </p:nvSpPr>
          <p:spPr>
            <a:xfrm rot="12746834">
              <a:off x="6886505" y="2636084"/>
              <a:ext cx="1004595" cy="3693128"/>
            </a:xfrm>
            <a:custGeom>
              <a:avLst/>
              <a:gdLst>
                <a:gd name="connsiteX0" fmla="*/ 0 w 368490"/>
                <a:gd name="connsiteY0" fmla="*/ 0 h 87277"/>
                <a:gd name="connsiteX1" fmla="*/ 368490 w 368490"/>
                <a:gd name="connsiteY1" fmla="*/ 0 h 87277"/>
                <a:gd name="connsiteX2" fmla="*/ 368490 w 368490"/>
                <a:gd name="connsiteY2" fmla="*/ 87277 h 87277"/>
                <a:gd name="connsiteX3" fmla="*/ 0 w 368490"/>
                <a:gd name="connsiteY3" fmla="*/ 87277 h 87277"/>
                <a:gd name="connsiteX4" fmla="*/ 0 w 368490"/>
                <a:gd name="connsiteY4" fmla="*/ 0 h 87277"/>
                <a:gd name="connsiteX0" fmla="*/ 0 w 368490"/>
                <a:gd name="connsiteY0" fmla="*/ 467056 h 554333"/>
                <a:gd name="connsiteX1" fmla="*/ 368490 w 368490"/>
                <a:gd name="connsiteY1" fmla="*/ 467056 h 554333"/>
                <a:gd name="connsiteX2" fmla="*/ 368490 w 368490"/>
                <a:gd name="connsiteY2" fmla="*/ 554333 h 554333"/>
                <a:gd name="connsiteX3" fmla="*/ 0 w 368490"/>
                <a:gd name="connsiteY3" fmla="*/ 554333 h 554333"/>
                <a:gd name="connsiteX4" fmla="*/ 0 w 368490"/>
                <a:gd name="connsiteY4" fmla="*/ 467056 h 554333"/>
                <a:gd name="connsiteX0" fmla="*/ 265308 w 633798"/>
                <a:gd name="connsiteY0" fmla="*/ 502243 h 589520"/>
                <a:gd name="connsiteX1" fmla="*/ 633798 w 633798"/>
                <a:gd name="connsiteY1" fmla="*/ 502243 h 589520"/>
                <a:gd name="connsiteX2" fmla="*/ 633798 w 633798"/>
                <a:gd name="connsiteY2" fmla="*/ 589520 h 589520"/>
                <a:gd name="connsiteX3" fmla="*/ 265308 w 633798"/>
                <a:gd name="connsiteY3" fmla="*/ 589520 h 589520"/>
                <a:gd name="connsiteX4" fmla="*/ 265308 w 633798"/>
                <a:gd name="connsiteY4" fmla="*/ 502243 h 589520"/>
                <a:gd name="connsiteX0" fmla="*/ 256856 w 625346"/>
                <a:gd name="connsiteY0" fmla="*/ 704882 h 792159"/>
                <a:gd name="connsiteX1" fmla="*/ 625346 w 625346"/>
                <a:gd name="connsiteY1" fmla="*/ 704882 h 792159"/>
                <a:gd name="connsiteX2" fmla="*/ 625346 w 625346"/>
                <a:gd name="connsiteY2" fmla="*/ 792159 h 792159"/>
                <a:gd name="connsiteX3" fmla="*/ 256856 w 625346"/>
                <a:gd name="connsiteY3" fmla="*/ 792159 h 792159"/>
                <a:gd name="connsiteX4" fmla="*/ 256856 w 625346"/>
                <a:gd name="connsiteY4" fmla="*/ 704882 h 792159"/>
                <a:gd name="connsiteX0" fmla="*/ 262440 w 630930"/>
                <a:gd name="connsiteY0" fmla="*/ 747140 h 834417"/>
                <a:gd name="connsiteX1" fmla="*/ 630930 w 630930"/>
                <a:gd name="connsiteY1" fmla="*/ 747140 h 834417"/>
                <a:gd name="connsiteX2" fmla="*/ 630930 w 630930"/>
                <a:gd name="connsiteY2" fmla="*/ 834417 h 834417"/>
                <a:gd name="connsiteX3" fmla="*/ 262440 w 630930"/>
                <a:gd name="connsiteY3" fmla="*/ 834417 h 834417"/>
                <a:gd name="connsiteX4" fmla="*/ 262440 w 630930"/>
                <a:gd name="connsiteY4" fmla="*/ 747140 h 834417"/>
                <a:gd name="connsiteX0" fmla="*/ 311434 w 679924"/>
                <a:gd name="connsiteY0" fmla="*/ 765603 h 852880"/>
                <a:gd name="connsiteX1" fmla="*/ 679924 w 679924"/>
                <a:gd name="connsiteY1" fmla="*/ 765603 h 852880"/>
                <a:gd name="connsiteX2" fmla="*/ 679924 w 679924"/>
                <a:gd name="connsiteY2" fmla="*/ 852880 h 852880"/>
                <a:gd name="connsiteX3" fmla="*/ 311434 w 679924"/>
                <a:gd name="connsiteY3" fmla="*/ 852880 h 852880"/>
                <a:gd name="connsiteX4" fmla="*/ 311434 w 679924"/>
                <a:gd name="connsiteY4" fmla="*/ 765603 h 852880"/>
                <a:gd name="connsiteX0" fmla="*/ 286375 w 661232"/>
                <a:gd name="connsiteY0" fmla="*/ 782472 h 869749"/>
                <a:gd name="connsiteX1" fmla="*/ 654865 w 661232"/>
                <a:gd name="connsiteY1" fmla="*/ 782472 h 869749"/>
                <a:gd name="connsiteX2" fmla="*/ 654865 w 661232"/>
                <a:gd name="connsiteY2" fmla="*/ 869749 h 869749"/>
                <a:gd name="connsiteX3" fmla="*/ 286375 w 661232"/>
                <a:gd name="connsiteY3" fmla="*/ 869749 h 869749"/>
                <a:gd name="connsiteX4" fmla="*/ 286375 w 661232"/>
                <a:gd name="connsiteY4" fmla="*/ 782472 h 869749"/>
                <a:gd name="connsiteX0" fmla="*/ 299857 w 668454"/>
                <a:gd name="connsiteY0" fmla="*/ 740307 h 827584"/>
                <a:gd name="connsiteX1" fmla="*/ 668347 w 668454"/>
                <a:gd name="connsiteY1" fmla="*/ 740307 h 827584"/>
                <a:gd name="connsiteX2" fmla="*/ 668347 w 668454"/>
                <a:gd name="connsiteY2" fmla="*/ 827584 h 827584"/>
                <a:gd name="connsiteX3" fmla="*/ 299857 w 668454"/>
                <a:gd name="connsiteY3" fmla="*/ 827584 h 827584"/>
                <a:gd name="connsiteX4" fmla="*/ 299857 w 668454"/>
                <a:gd name="connsiteY4" fmla="*/ 740307 h 827584"/>
                <a:gd name="connsiteX0" fmla="*/ 299857 w 1230322"/>
                <a:gd name="connsiteY0" fmla="*/ 740307 h 2675434"/>
                <a:gd name="connsiteX1" fmla="*/ 668347 w 1230322"/>
                <a:gd name="connsiteY1" fmla="*/ 740307 h 2675434"/>
                <a:gd name="connsiteX2" fmla="*/ 1230322 w 1230322"/>
                <a:gd name="connsiteY2" fmla="*/ 2675434 h 2675434"/>
                <a:gd name="connsiteX3" fmla="*/ 299857 w 1230322"/>
                <a:gd name="connsiteY3" fmla="*/ 827584 h 2675434"/>
                <a:gd name="connsiteX4" fmla="*/ 299857 w 1230322"/>
                <a:gd name="connsiteY4" fmla="*/ 740307 h 2675434"/>
                <a:gd name="connsiteX0" fmla="*/ 299857 w 1230322"/>
                <a:gd name="connsiteY0" fmla="*/ 740307 h 3180259"/>
                <a:gd name="connsiteX1" fmla="*/ 668347 w 1230322"/>
                <a:gd name="connsiteY1" fmla="*/ 740307 h 3180259"/>
                <a:gd name="connsiteX2" fmla="*/ 1230322 w 1230322"/>
                <a:gd name="connsiteY2" fmla="*/ 2675434 h 3180259"/>
                <a:gd name="connsiteX3" fmla="*/ 766582 w 1230322"/>
                <a:gd name="connsiteY3" fmla="*/ 3180259 h 3180259"/>
                <a:gd name="connsiteX4" fmla="*/ 299857 w 1230322"/>
                <a:gd name="connsiteY4" fmla="*/ 740307 h 3180259"/>
                <a:gd name="connsiteX0" fmla="*/ 299857 w 1230322"/>
                <a:gd name="connsiteY0" fmla="*/ 740307 h 3180259"/>
                <a:gd name="connsiteX1" fmla="*/ 668347 w 1230322"/>
                <a:gd name="connsiteY1" fmla="*/ 740307 h 3180259"/>
                <a:gd name="connsiteX2" fmla="*/ 1230322 w 1230322"/>
                <a:gd name="connsiteY2" fmla="*/ 2675434 h 3180259"/>
                <a:gd name="connsiteX3" fmla="*/ 766582 w 1230322"/>
                <a:gd name="connsiteY3" fmla="*/ 3180259 h 3180259"/>
                <a:gd name="connsiteX4" fmla="*/ 299857 w 1230322"/>
                <a:gd name="connsiteY4" fmla="*/ 740307 h 3180259"/>
                <a:gd name="connsiteX0" fmla="*/ 298301 w 1238291"/>
                <a:gd name="connsiteY0" fmla="*/ 767382 h 3169234"/>
                <a:gd name="connsiteX1" fmla="*/ 676316 w 1238291"/>
                <a:gd name="connsiteY1" fmla="*/ 729282 h 3169234"/>
                <a:gd name="connsiteX2" fmla="*/ 1238291 w 1238291"/>
                <a:gd name="connsiteY2" fmla="*/ 2664409 h 3169234"/>
                <a:gd name="connsiteX3" fmla="*/ 774551 w 1238291"/>
                <a:gd name="connsiteY3" fmla="*/ 3169234 h 3169234"/>
                <a:gd name="connsiteX4" fmla="*/ 298301 w 1238291"/>
                <a:gd name="connsiteY4" fmla="*/ 767382 h 3169234"/>
                <a:gd name="connsiteX0" fmla="*/ 298301 w 1238291"/>
                <a:gd name="connsiteY0" fmla="*/ 767382 h 3169234"/>
                <a:gd name="connsiteX1" fmla="*/ 676316 w 1238291"/>
                <a:gd name="connsiteY1" fmla="*/ 729282 h 3169234"/>
                <a:gd name="connsiteX2" fmla="*/ 1238291 w 1238291"/>
                <a:gd name="connsiteY2" fmla="*/ 2664409 h 3169234"/>
                <a:gd name="connsiteX3" fmla="*/ 774551 w 1238291"/>
                <a:gd name="connsiteY3" fmla="*/ 3169234 h 3169234"/>
                <a:gd name="connsiteX4" fmla="*/ 298301 w 1238291"/>
                <a:gd name="connsiteY4" fmla="*/ 767382 h 3169234"/>
                <a:gd name="connsiteX0" fmla="*/ 289295 w 1229285"/>
                <a:gd name="connsiteY0" fmla="*/ 781035 h 3182887"/>
                <a:gd name="connsiteX1" fmla="*/ 724460 w 1229285"/>
                <a:gd name="connsiteY1" fmla="*/ 723885 h 3182887"/>
                <a:gd name="connsiteX2" fmla="*/ 1229285 w 1229285"/>
                <a:gd name="connsiteY2" fmla="*/ 2678062 h 3182887"/>
                <a:gd name="connsiteX3" fmla="*/ 765545 w 1229285"/>
                <a:gd name="connsiteY3" fmla="*/ 3182887 h 3182887"/>
                <a:gd name="connsiteX4" fmla="*/ 289295 w 1229285"/>
                <a:gd name="connsiteY4" fmla="*/ 781035 h 3182887"/>
                <a:gd name="connsiteX0" fmla="*/ 289295 w 1229285"/>
                <a:gd name="connsiteY0" fmla="*/ 781035 h 3182887"/>
                <a:gd name="connsiteX1" fmla="*/ 724460 w 1229285"/>
                <a:gd name="connsiteY1" fmla="*/ 723885 h 3182887"/>
                <a:gd name="connsiteX2" fmla="*/ 1229285 w 1229285"/>
                <a:gd name="connsiteY2" fmla="*/ 2678062 h 3182887"/>
                <a:gd name="connsiteX3" fmla="*/ 765545 w 1229285"/>
                <a:gd name="connsiteY3" fmla="*/ 3182887 h 3182887"/>
                <a:gd name="connsiteX4" fmla="*/ 289295 w 1229285"/>
                <a:gd name="connsiteY4" fmla="*/ 781035 h 3182887"/>
                <a:gd name="connsiteX0" fmla="*/ 289295 w 1229285"/>
                <a:gd name="connsiteY0" fmla="*/ 781035 h 3182887"/>
                <a:gd name="connsiteX1" fmla="*/ 724460 w 1229285"/>
                <a:gd name="connsiteY1" fmla="*/ 723885 h 3182887"/>
                <a:gd name="connsiteX2" fmla="*/ 1229285 w 1229285"/>
                <a:gd name="connsiteY2" fmla="*/ 2678062 h 3182887"/>
                <a:gd name="connsiteX3" fmla="*/ 765545 w 1229285"/>
                <a:gd name="connsiteY3" fmla="*/ 3182887 h 3182887"/>
                <a:gd name="connsiteX4" fmla="*/ 289295 w 1229285"/>
                <a:gd name="connsiteY4" fmla="*/ 781035 h 3182887"/>
                <a:gd name="connsiteX0" fmla="*/ 76344 w 1016334"/>
                <a:gd name="connsiteY0" fmla="*/ 851176 h 3253028"/>
                <a:gd name="connsiteX1" fmla="*/ 511509 w 1016334"/>
                <a:gd name="connsiteY1" fmla="*/ 794026 h 3253028"/>
                <a:gd name="connsiteX2" fmla="*/ 1016334 w 1016334"/>
                <a:gd name="connsiteY2" fmla="*/ 2748203 h 3253028"/>
                <a:gd name="connsiteX3" fmla="*/ 552594 w 1016334"/>
                <a:gd name="connsiteY3" fmla="*/ 3253028 h 3253028"/>
                <a:gd name="connsiteX4" fmla="*/ 76344 w 1016334"/>
                <a:gd name="connsiteY4" fmla="*/ 851176 h 3253028"/>
                <a:gd name="connsiteX0" fmla="*/ 22458 w 962448"/>
                <a:gd name="connsiteY0" fmla="*/ 867736 h 3269588"/>
                <a:gd name="connsiteX1" fmla="*/ 457623 w 962448"/>
                <a:gd name="connsiteY1" fmla="*/ 810586 h 3269588"/>
                <a:gd name="connsiteX2" fmla="*/ 962448 w 962448"/>
                <a:gd name="connsiteY2" fmla="*/ 2764763 h 3269588"/>
                <a:gd name="connsiteX3" fmla="*/ 498708 w 962448"/>
                <a:gd name="connsiteY3" fmla="*/ 3269588 h 3269588"/>
                <a:gd name="connsiteX4" fmla="*/ 22458 w 962448"/>
                <a:gd name="connsiteY4" fmla="*/ 867736 h 3269588"/>
                <a:gd name="connsiteX0" fmla="*/ 190567 w 1130557"/>
                <a:gd name="connsiteY0" fmla="*/ 867736 h 2894635"/>
                <a:gd name="connsiteX1" fmla="*/ 625732 w 1130557"/>
                <a:gd name="connsiteY1" fmla="*/ 810586 h 2894635"/>
                <a:gd name="connsiteX2" fmla="*/ 1130557 w 1130557"/>
                <a:gd name="connsiteY2" fmla="*/ 2764763 h 2894635"/>
                <a:gd name="connsiteX3" fmla="*/ 137326 w 1130557"/>
                <a:gd name="connsiteY3" fmla="*/ 2894635 h 2894635"/>
                <a:gd name="connsiteX4" fmla="*/ 190567 w 1130557"/>
                <a:gd name="connsiteY4" fmla="*/ 867736 h 2894635"/>
                <a:gd name="connsiteX0" fmla="*/ 190567 w 625955"/>
                <a:gd name="connsiteY0" fmla="*/ 867736 h 3072225"/>
                <a:gd name="connsiteX1" fmla="*/ 625732 w 625955"/>
                <a:gd name="connsiteY1" fmla="*/ 810586 h 3072225"/>
                <a:gd name="connsiteX2" fmla="*/ 468891 w 625955"/>
                <a:gd name="connsiteY2" fmla="*/ 3072225 h 3072225"/>
                <a:gd name="connsiteX3" fmla="*/ 137326 w 625955"/>
                <a:gd name="connsiteY3" fmla="*/ 2894635 h 3072225"/>
                <a:gd name="connsiteX4" fmla="*/ 190567 w 625955"/>
                <a:gd name="connsiteY4" fmla="*/ 867736 h 3072225"/>
                <a:gd name="connsiteX0" fmla="*/ 190567 w 625955"/>
                <a:gd name="connsiteY0" fmla="*/ 867736 h 3144937"/>
                <a:gd name="connsiteX1" fmla="*/ 625732 w 625955"/>
                <a:gd name="connsiteY1" fmla="*/ 810586 h 3144937"/>
                <a:gd name="connsiteX2" fmla="*/ 468891 w 625955"/>
                <a:gd name="connsiteY2" fmla="*/ 3072225 h 3144937"/>
                <a:gd name="connsiteX3" fmla="*/ 137326 w 625955"/>
                <a:gd name="connsiteY3" fmla="*/ 2894635 h 3144937"/>
                <a:gd name="connsiteX4" fmla="*/ 190567 w 625955"/>
                <a:gd name="connsiteY4" fmla="*/ 867736 h 3144937"/>
                <a:gd name="connsiteX0" fmla="*/ 190567 w 764005"/>
                <a:gd name="connsiteY0" fmla="*/ 867736 h 3144937"/>
                <a:gd name="connsiteX1" fmla="*/ 625732 w 764005"/>
                <a:gd name="connsiteY1" fmla="*/ 810586 h 3144937"/>
                <a:gd name="connsiteX2" fmla="*/ 468891 w 764005"/>
                <a:gd name="connsiteY2" fmla="*/ 3072225 h 3144937"/>
                <a:gd name="connsiteX3" fmla="*/ 137326 w 764005"/>
                <a:gd name="connsiteY3" fmla="*/ 2894635 h 3144937"/>
                <a:gd name="connsiteX4" fmla="*/ 190567 w 764005"/>
                <a:gd name="connsiteY4" fmla="*/ 867736 h 3144937"/>
                <a:gd name="connsiteX0" fmla="*/ 53241 w 626679"/>
                <a:gd name="connsiteY0" fmla="*/ 867736 h 3144937"/>
                <a:gd name="connsiteX1" fmla="*/ 488406 w 626679"/>
                <a:gd name="connsiteY1" fmla="*/ 810586 h 3144937"/>
                <a:gd name="connsiteX2" fmla="*/ 331565 w 626679"/>
                <a:gd name="connsiteY2" fmla="*/ 3072225 h 3144937"/>
                <a:gd name="connsiteX3" fmla="*/ 0 w 626679"/>
                <a:gd name="connsiteY3" fmla="*/ 2894635 h 3144937"/>
                <a:gd name="connsiteX4" fmla="*/ 53241 w 626679"/>
                <a:gd name="connsiteY4" fmla="*/ 867736 h 3144937"/>
                <a:gd name="connsiteX0" fmla="*/ 53241 w 700195"/>
                <a:gd name="connsiteY0" fmla="*/ 867736 h 3144937"/>
                <a:gd name="connsiteX1" fmla="*/ 488406 w 700195"/>
                <a:gd name="connsiteY1" fmla="*/ 810586 h 3144937"/>
                <a:gd name="connsiteX2" fmla="*/ 331565 w 700195"/>
                <a:gd name="connsiteY2" fmla="*/ 3072225 h 3144937"/>
                <a:gd name="connsiteX3" fmla="*/ 0 w 700195"/>
                <a:gd name="connsiteY3" fmla="*/ 2894635 h 3144937"/>
                <a:gd name="connsiteX4" fmla="*/ 53241 w 700195"/>
                <a:gd name="connsiteY4" fmla="*/ 867736 h 3144937"/>
                <a:gd name="connsiteX0" fmla="*/ 53241 w 627765"/>
                <a:gd name="connsiteY0" fmla="*/ 867736 h 3221934"/>
                <a:gd name="connsiteX1" fmla="*/ 488406 w 627765"/>
                <a:gd name="connsiteY1" fmla="*/ 810586 h 3221934"/>
                <a:gd name="connsiteX2" fmla="*/ 193360 w 627765"/>
                <a:gd name="connsiteY2" fmla="*/ 3160093 h 3221934"/>
                <a:gd name="connsiteX3" fmla="*/ 0 w 627765"/>
                <a:gd name="connsiteY3" fmla="*/ 2894635 h 3221934"/>
                <a:gd name="connsiteX4" fmla="*/ 53241 w 627765"/>
                <a:gd name="connsiteY4" fmla="*/ 867736 h 3221934"/>
                <a:gd name="connsiteX0" fmla="*/ 53241 w 665216"/>
                <a:gd name="connsiteY0" fmla="*/ 867736 h 3221934"/>
                <a:gd name="connsiteX1" fmla="*/ 488406 w 665216"/>
                <a:gd name="connsiteY1" fmla="*/ 810586 h 3221934"/>
                <a:gd name="connsiteX2" fmla="*/ 193360 w 665216"/>
                <a:gd name="connsiteY2" fmla="*/ 3160093 h 3221934"/>
                <a:gd name="connsiteX3" fmla="*/ 0 w 665216"/>
                <a:gd name="connsiteY3" fmla="*/ 2894635 h 3221934"/>
                <a:gd name="connsiteX4" fmla="*/ 53241 w 665216"/>
                <a:gd name="connsiteY4" fmla="*/ 867736 h 3221934"/>
                <a:gd name="connsiteX0" fmla="*/ 61780 w 665216"/>
                <a:gd name="connsiteY0" fmla="*/ 626934 h 3374700"/>
                <a:gd name="connsiteX1" fmla="*/ 488406 w 665216"/>
                <a:gd name="connsiteY1" fmla="*/ 963352 h 3374700"/>
                <a:gd name="connsiteX2" fmla="*/ 193360 w 665216"/>
                <a:gd name="connsiteY2" fmla="*/ 3312859 h 3374700"/>
                <a:gd name="connsiteX3" fmla="*/ 0 w 665216"/>
                <a:gd name="connsiteY3" fmla="*/ 3047401 h 3374700"/>
                <a:gd name="connsiteX4" fmla="*/ 61780 w 665216"/>
                <a:gd name="connsiteY4" fmla="*/ 626934 h 3374700"/>
                <a:gd name="connsiteX0" fmla="*/ 0 w 665216"/>
                <a:gd name="connsiteY0" fmla="*/ 2084880 h 2412179"/>
                <a:gd name="connsiteX1" fmla="*/ 488406 w 665216"/>
                <a:gd name="connsiteY1" fmla="*/ 831 h 2412179"/>
                <a:gd name="connsiteX2" fmla="*/ 193360 w 665216"/>
                <a:gd name="connsiteY2" fmla="*/ 2350338 h 2412179"/>
                <a:gd name="connsiteX3" fmla="*/ 0 w 665216"/>
                <a:gd name="connsiteY3" fmla="*/ 2084880 h 2412179"/>
                <a:gd name="connsiteX0" fmla="*/ 0 w 553631"/>
                <a:gd name="connsiteY0" fmla="*/ 3018401 h 3345700"/>
                <a:gd name="connsiteX1" fmla="*/ 201992 w 553631"/>
                <a:gd name="connsiteY1" fmla="*/ 543 h 3345700"/>
                <a:gd name="connsiteX2" fmla="*/ 193360 w 553631"/>
                <a:gd name="connsiteY2" fmla="*/ 3283859 h 3345700"/>
                <a:gd name="connsiteX3" fmla="*/ 0 w 553631"/>
                <a:gd name="connsiteY3" fmla="*/ 3018401 h 3345700"/>
                <a:gd name="connsiteX0" fmla="*/ 422118 w 849820"/>
                <a:gd name="connsiteY0" fmla="*/ 3463447 h 3790746"/>
                <a:gd name="connsiteX1" fmla="*/ 1489 w 849820"/>
                <a:gd name="connsiteY1" fmla="*/ 466 h 3790746"/>
                <a:gd name="connsiteX2" fmla="*/ 615478 w 849820"/>
                <a:gd name="connsiteY2" fmla="*/ 3728905 h 3790746"/>
                <a:gd name="connsiteX3" fmla="*/ 422118 w 849820"/>
                <a:gd name="connsiteY3" fmla="*/ 3463447 h 3790746"/>
                <a:gd name="connsiteX0" fmla="*/ 422118 w 854757"/>
                <a:gd name="connsiteY0" fmla="*/ 3463447 h 3790746"/>
                <a:gd name="connsiteX1" fmla="*/ 1489 w 854757"/>
                <a:gd name="connsiteY1" fmla="*/ 466 h 3790746"/>
                <a:gd name="connsiteX2" fmla="*/ 615478 w 854757"/>
                <a:gd name="connsiteY2" fmla="*/ 3728905 h 3790746"/>
                <a:gd name="connsiteX3" fmla="*/ 422118 w 854757"/>
                <a:gd name="connsiteY3" fmla="*/ 3463447 h 3790746"/>
                <a:gd name="connsiteX0" fmla="*/ 521339 w 940957"/>
                <a:gd name="connsiteY0" fmla="*/ 3416392 h 3743691"/>
                <a:gd name="connsiteX1" fmla="*/ 1251 w 940957"/>
                <a:gd name="connsiteY1" fmla="*/ 474 h 3743691"/>
                <a:gd name="connsiteX2" fmla="*/ 714699 w 940957"/>
                <a:gd name="connsiteY2" fmla="*/ 3681850 h 3743691"/>
                <a:gd name="connsiteX3" fmla="*/ 521339 w 940957"/>
                <a:gd name="connsiteY3" fmla="*/ 3416392 h 3743691"/>
                <a:gd name="connsiteX0" fmla="*/ 521339 w 960712"/>
                <a:gd name="connsiteY0" fmla="*/ 3421587 h 3748886"/>
                <a:gd name="connsiteX1" fmla="*/ 1251 w 960712"/>
                <a:gd name="connsiteY1" fmla="*/ 5669 h 3748886"/>
                <a:gd name="connsiteX2" fmla="*/ 714699 w 960712"/>
                <a:gd name="connsiteY2" fmla="*/ 3687045 h 3748886"/>
                <a:gd name="connsiteX3" fmla="*/ 521339 w 960712"/>
                <a:gd name="connsiteY3" fmla="*/ 3421587 h 3748886"/>
                <a:gd name="connsiteX0" fmla="*/ 520983 w 960356"/>
                <a:gd name="connsiteY0" fmla="*/ 3421587 h 3748886"/>
                <a:gd name="connsiteX1" fmla="*/ 895 w 960356"/>
                <a:gd name="connsiteY1" fmla="*/ 5669 h 3748886"/>
                <a:gd name="connsiteX2" fmla="*/ 714343 w 960356"/>
                <a:gd name="connsiteY2" fmla="*/ 3687045 h 3748886"/>
                <a:gd name="connsiteX3" fmla="*/ 520983 w 960356"/>
                <a:gd name="connsiteY3" fmla="*/ 3421587 h 3748886"/>
                <a:gd name="connsiteX0" fmla="*/ 551119 w 990492"/>
                <a:gd name="connsiteY0" fmla="*/ 3421587 h 3748886"/>
                <a:gd name="connsiteX1" fmla="*/ 31031 w 990492"/>
                <a:gd name="connsiteY1" fmla="*/ 5669 h 3748886"/>
                <a:gd name="connsiteX2" fmla="*/ 744479 w 990492"/>
                <a:gd name="connsiteY2" fmla="*/ 3687045 h 3748886"/>
                <a:gd name="connsiteX3" fmla="*/ 551119 w 990492"/>
                <a:gd name="connsiteY3" fmla="*/ 3421587 h 3748886"/>
                <a:gd name="connsiteX0" fmla="*/ 563834 w 1003207"/>
                <a:gd name="connsiteY0" fmla="*/ 3421587 h 3748886"/>
                <a:gd name="connsiteX1" fmla="*/ 43746 w 1003207"/>
                <a:gd name="connsiteY1" fmla="*/ 5669 h 3748886"/>
                <a:gd name="connsiteX2" fmla="*/ 757194 w 1003207"/>
                <a:gd name="connsiteY2" fmla="*/ 3687045 h 3748886"/>
                <a:gd name="connsiteX3" fmla="*/ 563834 w 1003207"/>
                <a:gd name="connsiteY3" fmla="*/ 3421587 h 3748886"/>
                <a:gd name="connsiteX0" fmla="*/ 573462 w 1012835"/>
                <a:gd name="connsiteY0" fmla="*/ 3421587 h 3748886"/>
                <a:gd name="connsiteX1" fmla="*/ 53374 w 1012835"/>
                <a:gd name="connsiteY1" fmla="*/ 5669 h 3748886"/>
                <a:gd name="connsiteX2" fmla="*/ 766822 w 1012835"/>
                <a:gd name="connsiteY2" fmla="*/ 3687045 h 3748886"/>
                <a:gd name="connsiteX3" fmla="*/ 573462 w 1012835"/>
                <a:gd name="connsiteY3" fmla="*/ 3421587 h 3748886"/>
                <a:gd name="connsiteX0" fmla="*/ 520088 w 959461"/>
                <a:gd name="connsiteY0" fmla="*/ 3421587 h 3748886"/>
                <a:gd name="connsiteX1" fmla="*/ 0 w 959461"/>
                <a:gd name="connsiteY1" fmla="*/ 5669 h 3748886"/>
                <a:gd name="connsiteX2" fmla="*/ 713448 w 959461"/>
                <a:gd name="connsiteY2" fmla="*/ 3687045 h 3748886"/>
                <a:gd name="connsiteX3" fmla="*/ 520088 w 959461"/>
                <a:gd name="connsiteY3" fmla="*/ 3421587 h 3748886"/>
                <a:gd name="connsiteX0" fmla="*/ 571671 w 1011044"/>
                <a:gd name="connsiteY0" fmla="*/ 3421587 h 3748886"/>
                <a:gd name="connsiteX1" fmla="*/ 51583 w 1011044"/>
                <a:gd name="connsiteY1" fmla="*/ 5669 h 3748886"/>
                <a:gd name="connsiteX2" fmla="*/ 765031 w 1011044"/>
                <a:gd name="connsiteY2" fmla="*/ 3687045 h 3748886"/>
                <a:gd name="connsiteX3" fmla="*/ 571671 w 1011044"/>
                <a:gd name="connsiteY3" fmla="*/ 3421587 h 3748886"/>
                <a:gd name="connsiteX0" fmla="*/ 623070 w 1062443"/>
                <a:gd name="connsiteY0" fmla="*/ 3783459 h 4110758"/>
                <a:gd name="connsiteX1" fmla="*/ 57848 w 1062443"/>
                <a:gd name="connsiteY1" fmla="*/ 506622 h 4110758"/>
                <a:gd name="connsiteX2" fmla="*/ 102982 w 1062443"/>
                <a:gd name="connsiteY2" fmla="*/ 367541 h 4110758"/>
                <a:gd name="connsiteX3" fmla="*/ 816430 w 1062443"/>
                <a:gd name="connsiteY3" fmla="*/ 4048917 h 4110758"/>
                <a:gd name="connsiteX4" fmla="*/ 623070 w 1062443"/>
                <a:gd name="connsiteY4" fmla="*/ 3783459 h 4110758"/>
                <a:gd name="connsiteX0" fmla="*/ 623070 w 1062443"/>
                <a:gd name="connsiteY0" fmla="*/ 3783459 h 4110758"/>
                <a:gd name="connsiteX1" fmla="*/ 57848 w 1062443"/>
                <a:gd name="connsiteY1" fmla="*/ 506622 h 4110758"/>
                <a:gd name="connsiteX2" fmla="*/ 102982 w 1062443"/>
                <a:gd name="connsiteY2" fmla="*/ 367541 h 4110758"/>
                <a:gd name="connsiteX3" fmla="*/ 816430 w 1062443"/>
                <a:gd name="connsiteY3" fmla="*/ 4048917 h 4110758"/>
                <a:gd name="connsiteX4" fmla="*/ 623070 w 1062443"/>
                <a:gd name="connsiteY4" fmla="*/ 3783459 h 4110758"/>
                <a:gd name="connsiteX0" fmla="*/ 597548 w 1036921"/>
                <a:gd name="connsiteY0" fmla="*/ 3562881 h 3890180"/>
                <a:gd name="connsiteX1" fmla="*/ 32326 w 1036921"/>
                <a:gd name="connsiteY1" fmla="*/ 286044 h 3890180"/>
                <a:gd name="connsiteX2" fmla="*/ 77460 w 1036921"/>
                <a:gd name="connsiteY2" fmla="*/ 146963 h 3890180"/>
                <a:gd name="connsiteX3" fmla="*/ 790908 w 1036921"/>
                <a:gd name="connsiteY3" fmla="*/ 3828339 h 3890180"/>
                <a:gd name="connsiteX4" fmla="*/ 597548 w 1036921"/>
                <a:gd name="connsiteY4" fmla="*/ 3562881 h 3890180"/>
                <a:gd name="connsiteX0" fmla="*/ 565222 w 1004595"/>
                <a:gd name="connsiteY0" fmla="*/ 3421588 h 3748887"/>
                <a:gd name="connsiteX1" fmla="*/ 0 w 1004595"/>
                <a:gd name="connsiteY1" fmla="*/ 144751 h 3748887"/>
                <a:gd name="connsiteX2" fmla="*/ 45134 w 1004595"/>
                <a:gd name="connsiteY2" fmla="*/ 5670 h 3748887"/>
                <a:gd name="connsiteX3" fmla="*/ 758582 w 1004595"/>
                <a:gd name="connsiteY3" fmla="*/ 3687046 h 3748887"/>
                <a:gd name="connsiteX4" fmla="*/ 565222 w 1004595"/>
                <a:gd name="connsiteY4" fmla="*/ 3421588 h 3748887"/>
                <a:gd name="connsiteX0" fmla="*/ 565222 w 1004595"/>
                <a:gd name="connsiteY0" fmla="*/ 3421588 h 3752158"/>
                <a:gd name="connsiteX1" fmla="*/ 0 w 1004595"/>
                <a:gd name="connsiteY1" fmla="*/ 144751 h 3752158"/>
                <a:gd name="connsiteX2" fmla="*/ 45134 w 1004595"/>
                <a:gd name="connsiteY2" fmla="*/ 5670 h 3752158"/>
                <a:gd name="connsiteX3" fmla="*/ 758582 w 1004595"/>
                <a:gd name="connsiteY3" fmla="*/ 3687046 h 3752158"/>
                <a:gd name="connsiteX4" fmla="*/ 565222 w 1004595"/>
                <a:gd name="connsiteY4" fmla="*/ 3421588 h 3752158"/>
                <a:gd name="connsiteX0" fmla="*/ 565222 w 1004595"/>
                <a:gd name="connsiteY0" fmla="*/ 3421588 h 3747054"/>
                <a:gd name="connsiteX1" fmla="*/ 0 w 1004595"/>
                <a:gd name="connsiteY1" fmla="*/ 144751 h 3747054"/>
                <a:gd name="connsiteX2" fmla="*/ 45134 w 1004595"/>
                <a:gd name="connsiteY2" fmla="*/ 5670 h 3747054"/>
                <a:gd name="connsiteX3" fmla="*/ 758582 w 1004595"/>
                <a:gd name="connsiteY3" fmla="*/ 3687046 h 3747054"/>
                <a:gd name="connsiteX4" fmla="*/ 565222 w 1004595"/>
                <a:gd name="connsiteY4" fmla="*/ 3421588 h 374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595" h="3747054">
                  <a:moveTo>
                    <a:pt x="565222" y="3421588"/>
                  </a:moveTo>
                  <a:cubicBezTo>
                    <a:pt x="440735" y="2843139"/>
                    <a:pt x="661763" y="2097943"/>
                    <a:pt x="0" y="144751"/>
                  </a:cubicBezTo>
                  <a:cubicBezTo>
                    <a:pt x="2222" y="105836"/>
                    <a:pt x="26320" y="37261"/>
                    <a:pt x="45134" y="5670"/>
                  </a:cubicBezTo>
                  <a:cubicBezTo>
                    <a:pt x="376288" y="-156298"/>
                    <a:pt x="1494577" y="3202222"/>
                    <a:pt x="758582" y="3687046"/>
                  </a:cubicBezTo>
                  <a:cubicBezTo>
                    <a:pt x="517104" y="3905179"/>
                    <a:pt x="564126" y="3461452"/>
                    <a:pt x="565222" y="3421588"/>
                  </a:cubicBezTo>
                  <a:close/>
                </a:path>
              </a:pathLst>
            </a:custGeom>
            <a:solidFill>
              <a:srgbClr val="F6BF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B708F7C-B22D-3065-279E-D7A7F6DBD1D4}"/>
                </a:ext>
              </a:extLst>
            </p:cNvPr>
            <p:cNvSpPr/>
            <p:nvPr/>
          </p:nvSpPr>
          <p:spPr>
            <a:xfrm>
              <a:off x="6568452" y="6187916"/>
              <a:ext cx="342900" cy="159543"/>
            </a:xfrm>
            <a:custGeom>
              <a:avLst/>
              <a:gdLst>
                <a:gd name="connsiteX0" fmla="*/ 0 w 342900"/>
                <a:gd name="connsiteY0" fmla="*/ 47835 h 133560"/>
                <a:gd name="connsiteX1" fmla="*/ 97632 w 342900"/>
                <a:gd name="connsiteY1" fmla="*/ 210 h 133560"/>
                <a:gd name="connsiteX2" fmla="*/ 173832 w 342900"/>
                <a:gd name="connsiteY2" fmla="*/ 64504 h 133560"/>
                <a:gd name="connsiteX3" fmla="*/ 342900 w 342900"/>
                <a:gd name="connsiteY3" fmla="*/ 133560 h 133560"/>
                <a:gd name="connsiteX4" fmla="*/ 342900 w 342900"/>
                <a:gd name="connsiteY4" fmla="*/ 133560 h 133560"/>
                <a:gd name="connsiteX0" fmla="*/ 0 w 342900"/>
                <a:gd name="connsiteY0" fmla="*/ 0 h 85725"/>
                <a:gd name="connsiteX1" fmla="*/ 173832 w 342900"/>
                <a:gd name="connsiteY1" fmla="*/ 16669 h 85725"/>
                <a:gd name="connsiteX2" fmla="*/ 342900 w 342900"/>
                <a:gd name="connsiteY2" fmla="*/ 85725 h 85725"/>
                <a:gd name="connsiteX3" fmla="*/ 342900 w 342900"/>
                <a:gd name="connsiteY3" fmla="*/ 85725 h 85725"/>
                <a:gd name="connsiteX0" fmla="*/ 0 w 342900"/>
                <a:gd name="connsiteY0" fmla="*/ 36525 h 122250"/>
                <a:gd name="connsiteX1" fmla="*/ 173832 w 342900"/>
                <a:gd name="connsiteY1" fmla="*/ 53194 h 122250"/>
                <a:gd name="connsiteX2" fmla="*/ 342900 w 342900"/>
                <a:gd name="connsiteY2" fmla="*/ 122250 h 122250"/>
                <a:gd name="connsiteX3" fmla="*/ 342900 w 342900"/>
                <a:gd name="connsiteY3" fmla="*/ 122250 h 122250"/>
                <a:gd name="connsiteX0" fmla="*/ 0 w 342900"/>
                <a:gd name="connsiteY0" fmla="*/ 41401 h 127126"/>
                <a:gd name="connsiteX1" fmla="*/ 173832 w 342900"/>
                <a:gd name="connsiteY1" fmla="*/ 58070 h 127126"/>
                <a:gd name="connsiteX2" fmla="*/ 342900 w 342900"/>
                <a:gd name="connsiteY2" fmla="*/ 127126 h 127126"/>
                <a:gd name="connsiteX3" fmla="*/ 342900 w 342900"/>
                <a:gd name="connsiteY3" fmla="*/ 127126 h 127126"/>
                <a:gd name="connsiteX0" fmla="*/ 0 w 342900"/>
                <a:gd name="connsiteY0" fmla="*/ 30507 h 116232"/>
                <a:gd name="connsiteX1" fmla="*/ 173832 w 342900"/>
                <a:gd name="connsiteY1" fmla="*/ 47176 h 116232"/>
                <a:gd name="connsiteX2" fmla="*/ 342900 w 342900"/>
                <a:gd name="connsiteY2" fmla="*/ 116232 h 116232"/>
                <a:gd name="connsiteX3" fmla="*/ 342900 w 342900"/>
                <a:gd name="connsiteY3" fmla="*/ 116232 h 116232"/>
                <a:gd name="connsiteX0" fmla="*/ 0 w 342900"/>
                <a:gd name="connsiteY0" fmla="*/ 0 h 85725"/>
                <a:gd name="connsiteX1" fmla="*/ 342900 w 342900"/>
                <a:gd name="connsiteY1" fmla="*/ 85725 h 85725"/>
                <a:gd name="connsiteX2" fmla="*/ 342900 w 342900"/>
                <a:gd name="connsiteY2" fmla="*/ 85725 h 85725"/>
                <a:gd name="connsiteX0" fmla="*/ 0 w 342900"/>
                <a:gd name="connsiteY0" fmla="*/ 0 h 85725"/>
                <a:gd name="connsiteX1" fmla="*/ 164307 w 342900"/>
                <a:gd name="connsiteY1" fmla="*/ 28575 h 85725"/>
                <a:gd name="connsiteX2" fmla="*/ 342900 w 342900"/>
                <a:gd name="connsiteY2" fmla="*/ 85725 h 85725"/>
                <a:gd name="connsiteX3" fmla="*/ 342900 w 342900"/>
                <a:gd name="connsiteY3" fmla="*/ 85725 h 85725"/>
                <a:gd name="connsiteX0" fmla="*/ 0 w 342900"/>
                <a:gd name="connsiteY0" fmla="*/ 15330 h 101055"/>
                <a:gd name="connsiteX1" fmla="*/ 164307 w 342900"/>
                <a:gd name="connsiteY1" fmla="*/ 43905 h 101055"/>
                <a:gd name="connsiteX2" fmla="*/ 342900 w 342900"/>
                <a:gd name="connsiteY2" fmla="*/ 101055 h 101055"/>
                <a:gd name="connsiteX3" fmla="*/ 342900 w 342900"/>
                <a:gd name="connsiteY3" fmla="*/ 101055 h 101055"/>
                <a:gd name="connsiteX0" fmla="*/ 0 w 342900"/>
                <a:gd name="connsiteY0" fmla="*/ 42634 h 128359"/>
                <a:gd name="connsiteX1" fmla="*/ 164307 w 342900"/>
                <a:gd name="connsiteY1" fmla="*/ 71209 h 128359"/>
                <a:gd name="connsiteX2" fmla="*/ 342900 w 342900"/>
                <a:gd name="connsiteY2" fmla="*/ 128359 h 128359"/>
                <a:gd name="connsiteX3" fmla="*/ 342900 w 342900"/>
                <a:gd name="connsiteY3" fmla="*/ 128359 h 128359"/>
                <a:gd name="connsiteX0" fmla="*/ 0 w 342900"/>
                <a:gd name="connsiteY0" fmla="*/ 42634 h 128359"/>
                <a:gd name="connsiteX1" fmla="*/ 164307 w 342900"/>
                <a:gd name="connsiteY1" fmla="*/ 71209 h 128359"/>
                <a:gd name="connsiteX2" fmla="*/ 342900 w 342900"/>
                <a:gd name="connsiteY2" fmla="*/ 128359 h 128359"/>
                <a:gd name="connsiteX3" fmla="*/ 342900 w 342900"/>
                <a:gd name="connsiteY3" fmla="*/ 128359 h 128359"/>
                <a:gd name="connsiteX0" fmla="*/ 0 w 342900"/>
                <a:gd name="connsiteY0" fmla="*/ 42634 h 128359"/>
                <a:gd name="connsiteX1" fmla="*/ 164307 w 342900"/>
                <a:gd name="connsiteY1" fmla="*/ 71209 h 128359"/>
                <a:gd name="connsiteX2" fmla="*/ 342900 w 342900"/>
                <a:gd name="connsiteY2" fmla="*/ 128359 h 128359"/>
                <a:gd name="connsiteX3" fmla="*/ 342900 w 342900"/>
                <a:gd name="connsiteY3" fmla="*/ 128359 h 12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128359">
                  <a:moveTo>
                    <a:pt x="0" y="42634"/>
                  </a:moveTo>
                  <a:cubicBezTo>
                    <a:pt x="40482" y="-20072"/>
                    <a:pt x="152400" y="-16104"/>
                    <a:pt x="164307" y="71209"/>
                  </a:cubicBezTo>
                  <a:cubicBezTo>
                    <a:pt x="197644" y="47396"/>
                    <a:pt x="300038" y="-19279"/>
                    <a:pt x="342900" y="128359"/>
                  </a:cubicBezTo>
                  <a:lnTo>
                    <a:pt x="342900" y="128359"/>
                  </a:lnTo>
                </a:path>
              </a:pathLst>
            </a:custGeom>
            <a:solidFill>
              <a:srgbClr val="AA451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1DFA47C-D65B-D3D0-B385-888936B728F2}"/>
                </a:ext>
              </a:extLst>
            </p:cNvPr>
            <p:cNvSpPr/>
            <p:nvPr/>
          </p:nvSpPr>
          <p:spPr>
            <a:xfrm rot="1744423">
              <a:off x="8079235" y="2795553"/>
              <a:ext cx="215516" cy="523348"/>
            </a:xfrm>
            <a:custGeom>
              <a:avLst/>
              <a:gdLst>
                <a:gd name="connsiteX0" fmla="*/ 124393 w 124393"/>
                <a:gd name="connsiteY0" fmla="*/ 517525 h 517525"/>
                <a:gd name="connsiteX1" fmla="*/ 32318 w 124393"/>
                <a:gd name="connsiteY1" fmla="*/ 330200 h 517525"/>
                <a:gd name="connsiteX2" fmla="*/ 568 w 124393"/>
                <a:gd name="connsiteY2" fmla="*/ 215900 h 517525"/>
                <a:gd name="connsiteX3" fmla="*/ 54543 w 124393"/>
                <a:gd name="connsiteY3" fmla="*/ 0 h 517525"/>
                <a:gd name="connsiteX4" fmla="*/ 54543 w 124393"/>
                <a:gd name="connsiteY4" fmla="*/ 0 h 517525"/>
                <a:gd name="connsiteX0" fmla="*/ 163393 w 163393"/>
                <a:gd name="connsiteY0" fmla="*/ 517525 h 517525"/>
                <a:gd name="connsiteX1" fmla="*/ 71318 w 163393"/>
                <a:gd name="connsiteY1" fmla="*/ 330200 h 517525"/>
                <a:gd name="connsiteX2" fmla="*/ 39568 w 163393"/>
                <a:gd name="connsiteY2" fmla="*/ 215900 h 517525"/>
                <a:gd name="connsiteX3" fmla="*/ 93543 w 163393"/>
                <a:gd name="connsiteY3" fmla="*/ 0 h 517525"/>
                <a:gd name="connsiteX4" fmla="*/ 93543 w 163393"/>
                <a:gd name="connsiteY4" fmla="*/ 0 h 517525"/>
                <a:gd name="connsiteX0" fmla="*/ 151154 w 151154"/>
                <a:gd name="connsiteY0" fmla="*/ 517525 h 517525"/>
                <a:gd name="connsiteX1" fmla="*/ 59079 w 151154"/>
                <a:gd name="connsiteY1" fmla="*/ 330200 h 517525"/>
                <a:gd name="connsiteX2" fmla="*/ 27329 w 151154"/>
                <a:gd name="connsiteY2" fmla="*/ 215900 h 517525"/>
                <a:gd name="connsiteX3" fmla="*/ 1929 w 151154"/>
                <a:gd name="connsiteY3" fmla="*/ 184150 h 517525"/>
                <a:gd name="connsiteX4" fmla="*/ 81304 w 151154"/>
                <a:gd name="connsiteY4" fmla="*/ 0 h 517525"/>
                <a:gd name="connsiteX5" fmla="*/ 81304 w 151154"/>
                <a:gd name="connsiteY5" fmla="*/ 0 h 517525"/>
                <a:gd name="connsiteX0" fmla="*/ 149490 w 149490"/>
                <a:gd name="connsiteY0" fmla="*/ 517525 h 517525"/>
                <a:gd name="connsiteX1" fmla="*/ 57415 w 149490"/>
                <a:gd name="connsiteY1" fmla="*/ 330200 h 517525"/>
                <a:gd name="connsiteX2" fmla="*/ 265 w 149490"/>
                <a:gd name="connsiteY2" fmla="*/ 184150 h 517525"/>
                <a:gd name="connsiteX3" fmla="*/ 79640 w 149490"/>
                <a:gd name="connsiteY3" fmla="*/ 0 h 517525"/>
                <a:gd name="connsiteX4" fmla="*/ 79640 w 149490"/>
                <a:gd name="connsiteY4" fmla="*/ 0 h 517525"/>
                <a:gd name="connsiteX0" fmla="*/ 124394 w 124394"/>
                <a:gd name="connsiteY0" fmla="*/ 517525 h 517525"/>
                <a:gd name="connsiteX1" fmla="*/ 32319 w 124394"/>
                <a:gd name="connsiteY1" fmla="*/ 330200 h 517525"/>
                <a:gd name="connsiteX2" fmla="*/ 569 w 124394"/>
                <a:gd name="connsiteY2" fmla="*/ 219075 h 517525"/>
                <a:gd name="connsiteX3" fmla="*/ 54544 w 124394"/>
                <a:gd name="connsiteY3" fmla="*/ 0 h 517525"/>
                <a:gd name="connsiteX4" fmla="*/ 54544 w 124394"/>
                <a:gd name="connsiteY4" fmla="*/ 0 h 517525"/>
                <a:gd name="connsiteX0" fmla="*/ 200476 w 200476"/>
                <a:gd name="connsiteY0" fmla="*/ 517525 h 517525"/>
                <a:gd name="connsiteX1" fmla="*/ 108401 w 200476"/>
                <a:gd name="connsiteY1" fmla="*/ 330200 h 517525"/>
                <a:gd name="connsiteX2" fmla="*/ 76651 w 200476"/>
                <a:gd name="connsiteY2" fmla="*/ 219075 h 517525"/>
                <a:gd name="connsiteX3" fmla="*/ 130626 w 200476"/>
                <a:gd name="connsiteY3" fmla="*/ 0 h 517525"/>
                <a:gd name="connsiteX4" fmla="*/ 130626 w 200476"/>
                <a:gd name="connsiteY4" fmla="*/ 0 h 517525"/>
                <a:gd name="connsiteX0" fmla="*/ 215516 w 215516"/>
                <a:gd name="connsiteY0" fmla="*/ 518034 h 518034"/>
                <a:gd name="connsiteX1" fmla="*/ 123441 w 215516"/>
                <a:gd name="connsiteY1" fmla="*/ 330709 h 518034"/>
                <a:gd name="connsiteX2" fmla="*/ 91691 w 215516"/>
                <a:gd name="connsiteY2" fmla="*/ 219584 h 518034"/>
                <a:gd name="connsiteX3" fmla="*/ 145666 w 215516"/>
                <a:gd name="connsiteY3" fmla="*/ 509 h 518034"/>
                <a:gd name="connsiteX4" fmla="*/ 145666 w 215516"/>
                <a:gd name="connsiteY4" fmla="*/ 509 h 518034"/>
                <a:gd name="connsiteX0" fmla="*/ 215516 w 215516"/>
                <a:gd name="connsiteY0" fmla="*/ 518034 h 518034"/>
                <a:gd name="connsiteX1" fmla="*/ 123441 w 215516"/>
                <a:gd name="connsiteY1" fmla="*/ 330709 h 518034"/>
                <a:gd name="connsiteX2" fmla="*/ 91691 w 215516"/>
                <a:gd name="connsiteY2" fmla="*/ 219584 h 518034"/>
                <a:gd name="connsiteX3" fmla="*/ 145666 w 215516"/>
                <a:gd name="connsiteY3" fmla="*/ 509 h 518034"/>
                <a:gd name="connsiteX4" fmla="*/ 145666 w 215516"/>
                <a:gd name="connsiteY4" fmla="*/ 509 h 518034"/>
                <a:gd name="connsiteX0" fmla="*/ 215516 w 215516"/>
                <a:gd name="connsiteY0" fmla="*/ 518034 h 518034"/>
                <a:gd name="connsiteX1" fmla="*/ 123441 w 215516"/>
                <a:gd name="connsiteY1" fmla="*/ 330709 h 518034"/>
                <a:gd name="connsiteX2" fmla="*/ 91691 w 215516"/>
                <a:gd name="connsiteY2" fmla="*/ 219584 h 518034"/>
                <a:gd name="connsiteX3" fmla="*/ 145666 w 215516"/>
                <a:gd name="connsiteY3" fmla="*/ 509 h 518034"/>
                <a:gd name="connsiteX4" fmla="*/ 145666 w 215516"/>
                <a:gd name="connsiteY4" fmla="*/ 509 h 518034"/>
                <a:gd name="connsiteX0" fmla="*/ 215516 w 215516"/>
                <a:gd name="connsiteY0" fmla="*/ 518034 h 518034"/>
                <a:gd name="connsiteX1" fmla="*/ 164715 w 215516"/>
                <a:gd name="connsiteY1" fmla="*/ 378334 h 518034"/>
                <a:gd name="connsiteX2" fmla="*/ 123441 w 215516"/>
                <a:gd name="connsiteY2" fmla="*/ 330709 h 518034"/>
                <a:gd name="connsiteX3" fmla="*/ 91691 w 215516"/>
                <a:gd name="connsiteY3" fmla="*/ 219584 h 518034"/>
                <a:gd name="connsiteX4" fmla="*/ 145666 w 215516"/>
                <a:gd name="connsiteY4" fmla="*/ 509 h 518034"/>
                <a:gd name="connsiteX5" fmla="*/ 145666 w 215516"/>
                <a:gd name="connsiteY5" fmla="*/ 509 h 518034"/>
                <a:gd name="connsiteX0" fmla="*/ 215516 w 215516"/>
                <a:gd name="connsiteY0" fmla="*/ 518034 h 518034"/>
                <a:gd name="connsiteX1" fmla="*/ 164715 w 215516"/>
                <a:gd name="connsiteY1" fmla="*/ 378334 h 518034"/>
                <a:gd name="connsiteX2" fmla="*/ 91691 w 215516"/>
                <a:gd name="connsiteY2" fmla="*/ 219584 h 518034"/>
                <a:gd name="connsiteX3" fmla="*/ 145666 w 215516"/>
                <a:gd name="connsiteY3" fmla="*/ 509 h 518034"/>
                <a:gd name="connsiteX4" fmla="*/ 145666 w 215516"/>
                <a:gd name="connsiteY4" fmla="*/ 509 h 518034"/>
                <a:gd name="connsiteX0" fmla="*/ 215516 w 215516"/>
                <a:gd name="connsiteY0" fmla="*/ 518034 h 518034"/>
                <a:gd name="connsiteX1" fmla="*/ 120265 w 215516"/>
                <a:gd name="connsiteY1" fmla="*/ 337059 h 518034"/>
                <a:gd name="connsiteX2" fmla="*/ 91691 w 215516"/>
                <a:gd name="connsiteY2" fmla="*/ 219584 h 518034"/>
                <a:gd name="connsiteX3" fmla="*/ 145666 w 215516"/>
                <a:gd name="connsiteY3" fmla="*/ 509 h 518034"/>
                <a:gd name="connsiteX4" fmla="*/ 145666 w 215516"/>
                <a:gd name="connsiteY4" fmla="*/ 509 h 518034"/>
                <a:gd name="connsiteX0" fmla="*/ 215516 w 215516"/>
                <a:gd name="connsiteY0" fmla="*/ 518034 h 518034"/>
                <a:gd name="connsiteX1" fmla="*/ 120265 w 215516"/>
                <a:gd name="connsiteY1" fmla="*/ 337059 h 518034"/>
                <a:gd name="connsiteX2" fmla="*/ 91691 w 215516"/>
                <a:gd name="connsiteY2" fmla="*/ 219584 h 518034"/>
                <a:gd name="connsiteX3" fmla="*/ 145666 w 215516"/>
                <a:gd name="connsiteY3" fmla="*/ 509 h 518034"/>
                <a:gd name="connsiteX4" fmla="*/ 145666 w 215516"/>
                <a:gd name="connsiteY4" fmla="*/ 509 h 518034"/>
                <a:gd name="connsiteX0" fmla="*/ 215516 w 215516"/>
                <a:gd name="connsiteY0" fmla="*/ 518034 h 518034"/>
                <a:gd name="connsiteX1" fmla="*/ 120265 w 215516"/>
                <a:gd name="connsiteY1" fmla="*/ 337059 h 518034"/>
                <a:gd name="connsiteX2" fmla="*/ 91691 w 215516"/>
                <a:gd name="connsiteY2" fmla="*/ 219584 h 518034"/>
                <a:gd name="connsiteX3" fmla="*/ 145666 w 215516"/>
                <a:gd name="connsiteY3" fmla="*/ 509 h 518034"/>
                <a:gd name="connsiteX4" fmla="*/ 145666 w 215516"/>
                <a:gd name="connsiteY4" fmla="*/ 509 h 518034"/>
                <a:gd name="connsiteX0" fmla="*/ 215516 w 215516"/>
                <a:gd name="connsiteY0" fmla="*/ 518034 h 518034"/>
                <a:gd name="connsiteX1" fmla="*/ 120265 w 215516"/>
                <a:gd name="connsiteY1" fmla="*/ 337059 h 518034"/>
                <a:gd name="connsiteX2" fmla="*/ 91691 w 215516"/>
                <a:gd name="connsiteY2" fmla="*/ 219584 h 518034"/>
                <a:gd name="connsiteX3" fmla="*/ 145666 w 215516"/>
                <a:gd name="connsiteY3" fmla="*/ 509 h 518034"/>
                <a:gd name="connsiteX4" fmla="*/ 145666 w 215516"/>
                <a:gd name="connsiteY4" fmla="*/ 509 h 518034"/>
                <a:gd name="connsiteX0" fmla="*/ 215516 w 215516"/>
                <a:gd name="connsiteY0" fmla="*/ 518034 h 518034"/>
                <a:gd name="connsiteX1" fmla="*/ 120265 w 215516"/>
                <a:gd name="connsiteY1" fmla="*/ 337059 h 518034"/>
                <a:gd name="connsiteX2" fmla="*/ 91691 w 215516"/>
                <a:gd name="connsiteY2" fmla="*/ 219584 h 518034"/>
                <a:gd name="connsiteX3" fmla="*/ 145666 w 215516"/>
                <a:gd name="connsiteY3" fmla="*/ 509 h 518034"/>
                <a:gd name="connsiteX4" fmla="*/ 145666 w 215516"/>
                <a:gd name="connsiteY4" fmla="*/ 509 h 518034"/>
                <a:gd name="connsiteX0" fmla="*/ 215516 w 215516"/>
                <a:gd name="connsiteY0" fmla="*/ 518034 h 518034"/>
                <a:gd name="connsiteX1" fmla="*/ 120265 w 215516"/>
                <a:gd name="connsiteY1" fmla="*/ 337059 h 518034"/>
                <a:gd name="connsiteX2" fmla="*/ 91691 w 215516"/>
                <a:gd name="connsiteY2" fmla="*/ 219584 h 518034"/>
                <a:gd name="connsiteX3" fmla="*/ 145666 w 215516"/>
                <a:gd name="connsiteY3" fmla="*/ 509 h 518034"/>
                <a:gd name="connsiteX4" fmla="*/ 145666 w 215516"/>
                <a:gd name="connsiteY4" fmla="*/ 509 h 518034"/>
                <a:gd name="connsiteX0" fmla="*/ 215516 w 215516"/>
                <a:gd name="connsiteY0" fmla="*/ 518034 h 518034"/>
                <a:gd name="connsiteX1" fmla="*/ 120265 w 215516"/>
                <a:gd name="connsiteY1" fmla="*/ 337059 h 518034"/>
                <a:gd name="connsiteX2" fmla="*/ 91691 w 215516"/>
                <a:gd name="connsiteY2" fmla="*/ 219584 h 518034"/>
                <a:gd name="connsiteX3" fmla="*/ 145666 w 215516"/>
                <a:gd name="connsiteY3" fmla="*/ 509 h 518034"/>
                <a:gd name="connsiteX4" fmla="*/ 145666 w 215516"/>
                <a:gd name="connsiteY4" fmla="*/ 509 h 518034"/>
                <a:gd name="connsiteX0" fmla="*/ 215516 w 215516"/>
                <a:gd name="connsiteY0" fmla="*/ 518034 h 523348"/>
                <a:gd name="connsiteX1" fmla="*/ 120265 w 215516"/>
                <a:gd name="connsiteY1" fmla="*/ 337059 h 523348"/>
                <a:gd name="connsiteX2" fmla="*/ 91691 w 215516"/>
                <a:gd name="connsiteY2" fmla="*/ 219584 h 523348"/>
                <a:gd name="connsiteX3" fmla="*/ 145666 w 215516"/>
                <a:gd name="connsiteY3" fmla="*/ 509 h 523348"/>
                <a:gd name="connsiteX4" fmla="*/ 145666 w 215516"/>
                <a:gd name="connsiteY4" fmla="*/ 509 h 52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516" h="523348">
                  <a:moveTo>
                    <a:pt x="215516" y="518034"/>
                  </a:moveTo>
                  <a:cubicBezTo>
                    <a:pt x="164187" y="546080"/>
                    <a:pt x="-14673" y="459826"/>
                    <a:pt x="120265" y="337059"/>
                  </a:cubicBezTo>
                  <a:cubicBezTo>
                    <a:pt x="83753" y="309542"/>
                    <a:pt x="82166" y="266680"/>
                    <a:pt x="91691" y="219584"/>
                  </a:cubicBezTo>
                  <a:cubicBezTo>
                    <a:pt x="-102513" y="116926"/>
                    <a:pt x="58883" y="-9016"/>
                    <a:pt x="145666" y="509"/>
                  </a:cubicBezTo>
                  <a:lnTo>
                    <a:pt x="145666" y="509"/>
                  </a:lnTo>
                </a:path>
              </a:pathLst>
            </a:custGeom>
            <a:solidFill>
              <a:srgbClr val="57372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2">
            <a:extLst>
              <a:ext uri="{FF2B5EF4-FFF2-40B4-BE49-F238E27FC236}">
                <a16:creationId xmlns:a16="http://schemas.microsoft.com/office/drawing/2014/main" id="{6D5B7682-B765-85B8-6395-8B9D278678C6}"/>
              </a:ext>
            </a:extLst>
          </p:cNvPr>
          <p:cNvSpPr/>
          <p:nvPr/>
        </p:nvSpPr>
        <p:spPr>
          <a:xfrm>
            <a:off x="7369018" y="2031201"/>
            <a:ext cx="4433093" cy="1630612"/>
          </a:xfrm>
          <a:custGeom>
            <a:avLst/>
            <a:gdLst>
              <a:gd name="connsiteX0" fmla="*/ 0 w 471488"/>
              <a:gd name="connsiteY0" fmla="*/ 0 h 157163"/>
              <a:gd name="connsiteX1" fmla="*/ 471488 w 471488"/>
              <a:gd name="connsiteY1" fmla="*/ 0 h 157163"/>
              <a:gd name="connsiteX2" fmla="*/ 471488 w 471488"/>
              <a:gd name="connsiteY2" fmla="*/ 157163 h 157163"/>
              <a:gd name="connsiteX3" fmla="*/ 0 w 471488"/>
              <a:gd name="connsiteY3" fmla="*/ 157163 h 157163"/>
              <a:gd name="connsiteX4" fmla="*/ 0 w 471488"/>
              <a:gd name="connsiteY4" fmla="*/ 0 h 157163"/>
              <a:gd name="connsiteX0" fmla="*/ 0 w 566738"/>
              <a:gd name="connsiteY0" fmla="*/ 0 h 157163"/>
              <a:gd name="connsiteX1" fmla="*/ 566738 w 566738"/>
              <a:gd name="connsiteY1" fmla="*/ 0 h 157163"/>
              <a:gd name="connsiteX2" fmla="*/ 566738 w 566738"/>
              <a:gd name="connsiteY2" fmla="*/ 157163 h 157163"/>
              <a:gd name="connsiteX3" fmla="*/ 95250 w 566738"/>
              <a:gd name="connsiteY3" fmla="*/ 157163 h 157163"/>
              <a:gd name="connsiteX4" fmla="*/ 0 w 566738"/>
              <a:gd name="connsiteY4" fmla="*/ 0 h 157163"/>
              <a:gd name="connsiteX0" fmla="*/ 15743 w 582481"/>
              <a:gd name="connsiteY0" fmla="*/ 0 h 157163"/>
              <a:gd name="connsiteX1" fmla="*/ 582481 w 582481"/>
              <a:gd name="connsiteY1" fmla="*/ 0 h 157163"/>
              <a:gd name="connsiteX2" fmla="*/ 582481 w 582481"/>
              <a:gd name="connsiteY2" fmla="*/ 157163 h 157163"/>
              <a:gd name="connsiteX3" fmla="*/ 110993 w 582481"/>
              <a:gd name="connsiteY3" fmla="*/ 157163 h 157163"/>
              <a:gd name="connsiteX4" fmla="*/ 15743 w 582481"/>
              <a:gd name="connsiteY4" fmla="*/ 0 h 157163"/>
              <a:gd name="connsiteX0" fmla="*/ 60592 w 627330"/>
              <a:gd name="connsiteY0" fmla="*/ 0 h 157163"/>
              <a:gd name="connsiteX1" fmla="*/ 627330 w 627330"/>
              <a:gd name="connsiteY1" fmla="*/ 0 h 157163"/>
              <a:gd name="connsiteX2" fmla="*/ 627330 w 627330"/>
              <a:gd name="connsiteY2" fmla="*/ 157163 h 157163"/>
              <a:gd name="connsiteX3" fmla="*/ 155842 w 627330"/>
              <a:gd name="connsiteY3" fmla="*/ 157163 h 157163"/>
              <a:gd name="connsiteX4" fmla="*/ 17731 w 627330"/>
              <a:gd name="connsiteY4" fmla="*/ 133350 h 157163"/>
              <a:gd name="connsiteX5" fmla="*/ 60592 w 627330"/>
              <a:gd name="connsiteY5" fmla="*/ 0 h 157163"/>
              <a:gd name="connsiteX0" fmla="*/ 60592 w 627330"/>
              <a:gd name="connsiteY0" fmla="*/ 0 h 228600"/>
              <a:gd name="connsiteX1" fmla="*/ 627330 w 627330"/>
              <a:gd name="connsiteY1" fmla="*/ 0 h 228600"/>
              <a:gd name="connsiteX2" fmla="*/ 627330 w 627330"/>
              <a:gd name="connsiteY2" fmla="*/ 157163 h 228600"/>
              <a:gd name="connsiteX3" fmla="*/ 174892 w 627330"/>
              <a:gd name="connsiteY3" fmla="*/ 228600 h 228600"/>
              <a:gd name="connsiteX4" fmla="*/ 17731 w 627330"/>
              <a:gd name="connsiteY4" fmla="*/ 133350 h 228600"/>
              <a:gd name="connsiteX5" fmla="*/ 60592 w 627330"/>
              <a:gd name="connsiteY5" fmla="*/ 0 h 228600"/>
              <a:gd name="connsiteX0" fmla="*/ 60592 w 627330"/>
              <a:gd name="connsiteY0" fmla="*/ 0 h 228600"/>
              <a:gd name="connsiteX1" fmla="*/ 627330 w 627330"/>
              <a:gd name="connsiteY1" fmla="*/ 0 h 228600"/>
              <a:gd name="connsiteX2" fmla="*/ 627330 w 627330"/>
              <a:gd name="connsiteY2" fmla="*/ 157163 h 228600"/>
              <a:gd name="connsiteX3" fmla="*/ 291574 w 627330"/>
              <a:gd name="connsiteY3" fmla="*/ 192880 h 228600"/>
              <a:gd name="connsiteX4" fmla="*/ 174892 w 627330"/>
              <a:gd name="connsiteY4" fmla="*/ 228600 h 228600"/>
              <a:gd name="connsiteX5" fmla="*/ 17731 w 627330"/>
              <a:gd name="connsiteY5" fmla="*/ 133350 h 228600"/>
              <a:gd name="connsiteX6" fmla="*/ 60592 w 627330"/>
              <a:gd name="connsiteY6" fmla="*/ 0 h 228600"/>
              <a:gd name="connsiteX0" fmla="*/ 60592 w 627330"/>
              <a:gd name="connsiteY0" fmla="*/ 0 h 228600"/>
              <a:gd name="connsiteX1" fmla="*/ 627330 w 627330"/>
              <a:gd name="connsiteY1" fmla="*/ 0 h 228600"/>
              <a:gd name="connsiteX2" fmla="*/ 627330 w 627330"/>
              <a:gd name="connsiteY2" fmla="*/ 157163 h 228600"/>
              <a:gd name="connsiteX3" fmla="*/ 453499 w 627330"/>
              <a:gd name="connsiteY3" fmla="*/ 157162 h 228600"/>
              <a:gd name="connsiteX4" fmla="*/ 291574 w 627330"/>
              <a:gd name="connsiteY4" fmla="*/ 192880 h 228600"/>
              <a:gd name="connsiteX5" fmla="*/ 174892 w 627330"/>
              <a:gd name="connsiteY5" fmla="*/ 228600 h 228600"/>
              <a:gd name="connsiteX6" fmla="*/ 17731 w 627330"/>
              <a:gd name="connsiteY6" fmla="*/ 133350 h 228600"/>
              <a:gd name="connsiteX7" fmla="*/ 60592 w 627330"/>
              <a:gd name="connsiteY7" fmla="*/ 0 h 228600"/>
              <a:gd name="connsiteX0" fmla="*/ 60592 w 627330"/>
              <a:gd name="connsiteY0" fmla="*/ 0 h 228600"/>
              <a:gd name="connsiteX1" fmla="*/ 627330 w 627330"/>
              <a:gd name="connsiteY1" fmla="*/ 0 h 228600"/>
              <a:gd name="connsiteX2" fmla="*/ 627330 w 627330"/>
              <a:gd name="connsiteY2" fmla="*/ 157163 h 228600"/>
              <a:gd name="connsiteX3" fmla="*/ 603518 w 627330"/>
              <a:gd name="connsiteY3" fmla="*/ 219074 h 228600"/>
              <a:gd name="connsiteX4" fmla="*/ 453499 w 627330"/>
              <a:gd name="connsiteY4" fmla="*/ 157162 h 228600"/>
              <a:gd name="connsiteX5" fmla="*/ 291574 w 627330"/>
              <a:gd name="connsiteY5" fmla="*/ 192880 h 228600"/>
              <a:gd name="connsiteX6" fmla="*/ 174892 w 627330"/>
              <a:gd name="connsiteY6" fmla="*/ 228600 h 228600"/>
              <a:gd name="connsiteX7" fmla="*/ 17731 w 627330"/>
              <a:gd name="connsiteY7" fmla="*/ 133350 h 228600"/>
              <a:gd name="connsiteX8" fmla="*/ 60592 w 627330"/>
              <a:gd name="connsiteY8" fmla="*/ 0 h 228600"/>
              <a:gd name="connsiteX0" fmla="*/ 60592 w 782111"/>
              <a:gd name="connsiteY0" fmla="*/ 0 h 228600"/>
              <a:gd name="connsiteX1" fmla="*/ 627330 w 782111"/>
              <a:gd name="connsiteY1" fmla="*/ 0 h 228600"/>
              <a:gd name="connsiteX2" fmla="*/ 782111 w 782111"/>
              <a:gd name="connsiteY2" fmla="*/ 195263 h 228600"/>
              <a:gd name="connsiteX3" fmla="*/ 603518 w 782111"/>
              <a:gd name="connsiteY3" fmla="*/ 219074 h 228600"/>
              <a:gd name="connsiteX4" fmla="*/ 453499 w 782111"/>
              <a:gd name="connsiteY4" fmla="*/ 157162 h 228600"/>
              <a:gd name="connsiteX5" fmla="*/ 291574 w 782111"/>
              <a:gd name="connsiteY5" fmla="*/ 192880 h 228600"/>
              <a:gd name="connsiteX6" fmla="*/ 174892 w 782111"/>
              <a:gd name="connsiteY6" fmla="*/ 228600 h 228600"/>
              <a:gd name="connsiteX7" fmla="*/ 17731 w 782111"/>
              <a:gd name="connsiteY7" fmla="*/ 133350 h 228600"/>
              <a:gd name="connsiteX8" fmla="*/ 60592 w 782111"/>
              <a:gd name="connsiteY8" fmla="*/ 0 h 228600"/>
              <a:gd name="connsiteX0" fmla="*/ 60592 w 829737"/>
              <a:gd name="connsiteY0" fmla="*/ 0 h 228600"/>
              <a:gd name="connsiteX1" fmla="*/ 627330 w 829737"/>
              <a:gd name="connsiteY1" fmla="*/ 0 h 228600"/>
              <a:gd name="connsiteX2" fmla="*/ 829737 w 829737"/>
              <a:gd name="connsiteY2" fmla="*/ 150018 h 228600"/>
              <a:gd name="connsiteX3" fmla="*/ 782111 w 829737"/>
              <a:gd name="connsiteY3" fmla="*/ 195263 h 228600"/>
              <a:gd name="connsiteX4" fmla="*/ 603518 w 829737"/>
              <a:gd name="connsiteY4" fmla="*/ 219074 h 228600"/>
              <a:gd name="connsiteX5" fmla="*/ 453499 w 829737"/>
              <a:gd name="connsiteY5" fmla="*/ 157162 h 228600"/>
              <a:gd name="connsiteX6" fmla="*/ 291574 w 829737"/>
              <a:gd name="connsiteY6" fmla="*/ 192880 h 228600"/>
              <a:gd name="connsiteX7" fmla="*/ 174892 w 829737"/>
              <a:gd name="connsiteY7" fmla="*/ 228600 h 228600"/>
              <a:gd name="connsiteX8" fmla="*/ 17731 w 829737"/>
              <a:gd name="connsiteY8" fmla="*/ 133350 h 228600"/>
              <a:gd name="connsiteX9" fmla="*/ 60592 w 829737"/>
              <a:gd name="connsiteY9" fmla="*/ 0 h 228600"/>
              <a:gd name="connsiteX0" fmla="*/ 60592 w 829737"/>
              <a:gd name="connsiteY0" fmla="*/ 0 h 228600"/>
              <a:gd name="connsiteX1" fmla="*/ 627330 w 829737"/>
              <a:gd name="connsiteY1" fmla="*/ 0 h 228600"/>
              <a:gd name="connsiteX2" fmla="*/ 805924 w 829737"/>
              <a:gd name="connsiteY2" fmla="*/ 85724 h 228600"/>
              <a:gd name="connsiteX3" fmla="*/ 829737 w 829737"/>
              <a:gd name="connsiteY3" fmla="*/ 150018 h 228600"/>
              <a:gd name="connsiteX4" fmla="*/ 782111 w 829737"/>
              <a:gd name="connsiteY4" fmla="*/ 195263 h 228600"/>
              <a:gd name="connsiteX5" fmla="*/ 603518 w 829737"/>
              <a:gd name="connsiteY5" fmla="*/ 219074 h 228600"/>
              <a:gd name="connsiteX6" fmla="*/ 453499 w 829737"/>
              <a:gd name="connsiteY6" fmla="*/ 157162 h 228600"/>
              <a:gd name="connsiteX7" fmla="*/ 291574 w 829737"/>
              <a:gd name="connsiteY7" fmla="*/ 192880 h 228600"/>
              <a:gd name="connsiteX8" fmla="*/ 174892 w 829737"/>
              <a:gd name="connsiteY8" fmla="*/ 228600 h 228600"/>
              <a:gd name="connsiteX9" fmla="*/ 17731 w 829737"/>
              <a:gd name="connsiteY9" fmla="*/ 133350 h 228600"/>
              <a:gd name="connsiteX10" fmla="*/ 60592 w 829737"/>
              <a:gd name="connsiteY10" fmla="*/ 0 h 228600"/>
              <a:gd name="connsiteX0" fmla="*/ 60592 w 829737"/>
              <a:gd name="connsiteY0" fmla="*/ 7144 h 235744"/>
              <a:gd name="connsiteX1" fmla="*/ 655905 w 829737"/>
              <a:gd name="connsiteY1" fmla="*/ 0 h 235744"/>
              <a:gd name="connsiteX2" fmla="*/ 805924 w 829737"/>
              <a:gd name="connsiteY2" fmla="*/ 92868 h 235744"/>
              <a:gd name="connsiteX3" fmla="*/ 829737 w 829737"/>
              <a:gd name="connsiteY3" fmla="*/ 157162 h 235744"/>
              <a:gd name="connsiteX4" fmla="*/ 782111 w 829737"/>
              <a:gd name="connsiteY4" fmla="*/ 202407 h 235744"/>
              <a:gd name="connsiteX5" fmla="*/ 603518 w 829737"/>
              <a:gd name="connsiteY5" fmla="*/ 226218 h 235744"/>
              <a:gd name="connsiteX6" fmla="*/ 453499 w 829737"/>
              <a:gd name="connsiteY6" fmla="*/ 164306 h 235744"/>
              <a:gd name="connsiteX7" fmla="*/ 291574 w 829737"/>
              <a:gd name="connsiteY7" fmla="*/ 200024 h 235744"/>
              <a:gd name="connsiteX8" fmla="*/ 174892 w 829737"/>
              <a:gd name="connsiteY8" fmla="*/ 235744 h 235744"/>
              <a:gd name="connsiteX9" fmla="*/ 17731 w 829737"/>
              <a:gd name="connsiteY9" fmla="*/ 140494 h 235744"/>
              <a:gd name="connsiteX10" fmla="*/ 60592 w 829737"/>
              <a:gd name="connsiteY10" fmla="*/ 7144 h 235744"/>
              <a:gd name="connsiteX0" fmla="*/ 60592 w 829737"/>
              <a:gd name="connsiteY0" fmla="*/ 26195 h 254795"/>
              <a:gd name="connsiteX1" fmla="*/ 513031 w 829737"/>
              <a:gd name="connsiteY1" fmla="*/ 0 h 254795"/>
              <a:gd name="connsiteX2" fmla="*/ 655905 w 829737"/>
              <a:gd name="connsiteY2" fmla="*/ 19051 h 254795"/>
              <a:gd name="connsiteX3" fmla="*/ 805924 w 829737"/>
              <a:gd name="connsiteY3" fmla="*/ 111919 h 254795"/>
              <a:gd name="connsiteX4" fmla="*/ 829737 w 829737"/>
              <a:gd name="connsiteY4" fmla="*/ 176213 h 254795"/>
              <a:gd name="connsiteX5" fmla="*/ 782111 w 829737"/>
              <a:gd name="connsiteY5" fmla="*/ 221458 h 254795"/>
              <a:gd name="connsiteX6" fmla="*/ 603518 w 829737"/>
              <a:gd name="connsiteY6" fmla="*/ 245269 h 254795"/>
              <a:gd name="connsiteX7" fmla="*/ 453499 w 829737"/>
              <a:gd name="connsiteY7" fmla="*/ 183357 h 254795"/>
              <a:gd name="connsiteX8" fmla="*/ 291574 w 829737"/>
              <a:gd name="connsiteY8" fmla="*/ 219075 h 254795"/>
              <a:gd name="connsiteX9" fmla="*/ 174892 w 829737"/>
              <a:gd name="connsiteY9" fmla="*/ 254795 h 254795"/>
              <a:gd name="connsiteX10" fmla="*/ 17731 w 829737"/>
              <a:gd name="connsiteY10" fmla="*/ 159545 h 254795"/>
              <a:gd name="connsiteX11" fmla="*/ 60592 w 829737"/>
              <a:gd name="connsiteY11" fmla="*/ 26195 h 254795"/>
              <a:gd name="connsiteX0" fmla="*/ 60592 w 829737"/>
              <a:gd name="connsiteY0" fmla="*/ 48143 h 276743"/>
              <a:gd name="connsiteX1" fmla="*/ 310624 w 829737"/>
              <a:gd name="connsiteY1" fmla="*/ 518 h 276743"/>
              <a:gd name="connsiteX2" fmla="*/ 513031 w 829737"/>
              <a:gd name="connsiteY2" fmla="*/ 21948 h 276743"/>
              <a:gd name="connsiteX3" fmla="*/ 655905 w 829737"/>
              <a:gd name="connsiteY3" fmla="*/ 40999 h 276743"/>
              <a:gd name="connsiteX4" fmla="*/ 805924 w 829737"/>
              <a:gd name="connsiteY4" fmla="*/ 133867 h 276743"/>
              <a:gd name="connsiteX5" fmla="*/ 829737 w 829737"/>
              <a:gd name="connsiteY5" fmla="*/ 198161 h 276743"/>
              <a:gd name="connsiteX6" fmla="*/ 782111 w 829737"/>
              <a:gd name="connsiteY6" fmla="*/ 243406 h 276743"/>
              <a:gd name="connsiteX7" fmla="*/ 603518 w 829737"/>
              <a:gd name="connsiteY7" fmla="*/ 267217 h 276743"/>
              <a:gd name="connsiteX8" fmla="*/ 453499 w 829737"/>
              <a:gd name="connsiteY8" fmla="*/ 205305 h 276743"/>
              <a:gd name="connsiteX9" fmla="*/ 291574 w 829737"/>
              <a:gd name="connsiteY9" fmla="*/ 241023 h 276743"/>
              <a:gd name="connsiteX10" fmla="*/ 174892 w 829737"/>
              <a:gd name="connsiteY10" fmla="*/ 276743 h 276743"/>
              <a:gd name="connsiteX11" fmla="*/ 17731 w 829737"/>
              <a:gd name="connsiteY11" fmla="*/ 181493 h 276743"/>
              <a:gd name="connsiteX12" fmla="*/ 60592 w 829737"/>
              <a:gd name="connsiteY12" fmla="*/ 48143 h 276743"/>
              <a:gd name="connsiteX0" fmla="*/ 60126 w 829271"/>
              <a:gd name="connsiteY0" fmla="*/ 48143 h 276743"/>
              <a:gd name="connsiteX1" fmla="*/ 310158 w 829271"/>
              <a:gd name="connsiteY1" fmla="*/ 518 h 276743"/>
              <a:gd name="connsiteX2" fmla="*/ 512565 w 829271"/>
              <a:gd name="connsiteY2" fmla="*/ 21948 h 276743"/>
              <a:gd name="connsiteX3" fmla="*/ 655439 w 829271"/>
              <a:gd name="connsiteY3" fmla="*/ 40999 h 276743"/>
              <a:gd name="connsiteX4" fmla="*/ 805458 w 829271"/>
              <a:gd name="connsiteY4" fmla="*/ 133867 h 276743"/>
              <a:gd name="connsiteX5" fmla="*/ 829271 w 829271"/>
              <a:gd name="connsiteY5" fmla="*/ 198161 h 276743"/>
              <a:gd name="connsiteX6" fmla="*/ 781645 w 829271"/>
              <a:gd name="connsiteY6" fmla="*/ 243406 h 276743"/>
              <a:gd name="connsiteX7" fmla="*/ 603052 w 829271"/>
              <a:gd name="connsiteY7" fmla="*/ 267217 h 276743"/>
              <a:gd name="connsiteX8" fmla="*/ 453033 w 829271"/>
              <a:gd name="connsiteY8" fmla="*/ 205305 h 276743"/>
              <a:gd name="connsiteX9" fmla="*/ 291108 w 829271"/>
              <a:gd name="connsiteY9" fmla="*/ 241023 h 276743"/>
              <a:gd name="connsiteX10" fmla="*/ 174426 w 829271"/>
              <a:gd name="connsiteY10" fmla="*/ 276743 h 276743"/>
              <a:gd name="connsiteX11" fmla="*/ 17265 w 829271"/>
              <a:gd name="connsiteY11" fmla="*/ 181493 h 276743"/>
              <a:gd name="connsiteX12" fmla="*/ 7740 w 829271"/>
              <a:gd name="connsiteY12" fmla="*/ 64812 h 276743"/>
              <a:gd name="connsiteX13" fmla="*/ 60126 w 829271"/>
              <a:gd name="connsiteY13" fmla="*/ 48143 h 276743"/>
              <a:gd name="connsiteX0" fmla="*/ 60126 w 829271"/>
              <a:gd name="connsiteY0" fmla="*/ 63863 h 292463"/>
              <a:gd name="connsiteX1" fmla="*/ 310158 w 829271"/>
              <a:gd name="connsiteY1" fmla="*/ 16238 h 292463"/>
              <a:gd name="connsiteX2" fmla="*/ 512565 w 829271"/>
              <a:gd name="connsiteY2" fmla="*/ 37668 h 292463"/>
              <a:gd name="connsiteX3" fmla="*/ 655439 w 829271"/>
              <a:gd name="connsiteY3" fmla="*/ 56719 h 292463"/>
              <a:gd name="connsiteX4" fmla="*/ 805458 w 829271"/>
              <a:gd name="connsiteY4" fmla="*/ 149587 h 292463"/>
              <a:gd name="connsiteX5" fmla="*/ 829271 w 829271"/>
              <a:gd name="connsiteY5" fmla="*/ 213881 h 292463"/>
              <a:gd name="connsiteX6" fmla="*/ 781645 w 829271"/>
              <a:gd name="connsiteY6" fmla="*/ 259126 h 292463"/>
              <a:gd name="connsiteX7" fmla="*/ 603052 w 829271"/>
              <a:gd name="connsiteY7" fmla="*/ 282937 h 292463"/>
              <a:gd name="connsiteX8" fmla="*/ 453033 w 829271"/>
              <a:gd name="connsiteY8" fmla="*/ 221025 h 292463"/>
              <a:gd name="connsiteX9" fmla="*/ 291108 w 829271"/>
              <a:gd name="connsiteY9" fmla="*/ 256743 h 292463"/>
              <a:gd name="connsiteX10" fmla="*/ 174426 w 829271"/>
              <a:gd name="connsiteY10" fmla="*/ 292463 h 292463"/>
              <a:gd name="connsiteX11" fmla="*/ 17265 w 829271"/>
              <a:gd name="connsiteY11" fmla="*/ 197213 h 292463"/>
              <a:gd name="connsiteX12" fmla="*/ 7740 w 829271"/>
              <a:gd name="connsiteY12" fmla="*/ 80532 h 292463"/>
              <a:gd name="connsiteX13" fmla="*/ 60126 w 829271"/>
              <a:gd name="connsiteY13" fmla="*/ 63863 h 292463"/>
              <a:gd name="connsiteX0" fmla="*/ 60126 w 829271"/>
              <a:gd name="connsiteY0" fmla="*/ 75250 h 303850"/>
              <a:gd name="connsiteX1" fmla="*/ 310158 w 829271"/>
              <a:gd name="connsiteY1" fmla="*/ 27625 h 303850"/>
              <a:gd name="connsiteX2" fmla="*/ 512565 w 829271"/>
              <a:gd name="connsiteY2" fmla="*/ 49055 h 303850"/>
              <a:gd name="connsiteX3" fmla="*/ 655439 w 829271"/>
              <a:gd name="connsiteY3" fmla="*/ 68106 h 303850"/>
              <a:gd name="connsiteX4" fmla="*/ 805458 w 829271"/>
              <a:gd name="connsiteY4" fmla="*/ 160974 h 303850"/>
              <a:gd name="connsiteX5" fmla="*/ 829271 w 829271"/>
              <a:gd name="connsiteY5" fmla="*/ 225268 h 303850"/>
              <a:gd name="connsiteX6" fmla="*/ 781645 w 829271"/>
              <a:gd name="connsiteY6" fmla="*/ 270513 h 303850"/>
              <a:gd name="connsiteX7" fmla="*/ 603052 w 829271"/>
              <a:gd name="connsiteY7" fmla="*/ 294324 h 303850"/>
              <a:gd name="connsiteX8" fmla="*/ 453033 w 829271"/>
              <a:gd name="connsiteY8" fmla="*/ 232412 h 303850"/>
              <a:gd name="connsiteX9" fmla="*/ 291108 w 829271"/>
              <a:gd name="connsiteY9" fmla="*/ 268130 h 303850"/>
              <a:gd name="connsiteX10" fmla="*/ 174426 w 829271"/>
              <a:gd name="connsiteY10" fmla="*/ 303850 h 303850"/>
              <a:gd name="connsiteX11" fmla="*/ 17265 w 829271"/>
              <a:gd name="connsiteY11" fmla="*/ 208600 h 303850"/>
              <a:gd name="connsiteX12" fmla="*/ 7740 w 829271"/>
              <a:gd name="connsiteY12" fmla="*/ 91919 h 303850"/>
              <a:gd name="connsiteX13" fmla="*/ 60126 w 829271"/>
              <a:gd name="connsiteY13" fmla="*/ 75250 h 303850"/>
              <a:gd name="connsiteX0" fmla="*/ 60126 w 829271"/>
              <a:gd name="connsiteY0" fmla="*/ 75250 h 303850"/>
              <a:gd name="connsiteX1" fmla="*/ 310158 w 829271"/>
              <a:gd name="connsiteY1" fmla="*/ 27625 h 303850"/>
              <a:gd name="connsiteX2" fmla="*/ 512565 w 829271"/>
              <a:gd name="connsiteY2" fmla="*/ 49055 h 303850"/>
              <a:gd name="connsiteX3" fmla="*/ 655439 w 829271"/>
              <a:gd name="connsiteY3" fmla="*/ 68106 h 303850"/>
              <a:gd name="connsiteX4" fmla="*/ 805458 w 829271"/>
              <a:gd name="connsiteY4" fmla="*/ 160974 h 303850"/>
              <a:gd name="connsiteX5" fmla="*/ 829271 w 829271"/>
              <a:gd name="connsiteY5" fmla="*/ 225268 h 303850"/>
              <a:gd name="connsiteX6" fmla="*/ 781645 w 829271"/>
              <a:gd name="connsiteY6" fmla="*/ 270513 h 303850"/>
              <a:gd name="connsiteX7" fmla="*/ 603052 w 829271"/>
              <a:gd name="connsiteY7" fmla="*/ 294324 h 303850"/>
              <a:gd name="connsiteX8" fmla="*/ 453033 w 829271"/>
              <a:gd name="connsiteY8" fmla="*/ 232412 h 303850"/>
              <a:gd name="connsiteX9" fmla="*/ 291108 w 829271"/>
              <a:gd name="connsiteY9" fmla="*/ 268130 h 303850"/>
              <a:gd name="connsiteX10" fmla="*/ 174426 w 829271"/>
              <a:gd name="connsiteY10" fmla="*/ 303850 h 303850"/>
              <a:gd name="connsiteX11" fmla="*/ 17265 w 829271"/>
              <a:gd name="connsiteY11" fmla="*/ 208600 h 303850"/>
              <a:gd name="connsiteX12" fmla="*/ 7740 w 829271"/>
              <a:gd name="connsiteY12" fmla="*/ 91919 h 303850"/>
              <a:gd name="connsiteX13" fmla="*/ 60126 w 829271"/>
              <a:gd name="connsiteY13" fmla="*/ 75250 h 303850"/>
              <a:gd name="connsiteX0" fmla="*/ 60126 w 829271"/>
              <a:gd name="connsiteY0" fmla="*/ 76992 h 305592"/>
              <a:gd name="connsiteX1" fmla="*/ 310158 w 829271"/>
              <a:gd name="connsiteY1" fmla="*/ 29367 h 305592"/>
              <a:gd name="connsiteX2" fmla="*/ 512565 w 829271"/>
              <a:gd name="connsiteY2" fmla="*/ 50797 h 305592"/>
              <a:gd name="connsiteX3" fmla="*/ 655439 w 829271"/>
              <a:gd name="connsiteY3" fmla="*/ 69848 h 305592"/>
              <a:gd name="connsiteX4" fmla="*/ 805458 w 829271"/>
              <a:gd name="connsiteY4" fmla="*/ 162716 h 305592"/>
              <a:gd name="connsiteX5" fmla="*/ 829271 w 829271"/>
              <a:gd name="connsiteY5" fmla="*/ 227010 h 305592"/>
              <a:gd name="connsiteX6" fmla="*/ 781645 w 829271"/>
              <a:gd name="connsiteY6" fmla="*/ 272255 h 305592"/>
              <a:gd name="connsiteX7" fmla="*/ 603052 w 829271"/>
              <a:gd name="connsiteY7" fmla="*/ 296066 h 305592"/>
              <a:gd name="connsiteX8" fmla="*/ 453033 w 829271"/>
              <a:gd name="connsiteY8" fmla="*/ 234154 h 305592"/>
              <a:gd name="connsiteX9" fmla="*/ 291108 w 829271"/>
              <a:gd name="connsiteY9" fmla="*/ 269872 h 305592"/>
              <a:gd name="connsiteX10" fmla="*/ 174426 w 829271"/>
              <a:gd name="connsiteY10" fmla="*/ 305592 h 305592"/>
              <a:gd name="connsiteX11" fmla="*/ 17265 w 829271"/>
              <a:gd name="connsiteY11" fmla="*/ 210342 h 305592"/>
              <a:gd name="connsiteX12" fmla="*/ 7740 w 829271"/>
              <a:gd name="connsiteY12" fmla="*/ 93661 h 305592"/>
              <a:gd name="connsiteX13" fmla="*/ 60126 w 829271"/>
              <a:gd name="connsiteY13" fmla="*/ 76992 h 305592"/>
              <a:gd name="connsiteX0" fmla="*/ 60126 w 829271"/>
              <a:gd name="connsiteY0" fmla="*/ 80389 h 308989"/>
              <a:gd name="connsiteX1" fmla="*/ 310158 w 829271"/>
              <a:gd name="connsiteY1" fmla="*/ 32764 h 308989"/>
              <a:gd name="connsiteX2" fmla="*/ 517328 w 829271"/>
              <a:gd name="connsiteY2" fmla="*/ 44669 h 308989"/>
              <a:gd name="connsiteX3" fmla="*/ 655439 w 829271"/>
              <a:gd name="connsiteY3" fmla="*/ 73245 h 308989"/>
              <a:gd name="connsiteX4" fmla="*/ 805458 w 829271"/>
              <a:gd name="connsiteY4" fmla="*/ 166113 h 308989"/>
              <a:gd name="connsiteX5" fmla="*/ 829271 w 829271"/>
              <a:gd name="connsiteY5" fmla="*/ 230407 h 308989"/>
              <a:gd name="connsiteX6" fmla="*/ 781645 w 829271"/>
              <a:gd name="connsiteY6" fmla="*/ 275652 h 308989"/>
              <a:gd name="connsiteX7" fmla="*/ 603052 w 829271"/>
              <a:gd name="connsiteY7" fmla="*/ 299463 h 308989"/>
              <a:gd name="connsiteX8" fmla="*/ 453033 w 829271"/>
              <a:gd name="connsiteY8" fmla="*/ 237551 h 308989"/>
              <a:gd name="connsiteX9" fmla="*/ 291108 w 829271"/>
              <a:gd name="connsiteY9" fmla="*/ 273269 h 308989"/>
              <a:gd name="connsiteX10" fmla="*/ 174426 w 829271"/>
              <a:gd name="connsiteY10" fmla="*/ 308989 h 308989"/>
              <a:gd name="connsiteX11" fmla="*/ 17265 w 829271"/>
              <a:gd name="connsiteY11" fmla="*/ 213739 h 308989"/>
              <a:gd name="connsiteX12" fmla="*/ 7740 w 829271"/>
              <a:gd name="connsiteY12" fmla="*/ 97058 h 308989"/>
              <a:gd name="connsiteX13" fmla="*/ 60126 w 829271"/>
              <a:gd name="connsiteY13" fmla="*/ 80389 h 308989"/>
              <a:gd name="connsiteX0" fmla="*/ 60126 w 829271"/>
              <a:gd name="connsiteY0" fmla="*/ 80389 h 308989"/>
              <a:gd name="connsiteX1" fmla="*/ 310158 w 829271"/>
              <a:gd name="connsiteY1" fmla="*/ 32764 h 308989"/>
              <a:gd name="connsiteX2" fmla="*/ 517328 w 829271"/>
              <a:gd name="connsiteY2" fmla="*/ 44669 h 308989"/>
              <a:gd name="connsiteX3" fmla="*/ 655439 w 829271"/>
              <a:gd name="connsiteY3" fmla="*/ 73245 h 308989"/>
              <a:gd name="connsiteX4" fmla="*/ 805458 w 829271"/>
              <a:gd name="connsiteY4" fmla="*/ 166113 h 308989"/>
              <a:gd name="connsiteX5" fmla="*/ 829271 w 829271"/>
              <a:gd name="connsiteY5" fmla="*/ 230407 h 308989"/>
              <a:gd name="connsiteX6" fmla="*/ 781645 w 829271"/>
              <a:gd name="connsiteY6" fmla="*/ 275652 h 308989"/>
              <a:gd name="connsiteX7" fmla="*/ 603052 w 829271"/>
              <a:gd name="connsiteY7" fmla="*/ 299463 h 308989"/>
              <a:gd name="connsiteX8" fmla="*/ 453033 w 829271"/>
              <a:gd name="connsiteY8" fmla="*/ 237551 h 308989"/>
              <a:gd name="connsiteX9" fmla="*/ 291108 w 829271"/>
              <a:gd name="connsiteY9" fmla="*/ 273269 h 308989"/>
              <a:gd name="connsiteX10" fmla="*/ 174426 w 829271"/>
              <a:gd name="connsiteY10" fmla="*/ 308989 h 308989"/>
              <a:gd name="connsiteX11" fmla="*/ 17265 w 829271"/>
              <a:gd name="connsiteY11" fmla="*/ 213739 h 308989"/>
              <a:gd name="connsiteX12" fmla="*/ 7740 w 829271"/>
              <a:gd name="connsiteY12" fmla="*/ 97058 h 308989"/>
              <a:gd name="connsiteX13" fmla="*/ 60126 w 829271"/>
              <a:gd name="connsiteY13" fmla="*/ 80389 h 308989"/>
              <a:gd name="connsiteX0" fmla="*/ 60126 w 829271"/>
              <a:gd name="connsiteY0" fmla="*/ 80389 h 308989"/>
              <a:gd name="connsiteX1" fmla="*/ 310158 w 829271"/>
              <a:gd name="connsiteY1" fmla="*/ 32764 h 308989"/>
              <a:gd name="connsiteX2" fmla="*/ 517328 w 829271"/>
              <a:gd name="connsiteY2" fmla="*/ 44669 h 308989"/>
              <a:gd name="connsiteX3" fmla="*/ 655439 w 829271"/>
              <a:gd name="connsiteY3" fmla="*/ 73245 h 308989"/>
              <a:gd name="connsiteX4" fmla="*/ 805458 w 829271"/>
              <a:gd name="connsiteY4" fmla="*/ 166113 h 308989"/>
              <a:gd name="connsiteX5" fmla="*/ 829271 w 829271"/>
              <a:gd name="connsiteY5" fmla="*/ 230407 h 308989"/>
              <a:gd name="connsiteX6" fmla="*/ 781645 w 829271"/>
              <a:gd name="connsiteY6" fmla="*/ 275652 h 308989"/>
              <a:gd name="connsiteX7" fmla="*/ 603052 w 829271"/>
              <a:gd name="connsiteY7" fmla="*/ 299463 h 308989"/>
              <a:gd name="connsiteX8" fmla="*/ 453033 w 829271"/>
              <a:gd name="connsiteY8" fmla="*/ 237551 h 308989"/>
              <a:gd name="connsiteX9" fmla="*/ 291108 w 829271"/>
              <a:gd name="connsiteY9" fmla="*/ 273269 h 308989"/>
              <a:gd name="connsiteX10" fmla="*/ 174426 w 829271"/>
              <a:gd name="connsiteY10" fmla="*/ 308989 h 308989"/>
              <a:gd name="connsiteX11" fmla="*/ 17265 w 829271"/>
              <a:gd name="connsiteY11" fmla="*/ 213739 h 308989"/>
              <a:gd name="connsiteX12" fmla="*/ 7740 w 829271"/>
              <a:gd name="connsiteY12" fmla="*/ 97058 h 308989"/>
              <a:gd name="connsiteX13" fmla="*/ 60126 w 829271"/>
              <a:gd name="connsiteY13" fmla="*/ 80389 h 308989"/>
              <a:gd name="connsiteX0" fmla="*/ 60126 w 829271"/>
              <a:gd name="connsiteY0" fmla="*/ 80389 h 308989"/>
              <a:gd name="connsiteX1" fmla="*/ 310158 w 829271"/>
              <a:gd name="connsiteY1" fmla="*/ 32764 h 308989"/>
              <a:gd name="connsiteX2" fmla="*/ 517328 w 829271"/>
              <a:gd name="connsiteY2" fmla="*/ 44669 h 308989"/>
              <a:gd name="connsiteX3" fmla="*/ 655439 w 829271"/>
              <a:gd name="connsiteY3" fmla="*/ 58958 h 308989"/>
              <a:gd name="connsiteX4" fmla="*/ 805458 w 829271"/>
              <a:gd name="connsiteY4" fmla="*/ 166113 h 308989"/>
              <a:gd name="connsiteX5" fmla="*/ 829271 w 829271"/>
              <a:gd name="connsiteY5" fmla="*/ 230407 h 308989"/>
              <a:gd name="connsiteX6" fmla="*/ 781645 w 829271"/>
              <a:gd name="connsiteY6" fmla="*/ 275652 h 308989"/>
              <a:gd name="connsiteX7" fmla="*/ 603052 w 829271"/>
              <a:gd name="connsiteY7" fmla="*/ 299463 h 308989"/>
              <a:gd name="connsiteX8" fmla="*/ 453033 w 829271"/>
              <a:gd name="connsiteY8" fmla="*/ 237551 h 308989"/>
              <a:gd name="connsiteX9" fmla="*/ 291108 w 829271"/>
              <a:gd name="connsiteY9" fmla="*/ 273269 h 308989"/>
              <a:gd name="connsiteX10" fmla="*/ 174426 w 829271"/>
              <a:gd name="connsiteY10" fmla="*/ 308989 h 308989"/>
              <a:gd name="connsiteX11" fmla="*/ 17265 w 829271"/>
              <a:gd name="connsiteY11" fmla="*/ 213739 h 308989"/>
              <a:gd name="connsiteX12" fmla="*/ 7740 w 829271"/>
              <a:gd name="connsiteY12" fmla="*/ 97058 h 308989"/>
              <a:gd name="connsiteX13" fmla="*/ 60126 w 829271"/>
              <a:gd name="connsiteY13" fmla="*/ 80389 h 308989"/>
              <a:gd name="connsiteX0" fmla="*/ 60126 w 829271"/>
              <a:gd name="connsiteY0" fmla="*/ 80389 h 308989"/>
              <a:gd name="connsiteX1" fmla="*/ 310158 w 829271"/>
              <a:gd name="connsiteY1" fmla="*/ 32764 h 308989"/>
              <a:gd name="connsiteX2" fmla="*/ 517328 w 829271"/>
              <a:gd name="connsiteY2" fmla="*/ 44669 h 308989"/>
              <a:gd name="connsiteX3" fmla="*/ 655439 w 829271"/>
              <a:gd name="connsiteY3" fmla="*/ 58958 h 308989"/>
              <a:gd name="connsiteX4" fmla="*/ 805458 w 829271"/>
              <a:gd name="connsiteY4" fmla="*/ 166113 h 308989"/>
              <a:gd name="connsiteX5" fmla="*/ 829271 w 829271"/>
              <a:gd name="connsiteY5" fmla="*/ 230407 h 308989"/>
              <a:gd name="connsiteX6" fmla="*/ 781645 w 829271"/>
              <a:gd name="connsiteY6" fmla="*/ 275652 h 308989"/>
              <a:gd name="connsiteX7" fmla="*/ 603052 w 829271"/>
              <a:gd name="connsiteY7" fmla="*/ 299463 h 308989"/>
              <a:gd name="connsiteX8" fmla="*/ 453033 w 829271"/>
              <a:gd name="connsiteY8" fmla="*/ 237551 h 308989"/>
              <a:gd name="connsiteX9" fmla="*/ 291108 w 829271"/>
              <a:gd name="connsiteY9" fmla="*/ 273269 h 308989"/>
              <a:gd name="connsiteX10" fmla="*/ 174426 w 829271"/>
              <a:gd name="connsiteY10" fmla="*/ 308989 h 308989"/>
              <a:gd name="connsiteX11" fmla="*/ 17265 w 829271"/>
              <a:gd name="connsiteY11" fmla="*/ 213739 h 308989"/>
              <a:gd name="connsiteX12" fmla="*/ 7740 w 829271"/>
              <a:gd name="connsiteY12" fmla="*/ 97058 h 308989"/>
              <a:gd name="connsiteX13" fmla="*/ 60126 w 829271"/>
              <a:gd name="connsiteY13" fmla="*/ 80389 h 308989"/>
              <a:gd name="connsiteX0" fmla="*/ 60126 w 836765"/>
              <a:gd name="connsiteY0" fmla="*/ 80389 h 308989"/>
              <a:gd name="connsiteX1" fmla="*/ 310158 w 836765"/>
              <a:gd name="connsiteY1" fmla="*/ 32764 h 308989"/>
              <a:gd name="connsiteX2" fmla="*/ 517328 w 836765"/>
              <a:gd name="connsiteY2" fmla="*/ 44669 h 308989"/>
              <a:gd name="connsiteX3" fmla="*/ 655439 w 836765"/>
              <a:gd name="connsiteY3" fmla="*/ 58958 h 308989"/>
              <a:gd name="connsiteX4" fmla="*/ 819746 w 836765"/>
              <a:gd name="connsiteY4" fmla="*/ 144682 h 308989"/>
              <a:gd name="connsiteX5" fmla="*/ 829271 w 836765"/>
              <a:gd name="connsiteY5" fmla="*/ 230407 h 308989"/>
              <a:gd name="connsiteX6" fmla="*/ 781645 w 836765"/>
              <a:gd name="connsiteY6" fmla="*/ 275652 h 308989"/>
              <a:gd name="connsiteX7" fmla="*/ 603052 w 836765"/>
              <a:gd name="connsiteY7" fmla="*/ 299463 h 308989"/>
              <a:gd name="connsiteX8" fmla="*/ 453033 w 836765"/>
              <a:gd name="connsiteY8" fmla="*/ 237551 h 308989"/>
              <a:gd name="connsiteX9" fmla="*/ 291108 w 836765"/>
              <a:gd name="connsiteY9" fmla="*/ 273269 h 308989"/>
              <a:gd name="connsiteX10" fmla="*/ 174426 w 836765"/>
              <a:gd name="connsiteY10" fmla="*/ 308989 h 308989"/>
              <a:gd name="connsiteX11" fmla="*/ 17265 w 836765"/>
              <a:gd name="connsiteY11" fmla="*/ 213739 h 308989"/>
              <a:gd name="connsiteX12" fmla="*/ 7740 w 836765"/>
              <a:gd name="connsiteY12" fmla="*/ 97058 h 308989"/>
              <a:gd name="connsiteX13" fmla="*/ 60126 w 836765"/>
              <a:gd name="connsiteY13" fmla="*/ 80389 h 308989"/>
              <a:gd name="connsiteX0" fmla="*/ 60126 w 925436"/>
              <a:gd name="connsiteY0" fmla="*/ 80389 h 308989"/>
              <a:gd name="connsiteX1" fmla="*/ 310158 w 925436"/>
              <a:gd name="connsiteY1" fmla="*/ 32764 h 308989"/>
              <a:gd name="connsiteX2" fmla="*/ 517328 w 925436"/>
              <a:gd name="connsiteY2" fmla="*/ 44669 h 308989"/>
              <a:gd name="connsiteX3" fmla="*/ 655439 w 925436"/>
              <a:gd name="connsiteY3" fmla="*/ 58958 h 308989"/>
              <a:gd name="connsiteX4" fmla="*/ 819746 w 925436"/>
              <a:gd name="connsiteY4" fmla="*/ 144682 h 308989"/>
              <a:gd name="connsiteX5" fmla="*/ 829271 w 925436"/>
              <a:gd name="connsiteY5" fmla="*/ 230407 h 308989"/>
              <a:gd name="connsiteX6" fmla="*/ 781645 w 925436"/>
              <a:gd name="connsiteY6" fmla="*/ 275652 h 308989"/>
              <a:gd name="connsiteX7" fmla="*/ 603052 w 925436"/>
              <a:gd name="connsiteY7" fmla="*/ 299463 h 308989"/>
              <a:gd name="connsiteX8" fmla="*/ 453033 w 925436"/>
              <a:gd name="connsiteY8" fmla="*/ 237551 h 308989"/>
              <a:gd name="connsiteX9" fmla="*/ 291108 w 925436"/>
              <a:gd name="connsiteY9" fmla="*/ 273269 h 308989"/>
              <a:gd name="connsiteX10" fmla="*/ 174426 w 925436"/>
              <a:gd name="connsiteY10" fmla="*/ 308989 h 308989"/>
              <a:gd name="connsiteX11" fmla="*/ 17265 w 925436"/>
              <a:gd name="connsiteY11" fmla="*/ 213739 h 308989"/>
              <a:gd name="connsiteX12" fmla="*/ 7740 w 925436"/>
              <a:gd name="connsiteY12" fmla="*/ 97058 h 308989"/>
              <a:gd name="connsiteX13" fmla="*/ 60126 w 925436"/>
              <a:gd name="connsiteY13" fmla="*/ 80389 h 308989"/>
              <a:gd name="connsiteX0" fmla="*/ 60126 w 932890"/>
              <a:gd name="connsiteY0" fmla="*/ 80389 h 308989"/>
              <a:gd name="connsiteX1" fmla="*/ 310158 w 932890"/>
              <a:gd name="connsiteY1" fmla="*/ 32764 h 308989"/>
              <a:gd name="connsiteX2" fmla="*/ 517328 w 932890"/>
              <a:gd name="connsiteY2" fmla="*/ 44669 h 308989"/>
              <a:gd name="connsiteX3" fmla="*/ 655439 w 932890"/>
              <a:gd name="connsiteY3" fmla="*/ 58958 h 308989"/>
              <a:gd name="connsiteX4" fmla="*/ 819746 w 932890"/>
              <a:gd name="connsiteY4" fmla="*/ 144682 h 308989"/>
              <a:gd name="connsiteX5" fmla="*/ 829271 w 932890"/>
              <a:gd name="connsiteY5" fmla="*/ 230407 h 308989"/>
              <a:gd name="connsiteX6" fmla="*/ 781645 w 932890"/>
              <a:gd name="connsiteY6" fmla="*/ 275652 h 308989"/>
              <a:gd name="connsiteX7" fmla="*/ 603052 w 932890"/>
              <a:gd name="connsiteY7" fmla="*/ 299463 h 308989"/>
              <a:gd name="connsiteX8" fmla="*/ 453033 w 932890"/>
              <a:gd name="connsiteY8" fmla="*/ 237551 h 308989"/>
              <a:gd name="connsiteX9" fmla="*/ 291108 w 932890"/>
              <a:gd name="connsiteY9" fmla="*/ 273269 h 308989"/>
              <a:gd name="connsiteX10" fmla="*/ 174426 w 932890"/>
              <a:gd name="connsiteY10" fmla="*/ 308989 h 308989"/>
              <a:gd name="connsiteX11" fmla="*/ 17265 w 932890"/>
              <a:gd name="connsiteY11" fmla="*/ 213739 h 308989"/>
              <a:gd name="connsiteX12" fmla="*/ 7740 w 932890"/>
              <a:gd name="connsiteY12" fmla="*/ 97058 h 308989"/>
              <a:gd name="connsiteX13" fmla="*/ 60126 w 932890"/>
              <a:gd name="connsiteY13" fmla="*/ 80389 h 308989"/>
              <a:gd name="connsiteX0" fmla="*/ 60126 w 932890"/>
              <a:gd name="connsiteY0" fmla="*/ 80389 h 308989"/>
              <a:gd name="connsiteX1" fmla="*/ 310158 w 932890"/>
              <a:gd name="connsiteY1" fmla="*/ 32764 h 308989"/>
              <a:gd name="connsiteX2" fmla="*/ 517328 w 932890"/>
              <a:gd name="connsiteY2" fmla="*/ 44669 h 308989"/>
              <a:gd name="connsiteX3" fmla="*/ 655439 w 932890"/>
              <a:gd name="connsiteY3" fmla="*/ 58958 h 308989"/>
              <a:gd name="connsiteX4" fmla="*/ 819746 w 932890"/>
              <a:gd name="connsiteY4" fmla="*/ 144682 h 308989"/>
              <a:gd name="connsiteX5" fmla="*/ 829271 w 932890"/>
              <a:gd name="connsiteY5" fmla="*/ 230407 h 308989"/>
              <a:gd name="connsiteX6" fmla="*/ 781645 w 932890"/>
              <a:gd name="connsiteY6" fmla="*/ 275652 h 308989"/>
              <a:gd name="connsiteX7" fmla="*/ 603052 w 932890"/>
              <a:gd name="connsiteY7" fmla="*/ 299463 h 308989"/>
              <a:gd name="connsiteX8" fmla="*/ 453033 w 932890"/>
              <a:gd name="connsiteY8" fmla="*/ 237551 h 308989"/>
              <a:gd name="connsiteX9" fmla="*/ 291108 w 932890"/>
              <a:gd name="connsiteY9" fmla="*/ 273269 h 308989"/>
              <a:gd name="connsiteX10" fmla="*/ 174426 w 932890"/>
              <a:gd name="connsiteY10" fmla="*/ 308989 h 308989"/>
              <a:gd name="connsiteX11" fmla="*/ 17265 w 932890"/>
              <a:gd name="connsiteY11" fmla="*/ 213739 h 308989"/>
              <a:gd name="connsiteX12" fmla="*/ 7740 w 932890"/>
              <a:gd name="connsiteY12" fmla="*/ 97058 h 308989"/>
              <a:gd name="connsiteX13" fmla="*/ 60126 w 932890"/>
              <a:gd name="connsiteY13" fmla="*/ 80389 h 308989"/>
              <a:gd name="connsiteX0" fmla="*/ 60126 w 932890"/>
              <a:gd name="connsiteY0" fmla="*/ 80389 h 308989"/>
              <a:gd name="connsiteX1" fmla="*/ 310158 w 932890"/>
              <a:gd name="connsiteY1" fmla="*/ 32764 h 308989"/>
              <a:gd name="connsiteX2" fmla="*/ 517328 w 932890"/>
              <a:gd name="connsiteY2" fmla="*/ 44669 h 308989"/>
              <a:gd name="connsiteX3" fmla="*/ 655439 w 932890"/>
              <a:gd name="connsiteY3" fmla="*/ 58958 h 308989"/>
              <a:gd name="connsiteX4" fmla="*/ 819746 w 932890"/>
              <a:gd name="connsiteY4" fmla="*/ 144682 h 308989"/>
              <a:gd name="connsiteX5" fmla="*/ 829271 w 932890"/>
              <a:gd name="connsiteY5" fmla="*/ 230407 h 308989"/>
              <a:gd name="connsiteX6" fmla="*/ 781645 w 932890"/>
              <a:gd name="connsiteY6" fmla="*/ 275652 h 308989"/>
              <a:gd name="connsiteX7" fmla="*/ 603052 w 932890"/>
              <a:gd name="connsiteY7" fmla="*/ 299463 h 308989"/>
              <a:gd name="connsiteX8" fmla="*/ 453033 w 932890"/>
              <a:gd name="connsiteY8" fmla="*/ 237551 h 308989"/>
              <a:gd name="connsiteX9" fmla="*/ 291108 w 932890"/>
              <a:gd name="connsiteY9" fmla="*/ 273269 h 308989"/>
              <a:gd name="connsiteX10" fmla="*/ 174426 w 932890"/>
              <a:gd name="connsiteY10" fmla="*/ 308989 h 308989"/>
              <a:gd name="connsiteX11" fmla="*/ 17265 w 932890"/>
              <a:gd name="connsiteY11" fmla="*/ 213739 h 308989"/>
              <a:gd name="connsiteX12" fmla="*/ 7740 w 932890"/>
              <a:gd name="connsiteY12" fmla="*/ 97058 h 308989"/>
              <a:gd name="connsiteX13" fmla="*/ 60126 w 932890"/>
              <a:gd name="connsiteY13" fmla="*/ 80389 h 308989"/>
              <a:gd name="connsiteX0" fmla="*/ 60126 w 932890"/>
              <a:gd name="connsiteY0" fmla="*/ 80389 h 347892"/>
              <a:gd name="connsiteX1" fmla="*/ 310158 w 932890"/>
              <a:gd name="connsiteY1" fmla="*/ 32764 h 347892"/>
              <a:gd name="connsiteX2" fmla="*/ 517328 w 932890"/>
              <a:gd name="connsiteY2" fmla="*/ 44669 h 347892"/>
              <a:gd name="connsiteX3" fmla="*/ 655439 w 932890"/>
              <a:gd name="connsiteY3" fmla="*/ 58958 h 347892"/>
              <a:gd name="connsiteX4" fmla="*/ 819746 w 932890"/>
              <a:gd name="connsiteY4" fmla="*/ 144682 h 347892"/>
              <a:gd name="connsiteX5" fmla="*/ 829271 w 932890"/>
              <a:gd name="connsiteY5" fmla="*/ 230407 h 347892"/>
              <a:gd name="connsiteX6" fmla="*/ 781645 w 932890"/>
              <a:gd name="connsiteY6" fmla="*/ 275652 h 347892"/>
              <a:gd name="connsiteX7" fmla="*/ 603052 w 932890"/>
              <a:gd name="connsiteY7" fmla="*/ 299463 h 347892"/>
              <a:gd name="connsiteX8" fmla="*/ 453033 w 932890"/>
              <a:gd name="connsiteY8" fmla="*/ 237551 h 347892"/>
              <a:gd name="connsiteX9" fmla="*/ 291108 w 932890"/>
              <a:gd name="connsiteY9" fmla="*/ 273269 h 347892"/>
              <a:gd name="connsiteX10" fmla="*/ 174426 w 932890"/>
              <a:gd name="connsiteY10" fmla="*/ 308989 h 347892"/>
              <a:gd name="connsiteX11" fmla="*/ 17265 w 932890"/>
              <a:gd name="connsiteY11" fmla="*/ 213739 h 347892"/>
              <a:gd name="connsiteX12" fmla="*/ 7740 w 932890"/>
              <a:gd name="connsiteY12" fmla="*/ 97058 h 347892"/>
              <a:gd name="connsiteX13" fmla="*/ 60126 w 932890"/>
              <a:gd name="connsiteY13" fmla="*/ 80389 h 347892"/>
              <a:gd name="connsiteX0" fmla="*/ 60126 w 932890"/>
              <a:gd name="connsiteY0" fmla="*/ 80389 h 355214"/>
              <a:gd name="connsiteX1" fmla="*/ 310158 w 932890"/>
              <a:gd name="connsiteY1" fmla="*/ 32764 h 355214"/>
              <a:gd name="connsiteX2" fmla="*/ 517328 w 932890"/>
              <a:gd name="connsiteY2" fmla="*/ 44669 h 355214"/>
              <a:gd name="connsiteX3" fmla="*/ 655439 w 932890"/>
              <a:gd name="connsiteY3" fmla="*/ 58958 h 355214"/>
              <a:gd name="connsiteX4" fmla="*/ 819746 w 932890"/>
              <a:gd name="connsiteY4" fmla="*/ 144682 h 355214"/>
              <a:gd name="connsiteX5" fmla="*/ 829271 w 932890"/>
              <a:gd name="connsiteY5" fmla="*/ 230407 h 355214"/>
              <a:gd name="connsiteX6" fmla="*/ 781645 w 932890"/>
              <a:gd name="connsiteY6" fmla="*/ 275652 h 355214"/>
              <a:gd name="connsiteX7" fmla="*/ 603052 w 932890"/>
              <a:gd name="connsiteY7" fmla="*/ 299463 h 355214"/>
              <a:gd name="connsiteX8" fmla="*/ 453033 w 932890"/>
              <a:gd name="connsiteY8" fmla="*/ 237551 h 355214"/>
              <a:gd name="connsiteX9" fmla="*/ 291108 w 932890"/>
              <a:gd name="connsiteY9" fmla="*/ 273269 h 355214"/>
              <a:gd name="connsiteX10" fmla="*/ 174426 w 932890"/>
              <a:gd name="connsiteY10" fmla="*/ 308989 h 355214"/>
              <a:gd name="connsiteX11" fmla="*/ 17265 w 932890"/>
              <a:gd name="connsiteY11" fmla="*/ 213739 h 355214"/>
              <a:gd name="connsiteX12" fmla="*/ 7740 w 932890"/>
              <a:gd name="connsiteY12" fmla="*/ 97058 h 355214"/>
              <a:gd name="connsiteX13" fmla="*/ 60126 w 932890"/>
              <a:gd name="connsiteY13" fmla="*/ 80389 h 355214"/>
              <a:gd name="connsiteX0" fmla="*/ 60126 w 932890"/>
              <a:gd name="connsiteY0" fmla="*/ 80389 h 343090"/>
              <a:gd name="connsiteX1" fmla="*/ 310158 w 932890"/>
              <a:gd name="connsiteY1" fmla="*/ 32764 h 343090"/>
              <a:gd name="connsiteX2" fmla="*/ 517328 w 932890"/>
              <a:gd name="connsiteY2" fmla="*/ 44669 h 343090"/>
              <a:gd name="connsiteX3" fmla="*/ 655439 w 932890"/>
              <a:gd name="connsiteY3" fmla="*/ 58958 h 343090"/>
              <a:gd name="connsiteX4" fmla="*/ 819746 w 932890"/>
              <a:gd name="connsiteY4" fmla="*/ 144682 h 343090"/>
              <a:gd name="connsiteX5" fmla="*/ 829271 w 932890"/>
              <a:gd name="connsiteY5" fmla="*/ 230407 h 343090"/>
              <a:gd name="connsiteX6" fmla="*/ 781645 w 932890"/>
              <a:gd name="connsiteY6" fmla="*/ 275652 h 343090"/>
              <a:gd name="connsiteX7" fmla="*/ 603052 w 932890"/>
              <a:gd name="connsiteY7" fmla="*/ 299463 h 343090"/>
              <a:gd name="connsiteX8" fmla="*/ 453033 w 932890"/>
              <a:gd name="connsiteY8" fmla="*/ 237551 h 343090"/>
              <a:gd name="connsiteX9" fmla="*/ 291108 w 932890"/>
              <a:gd name="connsiteY9" fmla="*/ 273269 h 343090"/>
              <a:gd name="connsiteX10" fmla="*/ 174426 w 932890"/>
              <a:gd name="connsiteY10" fmla="*/ 308989 h 343090"/>
              <a:gd name="connsiteX11" fmla="*/ 17265 w 932890"/>
              <a:gd name="connsiteY11" fmla="*/ 213739 h 343090"/>
              <a:gd name="connsiteX12" fmla="*/ 7740 w 932890"/>
              <a:gd name="connsiteY12" fmla="*/ 97058 h 343090"/>
              <a:gd name="connsiteX13" fmla="*/ 60126 w 932890"/>
              <a:gd name="connsiteY13" fmla="*/ 80389 h 343090"/>
              <a:gd name="connsiteX0" fmla="*/ 60126 w 932890"/>
              <a:gd name="connsiteY0" fmla="*/ 80389 h 343090"/>
              <a:gd name="connsiteX1" fmla="*/ 310158 w 932890"/>
              <a:gd name="connsiteY1" fmla="*/ 32764 h 343090"/>
              <a:gd name="connsiteX2" fmla="*/ 517328 w 932890"/>
              <a:gd name="connsiteY2" fmla="*/ 44669 h 343090"/>
              <a:gd name="connsiteX3" fmla="*/ 655439 w 932890"/>
              <a:gd name="connsiteY3" fmla="*/ 58958 h 343090"/>
              <a:gd name="connsiteX4" fmla="*/ 819746 w 932890"/>
              <a:gd name="connsiteY4" fmla="*/ 144682 h 343090"/>
              <a:gd name="connsiteX5" fmla="*/ 829271 w 932890"/>
              <a:gd name="connsiteY5" fmla="*/ 230407 h 343090"/>
              <a:gd name="connsiteX6" fmla="*/ 781645 w 932890"/>
              <a:gd name="connsiteY6" fmla="*/ 275652 h 343090"/>
              <a:gd name="connsiteX7" fmla="*/ 603052 w 932890"/>
              <a:gd name="connsiteY7" fmla="*/ 299463 h 343090"/>
              <a:gd name="connsiteX8" fmla="*/ 453033 w 932890"/>
              <a:gd name="connsiteY8" fmla="*/ 237551 h 343090"/>
              <a:gd name="connsiteX9" fmla="*/ 291108 w 932890"/>
              <a:gd name="connsiteY9" fmla="*/ 273269 h 343090"/>
              <a:gd name="connsiteX10" fmla="*/ 174426 w 932890"/>
              <a:gd name="connsiteY10" fmla="*/ 308989 h 343090"/>
              <a:gd name="connsiteX11" fmla="*/ 17265 w 932890"/>
              <a:gd name="connsiteY11" fmla="*/ 213739 h 343090"/>
              <a:gd name="connsiteX12" fmla="*/ 7740 w 932890"/>
              <a:gd name="connsiteY12" fmla="*/ 97058 h 343090"/>
              <a:gd name="connsiteX13" fmla="*/ 60126 w 932890"/>
              <a:gd name="connsiteY13" fmla="*/ 80389 h 343090"/>
              <a:gd name="connsiteX0" fmla="*/ 60126 w 932890"/>
              <a:gd name="connsiteY0" fmla="*/ 80389 h 352716"/>
              <a:gd name="connsiteX1" fmla="*/ 310158 w 932890"/>
              <a:gd name="connsiteY1" fmla="*/ 32764 h 352716"/>
              <a:gd name="connsiteX2" fmla="*/ 517328 w 932890"/>
              <a:gd name="connsiteY2" fmla="*/ 44669 h 352716"/>
              <a:gd name="connsiteX3" fmla="*/ 655439 w 932890"/>
              <a:gd name="connsiteY3" fmla="*/ 58958 h 352716"/>
              <a:gd name="connsiteX4" fmla="*/ 819746 w 932890"/>
              <a:gd name="connsiteY4" fmla="*/ 144682 h 352716"/>
              <a:gd name="connsiteX5" fmla="*/ 829271 w 932890"/>
              <a:gd name="connsiteY5" fmla="*/ 230407 h 352716"/>
              <a:gd name="connsiteX6" fmla="*/ 781645 w 932890"/>
              <a:gd name="connsiteY6" fmla="*/ 275652 h 352716"/>
              <a:gd name="connsiteX7" fmla="*/ 603052 w 932890"/>
              <a:gd name="connsiteY7" fmla="*/ 299463 h 352716"/>
              <a:gd name="connsiteX8" fmla="*/ 453033 w 932890"/>
              <a:gd name="connsiteY8" fmla="*/ 237551 h 352716"/>
              <a:gd name="connsiteX9" fmla="*/ 291108 w 932890"/>
              <a:gd name="connsiteY9" fmla="*/ 273269 h 352716"/>
              <a:gd name="connsiteX10" fmla="*/ 174426 w 932890"/>
              <a:gd name="connsiteY10" fmla="*/ 308989 h 352716"/>
              <a:gd name="connsiteX11" fmla="*/ 17265 w 932890"/>
              <a:gd name="connsiteY11" fmla="*/ 213739 h 352716"/>
              <a:gd name="connsiteX12" fmla="*/ 7740 w 932890"/>
              <a:gd name="connsiteY12" fmla="*/ 97058 h 352716"/>
              <a:gd name="connsiteX13" fmla="*/ 60126 w 932890"/>
              <a:gd name="connsiteY13" fmla="*/ 80389 h 352716"/>
              <a:gd name="connsiteX0" fmla="*/ 60126 w 932890"/>
              <a:gd name="connsiteY0" fmla="*/ 80389 h 352716"/>
              <a:gd name="connsiteX1" fmla="*/ 310158 w 932890"/>
              <a:gd name="connsiteY1" fmla="*/ 32764 h 352716"/>
              <a:gd name="connsiteX2" fmla="*/ 517328 w 932890"/>
              <a:gd name="connsiteY2" fmla="*/ 44669 h 352716"/>
              <a:gd name="connsiteX3" fmla="*/ 655439 w 932890"/>
              <a:gd name="connsiteY3" fmla="*/ 58958 h 352716"/>
              <a:gd name="connsiteX4" fmla="*/ 819746 w 932890"/>
              <a:gd name="connsiteY4" fmla="*/ 144682 h 352716"/>
              <a:gd name="connsiteX5" fmla="*/ 829271 w 932890"/>
              <a:gd name="connsiteY5" fmla="*/ 230407 h 352716"/>
              <a:gd name="connsiteX6" fmla="*/ 781645 w 932890"/>
              <a:gd name="connsiteY6" fmla="*/ 275652 h 352716"/>
              <a:gd name="connsiteX7" fmla="*/ 603052 w 932890"/>
              <a:gd name="connsiteY7" fmla="*/ 299463 h 352716"/>
              <a:gd name="connsiteX8" fmla="*/ 453033 w 932890"/>
              <a:gd name="connsiteY8" fmla="*/ 237551 h 352716"/>
              <a:gd name="connsiteX9" fmla="*/ 291108 w 932890"/>
              <a:gd name="connsiteY9" fmla="*/ 273269 h 352716"/>
              <a:gd name="connsiteX10" fmla="*/ 174426 w 932890"/>
              <a:gd name="connsiteY10" fmla="*/ 308989 h 352716"/>
              <a:gd name="connsiteX11" fmla="*/ 17265 w 932890"/>
              <a:gd name="connsiteY11" fmla="*/ 213739 h 352716"/>
              <a:gd name="connsiteX12" fmla="*/ 7740 w 932890"/>
              <a:gd name="connsiteY12" fmla="*/ 97058 h 352716"/>
              <a:gd name="connsiteX13" fmla="*/ 60126 w 932890"/>
              <a:gd name="connsiteY13" fmla="*/ 80389 h 352716"/>
              <a:gd name="connsiteX0" fmla="*/ 60126 w 932890"/>
              <a:gd name="connsiteY0" fmla="*/ 80389 h 352716"/>
              <a:gd name="connsiteX1" fmla="*/ 310158 w 932890"/>
              <a:gd name="connsiteY1" fmla="*/ 32764 h 352716"/>
              <a:gd name="connsiteX2" fmla="*/ 517328 w 932890"/>
              <a:gd name="connsiteY2" fmla="*/ 44669 h 352716"/>
              <a:gd name="connsiteX3" fmla="*/ 655439 w 932890"/>
              <a:gd name="connsiteY3" fmla="*/ 58958 h 352716"/>
              <a:gd name="connsiteX4" fmla="*/ 819746 w 932890"/>
              <a:gd name="connsiteY4" fmla="*/ 144682 h 352716"/>
              <a:gd name="connsiteX5" fmla="*/ 829271 w 932890"/>
              <a:gd name="connsiteY5" fmla="*/ 230407 h 352716"/>
              <a:gd name="connsiteX6" fmla="*/ 781645 w 932890"/>
              <a:gd name="connsiteY6" fmla="*/ 275652 h 352716"/>
              <a:gd name="connsiteX7" fmla="*/ 603052 w 932890"/>
              <a:gd name="connsiteY7" fmla="*/ 299463 h 352716"/>
              <a:gd name="connsiteX8" fmla="*/ 453033 w 932890"/>
              <a:gd name="connsiteY8" fmla="*/ 237551 h 352716"/>
              <a:gd name="connsiteX9" fmla="*/ 291108 w 932890"/>
              <a:gd name="connsiteY9" fmla="*/ 273269 h 352716"/>
              <a:gd name="connsiteX10" fmla="*/ 174426 w 932890"/>
              <a:gd name="connsiteY10" fmla="*/ 308989 h 352716"/>
              <a:gd name="connsiteX11" fmla="*/ 17265 w 932890"/>
              <a:gd name="connsiteY11" fmla="*/ 213739 h 352716"/>
              <a:gd name="connsiteX12" fmla="*/ 7740 w 932890"/>
              <a:gd name="connsiteY12" fmla="*/ 97058 h 352716"/>
              <a:gd name="connsiteX13" fmla="*/ 60126 w 932890"/>
              <a:gd name="connsiteY13" fmla="*/ 80389 h 352716"/>
              <a:gd name="connsiteX0" fmla="*/ 60126 w 932890"/>
              <a:gd name="connsiteY0" fmla="*/ 80389 h 352716"/>
              <a:gd name="connsiteX1" fmla="*/ 310158 w 932890"/>
              <a:gd name="connsiteY1" fmla="*/ 32764 h 352716"/>
              <a:gd name="connsiteX2" fmla="*/ 517328 w 932890"/>
              <a:gd name="connsiteY2" fmla="*/ 44669 h 352716"/>
              <a:gd name="connsiteX3" fmla="*/ 655439 w 932890"/>
              <a:gd name="connsiteY3" fmla="*/ 58958 h 352716"/>
              <a:gd name="connsiteX4" fmla="*/ 819746 w 932890"/>
              <a:gd name="connsiteY4" fmla="*/ 144682 h 352716"/>
              <a:gd name="connsiteX5" fmla="*/ 829271 w 932890"/>
              <a:gd name="connsiteY5" fmla="*/ 230407 h 352716"/>
              <a:gd name="connsiteX6" fmla="*/ 781645 w 932890"/>
              <a:gd name="connsiteY6" fmla="*/ 275652 h 352716"/>
              <a:gd name="connsiteX7" fmla="*/ 603052 w 932890"/>
              <a:gd name="connsiteY7" fmla="*/ 299463 h 352716"/>
              <a:gd name="connsiteX8" fmla="*/ 453033 w 932890"/>
              <a:gd name="connsiteY8" fmla="*/ 237551 h 352716"/>
              <a:gd name="connsiteX9" fmla="*/ 291108 w 932890"/>
              <a:gd name="connsiteY9" fmla="*/ 273269 h 352716"/>
              <a:gd name="connsiteX10" fmla="*/ 174426 w 932890"/>
              <a:gd name="connsiteY10" fmla="*/ 308989 h 352716"/>
              <a:gd name="connsiteX11" fmla="*/ 17265 w 932890"/>
              <a:gd name="connsiteY11" fmla="*/ 213739 h 352716"/>
              <a:gd name="connsiteX12" fmla="*/ 7740 w 932890"/>
              <a:gd name="connsiteY12" fmla="*/ 97058 h 352716"/>
              <a:gd name="connsiteX13" fmla="*/ 60126 w 932890"/>
              <a:gd name="connsiteY13" fmla="*/ 80389 h 352716"/>
              <a:gd name="connsiteX0" fmla="*/ 60126 w 932890"/>
              <a:gd name="connsiteY0" fmla="*/ 80389 h 352716"/>
              <a:gd name="connsiteX1" fmla="*/ 310158 w 932890"/>
              <a:gd name="connsiteY1" fmla="*/ 32764 h 352716"/>
              <a:gd name="connsiteX2" fmla="*/ 517328 w 932890"/>
              <a:gd name="connsiteY2" fmla="*/ 44669 h 352716"/>
              <a:gd name="connsiteX3" fmla="*/ 655439 w 932890"/>
              <a:gd name="connsiteY3" fmla="*/ 58958 h 352716"/>
              <a:gd name="connsiteX4" fmla="*/ 819746 w 932890"/>
              <a:gd name="connsiteY4" fmla="*/ 144682 h 352716"/>
              <a:gd name="connsiteX5" fmla="*/ 829271 w 932890"/>
              <a:gd name="connsiteY5" fmla="*/ 230407 h 352716"/>
              <a:gd name="connsiteX6" fmla="*/ 781645 w 932890"/>
              <a:gd name="connsiteY6" fmla="*/ 275652 h 352716"/>
              <a:gd name="connsiteX7" fmla="*/ 603052 w 932890"/>
              <a:gd name="connsiteY7" fmla="*/ 299463 h 352716"/>
              <a:gd name="connsiteX8" fmla="*/ 453033 w 932890"/>
              <a:gd name="connsiteY8" fmla="*/ 237551 h 352716"/>
              <a:gd name="connsiteX9" fmla="*/ 291108 w 932890"/>
              <a:gd name="connsiteY9" fmla="*/ 273269 h 352716"/>
              <a:gd name="connsiteX10" fmla="*/ 174426 w 932890"/>
              <a:gd name="connsiteY10" fmla="*/ 308989 h 352716"/>
              <a:gd name="connsiteX11" fmla="*/ 17265 w 932890"/>
              <a:gd name="connsiteY11" fmla="*/ 213739 h 352716"/>
              <a:gd name="connsiteX12" fmla="*/ 7740 w 932890"/>
              <a:gd name="connsiteY12" fmla="*/ 97058 h 352716"/>
              <a:gd name="connsiteX13" fmla="*/ 60126 w 932890"/>
              <a:gd name="connsiteY13" fmla="*/ 80389 h 352716"/>
              <a:gd name="connsiteX0" fmla="*/ 60126 w 932890"/>
              <a:gd name="connsiteY0" fmla="*/ 80389 h 352716"/>
              <a:gd name="connsiteX1" fmla="*/ 310158 w 932890"/>
              <a:gd name="connsiteY1" fmla="*/ 32764 h 352716"/>
              <a:gd name="connsiteX2" fmla="*/ 517328 w 932890"/>
              <a:gd name="connsiteY2" fmla="*/ 44669 h 352716"/>
              <a:gd name="connsiteX3" fmla="*/ 655439 w 932890"/>
              <a:gd name="connsiteY3" fmla="*/ 58958 h 352716"/>
              <a:gd name="connsiteX4" fmla="*/ 819746 w 932890"/>
              <a:gd name="connsiteY4" fmla="*/ 144682 h 352716"/>
              <a:gd name="connsiteX5" fmla="*/ 829271 w 932890"/>
              <a:gd name="connsiteY5" fmla="*/ 230407 h 352716"/>
              <a:gd name="connsiteX6" fmla="*/ 781645 w 932890"/>
              <a:gd name="connsiteY6" fmla="*/ 275652 h 352716"/>
              <a:gd name="connsiteX7" fmla="*/ 603052 w 932890"/>
              <a:gd name="connsiteY7" fmla="*/ 299463 h 352716"/>
              <a:gd name="connsiteX8" fmla="*/ 453033 w 932890"/>
              <a:gd name="connsiteY8" fmla="*/ 237551 h 352716"/>
              <a:gd name="connsiteX9" fmla="*/ 291108 w 932890"/>
              <a:gd name="connsiteY9" fmla="*/ 273269 h 352716"/>
              <a:gd name="connsiteX10" fmla="*/ 174426 w 932890"/>
              <a:gd name="connsiteY10" fmla="*/ 308989 h 352716"/>
              <a:gd name="connsiteX11" fmla="*/ 17265 w 932890"/>
              <a:gd name="connsiteY11" fmla="*/ 213739 h 352716"/>
              <a:gd name="connsiteX12" fmla="*/ 7740 w 932890"/>
              <a:gd name="connsiteY12" fmla="*/ 97058 h 352716"/>
              <a:gd name="connsiteX13" fmla="*/ 60126 w 932890"/>
              <a:gd name="connsiteY13" fmla="*/ 80389 h 352716"/>
              <a:gd name="connsiteX0" fmla="*/ 60126 w 932890"/>
              <a:gd name="connsiteY0" fmla="*/ 80389 h 352716"/>
              <a:gd name="connsiteX1" fmla="*/ 310158 w 932890"/>
              <a:gd name="connsiteY1" fmla="*/ 32764 h 352716"/>
              <a:gd name="connsiteX2" fmla="*/ 517328 w 932890"/>
              <a:gd name="connsiteY2" fmla="*/ 44669 h 352716"/>
              <a:gd name="connsiteX3" fmla="*/ 655439 w 932890"/>
              <a:gd name="connsiteY3" fmla="*/ 58958 h 352716"/>
              <a:gd name="connsiteX4" fmla="*/ 819746 w 932890"/>
              <a:gd name="connsiteY4" fmla="*/ 144682 h 352716"/>
              <a:gd name="connsiteX5" fmla="*/ 829271 w 932890"/>
              <a:gd name="connsiteY5" fmla="*/ 230407 h 352716"/>
              <a:gd name="connsiteX6" fmla="*/ 781645 w 932890"/>
              <a:gd name="connsiteY6" fmla="*/ 275652 h 352716"/>
              <a:gd name="connsiteX7" fmla="*/ 603052 w 932890"/>
              <a:gd name="connsiteY7" fmla="*/ 299463 h 352716"/>
              <a:gd name="connsiteX8" fmla="*/ 453033 w 932890"/>
              <a:gd name="connsiteY8" fmla="*/ 237551 h 352716"/>
              <a:gd name="connsiteX9" fmla="*/ 291108 w 932890"/>
              <a:gd name="connsiteY9" fmla="*/ 273269 h 352716"/>
              <a:gd name="connsiteX10" fmla="*/ 174426 w 932890"/>
              <a:gd name="connsiteY10" fmla="*/ 308989 h 352716"/>
              <a:gd name="connsiteX11" fmla="*/ 17265 w 932890"/>
              <a:gd name="connsiteY11" fmla="*/ 213739 h 352716"/>
              <a:gd name="connsiteX12" fmla="*/ 7740 w 932890"/>
              <a:gd name="connsiteY12" fmla="*/ 97058 h 352716"/>
              <a:gd name="connsiteX13" fmla="*/ 60126 w 932890"/>
              <a:gd name="connsiteY13" fmla="*/ 80389 h 352716"/>
              <a:gd name="connsiteX0" fmla="*/ 106443 w 979207"/>
              <a:gd name="connsiteY0" fmla="*/ 80389 h 352716"/>
              <a:gd name="connsiteX1" fmla="*/ 356475 w 979207"/>
              <a:gd name="connsiteY1" fmla="*/ 32764 h 352716"/>
              <a:gd name="connsiteX2" fmla="*/ 563645 w 979207"/>
              <a:gd name="connsiteY2" fmla="*/ 44669 h 352716"/>
              <a:gd name="connsiteX3" fmla="*/ 701756 w 979207"/>
              <a:gd name="connsiteY3" fmla="*/ 58958 h 352716"/>
              <a:gd name="connsiteX4" fmla="*/ 866063 w 979207"/>
              <a:gd name="connsiteY4" fmla="*/ 144682 h 352716"/>
              <a:gd name="connsiteX5" fmla="*/ 875588 w 979207"/>
              <a:gd name="connsiteY5" fmla="*/ 230407 h 352716"/>
              <a:gd name="connsiteX6" fmla="*/ 827962 w 979207"/>
              <a:gd name="connsiteY6" fmla="*/ 275652 h 352716"/>
              <a:gd name="connsiteX7" fmla="*/ 649369 w 979207"/>
              <a:gd name="connsiteY7" fmla="*/ 299463 h 352716"/>
              <a:gd name="connsiteX8" fmla="*/ 499350 w 979207"/>
              <a:gd name="connsiteY8" fmla="*/ 237551 h 352716"/>
              <a:gd name="connsiteX9" fmla="*/ 337425 w 979207"/>
              <a:gd name="connsiteY9" fmla="*/ 273269 h 352716"/>
              <a:gd name="connsiteX10" fmla="*/ 220743 w 979207"/>
              <a:gd name="connsiteY10" fmla="*/ 308989 h 352716"/>
              <a:gd name="connsiteX11" fmla="*/ 63582 w 979207"/>
              <a:gd name="connsiteY11" fmla="*/ 213739 h 352716"/>
              <a:gd name="connsiteX12" fmla="*/ 54057 w 979207"/>
              <a:gd name="connsiteY12" fmla="*/ 97058 h 352716"/>
              <a:gd name="connsiteX13" fmla="*/ 106443 w 979207"/>
              <a:gd name="connsiteY13" fmla="*/ 80389 h 352716"/>
              <a:gd name="connsiteX0" fmla="*/ 106443 w 979207"/>
              <a:gd name="connsiteY0" fmla="*/ 80389 h 352716"/>
              <a:gd name="connsiteX1" fmla="*/ 356475 w 979207"/>
              <a:gd name="connsiteY1" fmla="*/ 32764 h 352716"/>
              <a:gd name="connsiteX2" fmla="*/ 563645 w 979207"/>
              <a:gd name="connsiteY2" fmla="*/ 44669 h 352716"/>
              <a:gd name="connsiteX3" fmla="*/ 701756 w 979207"/>
              <a:gd name="connsiteY3" fmla="*/ 58958 h 352716"/>
              <a:gd name="connsiteX4" fmla="*/ 866063 w 979207"/>
              <a:gd name="connsiteY4" fmla="*/ 144682 h 352716"/>
              <a:gd name="connsiteX5" fmla="*/ 875588 w 979207"/>
              <a:gd name="connsiteY5" fmla="*/ 230407 h 352716"/>
              <a:gd name="connsiteX6" fmla="*/ 827962 w 979207"/>
              <a:gd name="connsiteY6" fmla="*/ 275652 h 352716"/>
              <a:gd name="connsiteX7" fmla="*/ 649369 w 979207"/>
              <a:gd name="connsiteY7" fmla="*/ 299463 h 352716"/>
              <a:gd name="connsiteX8" fmla="*/ 499350 w 979207"/>
              <a:gd name="connsiteY8" fmla="*/ 237551 h 352716"/>
              <a:gd name="connsiteX9" fmla="*/ 337425 w 979207"/>
              <a:gd name="connsiteY9" fmla="*/ 273269 h 352716"/>
              <a:gd name="connsiteX10" fmla="*/ 220743 w 979207"/>
              <a:gd name="connsiteY10" fmla="*/ 308989 h 352716"/>
              <a:gd name="connsiteX11" fmla="*/ 63582 w 979207"/>
              <a:gd name="connsiteY11" fmla="*/ 213739 h 352716"/>
              <a:gd name="connsiteX12" fmla="*/ 54057 w 979207"/>
              <a:gd name="connsiteY12" fmla="*/ 97058 h 352716"/>
              <a:gd name="connsiteX13" fmla="*/ 106443 w 979207"/>
              <a:gd name="connsiteY13" fmla="*/ 80389 h 352716"/>
              <a:gd name="connsiteX0" fmla="*/ 120731 w 979207"/>
              <a:gd name="connsiteY0" fmla="*/ 69306 h 353539"/>
              <a:gd name="connsiteX1" fmla="*/ 356475 w 979207"/>
              <a:gd name="connsiteY1" fmla="*/ 33587 h 353539"/>
              <a:gd name="connsiteX2" fmla="*/ 563645 w 979207"/>
              <a:gd name="connsiteY2" fmla="*/ 45492 h 353539"/>
              <a:gd name="connsiteX3" fmla="*/ 701756 w 979207"/>
              <a:gd name="connsiteY3" fmla="*/ 59781 h 353539"/>
              <a:gd name="connsiteX4" fmla="*/ 866063 w 979207"/>
              <a:gd name="connsiteY4" fmla="*/ 145505 h 353539"/>
              <a:gd name="connsiteX5" fmla="*/ 875588 w 979207"/>
              <a:gd name="connsiteY5" fmla="*/ 231230 h 353539"/>
              <a:gd name="connsiteX6" fmla="*/ 827962 w 979207"/>
              <a:gd name="connsiteY6" fmla="*/ 276475 h 353539"/>
              <a:gd name="connsiteX7" fmla="*/ 649369 w 979207"/>
              <a:gd name="connsiteY7" fmla="*/ 300286 h 353539"/>
              <a:gd name="connsiteX8" fmla="*/ 499350 w 979207"/>
              <a:gd name="connsiteY8" fmla="*/ 238374 h 353539"/>
              <a:gd name="connsiteX9" fmla="*/ 337425 w 979207"/>
              <a:gd name="connsiteY9" fmla="*/ 274092 h 353539"/>
              <a:gd name="connsiteX10" fmla="*/ 220743 w 979207"/>
              <a:gd name="connsiteY10" fmla="*/ 309812 h 353539"/>
              <a:gd name="connsiteX11" fmla="*/ 63582 w 979207"/>
              <a:gd name="connsiteY11" fmla="*/ 214562 h 353539"/>
              <a:gd name="connsiteX12" fmla="*/ 54057 w 979207"/>
              <a:gd name="connsiteY12" fmla="*/ 97881 h 353539"/>
              <a:gd name="connsiteX13" fmla="*/ 120731 w 979207"/>
              <a:gd name="connsiteY13" fmla="*/ 69306 h 353539"/>
              <a:gd name="connsiteX0" fmla="*/ 120731 w 979207"/>
              <a:gd name="connsiteY0" fmla="*/ 75946 h 360179"/>
              <a:gd name="connsiteX1" fmla="*/ 356475 w 979207"/>
              <a:gd name="connsiteY1" fmla="*/ 40227 h 360179"/>
              <a:gd name="connsiteX2" fmla="*/ 563645 w 979207"/>
              <a:gd name="connsiteY2" fmla="*/ 52132 h 360179"/>
              <a:gd name="connsiteX3" fmla="*/ 701756 w 979207"/>
              <a:gd name="connsiteY3" fmla="*/ 66421 h 360179"/>
              <a:gd name="connsiteX4" fmla="*/ 866063 w 979207"/>
              <a:gd name="connsiteY4" fmla="*/ 152145 h 360179"/>
              <a:gd name="connsiteX5" fmla="*/ 875588 w 979207"/>
              <a:gd name="connsiteY5" fmla="*/ 237870 h 360179"/>
              <a:gd name="connsiteX6" fmla="*/ 827962 w 979207"/>
              <a:gd name="connsiteY6" fmla="*/ 283115 h 360179"/>
              <a:gd name="connsiteX7" fmla="*/ 649369 w 979207"/>
              <a:gd name="connsiteY7" fmla="*/ 306926 h 360179"/>
              <a:gd name="connsiteX8" fmla="*/ 499350 w 979207"/>
              <a:gd name="connsiteY8" fmla="*/ 245014 h 360179"/>
              <a:gd name="connsiteX9" fmla="*/ 337425 w 979207"/>
              <a:gd name="connsiteY9" fmla="*/ 280732 h 360179"/>
              <a:gd name="connsiteX10" fmla="*/ 220743 w 979207"/>
              <a:gd name="connsiteY10" fmla="*/ 316452 h 360179"/>
              <a:gd name="connsiteX11" fmla="*/ 63582 w 979207"/>
              <a:gd name="connsiteY11" fmla="*/ 221202 h 360179"/>
              <a:gd name="connsiteX12" fmla="*/ 54057 w 979207"/>
              <a:gd name="connsiteY12" fmla="*/ 104521 h 360179"/>
              <a:gd name="connsiteX13" fmla="*/ 120731 w 979207"/>
              <a:gd name="connsiteY13" fmla="*/ 75946 h 360179"/>
              <a:gd name="connsiteX0" fmla="*/ 120731 w 979207"/>
              <a:gd name="connsiteY0" fmla="*/ 75946 h 360179"/>
              <a:gd name="connsiteX1" fmla="*/ 356475 w 979207"/>
              <a:gd name="connsiteY1" fmla="*/ 40227 h 360179"/>
              <a:gd name="connsiteX2" fmla="*/ 563645 w 979207"/>
              <a:gd name="connsiteY2" fmla="*/ 52132 h 360179"/>
              <a:gd name="connsiteX3" fmla="*/ 701756 w 979207"/>
              <a:gd name="connsiteY3" fmla="*/ 66421 h 360179"/>
              <a:gd name="connsiteX4" fmla="*/ 866063 w 979207"/>
              <a:gd name="connsiteY4" fmla="*/ 152145 h 360179"/>
              <a:gd name="connsiteX5" fmla="*/ 875588 w 979207"/>
              <a:gd name="connsiteY5" fmla="*/ 237870 h 360179"/>
              <a:gd name="connsiteX6" fmla="*/ 827962 w 979207"/>
              <a:gd name="connsiteY6" fmla="*/ 283115 h 360179"/>
              <a:gd name="connsiteX7" fmla="*/ 649369 w 979207"/>
              <a:gd name="connsiteY7" fmla="*/ 306926 h 360179"/>
              <a:gd name="connsiteX8" fmla="*/ 499350 w 979207"/>
              <a:gd name="connsiteY8" fmla="*/ 245014 h 360179"/>
              <a:gd name="connsiteX9" fmla="*/ 337425 w 979207"/>
              <a:gd name="connsiteY9" fmla="*/ 280732 h 360179"/>
              <a:gd name="connsiteX10" fmla="*/ 220743 w 979207"/>
              <a:gd name="connsiteY10" fmla="*/ 316452 h 360179"/>
              <a:gd name="connsiteX11" fmla="*/ 63582 w 979207"/>
              <a:gd name="connsiteY11" fmla="*/ 221202 h 360179"/>
              <a:gd name="connsiteX12" fmla="*/ 54057 w 979207"/>
              <a:gd name="connsiteY12" fmla="*/ 104521 h 360179"/>
              <a:gd name="connsiteX13" fmla="*/ 120731 w 979207"/>
              <a:gd name="connsiteY13" fmla="*/ 75946 h 360179"/>
              <a:gd name="connsiteX0" fmla="*/ 120731 w 979207"/>
              <a:gd name="connsiteY0" fmla="*/ 75946 h 360179"/>
              <a:gd name="connsiteX1" fmla="*/ 356475 w 979207"/>
              <a:gd name="connsiteY1" fmla="*/ 40227 h 360179"/>
              <a:gd name="connsiteX2" fmla="*/ 563645 w 979207"/>
              <a:gd name="connsiteY2" fmla="*/ 52132 h 360179"/>
              <a:gd name="connsiteX3" fmla="*/ 701756 w 979207"/>
              <a:gd name="connsiteY3" fmla="*/ 66421 h 360179"/>
              <a:gd name="connsiteX4" fmla="*/ 866063 w 979207"/>
              <a:gd name="connsiteY4" fmla="*/ 152145 h 360179"/>
              <a:gd name="connsiteX5" fmla="*/ 875588 w 979207"/>
              <a:gd name="connsiteY5" fmla="*/ 237870 h 360179"/>
              <a:gd name="connsiteX6" fmla="*/ 827962 w 979207"/>
              <a:gd name="connsiteY6" fmla="*/ 283115 h 360179"/>
              <a:gd name="connsiteX7" fmla="*/ 649369 w 979207"/>
              <a:gd name="connsiteY7" fmla="*/ 306926 h 360179"/>
              <a:gd name="connsiteX8" fmla="*/ 499350 w 979207"/>
              <a:gd name="connsiteY8" fmla="*/ 245014 h 360179"/>
              <a:gd name="connsiteX9" fmla="*/ 337425 w 979207"/>
              <a:gd name="connsiteY9" fmla="*/ 280732 h 360179"/>
              <a:gd name="connsiteX10" fmla="*/ 220743 w 979207"/>
              <a:gd name="connsiteY10" fmla="*/ 316452 h 360179"/>
              <a:gd name="connsiteX11" fmla="*/ 63582 w 979207"/>
              <a:gd name="connsiteY11" fmla="*/ 221202 h 360179"/>
              <a:gd name="connsiteX12" fmla="*/ 54057 w 979207"/>
              <a:gd name="connsiteY12" fmla="*/ 104521 h 360179"/>
              <a:gd name="connsiteX13" fmla="*/ 120731 w 979207"/>
              <a:gd name="connsiteY13" fmla="*/ 75946 h 360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79207" h="360179">
                <a:moveTo>
                  <a:pt x="120731" y="75946"/>
                </a:moveTo>
                <a:cubicBezTo>
                  <a:pt x="224315" y="-51054"/>
                  <a:pt x="276306" y="13637"/>
                  <a:pt x="356475" y="40227"/>
                </a:cubicBezTo>
                <a:cubicBezTo>
                  <a:pt x="439024" y="-14145"/>
                  <a:pt x="487048" y="5699"/>
                  <a:pt x="563645" y="52132"/>
                </a:cubicBezTo>
                <a:cubicBezTo>
                  <a:pt x="597775" y="-21687"/>
                  <a:pt x="689056" y="18796"/>
                  <a:pt x="701756" y="66421"/>
                </a:cubicBezTo>
                <a:cubicBezTo>
                  <a:pt x="856934" y="17208"/>
                  <a:pt x="832329" y="127142"/>
                  <a:pt x="866063" y="152145"/>
                </a:cubicBezTo>
                <a:cubicBezTo>
                  <a:pt x="1099823" y="200961"/>
                  <a:pt x="903369" y="229932"/>
                  <a:pt x="875588" y="237870"/>
                </a:cubicBezTo>
                <a:cubicBezTo>
                  <a:pt x="993063" y="324389"/>
                  <a:pt x="848600" y="291846"/>
                  <a:pt x="827962" y="283115"/>
                </a:cubicBezTo>
                <a:cubicBezTo>
                  <a:pt x="793434" y="401781"/>
                  <a:pt x="664053" y="333119"/>
                  <a:pt x="649369" y="306926"/>
                </a:cubicBezTo>
                <a:cubicBezTo>
                  <a:pt x="587059" y="433132"/>
                  <a:pt x="499350" y="302957"/>
                  <a:pt x="499350" y="245014"/>
                </a:cubicBezTo>
                <a:cubicBezTo>
                  <a:pt x="461250" y="389476"/>
                  <a:pt x="362031" y="306529"/>
                  <a:pt x="337425" y="280732"/>
                </a:cubicBezTo>
                <a:cubicBezTo>
                  <a:pt x="334250" y="366458"/>
                  <a:pt x="252493" y="335501"/>
                  <a:pt x="220743" y="316452"/>
                </a:cubicBezTo>
                <a:cubicBezTo>
                  <a:pt x="73105" y="343440"/>
                  <a:pt x="79457" y="247396"/>
                  <a:pt x="63582" y="221202"/>
                </a:cubicBezTo>
                <a:cubicBezTo>
                  <a:pt x="-69769" y="119999"/>
                  <a:pt x="46913" y="126746"/>
                  <a:pt x="54057" y="104521"/>
                </a:cubicBezTo>
                <a:cubicBezTo>
                  <a:pt x="13576" y="-1047"/>
                  <a:pt x="90966" y="58880"/>
                  <a:pt x="120731" y="75946"/>
                </a:cubicBezTo>
                <a:close/>
              </a:path>
            </a:pathLst>
          </a:custGeom>
          <a:solidFill>
            <a:srgbClr val="AA451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6EB8EBC0-3B0B-F41F-9BA3-9FC4C100CD2B}"/>
              </a:ext>
            </a:extLst>
          </p:cNvPr>
          <p:cNvSpPr/>
          <p:nvPr/>
        </p:nvSpPr>
        <p:spPr>
          <a:xfrm>
            <a:off x="9866862" y="2719878"/>
            <a:ext cx="334195" cy="194168"/>
          </a:xfrm>
          <a:custGeom>
            <a:avLst/>
            <a:gdLst>
              <a:gd name="connsiteX0" fmla="*/ 0 w 73819"/>
              <a:gd name="connsiteY0" fmla="*/ 35718 h 35718"/>
              <a:gd name="connsiteX1" fmla="*/ 73819 w 73819"/>
              <a:gd name="connsiteY1" fmla="*/ 0 h 35718"/>
              <a:gd name="connsiteX2" fmla="*/ 73819 w 73819"/>
              <a:gd name="connsiteY2" fmla="*/ 0 h 35718"/>
              <a:gd name="connsiteX0" fmla="*/ 0 w 73819"/>
              <a:gd name="connsiteY0" fmla="*/ 41400 h 41400"/>
              <a:gd name="connsiteX1" fmla="*/ 73819 w 73819"/>
              <a:gd name="connsiteY1" fmla="*/ 5682 h 41400"/>
              <a:gd name="connsiteX2" fmla="*/ 73819 w 73819"/>
              <a:gd name="connsiteY2" fmla="*/ 5682 h 41400"/>
              <a:gd name="connsiteX0" fmla="*/ 0 w 73819"/>
              <a:gd name="connsiteY0" fmla="*/ 42889 h 42889"/>
              <a:gd name="connsiteX1" fmla="*/ 73819 w 73819"/>
              <a:gd name="connsiteY1" fmla="*/ 7171 h 42889"/>
              <a:gd name="connsiteX2" fmla="*/ 73819 w 73819"/>
              <a:gd name="connsiteY2" fmla="*/ 7171 h 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19" h="42889">
                <a:moveTo>
                  <a:pt x="0" y="42889"/>
                </a:moveTo>
                <a:cubicBezTo>
                  <a:pt x="17463" y="16696"/>
                  <a:pt x="49213" y="-14261"/>
                  <a:pt x="73819" y="7171"/>
                </a:cubicBezTo>
                <a:lnTo>
                  <a:pt x="73819" y="717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3C8A518F-82AF-E359-4ABD-BDB0487E7D97}"/>
              </a:ext>
            </a:extLst>
          </p:cNvPr>
          <p:cNvSpPr/>
          <p:nvPr/>
        </p:nvSpPr>
        <p:spPr>
          <a:xfrm>
            <a:off x="9532666" y="2428936"/>
            <a:ext cx="334195" cy="161703"/>
          </a:xfrm>
          <a:custGeom>
            <a:avLst/>
            <a:gdLst>
              <a:gd name="connsiteX0" fmla="*/ 0 w 73819"/>
              <a:gd name="connsiteY0" fmla="*/ 35718 h 35718"/>
              <a:gd name="connsiteX1" fmla="*/ 73819 w 73819"/>
              <a:gd name="connsiteY1" fmla="*/ 0 h 35718"/>
              <a:gd name="connsiteX2" fmla="*/ 73819 w 73819"/>
              <a:gd name="connsiteY2" fmla="*/ 0 h 35718"/>
              <a:gd name="connsiteX0" fmla="*/ 0 w 73819"/>
              <a:gd name="connsiteY0" fmla="*/ 35718 h 35718"/>
              <a:gd name="connsiteX1" fmla="*/ 73819 w 73819"/>
              <a:gd name="connsiteY1" fmla="*/ 0 h 35718"/>
              <a:gd name="connsiteX2" fmla="*/ 73819 w 73819"/>
              <a:gd name="connsiteY2" fmla="*/ 0 h 35718"/>
              <a:gd name="connsiteX0" fmla="*/ 0 w 73819"/>
              <a:gd name="connsiteY0" fmla="*/ 35718 h 35718"/>
              <a:gd name="connsiteX1" fmla="*/ 73819 w 73819"/>
              <a:gd name="connsiteY1" fmla="*/ 0 h 35718"/>
              <a:gd name="connsiteX2" fmla="*/ 73819 w 73819"/>
              <a:gd name="connsiteY2" fmla="*/ 0 h 35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19" h="35718">
                <a:moveTo>
                  <a:pt x="0" y="35718"/>
                </a:moveTo>
                <a:cubicBezTo>
                  <a:pt x="19843" y="2381"/>
                  <a:pt x="49213" y="0"/>
                  <a:pt x="73819" y="0"/>
                </a:cubicBezTo>
                <a:lnTo>
                  <a:pt x="73819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8176920C-C35F-3DF6-CF16-58AF1258B8EE}"/>
              </a:ext>
            </a:extLst>
          </p:cNvPr>
          <p:cNvSpPr/>
          <p:nvPr/>
        </p:nvSpPr>
        <p:spPr>
          <a:xfrm>
            <a:off x="8600148" y="2262932"/>
            <a:ext cx="237168" cy="129017"/>
          </a:xfrm>
          <a:custGeom>
            <a:avLst/>
            <a:gdLst>
              <a:gd name="connsiteX0" fmla="*/ 0 w 73819"/>
              <a:gd name="connsiteY0" fmla="*/ 35718 h 35718"/>
              <a:gd name="connsiteX1" fmla="*/ 73819 w 73819"/>
              <a:gd name="connsiteY1" fmla="*/ 0 h 35718"/>
              <a:gd name="connsiteX2" fmla="*/ 73819 w 73819"/>
              <a:gd name="connsiteY2" fmla="*/ 0 h 35718"/>
              <a:gd name="connsiteX0" fmla="*/ 52387 w 126206"/>
              <a:gd name="connsiteY0" fmla="*/ 35718 h 35718"/>
              <a:gd name="connsiteX1" fmla="*/ 126206 w 126206"/>
              <a:gd name="connsiteY1" fmla="*/ 0 h 35718"/>
              <a:gd name="connsiteX2" fmla="*/ 0 w 126206"/>
              <a:gd name="connsiteY2" fmla="*/ 9525 h 35718"/>
              <a:gd name="connsiteX0" fmla="*/ 52387 w 52387"/>
              <a:gd name="connsiteY0" fmla="*/ 26193 h 26193"/>
              <a:gd name="connsiteX1" fmla="*/ 0 w 52387"/>
              <a:gd name="connsiteY1" fmla="*/ 0 h 26193"/>
              <a:gd name="connsiteX0" fmla="*/ 52387 w 52387"/>
              <a:gd name="connsiteY0" fmla="*/ 26193 h 27708"/>
              <a:gd name="connsiteX1" fmla="*/ 0 w 52387"/>
              <a:gd name="connsiteY1" fmla="*/ 0 h 27708"/>
              <a:gd name="connsiteX0" fmla="*/ 52387 w 52387"/>
              <a:gd name="connsiteY0" fmla="*/ 26193 h 28498"/>
              <a:gd name="connsiteX1" fmla="*/ 0 w 52387"/>
              <a:gd name="connsiteY1" fmla="*/ 0 h 28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387" h="28498">
                <a:moveTo>
                  <a:pt x="52387" y="26193"/>
                </a:moveTo>
                <a:cubicBezTo>
                  <a:pt x="25400" y="34130"/>
                  <a:pt x="10318" y="2063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B5C0192-56D4-0653-AB13-91A0C6D1B6A7}"/>
              </a:ext>
            </a:extLst>
          </p:cNvPr>
          <p:cNvSpPr/>
          <p:nvPr/>
        </p:nvSpPr>
        <p:spPr>
          <a:xfrm rot="2861742">
            <a:off x="9535691" y="1896763"/>
            <a:ext cx="749423" cy="977620"/>
          </a:xfrm>
          <a:prstGeom prst="ellipse">
            <a:avLst/>
          </a:prstGeom>
          <a:solidFill>
            <a:srgbClr val="F7D7C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1AF09D01-7545-9C36-D046-B4F52A973BE8}"/>
              </a:ext>
            </a:extLst>
          </p:cNvPr>
          <p:cNvSpPr/>
          <p:nvPr/>
        </p:nvSpPr>
        <p:spPr>
          <a:xfrm rot="18652194">
            <a:off x="8542937" y="1918313"/>
            <a:ext cx="749423" cy="977620"/>
          </a:xfrm>
          <a:prstGeom prst="ellipse">
            <a:avLst/>
          </a:prstGeom>
          <a:solidFill>
            <a:srgbClr val="F7D7C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BDAB812D-51D1-7015-2E82-01D944383D09}"/>
              </a:ext>
            </a:extLst>
          </p:cNvPr>
          <p:cNvSpPr/>
          <p:nvPr/>
        </p:nvSpPr>
        <p:spPr>
          <a:xfrm rot="15411296">
            <a:off x="9033387" y="2034703"/>
            <a:ext cx="749423" cy="977620"/>
          </a:xfrm>
          <a:prstGeom prst="ellipse">
            <a:avLst/>
          </a:prstGeom>
          <a:solidFill>
            <a:srgbClr val="F7D7C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CAFC2CBE-6078-3306-55B7-680508CFB578}"/>
              </a:ext>
            </a:extLst>
          </p:cNvPr>
          <p:cNvSpPr/>
          <p:nvPr/>
        </p:nvSpPr>
        <p:spPr>
          <a:xfrm>
            <a:off x="8379156" y="2570113"/>
            <a:ext cx="1552386" cy="581110"/>
          </a:xfrm>
          <a:custGeom>
            <a:avLst/>
            <a:gdLst>
              <a:gd name="connsiteX0" fmla="*/ 0 w 342900"/>
              <a:gd name="connsiteY0" fmla="*/ 47835 h 133560"/>
              <a:gd name="connsiteX1" fmla="*/ 97632 w 342900"/>
              <a:gd name="connsiteY1" fmla="*/ 210 h 133560"/>
              <a:gd name="connsiteX2" fmla="*/ 173832 w 342900"/>
              <a:gd name="connsiteY2" fmla="*/ 64504 h 133560"/>
              <a:gd name="connsiteX3" fmla="*/ 342900 w 342900"/>
              <a:gd name="connsiteY3" fmla="*/ 133560 h 133560"/>
              <a:gd name="connsiteX4" fmla="*/ 342900 w 342900"/>
              <a:gd name="connsiteY4" fmla="*/ 133560 h 133560"/>
              <a:gd name="connsiteX0" fmla="*/ 0 w 342900"/>
              <a:gd name="connsiteY0" fmla="*/ 0 h 85725"/>
              <a:gd name="connsiteX1" fmla="*/ 173832 w 342900"/>
              <a:gd name="connsiteY1" fmla="*/ 16669 h 85725"/>
              <a:gd name="connsiteX2" fmla="*/ 342900 w 342900"/>
              <a:gd name="connsiteY2" fmla="*/ 85725 h 85725"/>
              <a:gd name="connsiteX3" fmla="*/ 342900 w 342900"/>
              <a:gd name="connsiteY3" fmla="*/ 85725 h 85725"/>
              <a:gd name="connsiteX0" fmla="*/ 0 w 342900"/>
              <a:gd name="connsiteY0" fmla="*/ 36525 h 122250"/>
              <a:gd name="connsiteX1" fmla="*/ 173832 w 342900"/>
              <a:gd name="connsiteY1" fmla="*/ 53194 h 122250"/>
              <a:gd name="connsiteX2" fmla="*/ 342900 w 342900"/>
              <a:gd name="connsiteY2" fmla="*/ 122250 h 122250"/>
              <a:gd name="connsiteX3" fmla="*/ 342900 w 342900"/>
              <a:gd name="connsiteY3" fmla="*/ 122250 h 122250"/>
              <a:gd name="connsiteX0" fmla="*/ 0 w 342900"/>
              <a:gd name="connsiteY0" fmla="*/ 41401 h 127126"/>
              <a:gd name="connsiteX1" fmla="*/ 173832 w 342900"/>
              <a:gd name="connsiteY1" fmla="*/ 58070 h 127126"/>
              <a:gd name="connsiteX2" fmla="*/ 342900 w 342900"/>
              <a:gd name="connsiteY2" fmla="*/ 127126 h 127126"/>
              <a:gd name="connsiteX3" fmla="*/ 342900 w 342900"/>
              <a:gd name="connsiteY3" fmla="*/ 127126 h 127126"/>
              <a:gd name="connsiteX0" fmla="*/ 0 w 342900"/>
              <a:gd name="connsiteY0" fmla="*/ 30507 h 116232"/>
              <a:gd name="connsiteX1" fmla="*/ 173832 w 342900"/>
              <a:gd name="connsiteY1" fmla="*/ 47176 h 116232"/>
              <a:gd name="connsiteX2" fmla="*/ 342900 w 342900"/>
              <a:gd name="connsiteY2" fmla="*/ 116232 h 116232"/>
              <a:gd name="connsiteX3" fmla="*/ 342900 w 342900"/>
              <a:gd name="connsiteY3" fmla="*/ 116232 h 116232"/>
              <a:gd name="connsiteX0" fmla="*/ 0 w 342900"/>
              <a:gd name="connsiteY0" fmla="*/ 0 h 85725"/>
              <a:gd name="connsiteX1" fmla="*/ 342900 w 342900"/>
              <a:gd name="connsiteY1" fmla="*/ 85725 h 85725"/>
              <a:gd name="connsiteX2" fmla="*/ 342900 w 342900"/>
              <a:gd name="connsiteY2" fmla="*/ 85725 h 85725"/>
              <a:gd name="connsiteX0" fmla="*/ 0 w 342900"/>
              <a:gd name="connsiteY0" fmla="*/ 0 h 85725"/>
              <a:gd name="connsiteX1" fmla="*/ 164307 w 342900"/>
              <a:gd name="connsiteY1" fmla="*/ 28575 h 85725"/>
              <a:gd name="connsiteX2" fmla="*/ 342900 w 342900"/>
              <a:gd name="connsiteY2" fmla="*/ 85725 h 85725"/>
              <a:gd name="connsiteX3" fmla="*/ 342900 w 342900"/>
              <a:gd name="connsiteY3" fmla="*/ 85725 h 85725"/>
              <a:gd name="connsiteX0" fmla="*/ 0 w 342900"/>
              <a:gd name="connsiteY0" fmla="*/ 15330 h 101055"/>
              <a:gd name="connsiteX1" fmla="*/ 164307 w 342900"/>
              <a:gd name="connsiteY1" fmla="*/ 43905 h 101055"/>
              <a:gd name="connsiteX2" fmla="*/ 342900 w 342900"/>
              <a:gd name="connsiteY2" fmla="*/ 101055 h 101055"/>
              <a:gd name="connsiteX3" fmla="*/ 342900 w 342900"/>
              <a:gd name="connsiteY3" fmla="*/ 101055 h 101055"/>
              <a:gd name="connsiteX0" fmla="*/ 0 w 342900"/>
              <a:gd name="connsiteY0" fmla="*/ 42634 h 128359"/>
              <a:gd name="connsiteX1" fmla="*/ 164307 w 342900"/>
              <a:gd name="connsiteY1" fmla="*/ 71209 h 128359"/>
              <a:gd name="connsiteX2" fmla="*/ 342900 w 342900"/>
              <a:gd name="connsiteY2" fmla="*/ 128359 h 128359"/>
              <a:gd name="connsiteX3" fmla="*/ 342900 w 342900"/>
              <a:gd name="connsiteY3" fmla="*/ 128359 h 128359"/>
              <a:gd name="connsiteX0" fmla="*/ 0 w 342900"/>
              <a:gd name="connsiteY0" fmla="*/ 42634 h 128359"/>
              <a:gd name="connsiteX1" fmla="*/ 164307 w 342900"/>
              <a:gd name="connsiteY1" fmla="*/ 71209 h 128359"/>
              <a:gd name="connsiteX2" fmla="*/ 342900 w 342900"/>
              <a:gd name="connsiteY2" fmla="*/ 128359 h 128359"/>
              <a:gd name="connsiteX3" fmla="*/ 342900 w 342900"/>
              <a:gd name="connsiteY3" fmla="*/ 128359 h 128359"/>
              <a:gd name="connsiteX0" fmla="*/ 0 w 342900"/>
              <a:gd name="connsiteY0" fmla="*/ 42634 h 128359"/>
              <a:gd name="connsiteX1" fmla="*/ 164307 w 342900"/>
              <a:gd name="connsiteY1" fmla="*/ 71209 h 128359"/>
              <a:gd name="connsiteX2" fmla="*/ 342900 w 342900"/>
              <a:gd name="connsiteY2" fmla="*/ 128359 h 128359"/>
              <a:gd name="connsiteX3" fmla="*/ 342900 w 342900"/>
              <a:gd name="connsiteY3" fmla="*/ 128359 h 12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" h="128359">
                <a:moveTo>
                  <a:pt x="0" y="42634"/>
                </a:moveTo>
                <a:cubicBezTo>
                  <a:pt x="40482" y="-20072"/>
                  <a:pt x="152400" y="-16104"/>
                  <a:pt x="164307" y="71209"/>
                </a:cubicBezTo>
                <a:cubicBezTo>
                  <a:pt x="197644" y="47396"/>
                  <a:pt x="300038" y="-19279"/>
                  <a:pt x="342900" y="128359"/>
                </a:cubicBezTo>
                <a:lnTo>
                  <a:pt x="342900" y="128359"/>
                </a:lnTo>
              </a:path>
            </a:pathLst>
          </a:custGeom>
          <a:solidFill>
            <a:srgbClr val="AA451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DB0FF66-EB7D-E33E-F9FB-7495ED5963CB}"/>
              </a:ext>
            </a:extLst>
          </p:cNvPr>
          <p:cNvGrpSpPr/>
          <p:nvPr/>
        </p:nvGrpSpPr>
        <p:grpSpPr>
          <a:xfrm>
            <a:off x="1637501" y="682268"/>
            <a:ext cx="1482178" cy="1243248"/>
            <a:chOff x="-1057780" y="-85304"/>
            <a:chExt cx="8187089" cy="6867318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B38CAAF-A82F-C039-42DD-5A7DB62BB810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7371E18B-41D3-48A1-CE8F-5AF870EB76DF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C2878D1F-D750-B141-3885-BCEBF9968795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16CB0525-D04E-265C-57B8-15AF245AB5DB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8659D11A-BF48-2C75-FE12-CDF1D989070F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240FA237-8BD5-7C30-267E-C4BB8076D26C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28CF6B72-BCB8-F89D-F33E-822F0C1B58AD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BD784D26-68CB-0C4A-D4B2-0B4A139A62C1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12A08132-B7ED-7189-203D-9DFD86B12842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E2C2C5F5-A6DF-7582-4636-3C1937F3F4B3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934D6A61-EB5E-8B51-1B7D-5428A4E47125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BFC69C7B-2A5B-024C-A0B1-2B9938B8B5DE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7E8A9F9E-A82B-268B-228F-632310BDF094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017E93A-ECC0-5612-57BF-6829B366A0BE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13081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EC9CA220-5522-D989-F7ED-006B7B3E1CC8}"/>
              </a:ext>
            </a:extLst>
          </p:cNvPr>
          <p:cNvGrpSpPr/>
          <p:nvPr/>
        </p:nvGrpSpPr>
        <p:grpSpPr>
          <a:xfrm>
            <a:off x="-61992" y="1177334"/>
            <a:ext cx="12364913" cy="5680666"/>
            <a:chOff x="-61992" y="1177334"/>
            <a:chExt cx="12364913" cy="5680666"/>
          </a:xfrm>
        </p:grpSpPr>
        <p:sp>
          <p:nvSpPr>
            <p:cNvPr id="42" name="Rectangle 43">
              <a:extLst>
                <a:ext uri="{FF2B5EF4-FFF2-40B4-BE49-F238E27FC236}">
                  <a16:creationId xmlns:a16="http://schemas.microsoft.com/office/drawing/2014/main" id="{EC1A26C9-638E-006B-F156-4B5C022A4D65}"/>
                </a:ext>
              </a:extLst>
            </p:cNvPr>
            <p:cNvSpPr/>
            <p:nvPr/>
          </p:nvSpPr>
          <p:spPr>
            <a:xfrm>
              <a:off x="6689646" y="1832493"/>
              <a:ext cx="5577693" cy="655957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id="{7ACBC383-E6FC-FB8B-88D4-3BC6C42D36D6}"/>
                </a:ext>
              </a:extLst>
            </p:cNvPr>
            <p:cNvSpPr/>
            <p:nvPr/>
          </p:nvSpPr>
          <p:spPr>
            <a:xfrm>
              <a:off x="6705562" y="2228613"/>
              <a:ext cx="5577693" cy="655957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456475A-8FDA-4483-9D69-3D3462C92831}"/>
                </a:ext>
              </a:extLst>
            </p:cNvPr>
            <p:cNvSpPr/>
            <p:nvPr/>
          </p:nvSpPr>
          <p:spPr>
            <a:xfrm>
              <a:off x="7078268" y="1832494"/>
              <a:ext cx="151267" cy="1199353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D466886-59E0-5837-8991-13B83DDFB84C}"/>
                </a:ext>
              </a:extLst>
            </p:cNvPr>
            <p:cNvSpPr/>
            <p:nvPr/>
          </p:nvSpPr>
          <p:spPr>
            <a:xfrm rot="179035">
              <a:off x="7643073" y="1830110"/>
              <a:ext cx="151267" cy="1188629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DEB005A3-6351-25A3-16AF-C1E4BCCB323F}"/>
                </a:ext>
              </a:extLst>
            </p:cNvPr>
            <p:cNvSpPr/>
            <p:nvPr/>
          </p:nvSpPr>
          <p:spPr>
            <a:xfrm rot="179035">
              <a:off x="11030525" y="1687012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1C6C9D81-3197-44D8-00BE-A42B225DBC92}"/>
                </a:ext>
              </a:extLst>
            </p:cNvPr>
            <p:cNvSpPr/>
            <p:nvPr/>
          </p:nvSpPr>
          <p:spPr>
            <a:xfrm rot="179035">
              <a:off x="11708553" y="1762641"/>
              <a:ext cx="151267" cy="1199494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1CB458F-8664-1936-809A-3F791CBFBBE7}"/>
                </a:ext>
              </a:extLst>
            </p:cNvPr>
            <p:cNvGrpSpPr/>
            <p:nvPr/>
          </p:nvGrpSpPr>
          <p:grpSpPr>
            <a:xfrm>
              <a:off x="-61992" y="1177334"/>
              <a:ext cx="3748227" cy="1698342"/>
              <a:chOff x="-176607" y="1771650"/>
              <a:chExt cx="3769433" cy="1657349"/>
            </a:xfrm>
          </p:grpSpPr>
          <p:sp>
            <p:nvSpPr>
              <p:cNvPr id="108" name="Rectangle 7">
                <a:extLst>
                  <a:ext uri="{FF2B5EF4-FFF2-40B4-BE49-F238E27FC236}">
                    <a16:creationId xmlns:a16="http://schemas.microsoft.com/office/drawing/2014/main" id="{9A5F95D0-B7A5-400E-3337-856D51920EA8}"/>
                  </a:ext>
                </a:extLst>
              </p:cNvPr>
              <p:cNvSpPr/>
              <p:nvPr/>
            </p:nvSpPr>
            <p:spPr>
              <a:xfrm>
                <a:off x="-125807" y="2116205"/>
                <a:ext cx="37186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7">
                <a:extLst>
                  <a:ext uri="{FF2B5EF4-FFF2-40B4-BE49-F238E27FC236}">
                    <a16:creationId xmlns:a16="http://schemas.microsoft.com/office/drawing/2014/main" id="{9F9D26AF-EE73-8119-1D4E-4530540C2380}"/>
                  </a:ext>
                </a:extLst>
              </p:cNvPr>
              <p:cNvSpPr/>
              <p:nvPr/>
            </p:nvSpPr>
            <p:spPr>
              <a:xfrm>
                <a:off x="-176607" y="2468596"/>
                <a:ext cx="37694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95597441-827D-C9F5-BED5-8F06F879041E}"/>
                  </a:ext>
                </a:extLst>
              </p:cNvPr>
              <p:cNvSpPr/>
              <p:nvPr/>
            </p:nvSpPr>
            <p:spPr>
              <a:xfrm>
                <a:off x="290513" y="1771650"/>
                <a:ext cx="266700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3E618D61-565E-3DD6-946C-BE418E0D1B86}"/>
                  </a:ext>
                </a:extLst>
              </p:cNvPr>
              <p:cNvSpPr/>
              <p:nvPr/>
            </p:nvSpPr>
            <p:spPr>
              <a:xfrm>
                <a:off x="1032014" y="1813406"/>
                <a:ext cx="153849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272EFEC5-97D4-9650-67D6-28180AAAD1AA}"/>
                  </a:ext>
                </a:extLst>
              </p:cNvPr>
              <p:cNvSpPr/>
              <p:nvPr/>
            </p:nvSpPr>
            <p:spPr>
              <a:xfrm>
                <a:off x="1768493" y="1985202"/>
                <a:ext cx="199093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44628ADE-2E35-BBE1-3042-9FFFF4F7E8B1}"/>
                  </a:ext>
                </a:extLst>
              </p:cNvPr>
              <p:cNvSpPr/>
              <p:nvPr/>
            </p:nvSpPr>
            <p:spPr>
              <a:xfrm>
                <a:off x="2441316" y="2116205"/>
                <a:ext cx="160527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28764ECA-6088-ECDB-FA6B-FA5CDD78BA2A}"/>
                  </a:ext>
                </a:extLst>
              </p:cNvPr>
              <p:cNvSpPr/>
              <p:nvPr/>
            </p:nvSpPr>
            <p:spPr>
              <a:xfrm>
                <a:off x="3109464" y="2297906"/>
                <a:ext cx="160527" cy="1131093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C7E815F-E640-B03C-5C65-99CF64DBA76D}"/>
                </a:ext>
              </a:extLst>
            </p:cNvPr>
            <p:cNvSpPr/>
            <p:nvPr/>
          </p:nvSpPr>
          <p:spPr>
            <a:xfrm rot="179035">
              <a:off x="10146497" y="1668775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DABF645-A716-7041-8834-1E4FE1F72171}"/>
                </a:ext>
              </a:extLst>
            </p:cNvPr>
            <p:cNvSpPr/>
            <p:nvPr/>
          </p:nvSpPr>
          <p:spPr>
            <a:xfrm rot="179035">
              <a:off x="8377214" y="1710933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06B85D9-B71C-2E1B-AB94-E24DEF4881A7}"/>
                </a:ext>
              </a:extLst>
            </p:cNvPr>
            <p:cNvSpPr/>
            <p:nvPr/>
          </p:nvSpPr>
          <p:spPr>
            <a:xfrm rot="179035">
              <a:off x="9172331" y="1715674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14">
              <a:extLst>
                <a:ext uri="{FF2B5EF4-FFF2-40B4-BE49-F238E27FC236}">
                  <a16:creationId xmlns:a16="http://schemas.microsoft.com/office/drawing/2014/main" id="{D17F1E03-6351-4482-D22C-1F8027B2A5BF}"/>
                </a:ext>
              </a:extLst>
            </p:cNvPr>
            <p:cNvSpPr/>
            <p:nvPr/>
          </p:nvSpPr>
          <p:spPr>
            <a:xfrm>
              <a:off x="-11477" y="2259356"/>
              <a:ext cx="12314398" cy="4598644"/>
            </a:xfrm>
            <a:custGeom>
              <a:avLst/>
              <a:gdLst>
                <a:gd name="connsiteX0" fmla="*/ 0 w 12317807"/>
                <a:gd name="connsiteY0" fmla="*/ 0 h 4449281"/>
                <a:gd name="connsiteX1" fmla="*/ 12317807 w 12317807"/>
                <a:gd name="connsiteY1" fmla="*/ 0 h 4449281"/>
                <a:gd name="connsiteX2" fmla="*/ 12317807 w 12317807"/>
                <a:gd name="connsiteY2" fmla="*/ 4449281 h 4449281"/>
                <a:gd name="connsiteX3" fmla="*/ 0 w 12317807"/>
                <a:gd name="connsiteY3" fmla="*/ 4449281 h 4449281"/>
                <a:gd name="connsiteX4" fmla="*/ 0 w 12317807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20420 h 4469701"/>
                <a:gd name="connsiteX1" fmla="*/ 12357564 w 12357564"/>
                <a:gd name="connsiteY1" fmla="*/ 669777 h 4469701"/>
                <a:gd name="connsiteX2" fmla="*/ 12317807 w 12357564"/>
                <a:gd name="connsiteY2" fmla="*/ 4469701 h 4469701"/>
                <a:gd name="connsiteX3" fmla="*/ 0 w 12357564"/>
                <a:gd name="connsiteY3" fmla="*/ 4469701 h 4469701"/>
                <a:gd name="connsiteX4" fmla="*/ 0 w 12357564"/>
                <a:gd name="connsiteY4" fmla="*/ 20420 h 4469701"/>
                <a:gd name="connsiteX0" fmla="*/ 0 w 12344312"/>
                <a:gd name="connsiteY0" fmla="*/ 21055 h 4470336"/>
                <a:gd name="connsiteX1" fmla="*/ 12344312 w 12344312"/>
                <a:gd name="connsiteY1" fmla="*/ 643907 h 4470336"/>
                <a:gd name="connsiteX2" fmla="*/ 12317807 w 12344312"/>
                <a:gd name="connsiteY2" fmla="*/ 4470336 h 4470336"/>
                <a:gd name="connsiteX3" fmla="*/ 0 w 12344312"/>
                <a:gd name="connsiteY3" fmla="*/ 4470336 h 4470336"/>
                <a:gd name="connsiteX4" fmla="*/ 0 w 12344312"/>
                <a:gd name="connsiteY4" fmla="*/ 21055 h 4470336"/>
                <a:gd name="connsiteX0" fmla="*/ 0 w 12344312"/>
                <a:gd name="connsiteY0" fmla="*/ 203378 h 4652659"/>
                <a:gd name="connsiteX1" fmla="*/ 5029110 w 12344312"/>
                <a:gd name="connsiteY1" fmla="*/ 915546 h 4652659"/>
                <a:gd name="connsiteX2" fmla="*/ 12344312 w 12344312"/>
                <a:gd name="connsiteY2" fmla="*/ 826230 h 4652659"/>
                <a:gd name="connsiteX3" fmla="*/ 12317807 w 12344312"/>
                <a:gd name="connsiteY3" fmla="*/ 4652659 h 4652659"/>
                <a:gd name="connsiteX4" fmla="*/ 0 w 12344312"/>
                <a:gd name="connsiteY4" fmla="*/ 4652659 h 4652659"/>
                <a:gd name="connsiteX5" fmla="*/ 0 w 12344312"/>
                <a:gd name="connsiteY5" fmla="*/ 203378 h 4652659"/>
                <a:gd name="connsiteX0" fmla="*/ 0 w 12344312"/>
                <a:gd name="connsiteY0" fmla="*/ 99405 h 4548686"/>
                <a:gd name="connsiteX1" fmla="*/ 5029110 w 12344312"/>
                <a:gd name="connsiteY1" fmla="*/ 811573 h 4548686"/>
                <a:gd name="connsiteX2" fmla="*/ 12344312 w 12344312"/>
                <a:gd name="connsiteY2" fmla="*/ 722257 h 4548686"/>
                <a:gd name="connsiteX3" fmla="*/ 12317807 w 12344312"/>
                <a:gd name="connsiteY3" fmla="*/ 4548686 h 4548686"/>
                <a:gd name="connsiteX4" fmla="*/ 0 w 12344312"/>
                <a:gd name="connsiteY4" fmla="*/ 4548686 h 4548686"/>
                <a:gd name="connsiteX5" fmla="*/ 0 w 12344312"/>
                <a:gd name="connsiteY5" fmla="*/ 99405 h 4548686"/>
                <a:gd name="connsiteX0" fmla="*/ 0 w 12344312"/>
                <a:gd name="connsiteY0" fmla="*/ 104625 h 4487645"/>
                <a:gd name="connsiteX1" fmla="*/ 5029110 w 12344312"/>
                <a:gd name="connsiteY1" fmla="*/ 750532 h 4487645"/>
                <a:gd name="connsiteX2" fmla="*/ 12344312 w 12344312"/>
                <a:gd name="connsiteY2" fmla="*/ 661216 h 4487645"/>
                <a:gd name="connsiteX3" fmla="*/ 12317807 w 12344312"/>
                <a:gd name="connsiteY3" fmla="*/ 4487645 h 4487645"/>
                <a:gd name="connsiteX4" fmla="*/ 0 w 12344312"/>
                <a:gd name="connsiteY4" fmla="*/ 4487645 h 4487645"/>
                <a:gd name="connsiteX5" fmla="*/ 0 w 12344312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4069" h="4487645">
                  <a:moveTo>
                    <a:pt x="0" y="104625"/>
                  </a:moveTo>
                  <a:cubicBezTo>
                    <a:pt x="533385" y="-312819"/>
                    <a:pt x="2971725" y="646723"/>
                    <a:pt x="5029110" y="750532"/>
                  </a:cubicBezTo>
                  <a:cubicBezTo>
                    <a:pt x="7086495" y="854341"/>
                    <a:pt x="11076521" y="336538"/>
                    <a:pt x="12384069" y="753981"/>
                  </a:cubicBezTo>
                  <a:lnTo>
                    <a:pt x="12317807" y="4487645"/>
                  </a:lnTo>
                  <a:lnTo>
                    <a:pt x="0" y="4487645"/>
                  </a:lnTo>
                  <a:lnTo>
                    <a:pt x="0" y="10462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5D11CEF-7AF7-5CDD-4C8D-3BE21A5209FC}"/>
                </a:ext>
              </a:extLst>
            </p:cNvPr>
            <p:cNvSpPr/>
            <p:nvPr/>
          </p:nvSpPr>
          <p:spPr>
            <a:xfrm>
              <a:off x="548551" y="2556591"/>
              <a:ext cx="790322" cy="341080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508D0C33-F88D-F191-97AD-C634E533367B}"/>
                </a:ext>
              </a:extLst>
            </p:cNvPr>
            <p:cNvSpPr/>
            <p:nvPr/>
          </p:nvSpPr>
          <p:spPr>
            <a:xfrm>
              <a:off x="9476796" y="5114652"/>
              <a:ext cx="975581" cy="421033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F605B32C-F663-B409-B90E-155A74E4163F}"/>
              </a:ext>
            </a:extLst>
          </p:cNvPr>
          <p:cNvSpPr/>
          <p:nvPr/>
        </p:nvSpPr>
        <p:spPr>
          <a:xfrm flipH="1">
            <a:off x="3317050" y="5595724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FBEA1B-0D1E-14B5-5220-C786668CBFA8}"/>
              </a:ext>
            </a:extLst>
          </p:cNvPr>
          <p:cNvSpPr/>
          <p:nvPr/>
        </p:nvSpPr>
        <p:spPr>
          <a:xfrm flipH="1">
            <a:off x="5916715" y="484827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8CB43D0-CFE9-BBD5-EB29-A88208DA9812}"/>
              </a:ext>
            </a:extLst>
          </p:cNvPr>
          <p:cNvSpPr/>
          <p:nvPr/>
        </p:nvSpPr>
        <p:spPr>
          <a:xfrm>
            <a:off x="10016462" y="2571231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Rectangle 3">
            <a:extLst>
              <a:ext uri="{FF2B5EF4-FFF2-40B4-BE49-F238E27FC236}">
                <a16:creationId xmlns:a16="http://schemas.microsoft.com/office/drawing/2014/main" id="{37532042-7BAC-D8B9-BADB-5D67CADB891A}"/>
              </a:ext>
            </a:extLst>
          </p:cNvPr>
          <p:cNvSpPr/>
          <p:nvPr/>
        </p:nvSpPr>
        <p:spPr>
          <a:xfrm>
            <a:off x="9825873" y="3251680"/>
            <a:ext cx="959058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67F0119-4828-F552-9185-357F0819C782}"/>
              </a:ext>
            </a:extLst>
          </p:cNvPr>
          <p:cNvGrpSpPr/>
          <p:nvPr/>
        </p:nvGrpSpPr>
        <p:grpSpPr>
          <a:xfrm>
            <a:off x="2984369" y="459220"/>
            <a:ext cx="5331207" cy="6005952"/>
            <a:chOff x="2486675" y="438013"/>
            <a:chExt cx="2701759" cy="3043708"/>
          </a:xfrm>
        </p:grpSpPr>
        <p:sp>
          <p:nvSpPr>
            <p:cNvPr id="7" name="Rectangle 77">
              <a:extLst>
                <a:ext uri="{FF2B5EF4-FFF2-40B4-BE49-F238E27FC236}">
                  <a16:creationId xmlns:a16="http://schemas.microsoft.com/office/drawing/2014/main" id="{65AFFD94-F533-1BA3-6146-9F0D48071462}"/>
                </a:ext>
              </a:extLst>
            </p:cNvPr>
            <p:cNvSpPr/>
            <p:nvPr/>
          </p:nvSpPr>
          <p:spPr>
            <a:xfrm>
              <a:off x="3440497" y="2846471"/>
              <a:ext cx="755102" cy="566739"/>
            </a:xfrm>
            <a:custGeom>
              <a:avLst/>
              <a:gdLst>
                <a:gd name="connsiteX0" fmla="*/ 0 w 80591"/>
                <a:gd name="connsiteY0" fmla="*/ 0 h 385594"/>
                <a:gd name="connsiteX1" fmla="*/ 80591 w 80591"/>
                <a:gd name="connsiteY1" fmla="*/ 0 h 385594"/>
                <a:gd name="connsiteX2" fmla="*/ 80591 w 80591"/>
                <a:gd name="connsiteY2" fmla="*/ 385594 h 385594"/>
                <a:gd name="connsiteX3" fmla="*/ 0 w 80591"/>
                <a:gd name="connsiteY3" fmla="*/ 385594 h 385594"/>
                <a:gd name="connsiteX4" fmla="*/ 0 w 80591"/>
                <a:gd name="connsiteY4" fmla="*/ 0 h 385594"/>
                <a:gd name="connsiteX0" fmla="*/ 21431 w 102022"/>
                <a:gd name="connsiteY0" fmla="*/ 0 h 411788"/>
                <a:gd name="connsiteX1" fmla="*/ 102022 w 102022"/>
                <a:gd name="connsiteY1" fmla="*/ 0 h 411788"/>
                <a:gd name="connsiteX2" fmla="*/ 102022 w 102022"/>
                <a:gd name="connsiteY2" fmla="*/ 385594 h 411788"/>
                <a:gd name="connsiteX3" fmla="*/ 0 w 102022"/>
                <a:gd name="connsiteY3" fmla="*/ 411788 h 411788"/>
                <a:gd name="connsiteX4" fmla="*/ 21431 w 102022"/>
                <a:gd name="connsiteY4" fmla="*/ 0 h 411788"/>
                <a:gd name="connsiteX0" fmla="*/ 21431 w 102022"/>
                <a:gd name="connsiteY0" fmla="*/ 0 h 411788"/>
                <a:gd name="connsiteX1" fmla="*/ 102022 w 102022"/>
                <a:gd name="connsiteY1" fmla="*/ 0 h 411788"/>
                <a:gd name="connsiteX2" fmla="*/ 97260 w 102022"/>
                <a:gd name="connsiteY2" fmla="*/ 407025 h 411788"/>
                <a:gd name="connsiteX3" fmla="*/ 0 w 102022"/>
                <a:gd name="connsiteY3" fmla="*/ 411788 h 411788"/>
                <a:gd name="connsiteX4" fmla="*/ 21431 w 102022"/>
                <a:gd name="connsiteY4" fmla="*/ 0 h 411788"/>
                <a:gd name="connsiteX0" fmla="*/ 26193 w 106784"/>
                <a:gd name="connsiteY0" fmla="*/ 0 h 407025"/>
                <a:gd name="connsiteX1" fmla="*/ 106784 w 106784"/>
                <a:gd name="connsiteY1" fmla="*/ 0 h 407025"/>
                <a:gd name="connsiteX2" fmla="*/ 102022 w 106784"/>
                <a:gd name="connsiteY2" fmla="*/ 407025 h 407025"/>
                <a:gd name="connsiteX3" fmla="*/ 0 w 106784"/>
                <a:gd name="connsiteY3" fmla="*/ 399882 h 407025"/>
                <a:gd name="connsiteX4" fmla="*/ 26193 w 106784"/>
                <a:gd name="connsiteY4" fmla="*/ 0 h 407025"/>
                <a:gd name="connsiteX0" fmla="*/ 26193 w 106784"/>
                <a:gd name="connsiteY0" fmla="*/ 0 h 399882"/>
                <a:gd name="connsiteX1" fmla="*/ 106784 w 106784"/>
                <a:gd name="connsiteY1" fmla="*/ 0 h 399882"/>
                <a:gd name="connsiteX2" fmla="*/ 102022 w 106784"/>
                <a:gd name="connsiteY2" fmla="*/ 399881 h 399882"/>
                <a:gd name="connsiteX3" fmla="*/ 0 w 106784"/>
                <a:gd name="connsiteY3" fmla="*/ 399882 h 399882"/>
                <a:gd name="connsiteX4" fmla="*/ 26193 w 106784"/>
                <a:gd name="connsiteY4" fmla="*/ 0 h 399882"/>
                <a:gd name="connsiteX0" fmla="*/ 355058 w 435649"/>
                <a:gd name="connsiteY0" fmla="*/ 0 h 557216"/>
                <a:gd name="connsiteX1" fmla="*/ 435649 w 435649"/>
                <a:gd name="connsiteY1" fmla="*/ 0 h 557216"/>
                <a:gd name="connsiteX2" fmla="*/ 430887 w 435649"/>
                <a:gd name="connsiteY2" fmla="*/ 399881 h 557216"/>
                <a:gd name="connsiteX3" fmla="*/ 0 w 435649"/>
                <a:gd name="connsiteY3" fmla="*/ 557214 h 557216"/>
                <a:gd name="connsiteX4" fmla="*/ 328865 w 435649"/>
                <a:gd name="connsiteY4" fmla="*/ 399882 h 557216"/>
                <a:gd name="connsiteX5" fmla="*/ 355058 w 435649"/>
                <a:gd name="connsiteY5" fmla="*/ 0 h 557216"/>
                <a:gd name="connsiteX0" fmla="*/ 355059 w 746865"/>
                <a:gd name="connsiteY0" fmla="*/ 0 h 577376"/>
                <a:gd name="connsiteX1" fmla="*/ 435650 w 746865"/>
                <a:gd name="connsiteY1" fmla="*/ 0 h 577376"/>
                <a:gd name="connsiteX2" fmla="*/ 430888 w 746865"/>
                <a:gd name="connsiteY2" fmla="*/ 399881 h 577376"/>
                <a:gd name="connsiteX3" fmla="*/ 738189 w 746865"/>
                <a:gd name="connsiteY3" fmla="*/ 566739 h 577376"/>
                <a:gd name="connsiteX4" fmla="*/ 1 w 746865"/>
                <a:gd name="connsiteY4" fmla="*/ 557214 h 577376"/>
                <a:gd name="connsiteX5" fmla="*/ 328866 w 746865"/>
                <a:gd name="connsiteY5" fmla="*/ 399882 h 577376"/>
                <a:gd name="connsiteX6" fmla="*/ 355059 w 746865"/>
                <a:gd name="connsiteY6" fmla="*/ 0 h 577376"/>
                <a:gd name="connsiteX0" fmla="*/ 355059 w 755101"/>
                <a:gd name="connsiteY0" fmla="*/ 0 h 577376"/>
                <a:gd name="connsiteX1" fmla="*/ 435650 w 755101"/>
                <a:gd name="connsiteY1" fmla="*/ 0 h 577376"/>
                <a:gd name="connsiteX2" fmla="*/ 430888 w 755101"/>
                <a:gd name="connsiteY2" fmla="*/ 399881 h 577376"/>
                <a:gd name="connsiteX3" fmla="*/ 738189 w 755101"/>
                <a:gd name="connsiteY3" fmla="*/ 566739 h 577376"/>
                <a:gd name="connsiteX4" fmla="*/ 1 w 755101"/>
                <a:gd name="connsiteY4" fmla="*/ 557214 h 577376"/>
                <a:gd name="connsiteX5" fmla="*/ 328866 w 755101"/>
                <a:gd name="connsiteY5" fmla="*/ 399882 h 577376"/>
                <a:gd name="connsiteX6" fmla="*/ 355059 w 755101"/>
                <a:gd name="connsiteY6" fmla="*/ 0 h 577376"/>
                <a:gd name="connsiteX0" fmla="*/ 355059 w 755101"/>
                <a:gd name="connsiteY0" fmla="*/ 0 h 577376"/>
                <a:gd name="connsiteX1" fmla="*/ 435650 w 755101"/>
                <a:gd name="connsiteY1" fmla="*/ 0 h 577376"/>
                <a:gd name="connsiteX2" fmla="*/ 430888 w 755101"/>
                <a:gd name="connsiteY2" fmla="*/ 399881 h 577376"/>
                <a:gd name="connsiteX3" fmla="*/ 738189 w 755101"/>
                <a:gd name="connsiteY3" fmla="*/ 566739 h 577376"/>
                <a:gd name="connsiteX4" fmla="*/ 1 w 755101"/>
                <a:gd name="connsiteY4" fmla="*/ 557214 h 577376"/>
                <a:gd name="connsiteX5" fmla="*/ 328866 w 755101"/>
                <a:gd name="connsiteY5" fmla="*/ 399882 h 577376"/>
                <a:gd name="connsiteX6" fmla="*/ 355059 w 755101"/>
                <a:gd name="connsiteY6" fmla="*/ 0 h 577376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5102" h="566739">
                  <a:moveTo>
                    <a:pt x="355060" y="0"/>
                  </a:moveTo>
                  <a:lnTo>
                    <a:pt x="435651" y="0"/>
                  </a:lnTo>
                  <a:cubicBezTo>
                    <a:pt x="434064" y="135675"/>
                    <a:pt x="396757" y="249919"/>
                    <a:pt x="430889" y="399881"/>
                  </a:cubicBezTo>
                  <a:cubicBezTo>
                    <a:pt x="642840" y="379640"/>
                    <a:pt x="810004" y="540517"/>
                    <a:pt x="738190" y="566739"/>
                  </a:cubicBezTo>
                  <a:cubicBezTo>
                    <a:pt x="411582" y="473898"/>
                    <a:pt x="-1231" y="563195"/>
                    <a:pt x="2" y="557214"/>
                  </a:cubicBezTo>
                  <a:cubicBezTo>
                    <a:pt x="109624" y="504770"/>
                    <a:pt x="69226" y="409463"/>
                    <a:pt x="328867" y="399882"/>
                  </a:cubicBezTo>
                  <a:cubicBezTo>
                    <a:pt x="306642" y="257063"/>
                    <a:pt x="315373" y="195206"/>
                    <a:pt x="355060" y="0"/>
                  </a:cubicBezTo>
                  <a:close/>
                </a:path>
              </a:pathLst>
            </a:custGeom>
            <a:solidFill>
              <a:srgbClr val="7E90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62">
              <a:extLst>
                <a:ext uri="{FF2B5EF4-FFF2-40B4-BE49-F238E27FC236}">
                  <a16:creationId xmlns:a16="http://schemas.microsoft.com/office/drawing/2014/main" id="{FCDE5AAC-CCB6-C691-5CEE-8E1550D36CAC}"/>
                </a:ext>
              </a:extLst>
            </p:cNvPr>
            <p:cNvSpPr/>
            <p:nvPr/>
          </p:nvSpPr>
          <p:spPr>
            <a:xfrm>
              <a:off x="2940317" y="1240752"/>
              <a:ext cx="2248117" cy="1816901"/>
            </a:xfrm>
            <a:custGeom>
              <a:avLst/>
              <a:gdLst>
                <a:gd name="connsiteX0" fmla="*/ 0 w 536363"/>
                <a:gd name="connsiteY0" fmla="*/ 0 h 678535"/>
                <a:gd name="connsiteX1" fmla="*/ 536363 w 536363"/>
                <a:gd name="connsiteY1" fmla="*/ 0 h 678535"/>
                <a:gd name="connsiteX2" fmla="*/ 536363 w 536363"/>
                <a:gd name="connsiteY2" fmla="*/ 678535 h 678535"/>
                <a:gd name="connsiteX3" fmla="*/ 0 w 536363"/>
                <a:gd name="connsiteY3" fmla="*/ 678535 h 678535"/>
                <a:gd name="connsiteX4" fmla="*/ 0 w 536363"/>
                <a:gd name="connsiteY4" fmla="*/ 0 h 678535"/>
                <a:gd name="connsiteX0" fmla="*/ 45243 w 536363"/>
                <a:gd name="connsiteY0" fmla="*/ 0 h 678535"/>
                <a:gd name="connsiteX1" fmla="*/ 536363 w 536363"/>
                <a:gd name="connsiteY1" fmla="*/ 0 h 678535"/>
                <a:gd name="connsiteX2" fmla="*/ 536363 w 536363"/>
                <a:gd name="connsiteY2" fmla="*/ 678535 h 678535"/>
                <a:gd name="connsiteX3" fmla="*/ 0 w 536363"/>
                <a:gd name="connsiteY3" fmla="*/ 678535 h 678535"/>
                <a:gd name="connsiteX4" fmla="*/ 45243 w 536363"/>
                <a:gd name="connsiteY4" fmla="*/ 0 h 678535"/>
                <a:gd name="connsiteX0" fmla="*/ 60801 w 551921"/>
                <a:gd name="connsiteY0" fmla="*/ 0 h 678535"/>
                <a:gd name="connsiteX1" fmla="*/ 551921 w 551921"/>
                <a:gd name="connsiteY1" fmla="*/ 0 h 678535"/>
                <a:gd name="connsiteX2" fmla="*/ 551921 w 551921"/>
                <a:gd name="connsiteY2" fmla="*/ 678535 h 678535"/>
                <a:gd name="connsiteX3" fmla="*/ 15558 w 551921"/>
                <a:gd name="connsiteY3" fmla="*/ 678535 h 678535"/>
                <a:gd name="connsiteX4" fmla="*/ 570 w 551921"/>
                <a:gd name="connsiteY4" fmla="*/ 514229 h 678535"/>
                <a:gd name="connsiteX5" fmla="*/ 60801 w 551921"/>
                <a:gd name="connsiteY5" fmla="*/ 0 h 678535"/>
                <a:gd name="connsiteX0" fmla="*/ 60801 w 587640"/>
                <a:gd name="connsiteY0" fmla="*/ 23813 h 702348"/>
                <a:gd name="connsiteX1" fmla="*/ 587640 w 587640"/>
                <a:gd name="connsiteY1" fmla="*/ 0 h 702348"/>
                <a:gd name="connsiteX2" fmla="*/ 551921 w 587640"/>
                <a:gd name="connsiteY2" fmla="*/ 702348 h 702348"/>
                <a:gd name="connsiteX3" fmla="*/ 15558 w 587640"/>
                <a:gd name="connsiteY3" fmla="*/ 702348 h 702348"/>
                <a:gd name="connsiteX4" fmla="*/ 570 w 587640"/>
                <a:gd name="connsiteY4" fmla="*/ 538042 h 702348"/>
                <a:gd name="connsiteX5" fmla="*/ 60801 w 587640"/>
                <a:gd name="connsiteY5" fmla="*/ 23813 h 702348"/>
                <a:gd name="connsiteX0" fmla="*/ 60801 w 587640"/>
                <a:gd name="connsiteY0" fmla="*/ 23813 h 702348"/>
                <a:gd name="connsiteX1" fmla="*/ 587640 w 587640"/>
                <a:gd name="connsiteY1" fmla="*/ 0 h 702348"/>
                <a:gd name="connsiteX2" fmla="*/ 486344 w 587640"/>
                <a:gd name="connsiteY2" fmla="*/ 488036 h 702348"/>
                <a:gd name="connsiteX3" fmla="*/ 551921 w 587640"/>
                <a:gd name="connsiteY3" fmla="*/ 702348 h 702348"/>
                <a:gd name="connsiteX4" fmla="*/ 15558 w 587640"/>
                <a:gd name="connsiteY4" fmla="*/ 702348 h 702348"/>
                <a:gd name="connsiteX5" fmla="*/ 570 w 587640"/>
                <a:gd name="connsiteY5" fmla="*/ 538042 h 702348"/>
                <a:gd name="connsiteX6" fmla="*/ 60801 w 587640"/>
                <a:gd name="connsiteY6" fmla="*/ 23813 h 702348"/>
                <a:gd name="connsiteX0" fmla="*/ 60801 w 587640"/>
                <a:gd name="connsiteY0" fmla="*/ 23813 h 702348"/>
                <a:gd name="connsiteX1" fmla="*/ 587640 w 587640"/>
                <a:gd name="connsiteY1" fmla="*/ 0 h 702348"/>
                <a:gd name="connsiteX2" fmla="*/ 486344 w 587640"/>
                <a:gd name="connsiteY2" fmla="*/ 488036 h 702348"/>
                <a:gd name="connsiteX3" fmla="*/ 551921 w 587640"/>
                <a:gd name="connsiteY3" fmla="*/ 702348 h 702348"/>
                <a:gd name="connsiteX4" fmla="*/ 15558 w 587640"/>
                <a:gd name="connsiteY4" fmla="*/ 702348 h 702348"/>
                <a:gd name="connsiteX5" fmla="*/ 570 w 587640"/>
                <a:gd name="connsiteY5" fmla="*/ 538042 h 702348"/>
                <a:gd name="connsiteX6" fmla="*/ 60801 w 587640"/>
                <a:gd name="connsiteY6" fmla="*/ 23813 h 702348"/>
                <a:gd name="connsiteX0" fmla="*/ 60801 w 594858"/>
                <a:gd name="connsiteY0" fmla="*/ 23813 h 702348"/>
                <a:gd name="connsiteX1" fmla="*/ 587640 w 594858"/>
                <a:gd name="connsiteY1" fmla="*/ 0 h 702348"/>
                <a:gd name="connsiteX2" fmla="*/ 486344 w 594858"/>
                <a:gd name="connsiteY2" fmla="*/ 488036 h 702348"/>
                <a:gd name="connsiteX3" fmla="*/ 551921 w 594858"/>
                <a:gd name="connsiteY3" fmla="*/ 702348 h 702348"/>
                <a:gd name="connsiteX4" fmla="*/ 15558 w 594858"/>
                <a:gd name="connsiteY4" fmla="*/ 702348 h 702348"/>
                <a:gd name="connsiteX5" fmla="*/ 570 w 594858"/>
                <a:gd name="connsiteY5" fmla="*/ 538042 h 702348"/>
                <a:gd name="connsiteX6" fmla="*/ 60801 w 594858"/>
                <a:gd name="connsiteY6" fmla="*/ 23813 h 702348"/>
                <a:gd name="connsiteX0" fmla="*/ 60801 w 594858"/>
                <a:gd name="connsiteY0" fmla="*/ 23813 h 702348"/>
                <a:gd name="connsiteX1" fmla="*/ 587640 w 594858"/>
                <a:gd name="connsiteY1" fmla="*/ 0 h 702348"/>
                <a:gd name="connsiteX2" fmla="*/ 486344 w 594858"/>
                <a:gd name="connsiteY2" fmla="*/ 488036 h 702348"/>
                <a:gd name="connsiteX3" fmla="*/ 551921 w 594858"/>
                <a:gd name="connsiteY3" fmla="*/ 702348 h 702348"/>
                <a:gd name="connsiteX4" fmla="*/ 15558 w 594858"/>
                <a:gd name="connsiteY4" fmla="*/ 702348 h 702348"/>
                <a:gd name="connsiteX5" fmla="*/ 570 w 594858"/>
                <a:gd name="connsiteY5" fmla="*/ 538042 h 702348"/>
                <a:gd name="connsiteX6" fmla="*/ 60801 w 594858"/>
                <a:gd name="connsiteY6" fmla="*/ 23813 h 702348"/>
                <a:gd name="connsiteX0" fmla="*/ 60801 w 2075921"/>
                <a:gd name="connsiteY0" fmla="*/ 23813 h 1013498"/>
                <a:gd name="connsiteX1" fmla="*/ 587640 w 2075921"/>
                <a:gd name="connsiteY1" fmla="*/ 0 h 1013498"/>
                <a:gd name="connsiteX2" fmla="*/ 486344 w 2075921"/>
                <a:gd name="connsiteY2" fmla="*/ 488036 h 1013498"/>
                <a:gd name="connsiteX3" fmla="*/ 2075921 w 2075921"/>
                <a:gd name="connsiteY3" fmla="*/ 1013498 h 1013498"/>
                <a:gd name="connsiteX4" fmla="*/ 15558 w 2075921"/>
                <a:gd name="connsiteY4" fmla="*/ 702348 h 1013498"/>
                <a:gd name="connsiteX5" fmla="*/ 570 w 2075921"/>
                <a:gd name="connsiteY5" fmla="*/ 538042 h 1013498"/>
                <a:gd name="connsiteX6" fmla="*/ 60801 w 2075921"/>
                <a:gd name="connsiteY6" fmla="*/ 23813 h 1013498"/>
                <a:gd name="connsiteX0" fmla="*/ 60801 w 2075921"/>
                <a:gd name="connsiteY0" fmla="*/ 23813 h 1013498"/>
                <a:gd name="connsiteX1" fmla="*/ 587640 w 2075921"/>
                <a:gd name="connsiteY1" fmla="*/ 0 h 1013498"/>
                <a:gd name="connsiteX2" fmla="*/ 486344 w 2075921"/>
                <a:gd name="connsiteY2" fmla="*/ 488036 h 1013498"/>
                <a:gd name="connsiteX3" fmla="*/ 2075921 w 2075921"/>
                <a:gd name="connsiteY3" fmla="*/ 1013498 h 1013498"/>
                <a:gd name="connsiteX4" fmla="*/ 1862706 w 2075921"/>
                <a:gd name="connsiteY4" fmla="*/ 969048 h 1013498"/>
                <a:gd name="connsiteX5" fmla="*/ 15558 w 2075921"/>
                <a:gd name="connsiteY5" fmla="*/ 702348 h 1013498"/>
                <a:gd name="connsiteX6" fmla="*/ 570 w 2075921"/>
                <a:gd name="connsiteY6" fmla="*/ 538042 h 1013498"/>
                <a:gd name="connsiteX7" fmla="*/ 60801 w 2075921"/>
                <a:gd name="connsiteY7" fmla="*/ 23813 h 1013498"/>
                <a:gd name="connsiteX0" fmla="*/ 60801 w 2199782"/>
                <a:gd name="connsiteY0" fmla="*/ 23813 h 1547533"/>
                <a:gd name="connsiteX1" fmla="*/ 587640 w 2199782"/>
                <a:gd name="connsiteY1" fmla="*/ 0 h 1547533"/>
                <a:gd name="connsiteX2" fmla="*/ 486344 w 2199782"/>
                <a:gd name="connsiteY2" fmla="*/ 488036 h 1547533"/>
                <a:gd name="connsiteX3" fmla="*/ 2075921 w 2199782"/>
                <a:gd name="connsiteY3" fmla="*/ 1013498 h 1547533"/>
                <a:gd name="connsiteX4" fmla="*/ 1862706 w 2199782"/>
                <a:gd name="connsiteY4" fmla="*/ 969048 h 1547533"/>
                <a:gd name="connsiteX5" fmla="*/ 2173856 w 2199782"/>
                <a:gd name="connsiteY5" fmla="*/ 1546898 h 1547533"/>
                <a:gd name="connsiteX6" fmla="*/ 15558 w 2199782"/>
                <a:gd name="connsiteY6" fmla="*/ 702348 h 1547533"/>
                <a:gd name="connsiteX7" fmla="*/ 570 w 2199782"/>
                <a:gd name="connsiteY7" fmla="*/ 538042 h 1547533"/>
                <a:gd name="connsiteX8" fmla="*/ 60801 w 2199782"/>
                <a:gd name="connsiteY8" fmla="*/ 23813 h 1547533"/>
                <a:gd name="connsiteX0" fmla="*/ 60801 w 2199782"/>
                <a:gd name="connsiteY0" fmla="*/ 23813 h 1547533"/>
                <a:gd name="connsiteX1" fmla="*/ 587640 w 2199782"/>
                <a:gd name="connsiteY1" fmla="*/ 0 h 1547533"/>
                <a:gd name="connsiteX2" fmla="*/ 486344 w 2199782"/>
                <a:gd name="connsiteY2" fmla="*/ 488036 h 1547533"/>
                <a:gd name="connsiteX3" fmla="*/ 2075921 w 2199782"/>
                <a:gd name="connsiteY3" fmla="*/ 1013498 h 1547533"/>
                <a:gd name="connsiteX4" fmla="*/ 1862706 w 2199782"/>
                <a:gd name="connsiteY4" fmla="*/ 969048 h 1547533"/>
                <a:gd name="connsiteX5" fmla="*/ 2173856 w 2199782"/>
                <a:gd name="connsiteY5" fmla="*/ 1546898 h 1547533"/>
                <a:gd name="connsiteX6" fmla="*/ 1703955 w 2199782"/>
                <a:gd name="connsiteY6" fmla="*/ 1413548 h 1547533"/>
                <a:gd name="connsiteX7" fmla="*/ 15558 w 2199782"/>
                <a:gd name="connsiteY7" fmla="*/ 702348 h 1547533"/>
                <a:gd name="connsiteX8" fmla="*/ 570 w 2199782"/>
                <a:gd name="connsiteY8" fmla="*/ 538042 h 1547533"/>
                <a:gd name="connsiteX9" fmla="*/ 60801 w 2199782"/>
                <a:gd name="connsiteY9" fmla="*/ 23813 h 1547533"/>
                <a:gd name="connsiteX0" fmla="*/ 60231 w 2199212"/>
                <a:gd name="connsiteY0" fmla="*/ 23813 h 1547533"/>
                <a:gd name="connsiteX1" fmla="*/ 587070 w 2199212"/>
                <a:gd name="connsiteY1" fmla="*/ 0 h 1547533"/>
                <a:gd name="connsiteX2" fmla="*/ 485774 w 2199212"/>
                <a:gd name="connsiteY2" fmla="*/ 488036 h 1547533"/>
                <a:gd name="connsiteX3" fmla="*/ 2075351 w 2199212"/>
                <a:gd name="connsiteY3" fmla="*/ 1013498 h 1547533"/>
                <a:gd name="connsiteX4" fmla="*/ 1862136 w 2199212"/>
                <a:gd name="connsiteY4" fmla="*/ 969048 h 1547533"/>
                <a:gd name="connsiteX5" fmla="*/ 2173286 w 2199212"/>
                <a:gd name="connsiteY5" fmla="*/ 1546898 h 1547533"/>
                <a:gd name="connsiteX6" fmla="*/ 1703385 w 2199212"/>
                <a:gd name="connsiteY6" fmla="*/ 1413548 h 1547533"/>
                <a:gd name="connsiteX7" fmla="*/ 0 w 2199212"/>
                <a:gd name="connsiteY7" fmla="*/ 538042 h 1547533"/>
                <a:gd name="connsiteX8" fmla="*/ 60231 w 2199212"/>
                <a:gd name="connsiteY8" fmla="*/ 23813 h 1547533"/>
                <a:gd name="connsiteX0" fmla="*/ 121835 w 2260816"/>
                <a:gd name="connsiteY0" fmla="*/ 23813 h 1547533"/>
                <a:gd name="connsiteX1" fmla="*/ 648674 w 2260816"/>
                <a:gd name="connsiteY1" fmla="*/ 0 h 1547533"/>
                <a:gd name="connsiteX2" fmla="*/ 547378 w 2260816"/>
                <a:gd name="connsiteY2" fmla="*/ 488036 h 1547533"/>
                <a:gd name="connsiteX3" fmla="*/ 2136955 w 2260816"/>
                <a:gd name="connsiteY3" fmla="*/ 1013498 h 1547533"/>
                <a:gd name="connsiteX4" fmla="*/ 1923740 w 2260816"/>
                <a:gd name="connsiteY4" fmla="*/ 969048 h 1547533"/>
                <a:gd name="connsiteX5" fmla="*/ 2234890 w 2260816"/>
                <a:gd name="connsiteY5" fmla="*/ 1546898 h 1547533"/>
                <a:gd name="connsiteX6" fmla="*/ 1764989 w 2260816"/>
                <a:gd name="connsiteY6" fmla="*/ 1413548 h 1547533"/>
                <a:gd name="connsiteX7" fmla="*/ 61604 w 2260816"/>
                <a:gd name="connsiteY7" fmla="*/ 538042 h 1547533"/>
                <a:gd name="connsiteX8" fmla="*/ 121835 w 2260816"/>
                <a:gd name="connsiteY8" fmla="*/ 23813 h 1547533"/>
                <a:gd name="connsiteX0" fmla="*/ 116207 w 2255188"/>
                <a:gd name="connsiteY0" fmla="*/ 23813 h 1825171"/>
                <a:gd name="connsiteX1" fmla="*/ 643046 w 2255188"/>
                <a:gd name="connsiteY1" fmla="*/ 0 h 1825171"/>
                <a:gd name="connsiteX2" fmla="*/ 541750 w 2255188"/>
                <a:gd name="connsiteY2" fmla="*/ 488036 h 1825171"/>
                <a:gd name="connsiteX3" fmla="*/ 2131327 w 2255188"/>
                <a:gd name="connsiteY3" fmla="*/ 1013498 h 1825171"/>
                <a:gd name="connsiteX4" fmla="*/ 1918112 w 2255188"/>
                <a:gd name="connsiteY4" fmla="*/ 969048 h 1825171"/>
                <a:gd name="connsiteX5" fmla="*/ 2229262 w 2255188"/>
                <a:gd name="connsiteY5" fmla="*/ 1546898 h 1825171"/>
                <a:gd name="connsiteX6" fmla="*/ 1759361 w 2255188"/>
                <a:gd name="connsiteY6" fmla="*/ 1413548 h 1825171"/>
                <a:gd name="connsiteX7" fmla="*/ 55976 w 2255188"/>
                <a:gd name="connsiteY7" fmla="*/ 538042 h 1825171"/>
                <a:gd name="connsiteX8" fmla="*/ 116207 w 2255188"/>
                <a:gd name="connsiteY8" fmla="*/ 23813 h 1825171"/>
                <a:gd name="connsiteX0" fmla="*/ 115529 w 2254510"/>
                <a:gd name="connsiteY0" fmla="*/ 23813 h 1816901"/>
                <a:gd name="connsiteX1" fmla="*/ 642368 w 2254510"/>
                <a:gd name="connsiteY1" fmla="*/ 0 h 1816901"/>
                <a:gd name="connsiteX2" fmla="*/ 541072 w 2254510"/>
                <a:gd name="connsiteY2" fmla="*/ 488036 h 1816901"/>
                <a:gd name="connsiteX3" fmla="*/ 2130649 w 2254510"/>
                <a:gd name="connsiteY3" fmla="*/ 1013498 h 1816901"/>
                <a:gd name="connsiteX4" fmla="*/ 1917434 w 2254510"/>
                <a:gd name="connsiteY4" fmla="*/ 969048 h 1816901"/>
                <a:gd name="connsiteX5" fmla="*/ 2228584 w 2254510"/>
                <a:gd name="connsiteY5" fmla="*/ 1546898 h 1816901"/>
                <a:gd name="connsiteX6" fmla="*/ 1758683 w 2254510"/>
                <a:gd name="connsiteY6" fmla="*/ 1413548 h 1816901"/>
                <a:gd name="connsiteX7" fmla="*/ 55298 w 2254510"/>
                <a:gd name="connsiteY7" fmla="*/ 538042 h 1816901"/>
                <a:gd name="connsiteX8" fmla="*/ 115529 w 2254510"/>
                <a:gd name="connsiteY8" fmla="*/ 23813 h 1816901"/>
                <a:gd name="connsiteX0" fmla="*/ 115529 w 2254510"/>
                <a:gd name="connsiteY0" fmla="*/ 23813 h 1816901"/>
                <a:gd name="connsiteX1" fmla="*/ 642368 w 2254510"/>
                <a:gd name="connsiteY1" fmla="*/ 0 h 1816901"/>
                <a:gd name="connsiteX2" fmla="*/ 541072 w 2254510"/>
                <a:gd name="connsiteY2" fmla="*/ 488036 h 1816901"/>
                <a:gd name="connsiteX3" fmla="*/ 2130649 w 2254510"/>
                <a:gd name="connsiteY3" fmla="*/ 1013498 h 1816901"/>
                <a:gd name="connsiteX4" fmla="*/ 1917434 w 2254510"/>
                <a:gd name="connsiteY4" fmla="*/ 969048 h 1816901"/>
                <a:gd name="connsiteX5" fmla="*/ 2228584 w 2254510"/>
                <a:gd name="connsiteY5" fmla="*/ 1546898 h 1816901"/>
                <a:gd name="connsiteX6" fmla="*/ 1758683 w 2254510"/>
                <a:gd name="connsiteY6" fmla="*/ 1413548 h 1816901"/>
                <a:gd name="connsiteX7" fmla="*/ 55298 w 2254510"/>
                <a:gd name="connsiteY7" fmla="*/ 538042 h 1816901"/>
                <a:gd name="connsiteX8" fmla="*/ 115529 w 2254510"/>
                <a:gd name="connsiteY8" fmla="*/ 23813 h 1816901"/>
                <a:gd name="connsiteX0" fmla="*/ 115529 w 2283631"/>
                <a:gd name="connsiteY0" fmla="*/ 23813 h 1816901"/>
                <a:gd name="connsiteX1" fmla="*/ 642368 w 2283631"/>
                <a:gd name="connsiteY1" fmla="*/ 0 h 1816901"/>
                <a:gd name="connsiteX2" fmla="*/ 541072 w 2283631"/>
                <a:gd name="connsiteY2" fmla="*/ 488036 h 1816901"/>
                <a:gd name="connsiteX3" fmla="*/ 2130649 w 2283631"/>
                <a:gd name="connsiteY3" fmla="*/ 1013498 h 1816901"/>
                <a:gd name="connsiteX4" fmla="*/ 1917434 w 2283631"/>
                <a:gd name="connsiteY4" fmla="*/ 969048 h 1816901"/>
                <a:gd name="connsiteX5" fmla="*/ 2228584 w 2283631"/>
                <a:gd name="connsiteY5" fmla="*/ 1546898 h 1816901"/>
                <a:gd name="connsiteX6" fmla="*/ 1758683 w 2283631"/>
                <a:gd name="connsiteY6" fmla="*/ 1413548 h 1816901"/>
                <a:gd name="connsiteX7" fmla="*/ 55298 w 2283631"/>
                <a:gd name="connsiteY7" fmla="*/ 538042 h 1816901"/>
                <a:gd name="connsiteX8" fmla="*/ 115529 w 2283631"/>
                <a:gd name="connsiteY8" fmla="*/ 23813 h 1816901"/>
                <a:gd name="connsiteX0" fmla="*/ 115529 w 2248117"/>
                <a:gd name="connsiteY0" fmla="*/ 23813 h 1816901"/>
                <a:gd name="connsiteX1" fmla="*/ 642368 w 2248117"/>
                <a:gd name="connsiteY1" fmla="*/ 0 h 1816901"/>
                <a:gd name="connsiteX2" fmla="*/ 541072 w 2248117"/>
                <a:gd name="connsiteY2" fmla="*/ 488036 h 1816901"/>
                <a:gd name="connsiteX3" fmla="*/ 2130649 w 2248117"/>
                <a:gd name="connsiteY3" fmla="*/ 1013498 h 1816901"/>
                <a:gd name="connsiteX4" fmla="*/ 1917434 w 2248117"/>
                <a:gd name="connsiteY4" fmla="*/ 969048 h 1816901"/>
                <a:gd name="connsiteX5" fmla="*/ 2228584 w 2248117"/>
                <a:gd name="connsiteY5" fmla="*/ 1546898 h 1816901"/>
                <a:gd name="connsiteX6" fmla="*/ 1758683 w 2248117"/>
                <a:gd name="connsiteY6" fmla="*/ 1413548 h 1816901"/>
                <a:gd name="connsiteX7" fmla="*/ 55298 w 2248117"/>
                <a:gd name="connsiteY7" fmla="*/ 538042 h 1816901"/>
                <a:gd name="connsiteX8" fmla="*/ 115529 w 2248117"/>
                <a:gd name="connsiteY8" fmla="*/ 23813 h 1816901"/>
                <a:gd name="connsiteX0" fmla="*/ 115529 w 2248117"/>
                <a:gd name="connsiteY0" fmla="*/ 23813 h 1816901"/>
                <a:gd name="connsiteX1" fmla="*/ 642368 w 2248117"/>
                <a:gd name="connsiteY1" fmla="*/ 0 h 1816901"/>
                <a:gd name="connsiteX2" fmla="*/ 541072 w 2248117"/>
                <a:gd name="connsiteY2" fmla="*/ 488036 h 1816901"/>
                <a:gd name="connsiteX3" fmla="*/ 2130649 w 2248117"/>
                <a:gd name="connsiteY3" fmla="*/ 1013498 h 1816901"/>
                <a:gd name="connsiteX4" fmla="*/ 1917434 w 2248117"/>
                <a:gd name="connsiteY4" fmla="*/ 969048 h 1816901"/>
                <a:gd name="connsiteX5" fmla="*/ 2228584 w 2248117"/>
                <a:gd name="connsiteY5" fmla="*/ 1546898 h 1816901"/>
                <a:gd name="connsiteX6" fmla="*/ 1758683 w 2248117"/>
                <a:gd name="connsiteY6" fmla="*/ 1413548 h 1816901"/>
                <a:gd name="connsiteX7" fmla="*/ 55298 w 2248117"/>
                <a:gd name="connsiteY7" fmla="*/ 538042 h 1816901"/>
                <a:gd name="connsiteX8" fmla="*/ 115529 w 2248117"/>
                <a:gd name="connsiteY8" fmla="*/ 23813 h 1816901"/>
                <a:gd name="connsiteX0" fmla="*/ 115529 w 2248117"/>
                <a:gd name="connsiteY0" fmla="*/ 23813 h 1816901"/>
                <a:gd name="connsiteX1" fmla="*/ 642368 w 2248117"/>
                <a:gd name="connsiteY1" fmla="*/ 0 h 1816901"/>
                <a:gd name="connsiteX2" fmla="*/ 541072 w 2248117"/>
                <a:gd name="connsiteY2" fmla="*/ 488036 h 1816901"/>
                <a:gd name="connsiteX3" fmla="*/ 2130649 w 2248117"/>
                <a:gd name="connsiteY3" fmla="*/ 1013498 h 1816901"/>
                <a:gd name="connsiteX4" fmla="*/ 1917434 w 2248117"/>
                <a:gd name="connsiteY4" fmla="*/ 969048 h 1816901"/>
                <a:gd name="connsiteX5" fmla="*/ 2228584 w 2248117"/>
                <a:gd name="connsiteY5" fmla="*/ 1546898 h 1816901"/>
                <a:gd name="connsiteX6" fmla="*/ 1758683 w 2248117"/>
                <a:gd name="connsiteY6" fmla="*/ 1413548 h 1816901"/>
                <a:gd name="connsiteX7" fmla="*/ 55298 w 2248117"/>
                <a:gd name="connsiteY7" fmla="*/ 538042 h 1816901"/>
                <a:gd name="connsiteX8" fmla="*/ 115529 w 2248117"/>
                <a:gd name="connsiteY8" fmla="*/ 23813 h 181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117" h="1816901">
                  <a:moveTo>
                    <a:pt x="115529" y="23813"/>
                  </a:moveTo>
                  <a:lnTo>
                    <a:pt x="642368" y="0"/>
                  </a:lnTo>
                  <a:cubicBezTo>
                    <a:pt x="664165" y="154741"/>
                    <a:pt x="638337" y="283289"/>
                    <a:pt x="541072" y="488036"/>
                  </a:cubicBezTo>
                  <a:cubicBezTo>
                    <a:pt x="1617031" y="104390"/>
                    <a:pt x="2127840" y="685944"/>
                    <a:pt x="2130649" y="1013498"/>
                  </a:cubicBezTo>
                  <a:cubicBezTo>
                    <a:pt x="2059577" y="1007148"/>
                    <a:pt x="1988506" y="975398"/>
                    <a:pt x="1917434" y="969048"/>
                  </a:cubicBezTo>
                  <a:cubicBezTo>
                    <a:pt x="2177784" y="1053715"/>
                    <a:pt x="2298434" y="1538431"/>
                    <a:pt x="2228584" y="1546898"/>
                  </a:cubicBezTo>
                  <a:cubicBezTo>
                    <a:pt x="2076184" y="1481281"/>
                    <a:pt x="2050783" y="1441065"/>
                    <a:pt x="1758683" y="1413548"/>
                  </a:cubicBezTo>
                  <a:cubicBezTo>
                    <a:pt x="1406788" y="2048813"/>
                    <a:pt x="-329407" y="2055427"/>
                    <a:pt x="55298" y="538042"/>
                  </a:cubicBezTo>
                  <a:cubicBezTo>
                    <a:pt x="139668" y="335676"/>
                    <a:pt x="95452" y="195223"/>
                    <a:pt x="115529" y="23813"/>
                  </a:cubicBezTo>
                  <a:close/>
                </a:path>
              </a:pathLst>
            </a:custGeom>
            <a:solidFill>
              <a:srgbClr val="4533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05FEFD-F2E8-D970-FABD-9E8F2ABA0004}"/>
                </a:ext>
              </a:extLst>
            </p:cNvPr>
            <p:cNvSpPr/>
            <p:nvPr/>
          </p:nvSpPr>
          <p:spPr>
            <a:xfrm>
              <a:off x="2794788" y="528183"/>
              <a:ext cx="914400" cy="914400"/>
            </a:xfrm>
            <a:prstGeom prst="ellipse">
              <a:avLst/>
            </a:prstGeom>
            <a:solidFill>
              <a:srgbClr val="2572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8C09B87-4A6C-BFFB-CA5E-6572ECDE09BF}"/>
                </a:ext>
              </a:extLst>
            </p:cNvPr>
            <p:cNvGrpSpPr/>
            <p:nvPr/>
          </p:nvGrpSpPr>
          <p:grpSpPr>
            <a:xfrm>
              <a:off x="3531436" y="1603174"/>
              <a:ext cx="1003050" cy="1145593"/>
              <a:chOff x="3647646" y="1758771"/>
              <a:chExt cx="805155" cy="919575"/>
            </a:xfrm>
          </p:grpSpPr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B29B0142-E2FD-437C-1355-D512B62EB09A}"/>
                  </a:ext>
                </a:extLst>
              </p:cNvPr>
              <p:cNvSpPr/>
              <p:nvPr/>
            </p:nvSpPr>
            <p:spPr>
              <a:xfrm rot="627074">
                <a:off x="4118400" y="1846897"/>
                <a:ext cx="334401" cy="831449"/>
              </a:xfrm>
              <a:custGeom>
                <a:avLst/>
                <a:gdLst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271038 w 343884"/>
                  <a:gd name="connsiteY2" fmla="*/ 9028 h 849404"/>
                  <a:gd name="connsiteX3" fmla="*/ 343884 w 343884"/>
                  <a:gd name="connsiteY3" fmla="*/ 39830 h 849404"/>
                  <a:gd name="connsiteX4" fmla="*/ 334338 w 343884"/>
                  <a:gd name="connsiteY4" fmla="*/ 76984 h 849404"/>
                  <a:gd name="connsiteX5" fmla="*/ 261001 w 343884"/>
                  <a:gd name="connsiteY5" fmla="*/ 160733 h 849404"/>
                  <a:gd name="connsiteX6" fmla="*/ 236900 w 343884"/>
                  <a:gd name="connsiteY6" fmla="*/ 397635 h 849404"/>
                  <a:gd name="connsiteX7" fmla="*/ 232684 w 343884"/>
                  <a:gd name="connsiteY7" fmla="*/ 637326 h 849404"/>
                  <a:gd name="connsiteX8" fmla="*/ 290524 w 343884"/>
                  <a:gd name="connsiteY8" fmla="*/ 799929 h 849404"/>
                  <a:gd name="connsiteX9" fmla="*/ 282515 w 343884"/>
                  <a:gd name="connsiteY9" fmla="*/ 815509 h 849404"/>
                  <a:gd name="connsiteX10" fmla="*/ 271039 w 343884"/>
                  <a:gd name="connsiteY10" fmla="*/ 820362 h 849404"/>
                  <a:gd name="connsiteX11" fmla="*/ 164955 w 343884"/>
                  <a:gd name="connsiteY11" fmla="*/ 846016 h 849404"/>
                  <a:gd name="connsiteX12" fmla="*/ 121810 w 343884"/>
                  <a:gd name="connsiteY12" fmla="*/ 849404 h 849404"/>
                  <a:gd name="connsiteX13" fmla="*/ 0 w 343884"/>
                  <a:gd name="connsiteY13" fmla="*/ 40992 h 849404"/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343884 w 343884"/>
                  <a:gd name="connsiteY2" fmla="*/ 39830 h 849404"/>
                  <a:gd name="connsiteX3" fmla="*/ 334338 w 343884"/>
                  <a:gd name="connsiteY3" fmla="*/ 76984 h 849404"/>
                  <a:gd name="connsiteX4" fmla="*/ 261001 w 343884"/>
                  <a:gd name="connsiteY4" fmla="*/ 160733 h 849404"/>
                  <a:gd name="connsiteX5" fmla="*/ 236900 w 343884"/>
                  <a:gd name="connsiteY5" fmla="*/ 397635 h 849404"/>
                  <a:gd name="connsiteX6" fmla="*/ 232684 w 343884"/>
                  <a:gd name="connsiteY6" fmla="*/ 637326 h 849404"/>
                  <a:gd name="connsiteX7" fmla="*/ 290524 w 343884"/>
                  <a:gd name="connsiteY7" fmla="*/ 799929 h 849404"/>
                  <a:gd name="connsiteX8" fmla="*/ 282515 w 343884"/>
                  <a:gd name="connsiteY8" fmla="*/ 815509 h 849404"/>
                  <a:gd name="connsiteX9" fmla="*/ 271039 w 343884"/>
                  <a:gd name="connsiteY9" fmla="*/ 820362 h 849404"/>
                  <a:gd name="connsiteX10" fmla="*/ 164955 w 343884"/>
                  <a:gd name="connsiteY10" fmla="*/ 846016 h 849404"/>
                  <a:gd name="connsiteX11" fmla="*/ 121810 w 343884"/>
                  <a:gd name="connsiteY11" fmla="*/ 849404 h 849404"/>
                  <a:gd name="connsiteX12" fmla="*/ 0 w 343884"/>
                  <a:gd name="connsiteY12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406"/>
                  <a:gd name="connsiteY0" fmla="*/ 40992 h 849404"/>
                  <a:gd name="connsiteX1" fmla="*/ 233702 w 334406"/>
                  <a:gd name="connsiteY1" fmla="*/ 0 h 849404"/>
                  <a:gd name="connsiteX2" fmla="*/ 334338 w 334406"/>
                  <a:gd name="connsiteY2" fmla="*/ 76984 h 849404"/>
                  <a:gd name="connsiteX3" fmla="*/ 261001 w 334406"/>
                  <a:gd name="connsiteY3" fmla="*/ 160733 h 849404"/>
                  <a:gd name="connsiteX4" fmla="*/ 236900 w 334406"/>
                  <a:gd name="connsiteY4" fmla="*/ 397635 h 849404"/>
                  <a:gd name="connsiteX5" fmla="*/ 232684 w 334406"/>
                  <a:gd name="connsiteY5" fmla="*/ 637326 h 849404"/>
                  <a:gd name="connsiteX6" fmla="*/ 290524 w 334406"/>
                  <a:gd name="connsiteY6" fmla="*/ 799929 h 849404"/>
                  <a:gd name="connsiteX7" fmla="*/ 282515 w 334406"/>
                  <a:gd name="connsiteY7" fmla="*/ 815509 h 849404"/>
                  <a:gd name="connsiteX8" fmla="*/ 271039 w 334406"/>
                  <a:gd name="connsiteY8" fmla="*/ 820362 h 849404"/>
                  <a:gd name="connsiteX9" fmla="*/ 164955 w 334406"/>
                  <a:gd name="connsiteY9" fmla="*/ 846016 h 849404"/>
                  <a:gd name="connsiteX10" fmla="*/ 121810 w 334406"/>
                  <a:gd name="connsiteY10" fmla="*/ 849404 h 849404"/>
                  <a:gd name="connsiteX11" fmla="*/ 0 w 334406"/>
                  <a:gd name="connsiteY11" fmla="*/ 40992 h 849404"/>
                  <a:gd name="connsiteX0" fmla="*/ 0 w 334399"/>
                  <a:gd name="connsiteY0" fmla="*/ 36921 h 845333"/>
                  <a:gd name="connsiteX1" fmla="*/ 224767 w 334399"/>
                  <a:gd name="connsiteY1" fmla="*/ 0 h 845333"/>
                  <a:gd name="connsiteX2" fmla="*/ 334338 w 334399"/>
                  <a:gd name="connsiteY2" fmla="*/ 72913 h 845333"/>
                  <a:gd name="connsiteX3" fmla="*/ 261001 w 334399"/>
                  <a:gd name="connsiteY3" fmla="*/ 156662 h 845333"/>
                  <a:gd name="connsiteX4" fmla="*/ 236900 w 334399"/>
                  <a:gd name="connsiteY4" fmla="*/ 393564 h 845333"/>
                  <a:gd name="connsiteX5" fmla="*/ 232684 w 334399"/>
                  <a:gd name="connsiteY5" fmla="*/ 633255 h 845333"/>
                  <a:gd name="connsiteX6" fmla="*/ 290524 w 334399"/>
                  <a:gd name="connsiteY6" fmla="*/ 795858 h 845333"/>
                  <a:gd name="connsiteX7" fmla="*/ 282515 w 334399"/>
                  <a:gd name="connsiteY7" fmla="*/ 811438 h 845333"/>
                  <a:gd name="connsiteX8" fmla="*/ 271039 w 334399"/>
                  <a:gd name="connsiteY8" fmla="*/ 816291 h 845333"/>
                  <a:gd name="connsiteX9" fmla="*/ 164955 w 334399"/>
                  <a:gd name="connsiteY9" fmla="*/ 841945 h 845333"/>
                  <a:gd name="connsiteX10" fmla="*/ 121810 w 334399"/>
                  <a:gd name="connsiteY10" fmla="*/ 845333 h 845333"/>
                  <a:gd name="connsiteX11" fmla="*/ 0 w 334399"/>
                  <a:gd name="connsiteY11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271039 w 334401"/>
                  <a:gd name="connsiteY8" fmla="*/ 816291 h 845333"/>
                  <a:gd name="connsiteX9" fmla="*/ 164955 w 334401"/>
                  <a:gd name="connsiteY9" fmla="*/ 841945 h 845333"/>
                  <a:gd name="connsiteX10" fmla="*/ 121810 w 334401"/>
                  <a:gd name="connsiteY10" fmla="*/ 845333 h 845333"/>
                  <a:gd name="connsiteX11" fmla="*/ 0 w 334401"/>
                  <a:gd name="connsiteY11" fmla="*/ 36921 h 845333"/>
                  <a:gd name="connsiteX0" fmla="*/ 0 w 334401"/>
                  <a:gd name="connsiteY0" fmla="*/ 36921 h 897418"/>
                  <a:gd name="connsiteX1" fmla="*/ 224767 w 334401"/>
                  <a:gd name="connsiteY1" fmla="*/ 0 h 897418"/>
                  <a:gd name="connsiteX2" fmla="*/ 334338 w 334401"/>
                  <a:gd name="connsiteY2" fmla="*/ 72913 h 897418"/>
                  <a:gd name="connsiteX3" fmla="*/ 261001 w 334401"/>
                  <a:gd name="connsiteY3" fmla="*/ 156662 h 897418"/>
                  <a:gd name="connsiteX4" fmla="*/ 236900 w 334401"/>
                  <a:gd name="connsiteY4" fmla="*/ 393564 h 897418"/>
                  <a:gd name="connsiteX5" fmla="*/ 232684 w 334401"/>
                  <a:gd name="connsiteY5" fmla="*/ 633255 h 897418"/>
                  <a:gd name="connsiteX6" fmla="*/ 290524 w 334401"/>
                  <a:gd name="connsiteY6" fmla="*/ 795858 h 897418"/>
                  <a:gd name="connsiteX7" fmla="*/ 282515 w 334401"/>
                  <a:gd name="connsiteY7" fmla="*/ 811438 h 897418"/>
                  <a:gd name="connsiteX8" fmla="*/ 271039 w 334401"/>
                  <a:gd name="connsiteY8" fmla="*/ 816291 h 897418"/>
                  <a:gd name="connsiteX9" fmla="*/ 121810 w 334401"/>
                  <a:gd name="connsiteY9" fmla="*/ 845333 h 897418"/>
                  <a:gd name="connsiteX10" fmla="*/ 0 w 334401"/>
                  <a:gd name="connsiteY10" fmla="*/ 36921 h 897418"/>
                  <a:gd name="connsiteX0" fmla="*/ 0 w 334401"/>
                  <a:gd name="connsiteY0" fmla="*/ 36921 h 861295"/>
                  <a:gd name="connsiteX1" fmla="*/ 224767 w 334401"/>
                  <a:gd name="connsiteY1" fmla="*/ 0 h 861295"/>
                  <a:gd name="connsiteX2" fmla="*/ 334338 w 334401"/>
                  <a:gd name="connsiteY2" fmla="*/ 72913 h 861295"/>
                  <a:gd name="connsiteX3" fmla="*/ 261001 w 334401"/>
                  <a:gd name="connsiteY3" fmla="*/ 156662 h 861295"/>
                  <a:gd name="connsiteX4" fmla="*/ 236900 w 334401"/>
                  <a:gd name="connsiteY4" fmla="*/ 393564 h 861295"/>
                  <a:gd name="connsiteX5" fmla="*/ 232684 w 334401"/>
                  <a:gd name="connsiteY5" fmla="*/ 633255 h 861295"/>
                  <a:gd name="connsiteX6" fmla="*/ 290524 w 334401"/>
                  <a:gd name="connsiteY6" fmla="*/ 795858 h 861295"/>
                  <a:gd name="connsiteX7" fmla="*/ 282515 w 334401"/>
                  <a:gd name="connsiteY7" fmla="*/ 811438 h 861295"/>
                  <a:gd name="connsiteX8" fmla="*/ 271039 w 334401"/>
                  <a:gd name="connsiteY8" fmla="*/ 816291 h 861295"/>
                  <a:gd name="connsiteX9" fmla="*/ 121810 w 334401"/>
                  <a:gd name="connsiteY9" fmla="*/ 845333 h 861295"/>
                  <a:gd name="connsiteX10" fmla="*/ 0 w 334401"/>
                  <a:gd name="connsiteY10" fmla="*/ 36921 h 861295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121810 w 334401"/>
                  <a:gd name="connsiteY8" fmla="*/ 845333 h 845333"/>
                  <a:gd name="connsiteX9" fmla="*/ 0 w 334401"/>
                  <a:gd name="connsiteY9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24257"/>
                  <a:gd name="connsiteX1" fmla="*/ 224767 w 334401"/>
                  <a:gd name="connsiteY1" fmla="*/ 0 h 824257"/>
                  <a:gd name="connsiteX2" fmla="*/ 334338 w 334401"/>
                  <a:gd name="connsiteY2" fmla="*/ 72913 h 824257"/>
                  <a:gd name="connsiteX3" fmla="*/ 261001 w 334401"/>
                  <a:gd name="connsiteY3" fmla="*/ 156662 h 824257"/>
                  <a:gd name="connsiteX4" fmla="*/ 236900 w 334401"/>
                  <a:gd name="connsiteY4" fmla="*/ 393564 h 824257"/>
                  <a:gd name="connsiteX5" fmla="*/ 232684 w 334401"/>
                  <a:gd name="connsiteY5" fmla="*/ 633255 h 824257"/>
                  <a:gd name="connsiteX6" fmla="*/ 290524 w 334401"/>
                  <a:gd name="connsiteY6" fmla="*/ 795858 h 824257"/>
                  <a:gd name="connsiteX7" fmla="*/ 117922 w 334401"/>
                  <a:gd name="connsiteY7" fmla="*/ 824257 h 824257"/>
                  <a:gd name="connsiteX8" fmla="*/ 0 w 334401"/>
                  <a:gd name="connsiteY8" fmla="*/ 36921 h 824257"/>
                  <a:gd name="connsiteX0" fmla="*/ 0 w 334401"/>
                  <a:gd name="connsiteY0" fmla="*/ 36921 h 831449"/>
                  <a:gd name="connsiteX1" fmla="*/ 224767 w 334401"/>
                  <a:gd name="connsiteY1" fmla="*/ 0 h 831449"/>
                  <a:gd name="connsiteX2" fmla="*/ 334338 w 334401"/>
                  <a:gd name="connsiteY2" fmla="*/ 72913 h 831449"/>
                  <a:gd name="connsiteX3" fmla="*/ 261001 w 334401"/>
                  <a:gd name="connsiteY3" fmla="*/ 156662 h 831449"/>
                  <a:gd name="connsiteX4" fmla="*/ 236900 w 334401"/>
                  <a:gd name="connsiteY4" fmla="*/ 393564 h 831449"/>
                  <a:gd name="connsiteX5" fmla="*/ 232684 w 334401"/>
                  <a:gd name="connsiteY5" fmla="*/ 633255 h 831449"/>
                  <a:gd name="connsiteX6" fmla="*/ 290524 w 334401"/>
                  <a:gd name="connsiteY6" fmla="*/ 795858 h 831449"/>
                  <a:gd name="connsiteX7" fmla="*/ 117922 w 334401"/>
                  <a:gd name="connsiteY7" fmla="*/ 824257 h 831449"/>
                  <a:gd name="connsiteX8" fmla="*/ 0 w 334401"/>
                  <a:gd name="connsiteY8" fmla="*/ 36921 h 83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4401" h="831449">
                    <a:moveTo>
                      <a:pt x="0" y="36921"/>
                    </a:moveTo>
                    <a:lnTo>
                      <a:pt x="224767" y="0"/>
                    </a:lnTo>
                    <a:cubicBezTo>
                      <a:pt x="261882" y="5631"/>
                      <a:pt x="336898" y="6693"/>
                      <a:pt x="334338" y="72913"/>
                    </a:cubicBezTo>
                    <a:cubicBezTo>
                      <a:pt x="322424" y="106051"/>
                      <a:pt x="301985" y="136726"/>
                      <a:pt x="261001" y="156662"/>
                    </a:cubicBezTo>
                    <a:cubicBezTo>
                      <a:pt x="324669" y="215946"/>
                      <a:pt x="368301" y="324126"/>
                      <a:pt x="236900" y="393564"/>
                    </a:cubicBezTo>
                    <a:cubicBezTo>
                      <a:pt x="263889" y="434862"/>
                      <a:pt x="409041" y="486649"/>
                      <a:pt x="232684" y="633255"/>
                    </a:cubicBezTo>
                    <a:cubicBezTo>
                      <a:pt x="299535" y="721460"/>
                      <a:pt x="302303" y="764178"/>
                      <a:pt x="290524" y="795858"/>
                    </a:cubicBezTo>
                    <a:cubicBezTo>
                      <a:pt x="233921" y="836632"/>
                      <a:pt x="162520" y="836548"/>
                      <a:pt x="117922" y="824257"/>
                    </a:cubicBezTo>
                    <a:lnTo>
                      <a:pt x="0" y="36921"/>
                    </a:lnTo>
                    <a:close/>
                  </a:path>
                </a:pathLst>
              </a:custGeom>
              <a:solidFill>
                <a:srgbClr val="4F43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88B0CB8-3D1C-988A-E846-35356702DFA3}"/>
                  </a:ext>
                </a:extLst>
              </p:cNvPr>
              <p:cNvSpPr/>
              <p:nvPr/>
            </p:nvSpPr>
            <p:spPr>
              <a:xfrm rot="627074">
                <a:off x="3996019" y="1808857"/>
                <a:ext cx="334401" cy="861627"/>
              </a:xfrm>
              <a:custGeom>
                <a:avLst/>
                <a:gdLst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271038 w 343884"/>
                  <a:gd name="connsiteY2" fmla="*/ 9028 h 849404"/>
                  <a:gd name="connsiteX3" fmla="*/ 343884 w 343884"/>
                  <a:gd name="connsiteY3" fmla="*/ 39830 h 849404"/>
                  <a:gd name="connsiteX4" fmla="*/ 334338 w 343884"/>
                  <a:gd name="connsiteY4" fmla="*/ 76984 h 849404"/>
                  <a:gd name="connsiteX5" fmla="*/ 261001 w 343884"/>
                  <a:gd name="connsiteY5" fmla="*/ 160733 h 849404"/>
                  <a:gd name="connsiteX6" fmla="*/ 236900 w 343884"/>
                  <a:gd name="connsiteY6" fmla="*/ 397635 h 849404"/>
                  <a:gd name="connsiteX7" fmla="*/ 232684 w 343884"/>
                  <a:gd name="connsiteY7" fmla="*/ 637326 h 849404"/>
                  <a:gd name="connsiteX8" fmla="*/ 290524 w 343884"/>
                  <a:gd name="connsiteY8" fmla="*/ 799929 h 849404"/>
                  <a:gd name="connsiteX9" fmla="*/ 282515 w 343884"/>
                  <a:gd name="connsiteY9" fmla="*/ 815509 h 849404"/>
                  <a:gd name="connsiteX10" fmla="*/ 271039 w 343884"/>
                  <a:gd name="connsiteY10" fmla="*/ 820362 h 849404"/>
                  <a:gd name="connsiteX11" fmla="*/ 164955 w 343884"/>
                  <a:gd name="connsiteY11" fmla="*/ 846016 h 849404"/>
                  <a:gd name="connsiteX12" fmla="*/ 121810 w 343884"/>
                  <a:gd name="connsiteY12" fmla="*/ 849404 h 849404"/>
                  <a:gd name="connsiteX13" fmla="*/ 0 w 343884"/>
                  <a:gd name="connsiteY13" fmla="*/ 40992 h 849404"/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343884 w 343884"/>
                  <a:gd name="connsiteY2" fmla="*/ 39830 h 849404"/>
                  <a:gd name="connsiteX3" fmla="*/ 334338 w 343884"/>
                  <a:gd name="connsiteY3" fmla="*/ 76984 h 849404"/>
                  <a:gd name="connsiteX4" fmla="*/ 261001 w 343884"/>
                  <a:gd name="connsiteY4" fmla="*/ 160733 h 849404"/>
                  <a:gd name="connsiteX5" fmla="*/ 236900 w 343884"/>
                  <a:gd name="connsiteY5" fmla="*/ 397635 h 849404"/>
                  <a:gd name="connsiteX6" fmla="*/ 232684 w 343884"/>
                  <a:gd name="connsiteY6" fmla="*/ 637326 h 849404"/>
                  <a:gd name="connsiteX7" fmla="*/ 290524 w 343884"/>
                  <a:gd name="connsiteY7" fmla="*/ 799929 h 849404"/>
                  <a:gd name="connsiteX8" fmla="*/ 282515 w 343884"/>
                  <a:gd name="connsiteY8" fmla="*/ 815509 h 849404"/>
                  <a:gd name="connsiteX9" fmla="*/ 271039 w 343884"/>
                  <a:gd name="connsiteY9" fmla="*/ 820362 h 849404"/>
                  <a:gd name="connsiteX10" fmla="*/ 164955 w 343884"/>
                  <a:gd name="connsiteY10" fmla="*/ 846016 h 849404"/>
                  <a:gd name="connsiteX11" fmla="*/ 121810 w 343884"/>
                  <a:gd name="connsiteY11" fmla="*/ 849404 h 849404"/>
                  <a:gd name="connsiteX12" fmla="*/ 0 w 343884"/>
                  <a:gd name="connsiteY12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406"/>
                  <a:gd name="connsiteY0" fmla="*/ 40992 h 849404"/>
                  <a:gd name="connsiteX1" fmla="*/ 233702 w 334406"/>
                  <a:gd name="connsiteY1" fmla="*/ 0 h 849404"/>
                  <a:gd name="connsiteX2" fmla="*/ 334338 w 334406"/>
                  <a:gd name="connsiteY2" fmla="*/ 76984 h 849404"/>
                  <a:gd name="connsiteX3" fmla="*/ 261001 w 334406"/>
                  <a:gd name="connsiteY3" fmla="*/ 160733 h 849404"/>
                  <a:gd name="connsiteX4" fmla="*/ 236900 w 334406"/>
                  <a:gd name="connsiteY4" fmla="*/ 397635 h 849404"/>
                  <a:gd name="connsiteX5" fmla="*/ 232684 w 334406"/>
                  <a:gd name="connsiteY5" fmla="*/ 637326 h 849404"/>
                  <a:gd name="connsiteX6" fmla="*/ 290524 w 334406"/>
                  <a:gd name="connsiteY6" fmla="*/ 799929 h 849404"/>
                  <a:gd name="connsiteX7" fmla="*/ 282515 w 334406"/>
                  <a:gd name="connsiteY7" fmla="*/ 815509 h 849404"/>
                  <a:gd name="connsiteX8" fmla="*/ 271039 w 334406"/>
                  <a:gd name="connsiteY8" fmla="*/ 820362 h 849404"/>
                  <a:gd name="connsiteX9" fmla="*/ 164955 w 334406"/>
                  <a:gd name="connsiteY9" fmla="*/ 846016 h 849404"/>
                  <a:gd name="connsiteX10" fmla="*/ 121810 w 334406"/>
                  <a:gd name="connsiteY10" fmla="*/ 849404 h 849404"/>
                  <a:gd name="connsiteX11" fmla="*/ 0 w 334406"/>
                  <a:gd name="connsiteY11" fmla="*/ 40992 h 849404"/>
                  <a:gd name="connsiteX0" fmla="*/ 0 w 334399"/>
                  <a:gd name="connsiteY0" fmla="*/ 36921 h 845333"/>
                  <a:gd name="connsiteX1" fmla="*/ 224767 w 334399"/>
                  <a:gd name="connsiteY1" fmla="*/ 0 h 845333"/>
                  <a:gd name="connsiteX2" fmla="*/ 334338 w 334399"/>
                  <a:gd name="connsiteY2" fmla="*/ 72913 h 845333"/>
                  <a:gd name="connsiteX3" fmla="*/ 261001 w 334399"/>
                  <a:gd name="connsiteY3" fmla="*/ 156662 h 845333"/>
                  <a:gd name="connsiteX4" fmla="*/ 236900 w 334399"/>
                  <a:gd name="connsiteY4" fmla="*/ 393564 h 845333"/>
                  <a:gd name="connsiteX5" fmla="*/ 232684 w 334399"/>
                  <a:gd name="connsiteY5" fmla="*/ 633255 h 845333"/>
                  <a:gd name="connsiteX6" fmla="*/ 290524 w 334399"/>
                  <a:gd name="connsiteY6" fmla="*/ 795858 h 845333"/>
                  <a:gd name="connsiteX7" fmla="*/ 282515 w 334399"/>
                  <a:gd name="connsiteY7" fmla="*/ 811438 h 845333"/>
                  <a:gd name="connsiteX8" fmla="*/ 271039 w 334399"/>
                  <a:gd name="connsiteY8" fmla="*/ 816291 h 845333"/>
                  <a:gd name="connsiteX9" fmla="*/ 164955 w 334399"/>
                  <a:gd name="connsiteY9" fmla="*/ 841945 h 845333"/>
                  <a:gd name="connsiteX10" fmla="*/ 121810 w 334399"/>
                  <a:gd name="connsiteY10" fmla="*/ 845333 h 845333"/>
                  <a:gd name="connsiteX11" fmla="*/ 0 w 334399"/>
                  <a:gd name="connsiteY11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271039 w 334401"/>
                  <a:gd name="connsiteY8" fmla="*/ 816291 h 845333"/>
                  <a:gd name="connsiteX9" fmla="*/ 164955 w 334401"/>
                  <a:gd name="connsiteY9" fmla="*/ 841945 h 845333"/>
                  <a:gd name="connsiteX10" fmla="*/ 121810 w 334401"/>
                  <a:gd name="connsiteY10" fmla="*/ 845333 h 845333"/>
                  <a:gd name="connsiteX11" fmla="*/ 0 w 334401"/>
                  <a:gd name="connsiteY11" fmla="*/ 36921 h 845333"/>
                  <a:gd name="connsiteX0" fmla="*/ 0 w 334401"/>
                  <a:gd name="connsiteY0" fmla="*/ 36921 h 897418"/>
                  <a:gd name="connsiteX1" fmla="*/ 224767 w 334401"/>
                  <a:gd name="connsiteY1" fmla="*/ 0 h 897418"/>
                  <a:gd name="connsiteX2" fmla="*/ 334338 w 334401"/>
                  <a:gd name="connsiteY2" fmla="*/ 72913 h 897418"/>
                  <a:gd name="connsiteX3" fmla="*/ 261001 w 334401"/>
                  <a:gd name="connsiteY3" fmla="*/ 156662 h 897418"/>
                  <a:gd name="connsiteX4" fmla="*/ 236900 w 334401"/>
                  <a:gd name="connsiteY4" fmla="*/ 393564 h 897418"/>
                  <a:gd name="connsiteX5" fmla="*/ 232684 w 334401"/>
                  <a:gd name="connsiteY5" fmla="*/ 633255 h 897418"/>
                  <a:gd name="connsiteX6" fmla="*/ 290524 w 334401"/>
                  <a:gd name="connsiteY6" fmla="*/ 795858 h 897418"/>
                  <a:gd name="connsiteX7" fmla="*/ 282515 w 334401"/>
                  <a:gd name="connsiteY7" fmla="*/ 811438 h 897418"/>
                  <a:gd name="connsiteX8" fmla="*/ 271039 w 334401"/>
                  <a:gd name="connsiteY8" fmla="*/ 816291 h 897418"/>
                  <a:gd name="connsiteX9" fmla="*/ 121810 w 334401"/>
                  <a:gd name="connsiteY9" fmla="*/ 845333 h 897418"/>
                  <a:gd name="connsiteX10" fmla="*/ 0 w 334401"/>
                  <a:gd name="connsiteY10" fmla="*/ 36921 h 897418"/>
                  <a:gd name="connsiteX0" fmla="*/ 0 w 334401"/>
                  <a:gd name="connsiteY0" fmla="*/ 36921 h 861295"/>
                  <a:gd name="connsiteX1" fmla="*/ 224767 w 334401"/>
                  <a:gd name="connsiteY1" fmla="*/ 0 h 861295"/>
                  <a:gd name="connsiteX2" fmla="*/ 334338 w 334401"/>
                  <a:gd name="connsiteY2" fmla="*/ 72913 h 861295"/>
                  <a:gd name="connsiteX3" fmla="*/ 261001 w 334401"/>
                  <a:gd name="connsiteY3" fmla="*/ 156662 h 861295"/>
                  <a:gd name="connsiteX4" fmla="*/ 236900 w 334401"/>
                  <a:gd name="connsiteY4" fmla="*/ 393564 h 861295"/>
                  <a:gd name="connsiteX5" fmla="*/ 232684 w 334401"/>
                  <a:gd name="connsiteY5" fmla="*/ 633255 h 861295"/>
                  <a:gd name="connsiteX6" fmla="*/ 290524 w 334401"/>
                  <a:gd name="connsiteY6" fmla="*/ 795858 h 861295"/>
                  <a:gd name="connsiteX7" fmla="*/ 282515 w 334401"/>
                  <a:gd name="connsiteY7" fmla="*/ 811438 h 861295"/>
                  <a:gd name="connsiteX8" fmla="*/ 271039 w 334401"/>
                  <a:gd name="connsiteY8" fmla="*/ 816291 h 861295"/>
                  <a:gd name="connsiteX9" fmla="*/ 121810 w 334401"/>
                  <a:gd name="connsiteY9" fmla="*/ 845333 h 861295"/>
                  <a:gd name="connsiteX10" fmla="*/ 0 w 334401"/>
                  <a:gd name="connsiteY10" fmla="*/ 36921 h 861295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121810 w 334401"/>
                  <a:gd name="connsiteY8" fmla="*/ 845333 h 845333"/>
                  <a:gd name="connsiteX9" fmla="*/ 0 w 334401"/>
                  <a:gd name="connsiteY9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24257"/>
                  <a:gd name="connsiteX1" fmla="*/ 224767 w 334401"/>
                  <a:gd name="connsiteY1" fmla="*/ 0 h 824257"/>
                  <a:gd name="connsiteX2" fmla="*/ 334338 w 334401"/>
                  <a:gd name="connsiteY2" fmla="*/ 72913 h 824257"/>
                  <a:gd name="connsiteX3" fmla="*/ 261001 w 334401"/>
                  <a:gd name="connsiteY3" fmla="*/ 156662 h 824257"/>
                  <a:gd name="connsiteX4" fmla="*/ 236900 w 334401"/>
                  <a:gd name="connsiteY4" fmla="*/ 393564 h 824257"/>
                  <a:gd name="connsiteX5" fmla="*/ 232684 w 334401"/>
                  <a:gd name="connsiteY5" fmla="*/ 633255 h 824257"/>
                  <a:gd name="connsiteX6" fmla="*/ 290524 w 334401"/>
                  <a:gd name="connsiteY6" fmla="*/ 795858 h 824257"/>
                  <a:gd name="connsiteX7" fmla="*/ 117922 w 334401"/>
                  <a:gd name="connsiteY7" fmla="*/ 824257 h 824257"/>
                  <a:gd name="connsiteX8" fmla="*/ 0 w 334401"/>
                  <a:gd name="connsiteY8" fmla="*/ 36921 h 824257"/>
                  <a:gd name="connsiteX0" fmla="*/ 0 w 334401"/>
                  <a:gd name="connsiteY0" fmla="*/ 36921 h 831449"/>
                  <a:gd name="connsiteX1" fmla="*/ 224767 w 334401"/>
                  <a:gd name="connsiteY1" fmla="*/ 0 h 831449"/>
                  <a:gd name="connsiteX2" fmla="*/ 334338 w 334401"/>
                  <a:gd name="connsiteY2" fmla="*/ 72913 h 831449"/>
                  <a:gd name="connsiteX3" fmla="*/ 261001 w 334401"/>
                  <a:gd name="connsiteY3" fmla="*/ 156662 h 831449"/>
                  <a:gd name="connsiteX4" fmla="*/ 236900 w 334401"/>
                  <a:gd name="connsiteY4" fmla="*/ 393564 h 831449"/>
                  <a:gd name="connsiteX5" fmla="*/ 232684 w 334401"/>
                  <a:gd name="connsiteY5" fmla="*/ 633255 h 831449"/>
                  <a:gd name="connsiteX6" fmla="*/ 290524 w 334401"/>
                  <a:gd name="connsiteY6" fmla="*/ 795858 h 831449"/>
                  <a:gd name="connsiteX7" fmla="*/ 117922 w 334401"/>
                  <a:gd name="connsiteY7" fmla="*/ 824257 h 831449"/>
                  <a:gd name="connsiteX8" fmla="*/ 0 w 334401"/>
                  <a:gd name="connsiteY8" fmla="*/ 36921 h 83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4401" h="831449">
                    <a:moveTo>
                      <a:pt x="0" y="36921"/>
                    </a:moveTo>
                    <a:lnTo>
                      <a:pt x="224767" y="0"/>
                    </a:lnTo>
                    <a:cubicBezTo>
                      <a:pt x="261882" y="5631"/>
                      <a:pt x="336898" y="6693"/>
                      <a:pt x="334338" y="72913"/>
                    </a:cubicBezTo>
                    <a:cubicBezTo>
                      <a:pt x="322424" y="106051"/>
                      <a:pt x="301985" y="136726"/>
                      <a:pt x="261001" y="156662"/>
                    </a:cubicBezTo>
                    <a:cubicBezTo>
                      <a:pt x="324669" y="215946"/>
                      <a:pt x="368301" y="324126"/>
                      <a:pt x="236900" y="393564"/>
                    </a:cubicBezTo>
                    <a:cubicBezTo>
                      <a:pt x="263889" y="434862"/>
                      <a:pt x="409041" y="486649"/>
                      <a:pt x="232684" y="633255"/>
                    </a:cubicBezTo>
                    <a:cubicBezTo>
                      <a:pt x="299535" y="721460"/>
                      <a:pt x="302303" y="764178"/>
                      <a:pt x="290524" y="795858"/>
                    </a:cubicBezTo>
                    <a:cubicBezTo>
                      <a:pt x="233921" y="836632"/>
                      <a:pt x="162520" y="836548"/>
                      <a:pt x="117922" y="824257"/>
                    </a:cubicBezTo>
                    <a:lnTo>
                      <a:pt x="0" y="36921"/>
                    </a:lnTo>
                    <a:close/>
                  </a:path>
                </a:pathLst>
              </a:custGeom>
              <a:solidFill>
                <a:srgbClr val="39312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6831EB33-2137-85B4-A4C6-8B71C9EB9E08}"/>
                  </a:ext>
                </a:extLst>
              </p:cNvPr>
              <p:cNvSpPr/>
              <p:nvPr/>
            </p:nvSpPr>
            <p:spPr>
              <a:xfrm rot="627074">
                <a:off x="3647646" y="1758771"/>
                <a:ext cx="563961" cy="856399"/>
              </a:xfrm>
              <a:custGeom>
                <a:avLst/>
                <a:gdLst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271038 w 343884"/>
                  <a:gd name="connsiteY2" fmla="*/ 9028 h 849404"/>
                  <a:gd name="connsiteX3" fmla="*/ 343884 w 343884"/>
                  <a:gd name="connsiteY3" fmla="*/ 39830 h 849404"/>
                  <a:gd name="connsiteX4" fmla="*/ 334338 w 343884"/>
                  <a:gd name="connsiteY4" fmla="*/ 76984 h 849404"/>
                  <a:gd name="connsiteX5" fmla="*/ 261001 w 343884"/>
                  <a:gd name="connsiteY5" fmla="*/ 160733 h 849404"/>
                  <a:gd name="connsiteX6" fmla="*/ 236900 w 343884"/>
                  <a:gd name="connsiteY6" fmla="*/ 397635 h 849404"/>
                  <a:gd name="connsiteX7" fmla="*/ 232684 w 343884"/>
                  <a:gd name="connsiteY7" fmla="*/ 637326 h 849404"/>
                  <a:gd name="connsiteX8" fmla="*/ 290524 w 343884"/>
                  <a:gd name="connsiteY8" fmla="*/ 799929 h 849404"/>
                  <a:gd name="connsiteX9" fmla="*/ 282515 w 343884"/>
                  <a:gd name="connsiteY9" fmla="*/ 815509 h 849404"/>
                  <a:gd name="connsiteX10" fmla="*/ 271039 w 343884"/>
                  <a:gd name="connsiteY10" fmla="*/ 820362 h 849404"/>
                  <a:gd name="connsiteX11" fmla="*/ 164955 w 343884"/>
                  <a:gd name="connsiteY11" fmla="*/ 846016 h 849404"/>
                  <a:gd name="connsiteX12" fmla="*/ 121810 w 343884"/>
                  <a:gd name="connsiteY12" fmla="*/ 849404 h 849404"/>
                  <a:gd name="connsiteX13" fmla="*/ 0 w 343884"/>
                  <a:gd name="connsiteY13" fmla="*/ 40992 h 849404"/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343884 w 343884"/>
                  <a:gd name="connsiteY2" fmla="*/ 39830 h 849404"/>
                  <a:gd name="connsiteX3" fmla="*/ 334338 w 343884"/>
                  <a:gd name="connsiteY3" fmla="*/ 76984 h 849404"/>
                  <a:gd name="connsiteX4" fmla="*/ 261001 w 343884"/>
                  <a:gd name="connsiteY4" fmla="*/ 160733 h 849404"/>
                  <a:gd name="connsiteX5" fmla="*/ 236900 w 343884"/>
                  <a:gd name="connsiteY5" fmla="*/ 397635 h 849404"/>
                  <a:gd name="connsiteX6" fmla="*/ 232684 w 343884"/>
                  <a:gd name="connsiteY6" fmla="*/ 637326 h 849404"/>
                  <a:gd name="connsiteX7" fmla="*/ 290524 w 343884"/>
                  <a:gd name="connsiteY7" fmla="*/ 799929 h 849404"/>
                  <a:gd name="connsiteX8" fmla="*/ 282515 w 343884"/>
                  <a:gd name="connsiteY8" fmla="*/ 815509 h 849404"/>
                  <a:gd name="connsiteX9" fmla="*/ 271039 w 343884"/>
                  <a:gd name="connsiteY9" fmla="*/ 820362 h 849404"/>
                  <a:gd name="connsiteX10" fmla="*/ 164955 w 343884"/>
                  <a:gd name="connsiteY10" fmla="*/ 846016 h 849404"/>
                  <a:gd name="connsiteX11" fmla="*/ 121810 w 343884"/>
                  <a:gd name="connsiteY11" fmla="*/ 849404 h 849404"/>
                  <a:gd name="connsiteX12" fmla="*/ 0 w 343884"/>
                  <a:gd name="connsiteY12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406"/>
                  <a:gd name="connsiteY0" fmla="*/ 40992 h 849404"/>
                  <a:gd name="connsiteX1" fmla="*/ 233702 w 334406"/>
                  <a:gd name="connsiteY1" fmla="*/ 0 h 849404"/>
                  <a:gd name="connsiteX2" fmla="*/ 334338 w 334406"/>
                  <a:gd name="connsiteY2" fmla="*/ 76984 h 849404"/>
                  <a:gd name="connsiteX3" fmla="*/ 261001 w 334406"/>
                  <a:gd name="connsiteY3" fmla="*/ 160733 h 849404"/>
                  <a:gd name="connsiteX4" fmla="*/ 236900 w 334406"/>
                  <a:gd name="connsiteY4" fmla="*/ 397635 h 849404"/>
                  <a:gd name="connsiteX5" fmla="*/ 232684 w 334406"/>
                  <a:gd name="connsiteY5" fmla="*/ 637326 h 849404"/>
                  <a:gd name="connsiteX6" fmla="*/ 290524 w 334406"/>
                  <a:gd name="connsiteY6" fmla="*/ 799929 h 849404"/>
                  <a:gd name="connsiteX7" fmla="*/ 282515 w 334406"/>
                  <a:gd name="connsiteY7" fmla="*/ 815509 h 849404"/>
                  <a:gd name="connsiteX8" fmla="*/ 271039 w 334406"/>
                  <a:gd name="connsiteY8" fmla="*/ 820362 h 849404"/>
                  <a:gd name="connsiteX9" fmla="*/ 164955 w 334406"/>
                  <a:gd name="connsiteY9" fmla="*/ 846016 h 849404"/>
                  <a:gd name="connsiteX10" fmla="*/ 121810 w 334406"/>
                  <a:gd name="connsiteY10" fmla="*/ 849404 h 849404"/>
                  <a:gd name="connsiteX11" fmla="*/ 0 w 334406"/>
                  <a:gd name="connsiteY11" fmla="*/ 40992 h 849404"/>
                  <a:gd name="connsiteX0" fmla="*/ 0 w 334399"/>
                  <a:gd name="connsiteY0" fmla="*/ 36921 h 845333"/>
                  <a:gd name="connsiteX1" fmla="*/ 224767 w 334399"/>
                  <a:gd name="connsiteY1" fmla="*/ 0 h 845333"/>
                  <a:gd name="connsiteX2" fmla="*/ 334338 w 334399"/>
                  <a:gd name="connsiteY2" fmla="*/ 72913 h 845333"/>
                  <a:gd name="connsiteX3" fmla="*/ 261001 w 334399"/>
                  <a:gd name="connsiteY3" fmla="*/ 156662 h 845333"/>
                  <a:gd name="connsiteX4" fmla="*/ 236900 w 334399"/>
                  <a:gd name="connsiteY4" fmla="*/ 393564 h 845333"/>
                  <a:gd name="connsiteX5" fmla="*/ 232684 w 334399"/>
                  <a:gd name="connsiteY5" fmla="*/ 633255 h 845333"/>
                  <a:gd name="connsiteX6" fmla="*/ 290524 w 334399"/>
                  <a:gd name="connsiteY6" fmla="*/ 795858 h 845333"/>
                  <a:gd name="connsiteX7" fmla="*/ 282515 w 334399"/>
                  <a:gd name="connsiteY7" fmla="*/ 811438 h 845333"/>
                  <a:gd name="connsiteX8" fmla="*/ 271039 w 334399"/>
                  <a:gd name="connsiteY8" fmla="*/ 816291 h 845333"/>
                  <a:gd name="connsiteX9" fmla="*/ 164955 w 334399"/>
                  <a:gd name="connsiteY9" fmla="*/ 841945 h 845333"/>
                  <a:gd name="connsiteX10" fmla="*/ 121810 w 334399"/>
                  <a:gd name="connsiteY10" fmla="*/ 845333 h 845333"/>
                  <a:gd name="connsiteX11" fmla="*/ 0 w 334399"/>
                  <a:gd name="connsiteY11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271039 w 334401"/>
                  <a:gd name="connsiteY8" fmla="*/ 816291 h 845333"/>
                  <a:gd name="connsiteX9" fmla="*/ 164955 w 334401"/>
                  <a:gd name="connsiteY9" fmla="*/ 841945 h 845333"/>
                  <a:gd name="connsiteX10" fmla="*/ 121810 w 334401"/>
                  <a:gd name="connsiteY10" fmla="*/ 845333 h 845333"/>
                  <a:gd name="connsiteX11" fmla="*/ 0 w 334401"/>
                  <a:gd name="connsiteY11" fmla="*/ 36921 h 845333"/>
                  <a:gd name="connsiteX0" fmla="*/ 0 w 334401"/>
                  <a:gd name="connsiteY0" fmla="*/ 36921 h 897418"/>
                  <a:gd name="connsiteX1" fmla="*/ 224767 w 334401"/>
                  <a:gd name="connsiteY1" fmla="*/ 0 h 897418"/>
                  <a:gd name="connsiteX2" fmla="*/ 334338 w 334401"/>
                  <a:gd name="connsiteY2" fmla="*/ 72913 h 897418"/>
                  <a:gd name="connsiteX3" fmla="*/ 261001 w 334401"/>
                  <a:gd name="connsiteY3" fmla="*/ 156662 h 897418"/>
                  <a:gd name="connsiteX4" fmla="*/ 236900 w 334401"/>
                  <a:gd name="connsiteY4" fmla="*/ 393564 h 897418"/>
                  <a:gd name="connsiteX5" fmla="*/ 232684 w 334401"/>
                  <a:gd name="connsiteY5" fmla="*/ 633255 h 897418"/>
                  <a:gd name="connsiteX6" fmla="*/ 290524 w 334401"/>
                  <a:gd name="connsiteY6" fmla="*/ 795858 h 897418"/>
                  <a:gd name="connsiteX7" fmla="*/ 282515 w 334401"/>
                  <a:gd name="connsiteY7" fmla="*/ 811438 h 897418"/>
                  <a:gd name="connsiteX8" fmla="*/ 271039 w 334401"/>
                  <a:gd name="connsiteY8" fmla="*/ 816291 h 897418"/>
                  <a:gd name="connsiteX9" fmla="*/ 121810 w 334401"/>
                  <a:gd name="connsiteY9" fmla="*/ 845333 h 897418"/>
                  <a:gd name="connsiteX10" fmla="*/ 0 w 334401"/>
                  <a:gd name="connsiteY10" fmla="*/ 36921 h 897418"/>
                  <a:gd name="connsiteX0" fmla="*/ 0 w 334401"/>
                  <a:gd name="connsiteY0" fmla="*/ 36921 h 861295"/>
                  <a:gd name="connsiteX1" fmla="*/ 224767 w 334401"/>
                  <a:gd name="connsiteY1" fmla="*/ 0 h 861295"/>
                  <a:gd name="connsiteX2" fmla="*/ 334338 w 334401"/>
                  <a:gd name="connsiteY2" fmla="*/ 72913 h 861295"/>
                  <a:gd name="connsiteX3" fmla="*/ 261001 w 334401"/>
                  <a:gd name="connsiteY3" fmla="*/ 156662 h 861295"/>
                  <a:gd name="connsiteX4" fmla="*/ 236900 w 334401"/>
                  <a:gd name="connsiteY4" fmla="*/ 393564 h 861295"/>
                  <a:gd name="connsiteX5" fmla="*/ 232684 w 334401"/>
                  <a:gd name="connsiteY5" fmla="*/ 633255 h 861295"/>
                  <a:gd name="connsiteX6" fmla="*/ 290524 w 334401"/>
                  <a:gd name="connsiteY6" fmla="*/ 795858 h 861295"/>
                  <a:gd name="connsiteX7" fmla="*/ 282515 w 334401"/>
                  <a:gd name="connsiteY7" fmla="*/ 811438 h 861295"/>
                  <a:gd name="connsiteX8" fmla="*/ 271039 w 334401"/>
                  <a:gd name="connsiteY8" fmla="*/ 816291 h 861295"/>
                  <a:gd name="connsiteX9" fmla="*/ 121810 w 334401"/>
                  <a:gd name="connsiteY9" fmla="*/ 845333 h 861295"/>
                  <a:gd name="connsiteX10" fmla="*/ 0 w 334401"/>
                  <a:gd name="connsiteY10" fmla="*/ 36921 h 861295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121810 w 334401"/>
                  <a:gd name="connsiteY8" fmla="*/ 845333 h 845333"/>
                  <a:gd name="connsiteX9" fmla="*/ 0 w 334401"/>
                  <a:gd name="connsiteY9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24257"/>
                  <a:gd name="connsiteX1" fmla="*/ 224767 w 334401"/>
                  <a:gd name="connsiteY1" fmla="*/ 0 h 824257"/>
                  <a:gd name="connsiteX2" fmla="*/ 334338 w 334401"/>
                  <a:gd name="connsiteY2" fmla="*/ 72913 h 824257"/>
                  <a:gd name="connsiteX3" fmla="*/ 261001 w 334401"/>
                  <a:gd name="connsiteY3" fmla="*/ 156662 h 824257"/>
                  <a:gd name="connsiteX4" fmla="*/ 236900 w 334401"/>
                  <a:gd name="connsiteY4" fmla="*/ 393564 h 824257"/>
                  <a:gd name="connsiteX5" fmla="*/ 232684 w 334401"/>
                  <a:gd name="connsiteY5" fmla="*/ 633255 h 824257"/>
                  <a:gd name="connsiteX6" fmla="*/ 290524 w 334401"/>
                  <a:gd name="connsiteY6" fmla="*/ 795858 h 824257"/>
                  <a:gd name="connsiteX7" fmla="*/ 117922 w 334401"/>
                  <a:gd name="connsiteY7" fmla="*/ 824257 h 824257"/>
                  <a:gd name="connsiteX8" fmla="*/ 0 w 334401"/>
                  <a:gd name="connsiteY8" fmla="*/ 36921 h 824257"/>
                  <a:gd name="connsiteX0" fmla="*/ 0 w 334401"/>
                  <a:gd name="connsiteY0" fmla="*/ 36921 h 831449"/>
                  <a:gd name="connsiteX1" fmla="*/ 224767 w 334401"/>
                  <a:gd name="connsiteY1" fmla="*/ 0 h 831449"/>
                  <a:gd name="connsiteX2" fmla="*/ 334338 w 334401"/>
                  <a:gd name="connsiteY2" fmla="*/ 72913 h 831449"/>
                  <a:gd name="connsiteX3" fmla="*/ 261001 w 334401"/>
                  <a:gd name="connsiteY3" fmla="*/ 156662 h 831449"/>
                  <a:gd name="connsiteX4" fmla="*/ 236900 w 334401"/>
                  <a:gd name="connsiteY4" fmla="*/ 393564 h 831449"/>
                  <a:gd name="connsiteX5" fmla="*/ 232684 w 334401"/>
                  <a:gd name="connsiteY5" fmla="*/ 633255 h 831449"/>
                  <a:gd name="connsiteX6" fmla="*/ 290524 w 334401"/>
                  <a:gd name="connsiteY6" fmla="*/ 795858 h 831449"/>
                  <a:gd name="connsiteX7" fmla="*/ 117922 w 334401"/>
                  <a:gd name="connsiteY7" fmla="*/ 824257 h 831449"/>
                  <a:gd name="connsiteX8" fmla="*/ 0 w 334401"/>
                  <a:gd name="connsiteY8" fmla="*/ 36921 h 831449"/>
                  <a:gd name="connsiteX0" fmla="*/ 0 w 563961"/>
                  <a:gd name="connsiteY0" fmla="*/ 292750 h 831449"/>
                  <a:gd name="connsiteX1" fmla="*/ 454327 w 563961"/>
                  <a:gd name="connsiteY1" fmla="*/ 0 h 831449"/>
                  <a:gd name="connsiteX2" fmla="*/ 563898 w 563961"/>
                  <a:gd name="connsiteY2" fmla="*/ 72913 h 831449"/>
                  <a:gd name="connsiteX3" fmla="*/ 490561 w 563961"/>
                  <a:gd name="connsiteY3" fmla="*/ 156662 h 831449"/>
                  <a:gd name="connsiteX4" fmla="*/ 466460 w 563961"/>
                  <a:gd name="connsiteY4" fmla="*/ 393564 h 831449"/>
                  <a:gd name="connsiteX5" fmla="*/ 462244 w 563961"/>
                  <a:gd name="connsiteY5" fmla="*/ 633255 h 831449"/>
                  <a:gd name="connsiteX6" fmla="*/ 520084 w 563961"/>
                  <a:gd name="connsiteY6" fmla="*/ 795858 h 831449"/>
                  <a:gd name="connsiteX7" fmla="*/ 347482 w 563961"/>
                  <a:gd name="connsiteY7" fmla="*/ 824257 h 831449"/>
                  <a:gd name="connsiteX8" fmla="*/ 0 w 563961"/>
                  <a:gd name="connsiteY8" fmla="*/ 292750 h 831449"/>
                  <a:gd name="connsiteX0" fmla="*/ 0 w 563961"/>
                  <a:gd name="connsiteY0" fmla="*/ 292750 h 800637"/>
                  <a:gd name="connsiteX1" fmla="*/ 454327 w 563961"/>
                  <a:gd name="connsiteY1" fmla="*/ 0 h 800637"/>
                  <a:gd name="connsiteX2" fmla="*/ 563898 w 563961"/>
                  <a:gd name="connsiteY2" fmla="*/ 72913 h 800637"/>
                  <a:gd name="connsiteX3" fmla="*/ 490561 w 563961"/>
                  <a:gd name="connsiteY3" fmla="*/ 156662 h 800637"/>
                  <a:gd name="connsiteX4" fmla="*/ 466460 w 563961"/>
                  <a:gd name="connsiteY4" fmla="*/ 393564 h 800637"/>
                  <a:gd name="connsiteX5" fmla="*/ 462244 w 563961"/>
                  <a:gd name="connsiteY5" fmla="*/ 633255 h 800637"/>
                  <a:gd name="connsiteX6" fmla="*/ 520084 w 563961"/>
                  <a:gd name="connsiteY6" fmla="*/ 795858 h 800637"/>
                  <a:gd name="connsiteX7" fmla="*/ 29302 w 563961"/>
                  <a:gd name="connsiteY7" fmla="*/ 591151 h 800637"/>
                  <a:gd name="connsiteX8" fmla="*/ 0 w 563961"/>
                  <a:gd name="connsiteY8" fmla="*/ 292750 h 800637"/>
                  <a:gd name="connsiteX0" fmla="*/ 0 w 563961"/>
                  <a:gd name="connsiteY0" fmla="*/ 292750 h 823352"/>
                  <a:gd name="connsiteX1" fmla="*/ 454327 w 563961"/>
                  <a:gd name="connsiteY1" fmla="*/ 0 h 823352"/>
                  <a:gd name="connsiteX2" fmla="*/ 563898 w 563961"/>
                  <a:gd name="connsiteY2" fmla="*/ 72913 h 823352"/>
                  <a:gd name="connsiteX3" fmla="*/ 490561 w 563961"/>
                  <a:gd name="connsiteY3" fmla="*/ 156662 h 823352"/>
                  <a:gd name="connsiteX4" fmla="*/ 466460 w 563961"/>
                  <a:gd name="connsiteY4" fmla="*/ 393564 h 823352"/>
                  <a:gd name="connsiteX5" fmla="*/ 462244 w 563961"/>
                  <a:gd name="connsiteY5" fmla="*/ 633255 h 823352"/>
                  <a:gd name="connsiteX6" fmla="*/ 520084 w 563961"/>
                  <a:gd name="connsiteY6" fmla="*/ 795858 h 823352"/>
                  <a:gd name="connsiteX7" fmla="*/ 29302 w 563961"/>
                  <a:gd name="connsiteY7" fmla="*/ 591151 h 823352"/>
                  <a:gd name="connsiteX8" fmla="*/ 0 w 563961"/>
                  <a:gd name="connsiteY8" fmla="*/ 292750 h 823352"/>
                  <a:gd name="connsiteX0" fmla="*/ 0 w 563961"/>
                  <a:gd name="connsiteY0" fmla="*/ 292750 h 826404"/>
                  <a:gd name="connsiteX1" fmla="*/ 454327 w 563961"/>
                  <a:gd name="connsiteY1" fmla="*/ 0 h 826404"/>
                  <a:gd name="connsiteX2" fmla="*/ 563898 w 563961"/>
                  <a:gd name="connsiteY2" fmla="*/ 72913 h 826404"/>
                  <a:gd name="connsiteX3" fmla="*/ 490561 w 563961"/>
                  <a:gd name="connsiteY3" fmla="*/ 156662 h 826404"/>
                  <a:gd name="connsiteX4" fmla="*/ 466460 w 563961"/>
                  <a:gd name="connsiteY4" fmla="*/ 393564 h 826404"/>
                  <a:gd name="connsiteX5" fmla="*/ 462244 w 563961"/>
                  <a:gd name="connsiteY5" fmla="*/ 633255 h 826404"/>
                  <a:gd name="connsiteX6" fmla="*/ 520084 w 563961"/>
                  <a:gd name="connsiteY6" fmla="*/ 795858 h 826404"/>
                  <a:gd name="connsiteX7" fmla="*/ 29302 w 563961"/>
                  <a:gd name="connsiteY7" fmla="*/ 591151 h 826404"/>
                  <a:gd name="connsiteX8" fmla="*/ 0 w 563961"/>
                  <a:gd name="connsiteY8" fmla="*/ 292750 h 826404"/>
                  <a:gd name="connsiteX0" fmla="*/ 0 w 563961"/>
                  <a:gd name="connsiteY0" fmla="*/ 292750 h 826404"/>
                  <a:gd name="connsiteX1" fmla="*/ 454327 w 563961"/>
                  <a:gd name="connsiteY1" fmla="*/ 0 h 826404"/>
                  <a:gd name="connsiteX2" fmla="*/ 563898 w 563961"/>
                  <a:gd name="connsiteY2" fmla="*/ 72913 h 826404"/>
                  <a:gd name="connsiteX3" fmla="*/ 490561 w 563961"/>
                  <a:gd name="connsiteY3" fmla="*/ 156662 h 826404"/>
                  <a:gd name="connsiteX4" fmla="*/ 466460 w 563961"/>
                  <a:gd name="connsiteY4" fmla="*/ 393564 h 826404"/>
                  <a:gd name="connsiteX5" fmla="*/ 462244 w 563961"/>
                  <a:gd name="connsiteY5" fmla="*/ 633255 h 826404"/>
                  <a:gd name="connsiteX6" fmla="*/ 520084 w 563961"/>
                  <a:gd name="connsiteY6" fmla="*/ 795858 h 826404"/>
                  <a:gd name="connsiteX7" fmla="*/ 29302 w 563961"/>
                  <a:gd name="connsiteY7" fmla="*/ 591151 h 826404"/>
                  <a:gd name="connsiteX8" fmla="*/ 0 w 563961"/>
                  <a:gd name="connsiteY8" fmla="*/ 292750 h 826404"/>
                  <a:gd name="connsiteX0" fmla="*/ 0 w 563961"/>
                  <a:gd name="connsiteY0" fmla="*/ 292750 h 826404"/>
                  <a:gd name="connsiteX1" fmla="*/ 454327 w 563961"/>
                  <a:gd name="connsiteY1" fmla="*/ 0 h 826404"/>
                  <a:gd name="connsiteX2" fmla="*/ 563898 w 563961"/>
                  <a:gd name="connsiteY2" fmla="*/ 72913 h 826404"/>
                  <a:gd name="connsiteX3" fmla="*/ 490561 w 563961"/>
                  <a:gd name="connsiteY3" fmla="*/ 156662 h 826404"/>
                  <a:gd name="connsiteX4" fmla="*/ 466460 w 563961"/>
                  <a:gd name="connsiteY4" fmla="*/ 393564 h 826404"/>
                  <a:gd name="connsiteX5" fmla="*/ 462244 w 563961"/>
                  <a:gd name="connsiteY5" fmla="*/ 633255 h 826404"/>
                  <a:gd name="connsiteX6" fmla="*/ 520084 w 563961"/>
                  <a:gd name="connsiteY6" fmla="*/ 795858 h 826404"/>
                  <a:gd name="connsiteX7" fmla="*/ 29302 w 563961"/>
                  <a:gd name="connsiteY7" fmla="*/ 591151 h 826404"/>
                  <a:gd name="connsiteX8" fmla="*/ 0 w 563961"/>
                  <a:gd name="connsiteY8" fmla="*/ 292750 h 826404"/>
                  <a:gd name="connsiteX0" fmla="*/ 0 w 563961"/>
                  <a:gd name="connsiteY0" fmla="*/ 292750 h 826404"/>
                  <a:gd name="connsiteX1" fmla="*/ 454327 w 563961"/>
                  <a:gd name="connsiteY1" fmla="*/ 0 h 826404"/>
                  <a:gd name="connsiteX2" fmla="*/ 563898 w 563961"/>
                  <a:gd name="connsiteY2" fmla="*/ 72913 h 826404"/>
                  <a:gd name="connsiteX3" fmla="*/ 490561 w 563961"/>
                  <a:gd name="connsiteY3" fmla="*/ 156662 h 826404"/>
                  <a:gd name="connsiteX4" fmla="*/ 466460 w 563961"/>
                  <a:gd name="connsiteY4" fmla="*/ 393564 h 826404"/>
                  <a:gd name="connsiteX5" fmla="*/ 462244 w 563961"/>
                  <a:gd name="connsiteY5" fmla="*/ 633255 h 826404"/>
                  <a:gd name="connsiteX6" fmla="*/ 520084 w 563961"/>
                  <a:gd name="connsiteY6" fmla="*/ 795858 h 826404"/>
                  <a:gd name="connsiteX7" fmla="*/ 29302 w 563961"/>
                  <a:gd name="connsiteY7" fmla="*/ 591151 h 826404"/>
                  <a:gd name="connsiteX8" fmla="*/ 0 w 563961"/>
                  <a:gd name="connsiteY8" fmla="*/ 292750 h 826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3961" h="826404">
                    <a:moveTo>
                      <a:pt x="0" y="292750"/>
                    </a:moveTo>
                    <a:cubicBezTo>
                      <a:pt x="64798" y="210590"/>
                      <a:pt x="183684" y="44030"/>
                      <a:pt x="454327" y="0"/>
                    </a:cubicBezTo>
                    <a:cubicBezTo>
                      <a:pt x="491442" y="5631"/>
                      <a:pt x="566458" y="6693"/>
                      <a:pt x="563898" y="72913"/>
                    </a:cubicBezTo>
                    <a:cubicBezTo>
                      <a:pt x="551984" y="106051"/>
                      <a:pt x="531545" y="136726"/>
                      <a:pt x="490561" y="156662"/>
                    </a:cubicBezTo>
                    <a:cubicBezTo>
                      <a:pt x="554229" y="215946"/>
                      <a:pt x="597861" y="324126"/>
                      <a:pt x="466460" y="393564"/>
                    </a:cubicBezTo>
                    <a:cubicBezTo>
                      <a:pt x="493449" y="434862"/>
                      <a:pt x="638601" y="486649"/>
                      <a:pt x="462244" y="633255"/>
                    </a:cubicBezTo>
                    <a:cubicBezTo>
                      <a:pt x="529095" y="721460"/>
                      <a:pt x="531863" y="764178"/>
                      <a:pt x="520084" y="795858"/>
                    </a:cubicBezTo>
                    <a:cubicBezTo>
                      <a:pt x="384249" y="916161"/>
                      <a:pt x="57827" y="646024"/>
                      <a:pt x="29302" y="591151"/>
                    </a:cubicBezTo>
                    <a:lnTo>
                      <a:pt x="0" y="292750"/>
                    </a:lnTo>
                    <a:close/>
                  </a:path>
                </a:pathLst>
              </a:custGeom>
              <a:solidFill>
                <a:srgbClr val="4F43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77">
              <a:extLst>
                <a:ext uri="{FF2B5EF4-FFF2-40B4-BE49-F238E27FC236}">
                  <a16:creationId xmlns:a16="http://schemas.microsoft.com/office/drawing/2014/main" id="{04296806-9E90-737F-9FE8-716129FF17DE}"/>
                </a:ext>
              </a:extLst>
            </p:cNvPr>
            <p:cNvSpPr/>
            <p:nvPr/>
          </p:nvSpPr>
          <p:spPr>
            <a:xfrm>
              <a:off x="3630372" y="2914982"/>
              <a:ext cx="755102" cy="566739"/>
            </a:xfrm>
            <a:custGeom>
              <a:avLst/>
              <a:gdLst>
                <a:gd name="connsiteX0" fmla="*/ 0 w 80591"/>
                <a:gd name="connsiteY0" fmla="*/ 0 h 385594"/>
                <a:gd name="connsiteX1" fmla="*/ 80591 w 80591"/>
                <a:gd name="connsiteY1" fmla="*/ 0 h 385594"/>
                <a:gd name="connsiteX2" fmla="*/ 80591 w 80591"/>
                <a:gd name="connsiteY2" fmla="*/ 385594 h 385594"/>
                <a:gd name="connsiteX3" fmla="*/ 0 w 80591"/>
                <a:gd name="connsiteY3" fmla="*/ 385594 h 385594"/>
                <a:gd name="connsiteX4" fmla="*/ 0 w 80591"/>
                <a:gd name="connsiteY4" fmla="*/ 0 h 385594"/>
                <a:gd name="connsiteX0" fmla="*/ 21431 w 102022"/>
                <a:gd name="connsiteY0" fmla="*/ 0 h 411788"/>
                <a:gd name="connsiteX1" fmla="*/ 102022 w 102022"/>
                <a:gd name="connsiteY1" fmla="*/ 0 h 411788"/>
                <a:gd name="connsiteX2" fmla="*/ 102022 w 102022"/>
                <a:gd name="connsiteY2" fmla="*/ 385594 h 411788"/>
                <a:gd name="connsiteX3" fmla="*/ 0 w 102022"/>
                <a:gd name="connsiteY3" fmla="*/ 411788 h 411788"/>
                <a:gd name="connsiteX4" fmla="*/ 21431 w 102022"/>
                <a:gd name="connsiteY4" fmla="*/ 0 h 411788"/>
                <a:gd name="connsiteX0" fmla="*/ 21431 w 102022"/>
                <a:gd name="connsiteY0" fmla="*/ 0 h 411788"/>
                <a:gd name="connsiteX1" fmla="*/ 102022 w 102022"/>
                <a:gd name="connsiteY1" fmla="*/ 0 h 411788"/>
                <a:gd name="connsiteX2" fmla="*/ 97260 w 102022"/>
                <a:gd name="connsiteY2" fmla="*/ 407025 h 411788"/>
                <a:gd name="connsiteX3" fmla="*/ 0 w 102022"/>
                <a:gd name="connsiteY3" fmla="*/ 411788 h 411788"/>
                <a:gd name="connsiteX4" fmla="*/ 21431 w 102022"/>
                <a:gd name="connsiteY4" fmla="*/ 0 h 411788"/>
                <a:gd name="connsiteX0" fmla="*/ 26193 w 106784"/>
                <a:gd name="connsiteY0" fmla="*/ 0 h 407025"/>
                <a:gd name="connsiteX1" fmla="*/ 106784 w 106784"/>
                <a:gd name="connsiteY1" fmla="*/ 0 h 407025"/>
                <a:gd name="connsiteX2" fmla="*/ 102022 w 106784"/>
                <a:gd name="connsiteY2" fmla="*/ 407025 h 407025"/>
                <a:gd name="connsiteX3" fmla="*/ 0 w 106784"/>
                <a:gd name="connsiteY3" fmla="*/ 399882 h 407025"/>
                <a:gd name="connsiteX4" fmla="*/ 26193 w 106784"/>
                <a:gd name="connsiteY4" fmla="*/ 0 h 407025"/>
                <a:gd name="connsiteX0" fmla="*/ 26193 w 106784"/>
                <a:gd name="connsiteY0" fmla="*/ 0 h 399882"/>
                <a:gd name="connsiteX1" fmla="*/ 106784 w 106784"/>
                <a:gd name="connsiteY1" fmla="*/ 0 h 399882"/>
                <a:gd name="connsiteX2" fmla="*/ 102022 w 106784"/>
                <a:gd name="connsiteY2" fmla="*/ 399881 h 399882"/>
                <a:gd name="connsiteX3" fmla="*/ 0 w 106784"/>
                <a:gd name="connsiteY3" fmla="*/ 399882 h 399882"/>
                <a:gd name="connsiteX4" fmla="*/ 26193 w 106784"/>
                <a:gd name="connsiteY4" fmla="*/ 0 h 399882"/>
                <a:gd name="connsiteX0" fmla="*/ 355058 w 435649"/>
                <a:gd name="connsiteY0" fmla="*/ 0 h 557216"/>
                <a:gd name="connsiteX1" fmla="*/ 435649 w 435649"/>
                <a:gd name="connsiteY1" fmla="*/ 0 h 557216"/>
                <a:gd name="connsiteX2" fmla="*/ 430887 w 435649"/>
                <a:gd name="connsiteY2" fmla="*/ 399881 h 557216"/>
                <a:gd name="connsiteX3" fmla="*/ 0 w 435649"/>
                <a:gd name="connsiteY3" fmla="*/ 557214 h 557216"/>
                <a:gd name="connsiteX4" fmla="*/ 328865 w 435649"/>
                <a:gd name="connsiteY4" fmla="*/ 399882 h 557216"/>
                <a:gd name="connsiteX5" fmla="*/ 355058 w 435649"/>
                <a:gd name="connsiteY5" fmla="*/ 0 h 557216"/>
                <a:gd name="connsiteX0" fmla="*/ 355059 w 746865"/>
                <a:gd name="connsiteY0" fmla="*/ 0 h 577376"/>
                <a:gd name="connsiteX1" fmla="*/ 435650 w 746865"/>
                <a:gd name="connsiteY1" fmla="*/ 0 h 577376"/>
                <a:gd name="connsiteX2" fmla="*/ 430888 w 746865"/>
                <a:gd name="connsiteY2" fmla="*/ 399881 h 577376"/>
                <a:gd name="connsiteX3" fmla="*/ 738189 w 746865"/>
                <a:gd name="connsiteY3" fmla="*/ 566739 h 577376"/>
                <a:gd name="connsiteX4" fmla="*/ 1 w 746865"/>
                <a:gd name="connsiteY4" fmla="*/ 557214 h 577376"/>
                <a:gd name="connsiteX5" fmla="*/ 328866 w 746865"/>
                <a:gd name="connsiteY5" fmla="*/ 399882 h 577376"/>
                <a:gd name="connsiteX6" fmla="*/ 355059 w 746865"/>
                <a:gd name="connsiteY6" fmla="*/ 0 h 577376"/>
                <a:gd name="connsiteX0" fmla="*/ 355059 w 755101"/>
                <a:gd name="connsiteY0" fmla="*/ 0 h 577376"/>
                <a:gd name="connsiteX1" fmla="*/ 435650 w 755101"/>
                <a:gd name="connsiteY1" fmla="*/ 0 h 577376"/>
                <a:gd name="connsiteX2" fmla="*/ 430888 w 755101"/>
                <a:gd name="connsiteY2" fmla="*/ 399881 h 577376"/>
                <a:gd name="connsiteX3" fmla="*/ 738189 w 755101"/>
                <a:gd name="connsiteY3" fmla="*/ 566739 h 577376"/>
                <a:gd name="connsiteX4" fmla="*/ 1 w 755101"/>
                <a:gd name="connsiteY4" fmla="*/ 557214 h 577376"/>
                <a:gd name="connsiteX5" fmla="*/ 328866 w 755101"/>
                <a:gd name="connsiteY5" fmla="*/ 399882 h 577376"/>
                <a:gd name="connsiteX6" fmla="*/ 355059 w 755101"/>
                <a:gd name="connsiteY6" fmla="*/ 0 h 577376"/>
                <a:gd name="connsiteX0" fmla="*/ 355059 w 755101"/>
                <a:gd name="connsiteY0" fmla="*/ 0 h 577376"/>
                <a:gd name="connsiteX1" fmla="*/ 435650 w 755101"/>
                <a:gd name="connsiteY1" fmla="*/ 0 h 577376"/>
                <a:gd name="connsiteX2" fmla="*/ 430888 w 755101"/>
                <a:gd name="connsiteY2" fmla="*/ 399881 h 577376"/>
                <a:gd name="connsiteX3" fmla="*/ 738189 w 755101"/>
                <a:gd name="connsiteY3" fmla="*/ 566739 h 577376"/>
                <a:gd name="connsiteX4" fmla="*/ 1 w 755101"/>
                <a:gd name="connsiteY4" fmla="*/ 557214 h 577376"/>
                <a:gd name="connsiteX5" fmla="*/ 328866 w 755101"/>
                <a:gd name="connsiteY5" fmla="*/ 399882 h 577376"/>
                <a:gd name="connsiteX6" fmla="*/ 355059 w 755101"/>
                <a:gd name="connsiteY6" fmla="*/ 0 h 577376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5102" h="566739">
                  <a:moveTo>
                    <a:pt x="355060" y="0"/>
                  </a:moveTo>
                  <a:lnTo>
                    <a:pt x="435651" y="0"/>
                  </a:lnTo>
                  <a:cubicBezTo>
                    <a:pt x="434064" y="135675"/>
                    <a:pt x="396757" y="249919"/>
                    <a:pt x="430889" y="399881"/>
                  </a:cubicBezTo>
                  <a:cubicBezTo>
                    <a:pt x="642840" y="379640"/>
                    <a:pt x="810004" y="540517"/>
                    <a:pt x="738190" y="566739"/>
                  </a:cubicBezTo>
                  <a:cubicBezTo>
                    <a:pt x="411582" y="473898"/>
                    <a:pt x="-1231" y="563195"/>
                    <a:pt x="2" y="557214"/>
                  </a:cubicBezTo>
                  <a:cubicBezTo>
                    <a:pt x="109624" y="504770"/>
                    <a:pt x="69226" y="409463"/>
                    <a:pt x="328867" y="399882"/>
                  </a:cubicBezTo>
                  <a:cubicBezTo>
                    <a:pt x="306642" y="257063"/>
                    <a:pt x="315373" y="195206"/>
                    <a:pt x="355060" y="0"/>
                  </a:cubicBezTo>
                  <a:close/>
                </a:path>
              </a:pathLst>
            </a:custGeom>
            <a:solidFill>
              <a:srgbClr val="7E90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78">
              <a:extLst>
                <a:ext uri="{FF2B5EF4-FFF2-40B4-BE49-F238E27FC236}">
                  <a16:creationId xmlns:a16="http://schemas.microsoft.com/office/drawing/2014/main" id="{EA24E461-89B4-BB4C-589F-F17800866F9C}"/>
                </a:ext>
              </a:extLst>
            </p:cNvPr>
            <p:cNvSpPr/>
            <p:nvPr/>
          </p:nvSpPr>
          <p:spPr>
            <a:xfrm>
              <a:off x="3233431" y="438013"/>
              <a:ext cx="481945" cy="302158"/>
            </a:xfrm>
            <a:custGeom>
              <a:avLst/>
              <a:gdLst>
                <a:gd name="connsiteX0" fmla="*/ 0 w 180411"/>
                <a:gd name="connsiteY0" fmla="*/ 0 h 98208"/>
                <a:gd name="connsiteX1" fmla="*/ 180411 w 180411"/>
                <a:gd name="connsiteY1" fmla="*/ 0 h 98208"/>
                <a:gd name="connsiteX2" fmla="*/ 180411 w 180411"/>
                <a:gd name="connsiteY2" fmla="*/ 98208 h 98208"/>
                <a:gd name="connsiteX3" fmla="*/ 0 w 180411"/>
                <a:gd name="connsiteY3" fmla="*/ 98208 h 98208"/>
                <a:gd name="connsiteX4" fmla="*/ 0 w 180411"/>
                <a:gd name="connsiteY4" fmla="*/ 0 h 98208"/>
                <a:gd name="connsiteX0" fmla="*/ 171450 w 351861"/>
                <a:gd name="connsiteY0" fmla="*/ 18473 h 116681"/>
                <a:gd name="connsiteX1" fmla="*/ 351861 w 351861"/>
                <a:gd name="connsiteY1" fmla="*/ 18473 h 116681"/>
                <a:gd name="connsiteX2" fmla="*/ 351861 w 351861"/>
                <a:gd name="connsiteY2" fmla="*/ 116681 h 116681"/>
                <a:gd name="connsiteX3" fmla="*/ 0 w 351861"/>
                <a:gd name="connsiteY3" fmla="*/ 0 h 116681"/>
                <a:gd name="connsiteX4" fmla="*/ 171450 w 351861"/>
                <a:gd name="connsiteY4" fmla="*/ 18473 h 116681"/>
                <a:gd name="connsiteX0" fmla="*/ 171450 w 351861"/>
                <a:gd name="connsiteY0" fmla="*/ 18473 h 176212"/>
                <a:gd name="connsiteX1" fmla="*/ 351861 w 351861"/>
                <a:gd name="connsiteY1" fmla="*/ 18473 h 176212"/>
                <a:gd name="connsiteX2" fmla="*/ 280423 w 351861"/>
                <a:gd name="connsiteY2" fmla="*/ 176212 h 176212"/>
                <a:gd name="connsiteX3" fmla="*/ 0 w 351861"/>
                <a:gd name="connsiteY3" fmla="*/ 0 h 176212"/>
                <a:gd name="connsiteX4" fmla="*/ 171450 w 351861"/>
                <a:gd name="connsiteY4" fmla="*/ 18473 h 176212"/>
                <a:gd name="connsiteX0" fmla="*/ 171450 w 494736"/>
                <a:gd name="connsiteY0" fmla="*/ 18473 h 197067"/>
                <a:gd name="connsiteX1" fmla="*/ 494736 w 494736"/>
                <a:gd name="connsiteY1" fmla="*/ 197067 h 197067"/>
                <a:gd name="connsiteX2" fmla="*/ 280423 w 494736"/>
                <a:gd name="connsiteY2" fmla="*/ 176212 h 197067"/>
                <a:gd name="connsiteX3" fmla="*/ 0 w 494736"/>
                <a:gd name="connsiteY3" fmla="*/ 0 h 197067"/>
                <a:gd name="connsiteX4" fmla="*/ 171450 w 494736"/>
                <a:gd name="connsiteY4" fmla="*/ 18473 h 197067"/>
                <a:gd name="connsiteX0" fmla="*/ 0 w 494736"/>
                <a:gd name="connsiteY0" fmla="*/ 0 h 197067"/>
                <a:gd name="connsiteX1" fmla="*/ 494736 w 494736"/>
                <a:gd name="connsiteY1" fmla="*/ 197067 h 197067"/>
                <a:gd name="connsiteX2" fmla="*/ 280423 w 494736"/>
                <a:gd name="connsiteY2" fmla="*/ 176212 h 197067"/>
                <a:gd name="connsiteX3" fmla="*/ 0 w 494736"/>
                <a:gd name="connsiteY3" fmla="*/ 0 h 197067"/>
                <a:gd name="connsiteX0" fmla="*/ 0 w 480449"/>
                <a:gd name="connsiteY0" fmla="*/ 0 h 194686"/>
                <a:gd name="connsiteX1" fmla="*/ 480449 w 480449"/>
                <a:gd name="connsiteY1" fmla="*/ 194686 h 194686"/>
                <a:gd name="connsiteX2" fmla="*/ 266136 w 480449"/>
                <a:gd name="connsiteY2" fmla="*/ 173831 h 194686"/>
                <a:gd name="connsiteX3" fmla="*/ 0 w 480449"/>
                <a:gd name="connsiteY3" fmla="*/ 0 h 194686"/>
                <a:gd name="connsiteX0" fmla="*/ 0 w 480449"/>
                <a:gd name="connsiteY0" fmla="*/ 90981 h 285667"/>
                <a:gd name="connsiteX1" fmla="*/ 480449 w 480449"/>
                <a:gd name="connsiteY1" fmla="*/ 285667 h 285667"/>
                <a:gd name="connsiteX2" fmla="*/ 266136 w 480449"/>
                <a:gd name="connsiteY2" fmla="*/ 264812 h 285667"/>
                <a:gd name="connsiteX3" fmla="*/ 0 w 480449"/>
                <a:gd name="connsiteY3" fmla="*/ 90981 h 285667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66136 w 481945"/>
                <a:gd name="connsiteY2" fmla="*/ 281303 h 302158"/>
                <a:gd name="connsiteX3" fmla="*/ 0 w 481945"/>
                <a:gd name="connsiteY3" fmla="*/ 107472 h 302158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66136 w 481945"/>
                <a:gd name="connsiteY2" fmla="*/ 281303 h 302158"/>
                <a:gd name="connsiteX3" fmla="*/ 0 w 481945"/>
                <a:gd name="connsiteY3" fmla="*/ 107472 h 302158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66136 w 481945"/>
                <a:gd name="connsiteY2" fmla="*/ 281303 h 302158"/>
                <a:gd name="connsiteX3" fmla="*/ 0 w 481945"/>
                <a:gd name="connsiteY3" fmla="*/ 107472 h 302158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47086 w 481945"/>
                <a:gd name="connsiteY2" fmla="*/ 274159 h 302158"/>
                <a:gd name="connsiteX3" fmla="*/ 0 w 481945"/>
                <a:gd name="connsiteY3" fmla="*/ 107472 h 302158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47086 w 481945"/>
                <a:gd name="connsiteY2" fmla="*/ 274159 h 302158"/>
                <a:gd name="connsiteX3" fmla="*/ 0 w 481945"/>
                <a:gd name="connsiteY3" fmla="*/ 107472 h 302158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47086 w 481945"/>
                <a:gd name="connsiteY2" fmla="*/ 274159 h 302158"/>
                <a:gd name="connsiteX3" fmla="*/ 0 w 481945"/>
                <a:gd name="connsiteY3" fmla="*/ 107472 h 30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45" h="302158">
                  <a:moveTo>
                    <a:pt x="0" y="107472"/>
                  </a:moveTo>
                  <a:cubicBezTo>
                    <a:pt x="253019" y="-158627"/>
                    <a:pt x="503655" y="132488"/>
                    <a:pt x="480449" y="302158"/>
                  </a:cubicBezTo>
                  <a:cubicBezTo>
                    <a:pt x="394724" y="261870"/>
                    <a:pt x="330430" y="243011"/>
                    <a:pt x="247086" y="274159"/>
                  </a:cubicBezTo>
                  <a:lnTo>
                    <a:pt x="0" y="107472"/>
                  </a:lnTo>
                  <a:close/>
                </a:path>
              </a:pathLst>
            </a:custGeom>
            <a:solidFill>
              <a:srgbClr val="FA551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54">
              <a:extLst>
                <a:ext uri="{FF2B5EF4-FFF2-40B4-BE49-F238E27FC236}">
                  <a16:creationId xmlns:a16="http://schemas.microsoft.com/office/drawing/2014/main" id="{D76303E0-EDB9-7D6B-4EB4-46EE406BE783}"/>
                </a:ext>
              </a:extLst>
            </p:cNvPr>
            <p:cNvSpPr/>
            <p:nvPr/>
          </p:nvSpPr>
          <p:spPr>
            <a:xfrm>
              <a:off x="2806789" y="504069"/>
              <a:ext cx="834462" cy="697861"/>
            </a:xfrm>
            <a:custGeom>
              <a:avLst/>
              <a:gdLst>
                <a:gd name="connsiteX0" fmla="*/ 0 w 518160"/>
                <a:gd name="connsiteY0" fmla="*/ 0 h 419100"/>
                <a:gd name="connsiteX1" fmla="*/ 518160 w 518160"/>
                <a:gd name="connsiteY1" fmla="*/ 0 h 419100"/>
                <a:gd name="connsiteX2" fmla="*/ 518160 w 518160"/>
                <a:gd name="connsiteY2" fmla="*/ 419100 h 419100"/>
                <a:gd name="connsiteX3" fmla="*/ 0 w 518160"/>
                <a:gd name="connsiteY3" fmla="*/ 419100 h 419100"/>
                <a:gd name="connsiteX4" fmla="*/ 0 w 518160"/>
                <a:gd name="connsiteY4" fmla="*/ 0 h 419100"/>
                <a:gd name="connsiteX0" fmla="*/ 0 w 684847"/>
                <a:gd name="connsiteY0" fmla="*/ 376238 h 419100"/>
                <a:gd name="connsiteX1" fmla="*/ 684847 w 684847"/>
                <a:gd name="connsiteY1" fmla="*/ 0 h 419100"/>
                <a:gd name="connsiteX2" fmla="*/ 684847 w 684847"/>
                <a:gd name="connsiteY2" fmla="*/ 419100 h 419100"/>
                <a:gd name="connsiteX3" fmla="*/ 166687 w 684847"/>
                <a:gd name="connsiteY3" fmla="*/ 419100 h 419100"/>
                <a:gd name="connsiteX4" fmla="*/ 0 w 684847"/>
                <a:gd name="connsiteY4" fmla="*/ 376238 h 419100"/>
                <a:gd name="connsiteX0" fmla="*/ 0 w 684847"/>
                <a:gd name="connsiteY0" fmla="*/ 340519 h 383381"/>
                <a:gd name="connsiteX1" fmla="*/ 482441 w 684847"/>
                <a:gd name="connsiteY1" fmla="*/ 0 h 383381"/>
                <a:gd name="connsiteX2" fmla="*/ 684847 w 684847"/>
                <a:gd name="connsiteY2" fmla="*/ 383381 h 383381"/>
                <a:gd name="connsiteX3" fmla="*/ 166687 w 684847"/>
                <a:gd name="connsiteY3" fmla="*/ 383381 h 383381"/>
                <a:gd name="connsiteX4" fmla="*/ 0 w 684847"/>
                <a:gd name="connsiteY4" fmla="*/ 340519 h 383381"/>
                <a:gd name="connsiteX0" fmla="*/ 0 w 482441"/>
                <a:gd name="connsiteY0" fmla="*/ 340519 h 383381"/>
                <a:gd name="connsiteX1" fmla="*/ 482441 w 482441"/>
                <a:gd name="connsiteY1" fmla="*/ 0 h 383381"/>
                <a:gd name="connsiteX2" fmla="*/ 166687 w 482441"/>
                <a:gd name="connsiteY2" fmla="*/ 383381 h 383381"/>
                <a:gd name="connsiteX3" fmla="*/ 0 w 482441"/>
                <a:gd name="connsiteY3" fmla="*/ 340519 h 383381"/>
                <a:gd name="connsiteX0" fmla="*/ 0 w 482441"/>
                <a:gd name="connsiteY0" fmla="*/ 340519 h 345281"/>
                <a:gd name="connsiteX1" fmla="*/ 482441 w 482441"/>
                <a:gd name="connsiteY1" fmla="*/ 0 h 345281"/>
                <a:gd name="connsiteX2" fmla="*/ 209550 w 482441"/>
                <a:gd name="connsiteY2" fmla="*/ 345281 h 345281"/>
                <a:gd name="connsiteX3" fmla="*/ 0 w 482441"/>
                <a:gd name="connsiteY3" fmla="*/ 340519 h 345281"/>
                <a:gd name="connsiteX0" fmla="*/ 0 w 482441"/>
                <a:gd name="connsiteY0" fmla="*/ 340519 h 445257"/>
                <a:gd name="connsiteX1" fmla="*/ 482441 w 482441"/>
                <a:gd name="connsiteY1" fmla="*/ 0 h 445257"/>
                <a:gd name="connsiteX2" fmla="*/ 209550 w 482441"/>
                <a:gd name="connsiteY2" fmla="*/ 345281 h 445257"/>
                <a:gd name="connsiteX3" fmla="*/ 0 w 482441"/>
                <a:gd name="connsiteY3" fmla="*/ 340519 h 445257"/>
                <a:gd name="connsiteX0" fmla="*/ 0 w 482441"/>
                <a:gd name="connsiteY0" fmla="*/ 340519 h 439013"/>
                <a:gd name="connsiteX1" fmla="*/ 482441 w 482441"/>
                <a:gd name="connsiteY1" fmla="*/ 0 h 439013"/>
                <a:gd name="connsiteX2" fmla="*/ 188119 w 482441"/>
                <a:gd name="connsiteY2" fmla="*/ 338137 h 439013"/>
                <a:gd name="connsiteX3" fmla="*/ 0 w 482441"/>
                <a:gd name="connsiteY3" fmla="*/ 340519 h 439013"/>
                <a:gd name="connsiteX0" fmla="*/ 0 w 714673"/>
                <a:gd name="connsiteY0" fmla="*/ 340519 h 429623"/>
                <a:gd name="connsiteX1" fmla="*/ 482441 w 714673"/>
                <a:gd name="connsiteY1" fmla="*/ 0 h 429623"/>
                <a:gd name="connsiteX2" fmla="*/ 188119 w 714673"/>
                <a:gd name="connsiteY2" fmla="*/ 338137 h 429623"/>
                <a:gd name="connsiteX3" fmla="*/ 0 w 714673"/>
                <a:gd name="connsiteY3" fmla="*/ 340519 h 429623"/>
                <a:gd name="connsiteX0" fmla="*/ 0 w 733684"/>
                <a:gd name="connsiteY0" fmla="*/ 340519 h 563025"/>
                <a:gd name="connsiteX1" fmla="*/ 482441 w 733684"/>
                <a:gd name="connsiteY1" fmla="*/ 0 h 563025"/>
                <a:gd name="connsiteX2" fmla="*/ 188119 w 733684"/>
                <a:gd name="connsiteY2" fmla="*/ 338137 h 563025"/>
                <a:gd name="connsiteX3" fmla="*/ 0 w 733684"/>
                <a:gd name="connsiteY3" fmla="*/ 340519 h 563025"/>
                <a:gd name="connsiteX0" fmla="*/ 0 w 807863"/>
                <a:gd name="connsiteY0" fmla="*/ 340519 h 573829"/>
                <a:gd name="connsiteX1" fmla="*/ 482441 w 807863"/>
                <a:gd name="connsiteY1" fmla="*/ 0 h 573829"/>
                <a:gd name="connsiteX2" fmla="*/ 188119 w 807863"/>
                <a:gd name="connsiteY2" fmla="*/ 338137 h 573829"/>
                <a:gd name="connsiteX3" fmla="*/ 0 w 807863"/>
                <a:gd name="connsiteY3" fmla="*/ 340519 h 573829"/>
                <a:gd name="connsiteX0" fmla="*/ 0 w 822956"/>
                <a:gd name="connsiteY0" fmla="*/ 340519 h 612103"/>
                <a:gd name="connsiteX1" fmla="*/ 482441 w 822956"/>
                <a:gd name="connsiteY1" fmla="*/ 0 h 612103"/>
                <a:gd name="connsiteX2" fmla="*/ 188119 w 822956"/>
                <a:gd name="connsiteY2" fmla="*/ 338137 h 612103"/>
                <a:gd name="connsiteX3" fmla="*/ 0 w 822956"/>
                <a:gd name="connsiteY3" fmla="*/ 340519 h 612103"/>
                <a:gd name="connsiteX0" fmla="*/ 0 w 823608"/>
                <a:gd name="connsiteY0" fmla="*/ 340519 h 620336"/>
                <a:gd name="connsiteX1" fmla="*/ 482441 w 823608"/>
                <a:gd name="connsiteY1" fmla="*/ 0 h 620336"/>
                <a:gd name="connsiteX2" fmla="*/ 188119 w 823608"/>
                <a:gd name="connsiteY2" fmla="*/ 338137 h 620336"/>
                <a:gd name="connsiteX3" fmla="*/ 0 w 823608"/>
                <a:gd name="connsiteY3" fmla="*/ 340519 h 620336"/>
                <a:gd name="connsiteX0" fmla="*/ 0 w 806709"/>
                <a:gd name="connsiteY0" fmla="*/ 340519 h 610381"/>
                <a:gd name="connsiteX1" fmla="*/ 482441 w 806709"/>
                <a:gd name="connsiteY1" fmla="*/ 0 h 610381"/>
                <a:gd name="connsiteX2" fmla="*/ 188119 w 806709"/>
                <a:gd name="connsiteY2" fmla="*/ 338137 h 610381"/>
                <a:gd name="connsiteX3" fmla="*/ 0 w 806709"/>
                <a:gd name="connsiteY3" fmla="*/ 340519 h 610381"/>
                <a:gd name="connsiteX0" fmla="*/ 0 w 818032"/>
                <a:gd name="connsiteY0" fmla="*/ 340519 h 618544"/>
                <a:gd name="connsiteX1" fmla="*/ 482441 w 818032"/>
                <a:gd name="connsiteY1" fmla="*/ 0 h 618544"/>
                <a:gd name="connsiteX2" fmla="*/ 188119 w 818032"/>
                <a:gd name="connsiteY2" fmla="*/ 338137 h 618544"/>
                <a:gd name="connsiteX3" fmla="*/ 0 w 818032"/>
                <a:gd name="connsiteY3" fmla="*/ 340519 h 618544"/>
                <a:gd name="connsiteX0" fmla="*/ 15837 w 833869"/>
                <a:gd name="connsiteY0" fmla="*/ 340519 h 618544"/>
                <a:gd name="connsiteX1" fmla="*/ 498278 w 833869"/>
                <a:gd name="connsiteY1" fmla="*/ 0 h 618544"/>
                <a:gd name="connsiteX2" fmla="*/ 203956 w 833869"/>
                <a:gd name="connsiteY2" fmla="*/ 338137 h 618544"/>
                <a:gd name="connsiteX3" fmla="*/ 15837 w 833869"/>
                <a:gd name="connsiteY3" fmla="*/ 340519 h 618544"/>
                <a:gd name="connsiteX0" fmla="*/ 15837 w 833869"/>
                <a:gd name="connsiteY0" fmla="*/ 415611 h 693636"/>
                <a:gd name="connsiteX1" fmla="*/ 498278 w 833869"/>
                <a:gd name="connsiteY1" fmla="*/ 75092 h 693636"/>
                <a:gd name="connsiteX2" fmla="*/ 203956 w 833869"/>
                <a:gd name="connsiteY2" fmla="*/ 413229 h 693636"/>
                <a:gd name="connsiteX3" fmla="*/ 15837 w 833869"/>
                <a:gd name="connsiteY3" fmla="*/ 415611 h 693636"/>
                <a:gd name="connsiteX0" fmla="*/ 16430 w 834462"/>
                <a:gd name="connsiteY0" fmla="*/ 419836 h 697861"/>
                <a:gd name="connsiteX1" fmla="*/ 498871 w 834462"/>
                <a:gd name="connsiteY1" fmla="*/ 79317 h 697861"/>
                <a:gd name="connsiteX2" fmla="*/ 204549 w 834462"/>
                <a:gd name="connsiteY2" fmla="*/ 417454 h 697861"/>
                <a:gd name="connsiteX3" fmla="*/ 16430 w 834462"/>
                <a:gd name="connsiteY3" fmla="*/ 419836 h 69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4462" h="697861">
                  <a:moveTo>
                    <a:pt x="16430" y="419836"/>
                  </a:moveTo>
                  <a:cubicBezTo>
                    <a:pt x="-86281" y="-7995"/>
                    <a:pt x="319007" y="-83402"/>
                    <a:pt x="498871" y="79317"/>
                  </a:cubicBezTo>
                  <a:cubicBezTo>
                    <a:pt x="1247695" y="115830"/>
                    <a:pt x="559831" y="1193741"/>
                    <a:pt x="204549" y="417454"/>
                  </a:cubicBezTo>
                  <a:lnTo>
                    <a:pt x="16430" y="419836"/>
                  </a:lnTo>
                  <a:close/>
                </a:path>
              </a:pathLst>
            </a:custGeom>
            <a:solidFill>
              <a:srgbClr val="E0E0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57604BE-F0BD-2547-E650-F9BCEFB13F3D}"/>
                </a:ext>
              </a:extLst>
            </p:cNvPr>
            <p:cNvGrpSpPr/>
            <p:nvPr/>
          </p:nvGrpSpPr>
          <p:grpSpPr>
            <a:xfrm>
              <a:off x="2788923" y="589092"/>
              <a:ext cx="211487" cy="242227"/>
              <a:chOff x="2957415" y="743156"/>
              <a:chExt cx="211487" cy="242227"/>
            </a:xfrm>
          </p:grpSpPr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12385743-6AA9-686C-3C14-6DDB406601E7}"/>
                  </a:ext>
                </a:extLst>
              </p:cNvPr>
              <p:cNvSpPr/>
              <p:nvPr/>
            </p:nvSpPr>
            <p:spPr>
              <a:xfrm>
                <a:off x="2957415" y="743156"/>
                <a:ext cx="211487" cy="2422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452CA3D4-7878-7F00-297A-911702A62750}"/>
                  </a:ext>
                </a:extLst>
              </p:cNvPr>
              <p:cNvSpPr/>
              <p:nvPr/>
            </p:nvSpPr>
            <p:spPr>
              <a:xfrm>
                <a:off x="3015806" y="809333"/>
                <a:ext cx="133749" cy="1531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EA0E9A3B-6F32-DAC2-192B-D2BB007F4274}"/>
                  </a:ext>
                </a:extLst>
              </p:cNvPr>
              <p:cNvSpPr/>
              <p:nvPr/>
            </p:nvSpPr>
            <p:spPr>
              <a:xfrm flipV="1">
                <a:off x="3059820" y="833564"/>
                <a:ext cx="45719" cy="523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DD1046F-78BD-749E-33BB-99D5BC83BFDD}"/>
                </a:ext>
              </a:extLst>
            </p:cNvPr>
            <p:cNvGrpSpPr/>
            <p:nvPr/>
          </p:nvGrpSpPr>
          <p:grpSpPr>
            <a:xfrm>
              <a:off x="3237615" y="774828"/>
              <a:ext cx="211487" cy="242227"/>
              <a:chOff x="2957415" y="743156"/>
              <a:chExt cx="211487" cy="242227"/>
            </a:xfrm>
          </p:grpSpPr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863291AE-92DD-86CE-75F3-BD254F521774}"/>
                  </a:ext>
                </a:extLst>
              </p:cNvPr>
              <p:cNvSpPr/>
              <p:nvPr/>
            </p:nvSpPr>
            <p:spPr>
              <a:xfrm>
                <a:off x="2957415" y="743156"/>
                <a:ext cx="211487" cy="2422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5FA70227-914E-FD0B-871C-E91FD5801AB5}"/>
                  </a:ext>
                </a:extLst>
              </p:cNvPr>
              <p:cNvSpPr/>
              <p:nvPr/>
            </p:nvSpPr>
            <p:spPr>
              <a:xfrm>
                <a:off x="3015806" y="809333"/>
                <a:ext cx="133749" cy="1531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BE3C3747-19BA-F51A-87AC-388AA025EFE0}"/>
                  </a:ext>
                </a:extLst>
              </p:cNvPr>
              <p:cNvSpPr/>
              <p:nvPr/>
            </p:nvSpPr>
            <p:spPr>
              <a:xfrm flipV="1">
                <a:off x="3059820" y="833564"/>
                <a:ext cx="45719" cy="523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20CBA0F-4DB0-0571-8F1B-254256807793}"/>
                </a:ext>
              </a:extLst>
            </p:cNvPr>
            <p:cNvGrpSpPr/>
            <p:nvPr/>
          </p:nvGrpSpPr>
          <p:grpSpPr>
            <a:xfrm>
              <a:off x="2486675" y="781372"/>
              <a:ext cx="558791" cy="604020"/>
              <a:chOff x="2458855" y="907279"/>
              <a:chExt cx="558791" cy="604020"/>
            </a:xfrm>
          </p:grpSpPr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18E2BF5F-284E-9A06-FD10-A2F489F51BCB}"/>
                  </a:ext>
                </a:extLst>
              </p:cNvPr>
              <p:cNvSpPr/>
              <p:nvPr/>
            </p:nvSpPr>
            <p:spPr>
              <a:xfrm>
                <a:off x="2626421" y="1189416"/>
                <a:ext cx="391225" cy="260504"/>
              </a:xfrm>
              <a:custGeom>
                <a:avLst/>
                <a:gdLst>
                  <a:gd name="connsiteX0" fmla="*/ 5089 w 391225"/>
                  <a:gd name="connsiteY0" fmla="*/ 0 h 260504"/>
                  <a:gd name="connsiteX1" fmla="*/ 349371 w 391225"/>
                  <a:gd name="connsiteY1" fmla="*/ 0 h 260504"/>
                  <a:gd name="connsiteX2" fmla="*/ 357193 w 391225"/>
                  <a:gd name="connsiteY2" fmla="*/ 51408 h 260504"/>
                  <a:gd name="connsiteX3" fmla="*/ 391225 w 391225"/>
                  <a:gd name="connsiteY3" fmla="*/ 129890 h 260504"/>
                  <a:gd name="connsiteX4" fmla="*/ 41 w 391225"/>
                  <a:gd name="connsiteY4" fmla="*/ 41256 h 260504"/>
                  <a:gd name="connsiteX5" fmla="*/ 5089 w 391225"/>
                  <a:gd name="connsiteY5" fmla="*/ 0 h 2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225" h="260504">
                    <a:moveTo>
                      <a:pt x="5089" y="0"/>
                    </a:moveTo>
                    <a:lnTo>
                      <a:pt x="349371" y="0"/>
                    </a:lnTo>
                    <a:lnTo>
                      <a:pt x="357193" y="51408"/>
                    </a:lnTo>
                    <a:cubicBezTo>
                      <a:pt x="365164" y="80744"/>
                      <a:pt x="376408" y="107401"/>
                      <a:pt x="391225" y="129890"/>
                    </a:cubicBezTo>
                    <a:cubicBezTo>
                      <a:pt x="223876" y="369999"/>
                      <a:pt x="-3500" y="242441"/>
                      <a:pt x="41" y="41256"/>
                    </a:cubicBezTo>
                    <a:lnTo>
                      <a:pt x="5089" y="0"/>
                    </a:lnTo>
                    <a:close/>
                  </a:path>
                </a:pathLst>
              </a:custGeom>
              <a:solidFill>
                <a:srgbClr val="FDE2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40879800-2C20-9CB7-F726-5DB9EDD89644}"/>
                  </a:ext>
                </a:extLst>
              </p:cNvPr>
              <p:cNvSpPr/>
              <p:nvPr/>
            </p:nvSpPr>
            <p:spPr>
              <a:xfrm>
                <a:off x="2626421" y="907279"/>
                <a:ext cx="376611" cy="270295"/>
              </a:xfrm>
              <a:custGeom>
                <a:avLst/>
                <a:gdLst>
                  <a:gd name="connsiteX0" fmla="*/ 170236 w 360736"/>
                  <a:gd name="connsiteY0" fmla="*/ 0 h 251110"/>
                  <a:gd name="connsiteX1" fmla="*/ 360736 w 360736"/>
                  <a:gd name="connsiteY1" fmla="*/ 6350 h 251110"/>
                  <a:gd name="connsiteX2" fmla="*/ 337717 w 360736"/>
                  <a:gd name="connsiteY2" fmla="*/ 207963 h 251110"/>
                  <a:gd name="connsiteX3" fmla="*/ 344282 w 360736"/>
                  <a:gd name="connsiteY3" fmla="*/ 251110 h 251110"/>
                  <a:gd name="connsiteX4" fmla="*/ 0 w 360736"/>
                  <a:gd name="connsiteY4" fmla="*/ 251110 h 251110"/>
                  <a:gd name="connsiteX5" fmla="*/ 1862 w 360736"/>
                  <a:gd name="connsiteY5" fmla="*/ 235893 h 251110"/>
                  <a:gd name="connsiteX6" fmla="*/ 170236 w 360736"/>
                  <a:gd name="connsiteY6" fmla="*/ 0 h 251110"/>
                  <a:gd name="connsiteX0" fmla="*/ 170236 w 376611"/>
                  <a:gd name="connsiteY0" fmla="*/ 6631 h 257741"/>
                  <a:gd name="connsiteX1" fmla="*/ 376611 w 376611"/>
                  <a:gd name="connsiteY1" fmla="*/ 281 h 257741"/>
                  <a:gd name="connsiteX2" fmla="*/ 337717 w 376611"/>
                  <a:gd name="connsiteY2" fmla="*/ 214594 h 257741"/>
                  <a:gd name="connsiteX3" fmla="*/ 344282 w 376611"/>
                  <a:gd name="connsiteY3" fmla="*/ 257741 h 257741"/>
                  <a:gd name="connsiteX4" fmla="*/ 0 w 376611"/>
                  <a:gd name="connsiteY4" fmla="*/ 257741 h 257741"/>
                  <a:gd name="connsiteX5" fmla="*/ 1862 w 376611"/>
                  <a:gd name="connsiteY5" fmla="*/ 242524 h 257741"/>
                  <a:gd name="connsiteX6" fmla="*/ 170236 w 376611"/>
                  <a:gd name="connsiteY6" fmla="*/ 6631 h 257741"/>
                  <a:gd name="connsiteX0" fmla="*/ 170236 w 376611"/>
                  <a:gd name="connsiteY0" fmla="*/ 0 h 282860"/>
                  <a:gd name="connsiteX1" fmla="*/ 376611 w 376611"/>
                  <a:gd name="connsiteY1" fmla="*/ 25400 h 282860"/>
                  <a:gd name="connsiteX2" fmla="*/ 337717 w 376611"/>
                  <a:gd name="connsiteY2" fmla="*/ 239713 h 282860"/>
                  <a:gd name="connsiteX3" fmla="*/ 344282 w 376611"/>
                  <a:gd name="connsiteY3" fmla="*/ 282860 h 282860"/>
                  <a:gd name="connsiteX4" fmla="*/ 0 w 376611"/>
                  <a:gd name="connsiteY4" fmla="*/ 282860 h 282860"/>
                  <a:gd name="connsiteX5" fmla="*/ 1862 w 376611"/>
                  <a:gd name="connsiteY5" fmla="*/ 267643 h 282860"/>
                  <a:gd name="connsiteX6" fmla="*/ 170236 w 376611"/>
                  <a:gd name="connsiteY6" fmla="*/ 0 h 282860"/>
                  <a:gd name="connsiteX0" fmla="*/ 170236 w 376611"/>
                  <a:gd name="connsiteY0" fmla="*/ 11567 h 294427"/>
                  <a:gd name="connsiteX1" fmla="*/ 376611 w 376611"/>
                  <a:gd name="connsiteY1" fmla="*/ 36967 h 294427"/>
                  <a:gd name="connsiteX2" fmla="*/ 337717 w 376611"/>
                  <a:gd name="connsiteY2" fmla="*/ 251280 h 294427"/>
                  <a:gd name="connsiteX3" fmla="*/ 344282 w 376611"/>
                  <a:gd name="connsiteY3" fmla="*/ 294427 h 294427"/>
                  <a:gd name="connsiteX4" fmla="*/ 0 w 376611"/>
                  <a:gd name="connsiteY4" fmla="*/ 294427 h 294427"/>
                  <a:gd name="connsiteX5" fmla="*/ 1862 w 376611"/>
                  <a:gd name="connsiteY5" fmla="*/ 279210 h 294427"/>
                  <a:gd name="connsiteX6" fmla="*/ 170236 w 376611"/>
                  <a:gd name="connsiteY6" fmla="*/ 11567 h 294427"/>
                  <a:gd name="connsiteX0" fmla="*/ 170236 w 376611"/>
                  <a:gd name="connsiteY0" fmla="*/ 16933 h 299793"/>
                  <a:gd name="connsiteX1" fmla="*/ 376611 w 376611"/>
                  <a:gd name="connsiteY1" fmla="*/ 42333 h 299793"/>
                  <a:gd name="connsiteX2" fmla="*/ 337717 w 376611"/>
                  <a:gd name="connsiteY2" fmla="*/ 256646 h 299793"/>
                  <a:gd name="connsiteX3" fmla="*/ 344282 w 376611"/>
                  <a:gd name="connsiteY3" fmla="*/ 299793 h 299793"/>
                  <a:gd name="connsiteX4" fmla="*/ 0 w 376611"/>
                  <a:gd name="connsiteY4" fmla="*/ 299793 h 299793"/>
                  <a:gd name="connsiteX5" fmla="*/ 1862 w 376611"/>
                  <a:gd name="connsiteY5" fmla="*/ 284576 h 299793"/>
                  <a:gd name="connsiteX6" fmla="*/ 170236 w 376611"/>
                  <a:gd name="connsiteY6" fmla="*/ 16933 h 299793"/>
                  <a:gd name="connsiteX0" fmla="*/ 1862 w 376611"/>
                  <a:gd name="connsiteY0" fmla="*/ 242243 h 257460"/>
                  <a:gd name="connsiteX1" fmla="*/ 376611 w 376611"/>
                  <a:gd name="connsiteY1" fmla="*/ 0 h 257460"/>
                  <a:gd name="connsiteX2" fmla="*/ 337717 w 376611"/>
                  <a:gd name="connsiteY2" fmla="*/ 214313 h 257460"/>
                  <a:gd name="connsiteX3" fmla="*/ 344282 w 376611"/>
                  <a:gd name="connsiteY3" fmla="*/ 257460 h 257460"/>
                  <a:gd name="connsiteX4" fmla="*/ 0 w 376611"/>
                  <a:gd name="connsiteY4" fmla="*/ 257460 h 257460"/>
                  <a:gd name="connsiteX5" fmla="*/ 1862 w 376611"/>
                  <a:gd name="connsiteY5" fmla="*/ 242243 h 257460"/>
                  <a:gd name="connsiteX0" fmla="*/ 1862 w 376611"/>
                  <a:gd name="connsiteY0" fmla="*/ 251710 h 266927"/>
                  <a:gd name="connsiteX1" fmla="*/ 376611 w 376611"/>
                  <a:gd name="connsiteY1" fmla="*/ 9467 h 266927"/>
                  <a:gd name="connsiteX2" fmla="*/ 337717 w 376611"/>
                  <a:gd name="connsiteY2" fmla="*/ 223780 h 266927"/>
                  <a:gd name="connsiteX3" fmla="*/ 344282 w 376611"/>
                  <a:gd name="connsiteY3" fmla="*/ 266927 h 266927"/>
                  <a:gd name="connsiteX4" fmla="*/ 0 w 376611"/>
                  <a:gd name="connsiteY4" fmla="*/ 266927 h 266927"/>
                  <a:gd name="connsiteX5" fmla="*/ 1862 w 376611"/>
                  <a:gd name="connsiteY5" fmla="*/ 251710 h 266927"/>
                  <a:gd name="connsiteX0" fmla="*/ 1862 w 376611"/>
                  <a:gd name="connsiteY0" fmla="*/ 255078 h 270295"/>
                  <a:gd name="connsiteX1" fmla="*/ 376611 w 376611"/>
                  <a:gd name="connsiteY1" fmla="*/ 12835 h 270295"/>
                  <a:gd name="connsiteX2" fmla="*/ 337717 w 376611"/>
                  <a:gd name="connsiteY2" fmla="*/ 227148 h 270295"/>
                  <a:gd name="connsiteX3" fmla="*/ 344282 w 376611"/>
                  <a:gd name="connsiteY3" fmla="*/ 270295 h 270295"/>
                  <a:gd name="connsiteX4" fmla="*/ 0 w 376611"/>
                  <a:gd name="connsiteY4" fmla="*/ 270295 h 270295"/>
                  <a:gd name="connsiteX5" fmla="*/ 1862 w 376611"/>
                  <a:gd name="connsiteY5" fmla="*/ 255078 h 270295"/>
                  <a:gd name="connsiteX0" fmla="*/ 1862 w 376611"/>
                  <a:gd name="connsiteY0" fmla="*/ 255078 h 270295"/>
                  <a:gd name="connsiteX1" fmla="*/ 376611 w 376611"/>
                  <a:gd name="connsiteY1" fmla="*/ 12835 h 270295"/>
                  <a:gd name="connsiteX2" fmla="*/ 337717 w 376611"/>
                  <a:gd name="connsiteY2" fmla="*/ 227148 h 270295"/>
                  <a:gd name="connsiteX3" fmla="*/ 344282 w 376611"/>
                  <a:gd name="connsiteY3" fmla="*/ 270295 h 270295"/>
                  <a:gd name="connsiteX4" fmla="*/ 0 w 376611"/>
                  <a:gd name="connsiteY4" fmla="*/ 270295 h 270295"/>
                  <a:gd name="connsiteX5" fmla="*/ 1862 w 376611"/>
                  <a:gd name="connsiteY5" fmla="*/ 255078 h 270295"/>
                  <a:gd name="connsiteX0" fmla="*/ 1862 w 376611"/>
                  <a:gd name="connsiteY0" fmla="*/ 255078 h 270295"/>
                  <a:gd name="connsiteX1" fmla="*/ 376611 w 376611"/>
                  <a:gd name="connsiteY1" fmla="*/ 12835 h 270295"/>
                  <a:gd name="connsiteX2" fmla="*/ 337717 w 376611"/>
                  <a:gd name="connsiteY2" fmla="*/ 227148 h 270295"/>
                  <a:gd name="connsiteX3" fmla="*/ 344282 w 376611"/>
                  <a:gd name="connsiteY3" fmla="*/ 270295 h 270295"/>
                  <a:gd name="connsiteX4" fmla="*/ 0 w 376611"/>
                  <a:gd name="connsiteY4" fmla="*/ 270295 h 270295"/>
                  <a:gd name="connsiteX5" fmla="*/ 1862 w 376611"/>
                  <a:gd name="connsiteY5" fmla="*/ 255078 h 270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6611" h="270295">
                    <a:moveTo>
                      <a:pt x="1862" y="255078"/>
                    </a:moveTo>
                    <a:cubicBezTo>
                      <a:pt x="64630" y="212168"/>
                      <a:pt x="6310" y="-61885"/>
                      <a:pt x="376611" y="12835"/>
                    </a:cubicBezTo>
                    <a:cubicBezTo>
                      <a:pt x="358620" y="76864"/>
                      <a:pt x="362853" y="189312"/>
                      <a:pt x="337717" y="227148"/>
                    </a:cubicBezTo>
                    <a:lnTo>
                      <a:pt x="344282" y="270295"/>
                    </a:lnTo>
                    <a:lnTo>
                      <a:pt x="0" y="270295"/>
                    </a:lnTo>
                    <a:lnTo>
                      <a:pt x="1862" y="255078"/>
                    </a:lnTo>
                    <a:close/>
                  </a:path>
                </a:pathLst>
              </a:custGeom>
              <a:solidFill>
                <a:srgbClr val="FA55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BDB5BAB1-2D9B-43F8-E15F-0270691B2D7C}"/>
                  </a:ext>
                </a:extLst>
              </p:cNvPr>
              <p:cNvSpPr/>
              <p:nvPr/>
            </p:nvSpPr>
            <p:spPr>
              <a:xfrm flipV="1">
                <a:off x="2873523" y="93966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56">
                <a:extLst>
                  <a:ext uri="{FF2B5EF4-FFF2-40B4-BE49-F238E27FC236}">
                    <a16:creationId xmlns:a16="http://schemas.microsoft.com/office/drawing/2014/main" id="{9B3DD1F0-C935-1581-B0FD-2B15AFFDA86B}"/>
                  </a:ext>
                </a:extLst>
              </p:cNvPr>
              <p:cNvSpPr/>
              <p:nvPr/>
            </p:nvSpPr>
            <p:spPr>
              <a:xfrm>
                <a:off x="2458855" y="1017831"/>
                <a:ext cx="557395" cy="493468"/>
              </a:xfrm>
              <a:custGeom>
                <a:avLst/>
                <a:gdLst>
                  <a:gd name="connsiteX0" fmla="*/ 0 w 136525"/>
                  <a:gd name="connsiteY0" fmla="*/ 0 h 196850"/>
                  <a:gd name="connsiteX1" fmla="*/ 136525 w 136525"/>
                  <a:gd name="connsiteY1" fmla="*/ 0 h 196850"/>
                  <a:gd name="connsiteX2" fmla="*/ 136525 w 136525"/>
                  <a:gd name="connsiteY2" fmla="*/ 196850 h 196850"/>
                  <a:gd name="connsiteX3" fmla="*/ 0 w 136525"/>
                  <a:gd name="connsiteY3" fmla="*/ 196850 h 196850"/>
                  <a:gd name="connsiteX4" fmla="*/ 0 w 136525"/>
                  <a:gd name="connsiteY4" fmla="*/ 0 h 196850"/>
                  <a:gd name="connsiteX0" fmla="*/ 0 w 234950"/>
                  <a:gd name="connsiteY0" fmla="*/ 25400 h 222250"/>
                  <a:gd name="connsiteX1" fmla="*/ 234950 w 234950"/>
                  <a:gd name="connsiteY1" fmla="*/ 0 h 222250"/>
                  <a:gd name="connsiteX2" fmla="*/ 136525 w 234950"/>
                  <a:gd name="connsiteY2" fmla="*/ 222250 h 222250"/>
                  <a:gd name="connsiteX3" fmla="*/ 0 w 234950"/>
                  <a:gd name="connsiteY3" fmla="*/ 222250 h 222250"/>
                  <a:gd name="connsiteX4" fmla="*/ 0 w 234950"/>
                  <a:gd name="connsiteY4" fmla="*/ 25400 h 222250"/>
                  <a:gd name="connsiteX0" fmla="*/ 0 w 266700"/>
                  <a:gd name="connsiteY0" fmla="*/ 25400 h 254000"/>
                  <a:gd name="connsiteX1" fmla="*/ 234950 w 266700"/>
                  <a:gd name="connsiteY1" fmla="*/ 0 h 254000"/>
                  <a:gd name="connsiteX2" fmla="*/ 266700 w 266700"/>
                  <a:gd name="connsiteY2" fmla="*/ 254000 h 254000"/>
                  <a:gd name="connsiteX3" fmla="*/ 0 w 266700"/>
                  <a:gd name="connsiteY3" fmla="*/ 222250 h 254000"/>
                  <a:gd name="connsiteX4" fmla="*/ 0 w 266700"/>
                  <a:gd name="connsiteY4" fmla="*/ 25400 h 254000"/>
                  <a:gd name="connsiteX0" fmla="*/ 260350 w 527050"/>
                  <a:gd name="connsiteY0" fmla="*/ 25400 h 463550"/>
                  <a:gd name="connsiteX1" fmla="*/ 495300 w 527050"/>
                  <a:gd name="connsiteY1" fmla="*/ 0 h 463550"/>
                  <a:gd name="connsiteX2" fmla="*/ 527050 w 527050"/>
                  <a:gd name="connsiteY2" fmla="*/ 254000 h 463550"/>
                  <a:gd name="connsiteX3" fmla="*/ 0 w 527050"/>
                  <a:gd name="connsiteY3" fmla="*/ 463550 h 463550"/>
                  <a:gd name="connsiteX4" fmla="*/ 260350 w 527050"/>
                  <a:gd name="connsiteY4" fmla="*/ 25400 h 463550"/>
                  <a:gd name="connsiteX0" fmla="*/ 0 w 527050"/>
                  <a:gd name="connsiteY0" fmla="*/ 463550 h 463550"/>
                  <a:gd name="connsiteX1" fmla="*/ 495300 w 527050"/>
                  <a:gd name="connsiteY1" fmla="*/ 0 h 463550"/>
                  <a:gd name="connsiteX2" fmla="*/ 527050 w 527050"/>
                  <a:gd name="connsiteY2" fmla="*/ 254000 h 463550"/>
                  <a:gd name="connsiteX3" fmla="*/ 0 w 527050"/>
                  <a:gd name="connsiteY3" fmla="*/ 463550 h 463550"/>
                  <a:gd name="connsiteX0" fmla="*/ 0 w 527050"/>
                  <a:gd name="connsiteY0" fmla="*/ 491411 h 491411"/>
                  <a:gd name="connsiteX1" fmla="*/ 495300 w 527050"/>
                  <a:gd name="connsiteY1" fmla="*/ 27861 h 491411"/>
                  <a:gd name="connsiteX2" fmla="*/ 527050 w 527050"/>
                  <a:gd name="connsiteY2" fmla="*/ 281861 h 491411"/>
                  <a:gd name="connsiteX3" fmla="*/ 0 w 527050"/>
                  <a:gd name="connsiteY3" fmla="*/ 491411 h 491411"/>
                  <a:gd name="connsiteX0" fmla="*/ 30345 w 557395"/>
                  <a:gd name="connsiteY0" fmla="*/ 493468 h 493468"/>
                  <a:gd name="connsiteX1" fmla="*/ 525645 w 557395"/>
                  <a:gd name="connsiteY1" fmla="*/ 29918 h 493468"/>
                  <a:gd name="connsiteX2" fmla="*/ 557395 w 557395"/>
                  <a:gd name="connsiteY2" fmla="*/ 283918 h 493468"/>
                  <a:gd name="connsiteX3" fmla="*/ 30345 w 557395"/>
                  <a:gd name="connsiteY3" fmla="*/ 493468 h 493468"/>
                  <a:gd name="connsiteX0" fmla="*/ 30345 w 557395"/>
                  <a:gd name="connsiteY0" fmla="*/ 493468 h 493468"/>
                  <a:gd name="connsiteX1" fmla="*/ 525645 w 557395"/>
                  <a:gd name="connsiteY1" fmla="*/ 29918 h 493468"/>
                  <a:gd name="connsiteX2" fmla="*/ 557395 w 557395"/>
                  <a:gd name="connsiteY2" fmla="*/ 283918 h 493468"/>
                  <a:gd name="connsiteX3" fmla="*/ 30345 w 557395"/>
                  <a:gd name="connsiteY3" fmla="*/ 493468 h 493468"/>
                  <a:gd name="connsiteX0" fmla="*/ 30345 w 557395"/>
                  <a:gd name="connsiteY0" fmla="*/ 493468 h 493468"/>
                  <a:gd name="connsiteX1" fmla="*/ 525645 w 557395"/>
                  <a:gd name="connsiteY1" fmla="*/ 29918 h 493468"/>
                  <a:gd name="connsiteX2" fmla="*/ 557395 w 557395"/>
                  <a:gd name="connsiteY2" fmla="*/ 283918 h 493468"/>
                  <a:gd name="connsiteX3" fmla="*/ 30345 w 557395"/>
                  <a:gd name="connsiteY3" fmla="*/ 493468 h 49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7395" h="493468">
                    <a:moveTo>
                      <a:pt x="30345" y="493468"/>
                    </a:moveTo>
                    <a:cubicBezTo>
                      <a:pt x="-49030" y="297676"/>
                      <a:pt x="-1405" y="-114015"/>
                      <a:pt x="525645" y="29918"/>
                    </a:cubicBezTo>
                    <a:lnTo>
                      <a:pt x="557395" y="283918"/>
                    </a:lnTo>
                    <a:cubicBezTo>
                      <a:pt x="413462" y="306143"/>
                      <a:pt x="231428" y="293443"/>
                      <a:pt x="30345" y="493468"/>
                    </a:cubicBezTo>
                    <a:close/>
                  </a:path>
                </a:pathLst>
              </a:custGeom>
              <a:solidFill>
                <a:srgbClr val="FDE2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D1409F1-B15B-89B5-1A00-20C40198AB2C}"/>
                </a:ext>
              </a:extLst>
            </p:cNvPr>
            <p:cNvSpPr/>
            <p:nvPr/>
          </p:nvSpPr>
          <p:spPr>
            <a:xfrm>
              <a:off x="3818048" y="2879580"/>
              <a:ext cx="304800" cy="211946"/>
            </a:xfrm>
            <a:custGeom>
              <a:avLst/>
              <a:gdLst>
                <a:gd name="connsiteX0" fmla="*/ 0 w 304800"/>
                <a:gd name="connsiteY0" fmla="*/ 22860 h 109735"/>
                <a:gd name="connsiteX1" fmla="*/ 106680 w 304800"/>
                <a:gd name="connsiteY1" fmla="*/ 106680 h 109735"/>
                <a:gd name="connsiteX2" fmla="*/ 182880 w 304800"/>
                <a:gd name="connsiteY2" fmla="*/ 91440 h 109735"/>
                <a:gd name="connsiteX3" fmla="*/ 251460 w 304800"/>
                <a:gd name="connsiteY3" fmla="*/ 91440 h 109735"/>
                <a:gd name="connsiteX4" fmla="*/ 304800 w 304800"/>
                <a:gd name="connsiteY4" fmla="*/ 0 h 109735"/>
                <a:gd name="connsiteX5" fmla="*/ 304800 w 304800"/>
                <a:gd name="connsiteY5" fmla="*/ 0 h 10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00" h="109735">
                  <a:moveTo>
                    <a:pt x="0" y="22860"/>
                  </a:moveTo>
                  <a:cubicBezTo>
                    <a:pt x="38100" y="59055"/>
                    <a:pt x="76200" y="95250"/>
                    <a:pt x="106680" y="106680"/>
                  </a:cubicBezTo>
                  <a:cubicBezTo>
                    <a:pt x="137160" y="118110"/>
                    <a:pt x="158750" y="93980"/>
                    <a:pt x="182880" y="91440"/>
                  </a:cubicBezTo>
                  <a:cubicBezTo>
                    <a:pt x="207010" y="88900"/>
                    <a:pt x="231140" y="106680"/>
                    <a:pt x="251460" y="91440"/>
                  </a:cubicBezTo>
                  <a:cubicBezTo>
                    <a:pt x="271780" y="76200"/>
                    <a:pt x="304800" y="0"/>
                    <a:pt x="304800" y="0"/>
                  </a:cubicBezTo>
                  <a:lnTo>
                    <a:pt x="304800" y="0"/>
                  </a:lnTo>
                </a:path>
              </a:pathLst>
            </a:custGeom>
            <a:solidFill>
              <a:srgbClr val="4533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508FD3F-CD91-6AD2-7975-9B267ECD59C5}"/>
                </a:ext>
              </a:extLst>
            </p:cNvPr>
            <p:cNvGrpSpPr/>
            <p:nvPr/>
          </p:nvGrpSpPr>
          <p:grpSpPr>
            <a:xfrm>
              <a:off x="3038523" y="1451352"/>
              <a:ext cx="1989097" cy="1508477"/>
              <a:chOff x="3038523" y="1451352"/>
              <a:chExt cx="1989097" cy="1508477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3ED4E47-8D3A-C31F-7F83-EF779841B679}"/>
                  </a:ext>
                </a:extLst>
              </p:cNvPr>
              <p:cNvSpPr/>
              <p:nvPr/>
            </p:nvSpPr>
            <p:spPr>
              <a:xfrm>
                <a:off x="3422991" y="145135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9135586-05CB-65DF-1B02-99065D616E1F}"/>
                  </a:ext>
                </a:extLst>
              </p:cNvPr>
              <p:cNvSpPr/>
              <p:nvPr/>
            </p:nvSpPr>
            <p:spPr>
              <a:xfrm>
                <a:off x="3422991" y="155178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CCBC61B-F2F1-BFA4-FBA0-C7BE10A65C4C}"/>
                  </a:ext>
                </a:extLst>
              </p:cNvPr>
              <p:cNvSpPr/>
              <p:nvPr/>
            </p:nvSpPr>
            <p:spPr>
              <a:xfrm>
                <a:off x="3327367" y="146669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D9C5102-9CEB-C7C1-CD41-AAAE74604643}"/>
                  </a:ext>
                </a:extLst>
              </p:cNvPr>
              <p:cNvSpPr/>
              <p:nvPr/>
            </p:nvSpPr>
            <p:spPr>
              <a:xfrm>
                <a:off x="3304507" y="157464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BE187E1-F3E7-9470-0186-0705898DC2BC}"/>
                  </a:ext>
                </a:extLst>
              </p:cNvPr>
              <p:cNvSpPr/>
              <p:nvPr/>
            </p:nvSpPr>
            <p:spPr>
              <a:xfrm>
                <a:off x="3236512" y="150355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C93BDDE-E3FC-59D0-EEFD-4AE634A6D815}"/>
                  </a:ext>
                </a:extLst>
              </p:cNvPr>
              <p:cNvSpPr/>
              <p:nvPr/>
            </p:nvSpPr>
            <p:spPr>
              <a:xfrm>
                <a:off x="3199546" y="158737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3A25AB3-497C-FE0F-852C-BE3548C90720}"/>
                  </a:ext>
                </a:extLst>
              </p:cNvPr>
              <p:cNvSpPr/>
              <p:nvPr/>
            </p:nvSpPr>
            <p:spPr>
              <a:xfrm>
                <a:off x="3140034" y="147258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B471625-5BB2-A73D-A42B-8DA42007C888}"/>
                  </a:ext>
                </a:extLst>
              </p:cNvPr>
              <p:cNvSpPr/>
              <p:nvPr/>
            </p:nvSpPr>
            <p:spPr>
              <a:xfrm>
                <a:off x="3101941" y="157208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4D13126-7ACD-CE7E-6285-A9C9D08140D6}"/>
                  </a:ext>
                </a:extLst>
              </p:cNvPr>
              <p:cNvSpPr/>
              <p:nvPr/>
            </p:nvSpPr>
            <p:spPr>
              <a:xfrm>
                <a:off x="3124800" y="168641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73EE137-C5E6-8448-D95D-431AEF5C03C3}"/>
                  </a:ext>
                </a:extLst>
              </p:cNvPr>
              <p:cNvSpPr/>
              <p:nvPr/>
            </p:nvSpPr>
            <p:spPr>
              <a:xfrm>
                <a:off x="3048994" y="180581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499E2BE-1D1C-8425-378B-24F554AFFB82}"/>
                  </a:ext>
                </a:extLst>
              </p:cNvPr>
              <p:cNvSpPr/>
              <p:nvPr/>
            </p:nvSpPr>
            <p:spPr>
              <a:xfrm>
                <a:off x="3201536" y="176515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2E279D1-5CDB-B3B2-C22B-92A5B72C82FE}"/>
                  </a:ext>
                </a:extLst>
              </p:cNvPr>
              <p:cNvSpPr/>
              <p:nvPr/>
            </p:nvSpPr>
            <p:spPr>
              <a:xfrm>
                <a:off x="3330246" y="166712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578AC9CA-1A57-AEE4-5B21-451A19D43943}"/>
                  </a:ext>
                </a:extLst>
              </p:cNvPr>
              <p:cNvSpPr/>
              <p:nvPr/>
            </p:nvSpPr>
            <p:spPr>
              <a:xfrm>
                <a:off x="3273146" y="177408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0E86DAF-504B-21C8-0689-1BA0E9B1D568}"/>
                  </a:ext>
                </a:extLst>
              </p:cNvPr>
              <p:cNvSpPr/>
              <p:nvPr/>
            </p:nvSpPr>
            <p:spPr>
              <a:xfrm>
                <a:off x="3390462" y="178801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23286B3-561A-FD35-6D23-8500247A9496}"/>
                  </a:ext>
                </a:extLst>
              </p:cNvPr>
              <p:cNvSpPr/>
              <p:nvPr/>
            </p:nvSpPr>
            <p:spPr>
              <a:xfrm>
                <a:off x="3236512" y="166645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DAB5EC3-D1B6-FAB5-192B-9FBF06828856}"/>
                  </a:ext>
                </a:extLst>
              </p:cNvPr>
              <p:cNvSpPr/>
              <p:nvPr/>
            </p:nvSpPr>
            <p:spPr>
              <a:xfrm>
                <a:off x="3153828" y="183386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3CDBE9B-C3E4-8D9D-7A96-41519A294502}"/>
                  </a:ext>
                </a:extLst>
              </p:cNvPr>
              <p:cNvSpPr/>
              <p:nvPr/>
            </p:nvSpPr>
            <p:spPr>
              <a:xfrm>
                <a:off x="3048141" y="192030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01C58F8-4A58-FD27-2787-F7D148E14F74}"/>
                  </a:ext>
                </a:extLst>
              </p:cNvPr>
              <p:cNvSpPr/>
              <p:nvPr/>
            </p:nvSpPr>
            <p:spPr>
              <a:xfrm>
                <a:off x="3161271" y="192007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D0F1F01-ECBF-4F19-6CB6-1BFBF2675897}"/>
                  </a:ext>
                </a:extLst>
              </p:cNvPr>
              <p:cNvSpPr/>
              <p:nvPr/>
            </p:nvSpPr>
            <p:spPr>
              <a:xfrm>
                <a:off x="3268065" y="187485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4D4F18C0-3643-8292-4334-2652FE9BE0D2}"/>
                  </a:ext>
                </a:extLst>
              </p:cNvPr>
              <p:cNvSpPr/>
              <p:nvPr/>
            </p:nvSpPr>
            <p:spPr>
              <a:xfrm>
                <a:off x="3374524" y="19502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B6F3CB8-F23F-D433-EB70-E791FB5BA439}"/>
                  </a:ext>
                </a:extLst>
              </p:cNvPr>
              <p:cNvSpPr/>
              <p:nvPr/>
            </p:nvSpPr>
            <p:spPr>
              <a:xfrm>
                <a:off x="3275298" y="199592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CE3F56F-D4C7-FFBC-DD9B-167E63A562B1}"/>
                  </a:ext>
                </a:extLst>
              </p:cNvPr>
              <p:cNvSpPr/>
              <p:nvPr/>
            </p:nvSpPr>
            <p:spPr>
              <a:xfrm>
                <a:off x="3160728" y="208034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E4881061-F8B3-6646-8B28-78B14C037D14}"/>
                  </a:ext>
                </a:extLst>
              </p:cNvPr>
              <p:cNvSpPr/>
              <p:nvPr/>
            </p:nvSpPr>
            <p:spPr>
              <a:xfrm>
                <a:off x="3061383" y="200484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9BD2C473-4DA3-A4B1-2A7B-6DFE2805472D}"/>
                  </a:ext>
                </a:extLst>
              </p:cNvPr>
              <p:cNvSpPr/>
              <p:nvPr/>
            </p:nvSpPr>
            <p:spPr>
              <a:xfrm>
                <a:off x="3045796" y="218011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48A17A6E-67EC-A200-58FF-D88DE76CDE11}"/>
                  </a:ext>
                </a:extLst>
              </p:cNvPr>
              <p:cNvSpPr/>
              <p:nvPr/>
            </p:nvSpPr>
            <p:spPr>
              <a:xfrm>
                <a:off x="3236511" y="218011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06EF776E-8856-9FB2-F04B-2EF58C2073B8}"/>
                  </a:ext>
                </a:extLst>
              </p:cNvPr>
              <p:cNvSpPr/>
              <p:nvPr/>
            </p:nvSpPr>
            <p:spPr>
              <a:xfrm>
                <a:off x="3076108" y="208034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9B70B93-DE03-1576-7F04-8BB97C8A7A19}"/>
                  </a:ext>
                </a:extLst>
              </p:cNvPr>
              <p:cNvSpPr/>
              <p:nvPr/>
            </p:nvSpPr>
            <p:spPr>
              <a:xfrm>
                <a:off x="3132660" y="218699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F8E3B2D7-7EBF-56F6-5157-EDAB66592798}"/>
                  </a:ext>
                </a:extLst>
              </p:cNvPr>
              <p:cNvSpPr/>
              <p:nvPr/>
            </p:nvSpPr>
            <p:spPr>
              <a:xfrm>
                <a:off x="3038523" y="228353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416C807-F7CB-7571-7A13-736605162D73}"/>
                  </a:ext>
                </a:extLst>
              </p:cNvPr>
              <p:cNvSpPr/>
              <p:nvPr/>
            </p:nvSpPr>
            <p:spPr>
              <a:xfrm>
                <a:off x="3199546" y="229965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B6C2773-E72F-6160-1979-BB0E188A4C93}"/>
                  </a:ext>
                </a:extLst>
              </p:cNvPr>
              <p:cNvSpPr/>
              <p:nvPr/>
            </p:nvSpPr>
            <p:spPr>
              <a:xfrm>
                <a:off x="3132659" y="233821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120B8CDD-E684-02DE-BDF5-0D2AAF540BC4}"/>
                  </a:ext>
                </a:extLst>
              </p:cNvPr>
              <p:cNvSpPr/>
              <p:nvPr/>
            </p:nvSpPr>
            <p:spPr>
              <a:xfrm>
                <a:off x="3061982" y="241474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DB75935C-1365-5B73-80D5-79F2C298F45B}"/>
                  </a:ext>
                </a:extLst>
              </p:cNvPr>
              <p:cNvSpPr/>
              <p:nvPr/>
            </p:nvSpPr>
            <p:spPr>
              <a:xfrm>
                <a:off x="3227723" y="244351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34577E0C-6A41-26CB-421B-262D06F06BBA}"/>
                  </a:ext>
                </a:extLst>
              </p:cNvPr>
              <p:cNvSpPr/>
              <p:nvPr/>
            </p:nvSpPr>
            <p:spPr>
              <a:xfrm>
                <a:off x="3364713" y="212375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E654F43E-9761-E5CE-A990-6D861A6189DD}"/>
                  </a:ext>
                </a:extLst>
              </p:cNvPr>
              <p:cNvSpPr/>
              <p:nvPr/>
            </p:nvSpPr>
            <p:spPr>
              <a:xfrm>
                <a:off x="3296005" y="227679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D55DD72A-AD7F-3C0B-18F9-183C86ACE5FB}"/>
                  </a:ext>
                </a:extLst>
              </p:cNvPr>
              <p:cNvSpPr/>
              <p:nvPr/>
            </p:nvSpPr>
            <p:spPr>
              <a:xfrm>
                <a:off x="3407766" y="236902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7AE2CB13-3CDD-4B27-AB48-9F4AE38A5E76}"/>
                  </a:ext>
                </a:extLst>
              </p:cNvPr>
              <p:cNvSpPr/>
              <p:nvPr/>
            </p:nvSpPr>
            <p:spPr>
              <a:xfrm>
                <a:off x="3211024" y="254055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CE24720-069A-BEE8-0192-D021A22AA1F3}"/>
                  </a:ext>
                </a:extLst>
              </p:cNvPr>
              <p:cNvSpPr/>
              <p:nvPr/>
            </p:nvSpPr>
            <p:spPr>
              <a:xfrm>
                <a:off x="3134772" y="253086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E394F149-305D-74E8-8803-1C4BBD93F8C4}"/>
                  </a:ext>
                </a:extLst>
              </p:cNvPr>
              <p:cNvSpPr/>
              <p:nvPr/>
            </p:nvSpPr>
            <p:spPr>
              <a:xfrm>
                <a:off x="3180432" y="267507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FA98428-985D-13E7-DAF5-9D2FE5E76467}"/>
                  </a:ext>
                </a:extLst>
              </p:cNvPr>
              <p:cNvSpPr/>
              <p:nvPr/>
            </p:nvSpPr>
            <p:spPr>
              <a:xfrm>
                <a:off x="3317421" y="25985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2A91569E-1314-4D73-FA98-DC476BEE81CF}"/>
                  </a:ext>
                </a:extLst>
              </p:cNvPr>
              <p:cNvSpPr/>
              <p:nvPr/>
            </p:nvSpPr>
            <p:spPr>
              <a:xfrm>
                <a:off x="3356099" y="246637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257A6F6B-7AD7-2C15-838C-50AE3310CE76}"/>
                  </a:ext>
                </a:extLst>
              </p:cNvPr>
              <p:cNvSpPr/>
              <p:nvPr/>
            </p:nvSpPr>
            <p:spPr>
              <a:xfrm>
                <a:off x="3438993" y="258239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A3948772-A29B-DDCB-AA23-90D220DA39BC}"/>
                  </a:ext>
                </a:extLst>
              </p:cNvPr>
              <p:cNvSpPr/>
              <p:nvPr/>
            </p:nvSpPr>
            <p:spPr>
              <a:xfrm>
                <a:off x="3407766" y="272013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CE9A5CDE-F066-0840-EF47-CF576E829F84}"/>
                  </a:ext>
                </a:extLst>
              </p:cNvPr>
              <p:cNvSpPr/>
              <p:nvPr/>
            </p:nvSpPr>
            <p:spPr>
              <a:xfrm>
                <a:off x="3293862" y="276048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B4119A01-2409-EBD0-F9AC-16B318DB800E}"/>
                  </a:ext>
                </a:extLst>
              </p:cNvPr>
              <p:cNvSpPr/>
              <p:nvPr/>
            </p:nvSpPr>
            <p:spPr>
              <a:xfrm>
                <a:off x="3508976" y="279049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0F04D303-DF85-B180-1EDB-F88BA3840DA6}"/>
                  </a:ext>
                </a:extLst>
              </p:cNvPr>
              <p:cNvSpPr/>
              <p:nvPr/>
            </p:nvSpPr>
            <p:spPr>
              <a:xfrm>
                <a:off x="3416133" y="283065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6689857E-F4E0-DC12-8B3A-49B202A0B379}"/>
                  </a:ext>
                </a:extLst>
              </p:cNvPr>
              <p:cNvSpPr/>
              <p:nvPr/>
            </p:nvSpPr>
            <p:spPr>
              <a:xfrm>
                <a:off x="3517509" y="291411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2CA6638E-CC67-DE7B-5C5F-4675992098B2}"/>
                  </a:ext>
                </a:extLst>
              </p:cNvPr>
              <p:cNvSpPr/>
              <p:nvPr/>
            </p:nvSpPr>
            <p:spPr>
              <a:xfrm>
                <a:off x="3654649" y="291411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3A9F517A-2F91-556C-3F00-547D207D6827}"/>
                  </a:ext>
                </a:extLst>
              </p:cNvPr>
              <p:cNvSpPr/>
              <p:nvPr/>
            </p:nvSpPr>
            <p:spPr>
              <a:xfrm>
                <a:off x="3654505" y="277702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D5AF0D88-6BFD-52A8-5D0A-DC3401E98ED3}"/>
                  </a:ext>
                </a:extLst>
              </p:cNvPr>
              <p:cNvSpPr/>
              <p:nvPr/>
            </p:nvSpPr>
            <p:spPr>
              <a:xfrm>
                <a:off x="3563636" y="26538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1F2AFA64-FEDB-D712-64A3-D03F9050C7DA}"/>
                  </a:ext>
                </a:extLst>
              </p:cNvPr>
              <p:cNvSpPr/>
              <p:nvPr/>
            </p:nvSpPr>
            <p:spPr>
              <a:xfrm>
                <a:off x="3533667" y="245436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BB0CDBA7-0BB2-47FA-6710-FB5B14176FE4}"/>
                  </a:ext>
                </a:extLst>
              </p:cNvPr>
              <p:cNvSpPr/>
              <p:nvPr/>
            </p:nvSpPr>
            <p:spPr>
              <a:xfrm>
                <a:off x="3480005" y="224025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61C28B4F-CB85-EE55-9DCD-7B0B1398E376}"/>
                  </a:ext>
                </a:extLst>
              </p:cNvPr>
              <p:cNvSpPr/>
              <p:nvPr/>
            </p:nvSpPr>
            <p:spPr>
              <a:xfrm>
                <a:off x="3540776" y="205056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6D5B1001-DFB5-1F1A-6CB7-218DFCBBC03E}"/>
                  </a:ext>
                </a:extLst>
              </p:cNvPr>
              <p:cNvSpPr/>
              <p:nvPr/>
            </p:nvSpPr>
            <p:spPr>
              <a:xfrm>
                <a:off x="3556087" y="185179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7EFCA38-BC75-3BCE-3029-A0A1646E84AA}"/>
                  </a:ext>
                </a:extLst>
              </p:cNvPr>
              <p:cNvSpPr/>
              <p:nvPr/>
            </p:nvSpPr>
            <p:spPr>
              <a:xfrm>
                <a:off x="3663469" y="178311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86D03814-896B-9510-F502-CEC428654C48}"/>
                  </a:ext>
                </a:extLst>
              </p:cNvPr>
              <p:cNvSpPr/>
              <p:nvPr/>
            </p:nvSpPr>
            <p:spPr>
              <a:xfrm>
                <a:off x="3799286" y="170927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1D7E410B-C9CC-B102-20EB-03144540DEF0}"/>
                  </a:ext>
                </a:extLst>
              </p:cNvPr>
              <p:cNvSpPr/>
              <p:nvPr/>
            </p:nvSpPr>
            <p:spPr>
              <a:xfrm>
                <a:off x="4004542" y="170927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C747333B-1FF9-4734-772C-55E378D120E5}"/>
                  </a:ext>
                </a:extLst>
              </p:cNvPr>
              <p:cNvSpPr/>
              <p:nvPr/>
            </p:nvSpPr>
            <p:spPr>
              <a:xfrm>
                <a:off x="4165550" y="163309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D7587B7D-A01C-08FA-AAB7-6D2CFBEFCAF9}"/>
                  </a:ext>
                </a:extLst>
              </p:cNvPr>
              <p:cNvSpPr/>
              <p:nvPr/>
            </p:nvSpPr>
            <p:spPr>
              <a:xfrm>
                <a:off x="4355014" y="181296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31C130D-94C7-F328-6C3F-70EAF7AEA80D}"/>
                  </a:ext>
                </a:extLst>
              </p:cNvPr>
              <p:cNvSpPr/>
              <p:nvPr/>
            </p:nvSpPr>
            <p:spPr>
              <a:xfrm>
                <a:off x="4149880" y="180539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16755141-C3DA-ABEB-EDB7-5D1DFEAE26A4}"/>
                  </a:ext>
                </a:extLst>
              </p:cNvPr>
              <p:cNvSpPr/>
              <p:nvPr/>
            </p:nvSpPr>
            <p:spPr>
              <a:xfrm>
                <a:off x="3988408" y="189721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F05005C8-022E-9F89-08FD-AA2F5F8384A5}"/>
                  </a:ext>
                </a:extLst>
              </p:cNvPr>
              <p:cNvSpPr/>
              <p:nvPr/>
            </p:nvSpPr>
            <p:spPr>
              <a:xfrm>
                <a:off x="3789818" y="193036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7397A21C-986C-17E6-8DAF-366C7521DF04}"/>
                  </a:ext>
                </a:extLst>
              </p:cNvPr>
              <p:cNvSpPr/>
              <p:nvPr/>
            </p:nvSpPr>
            <p:spPr>
              <a:xfrm>
                <a:off x="3742285" y="206050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97050860-B104-5C11-38B0-4244A28483F7}"/>
                  </a:ext>
                </a:extLst>
              </p:cNvPr>
              <p:cNvSpPr/>
              <p:nvPr/>
            </p:nvSpPr>
            <p:spPr>
              <a:xfrm>
                <a:off x="3666478" y="232217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086B4971-CD43-717A-B028-F6189B39C643}"/>
                  </a:ext>
                </a:extLst>
              </p:cNvPr>
              <p:cNvSpPr/>
              <p:nvPr/>
            </p:nvSpPr>
            <p:spPr>
              <a:xfrm>
                <a:off x="3866199" y="231535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A34D58DB-75E5-1090-FAEF-C60C172B0100}"/>
                  </a:ext>
                </a:extLst>
              </p:cNvPr>
              <p:cNvSpPr/>
              <p:nvPr/>
            </p:nvSpPr>
            <p:spPr>
              <a:xfrm>
                <a:off x="3759730" y="243043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F7B78CED-BD4E-31BF-A984-80CFD7B85DA8}"/>
                  </a:ext>
                </a:extLst>
              </p:cNvPr>
              <p:cNvSpPr/>
              <p:nvPr/>
            </p:nvSpPr>
            <p:spPr>
              <a:xfrm>
                <a:off x="3705669" y="258239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6A290F0B-9462-DA0A-8DEE-ADA9FEC5C1B6}"/>
                  </a:ext>
                </a:extLst>
              </p:cNvPr>
              <p:cNvSpPr/>
              <p:nvPr/>
            </p:nvSpPr>
            <p:spPr>
              <a:xfrm>
                <a:off x="3827301" y="26538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9A742197-B1FB-CFB5-54CA-C72878F5179A}"/>
                  </a:ext>
                </a:extLst>
              </p:cNvPr>
              <p:cNvSpPr/>
              <p:nvPr/>
            </p:nvSpPr>
            <p:spPr>
              <a:xfrm>
                <a:off x="3873020" y="282873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F28FAAEC-2E5E-CAF4-7BDE-A884D0696EFC}"/>
                  </a:ext>
                </a:extLst>
              </p:cNvPr>
              <p:cNvSpPr/>
              <p:nvPr/>
            </p:nvSpPr>
            <p:spPr>
              <a:xfrm>
                <a:off x="4011267" y="282873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0BE2ED73-2AF3-7EF1-28D7-11896F534C10}"/>
                  </a:ext>
                </a:extLst>
              </p:cNvPr>
              <p:cNvSpPr/>
              <p:nvPr/>
            </p:nvSpPr>
            <p:spPr>
              <a:xfrm>
                <a:off x="4202515" y="282274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60422F1E-D5B8-ADCD-D1E9-020DEA79AFB5}"/>
                  </a:ext>
                </a:extLst>
              </p:cNvPr>
              <p:cNvSpPr/>
              <p:nvPr/>
            </p:nvSpPr>
            <p:spPr>
              <a:xfrm>
                <a:off x="4239734" y="263192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921E589F-510D-7EAB-D170-35AB52B26394}"/>
                  </a:ext>
                </a:extLst>
              </p:cNvPr>
              <p:cNvSpPr/>
              <p:nvPr/>
            </p:nvSpPr>
            <p:spPr>
              <a:xfrm>
                <a:off x="4064375" y="25240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5950CDB9-CEF4-8A4F-C0CC-328354F1C4A8}"/>
                  </a:ext>
                </a:extLst>
              </p:cNvPr>
              <p:cNvSpPr/>
              <p:nvPr/>
            </p:nvSpPr>
            <p:spPr>
              <a:xfrm>
                <a:off x="4064374" y="229581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71DA7C57-F0D2-CAC9-64D0-CA96320E105D}"/>
                  </a:ext>
                </a:extLst>
              </p:cNvPr>
              <p:cNvSpPr/>
              <p:nvPr/>
            </p:nvSpPr>
            <p:spPr>
              <a:xfrm>
                <a:off x="3993076" y="208684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703CB58C-9600-9485-C070-59C27442DEDD}"/>
                  </a:ext>
                </a:extLst>
              </p:cNvPr>
              <p:cNvSpPr/>
              <p:nvPr/>
            </p:nvSpPr>
            <p:spPr>
              <a:xfrm>
                <a:off x="4304862" y="213255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51662FC8-F076-7454-2585-CEEE4222627B}"/>
                  </a:ext>
                </a:extLst>
              </p:cNvPr>
              <p:cNvSpPr/>
              <p:nvPr/>
            </p:nvSpPr>
            <p:spPr>
              <a:xfrm>
                <a:off x="4579259" y="22631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547790E7-16A0-7237-EE54-3124122537B9}"/>
                  </a:ext>
                </a:extLst>
              </p:cNvPr>
              <p:cNvSpPr/>
              <p:nvPr/>
            </p:nvSpPr>
            <p:spPr>
              <a:xfrm>
                <a:off x="4501876" y="25240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200557CE-D106-AB6B-0EA1-AC22271C573A}"/>
                  </a:ext>
                </a:extLst>
              </p:cNvPr>
              <p:cNvSpPr/>
              <p:nvPr/>
            </p:nvSpPr>
            <p:spPr>
              <a:xfrm>
                <a:off x="4470927" y="272013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568F16CB-EF0E-4A87-ECCA-5073AC4D758E}"/>
                  </a:ext>
                </a:extLst>
              </p:cNvPr>
              <p:cNvSpPr/>
              <p:nvPr/>
            </p:nvSpPr>
            <p:spPr>
              <a:xfrm>
                <a:off x="4745654" y="24995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09190605-0BC2-62A6-7373-CE20FBC89CEA}"/>
                  </a:ext>
                </a:extLst>
              </p:cNvPr>
              <p:cNvSpPr/>
              <p:nvPr/>
            </p:nvSpPr>
            <p:spPr>
              <a:xfrm>
                <a:off x="4974618" y="237878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D6E2F19D-7902-1B10-949B-FDD48B6C99A0}"/>
                  </a:ext>
                </a:extLst>
              </p:cNvPr>
              <p:cNvSpPr/>
              <p:nvPr/>
            </p:nvSpPr>
            <p:spPr>
              <a:xfrm>
                <a:off x="4974617" y="258573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6E9A053A-FA52-8259-3383-02B58861AB87}"/>
                  </a:ext>
                </a:extLst>
              </p:cNvPr>
              <p:cNvSpPr/>
              <p:nvPr/>
            </p:nvSpPr>
            <p:spPr>
              <a:xfrm>
                <a:off x="4769122" y="228259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1240E20F-E468-6551-E275-A68818BAD8FD}"/>
                  </a:ext>
                </a:extLst>
              </p:cNvPr>
              <p:cNvSpPr/>
              <p:nvPr/>
            </p:nvSpPr>
            <p:spPr>
              <a:xfrm>
                <a:off x="4691699" y="204374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7866DD3B-EBB1-6800-9742-E3BD08DB43B6}"/>
                  </a:ext>
                </a:extLst>
              </p:cNvPr>
              <p:cNvSpPr/>
              <p:nvPr/>
            </p:nvSpPr>
            <p:spPr>
              <a:xfrm>
                <a:off x="4479016" y="192007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1591D655-6BE7-A889-DD40-94A87408FF46}"/>
                  </a:ext>
                </a:extLst>
              </p:cNvPr>
              <p:cNvSpPr/>
              <p:nvPr/>
            </p:nvSpPr>
            <p:spPr>
              <a:xfrm>
                <a:off x="4761230" y="187322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43CB685F-1317-4558-B429-719F0A14190C}"/>
                  </a:ext>
                </a:extLst>
              </p:cNvPr>
              <p:cNvSpPr/>
              <p:nvPr/>
            </p:nvSpPr>
            <p:spPr>
              <a:xfrm>
                <a:off x="4981901" y="21096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690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DB0FF66-EB7D-E33E-F9FB-7495ED5963CB}"/>
              </a:ext>
            </a:extLst>
          </p:cNvPr>
          <p:cNvGrpSpPr/>
          <p:nvPr/>
        </p:nvGrpSpPr>
        <p:grpSpPr>
          <a:xfrm>
            <a:off x="1637501" y="682268"/>
            <a:ext cx="1482178" cy="1243248"/>
            <a:chOff x="-1057780" y="-85304"/>
            <a:chExt cx="8187089" cy="6867318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B38CAAF-A82F-C039-42DD-5A7DB62BB810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7371E18B-41D3-48A1-CE8F-5AF870EB76DF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C2878D1F-D750-B141-3885-BCEBF9968795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16CB0525-D04E-265C-57B8-15AF245AB5DB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8659D11A-BF48-2C75-FE12-CDF1D989070F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240FA237-8BD5-7C30-267E-C4BB8076D26C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28CF6B72-BCB8-F89D-F33E-822F0C1B58AD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BD784D26-68CB-0C4A-D4B2-0B4A139A62C1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12A08132-B7ED-7189-203D-9DFD86B12842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E2C2C5F5-A6DF-7582-4636-3C1937F3F4B3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934D6A61-EB5E-8B51-1B7D-5428A4E47125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BFC69C7B-2A5B-024C-A0B1-2B9938B8B5DE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7E8A9F9E-A82B-268B-228F-632310BDF094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017E93A-ECC0-5612-57BF-6829B366A0BE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13081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EC9CA220-5522-D989-F7ED-006B7B3E1CC8}"/>
              </a:ext>
            </a:extLst>
          </p:cNvPr>
          <p:cNvGrpSpPr/>
          <p:nvPr/>
        </p:nvGrpSpPr>
        <p:grpSpPr>
          <a:xfrm>
            <a:off x="-61992" y="1177334"/>
            <a:ext cx="12364913" cy="5680666"/>
            <a:chOff x="-61992" y="1177334"/>
            <a:chExt cx="12364913" cy="5680666"/>
          </a:xfrm>
        </p:grpSpPr>
        <p:sp>
          <p:nvSpPr>
            <p:cNvPr id="42" name="Rectangle 43">
              <a:extLst>
                <a:ext uri="{FF2B5EF4-FFF2-40B4-BE49-F238E27FC236}">
                  <a16:creationId xmlns:a16="http://schemas.microsoft.com/office/drawing/2014/main" id="{EC1A26C9-638E-006B-F156-4B5C022A4D65}"/>
                </a:ext>
              </a:extLst>
            </p:cNvPr>
            <p:cNvSpPr/>
            <p:nvPr/>
          </p:nvSpPr>
          <p:spPr>
            <a:xfrm>
              <a:off x="6689646" y="1832493"/>
              <a:ext cx="5577693" cy="655957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id="{7ACBC383-E6FC-FB8B-88D4-3BC6C42D36D6}"/>
                </a:ext>
              </a:extLst>
            </p:cNvPr>
            <p:cNvSpPr/>
            <p:nvPr/>
          </p:nvSpPr>
          <p:spPr>
            <a:xfrm>
              <a:off x="6705562" y="2228613"/>
              <a:ext cx="5577693" cy="655957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456475A-8FDA-4483-9D69-3D3462C92831}"/>
                </a:ext>
              </a:extLst>
            </p:cNvPr>
            <p:cNvSpPr/>
            <p:nvPr/>
          </p:nvSpPr>
          <p:spPr>
            <a:xfrm>
              <a:off x="7078268" y="1832494"/>
              <a:ext cx="151267" cy="1199353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D466886-59E0-5837-8991-13B83DDFB84C}"/>
                </a:ext>
              </a:extLst>
            </p:cNvPr>
            <p:cNvSpPr/>
            <p:nvPr/>
          </p:nvSpPr>
          <p:spPr>
            <a:xfrm rot="179035">
              <a:off x="7643073" y="1830110"/>
              <a:ext cx="151267" cy="1188629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DEB005A3-6351-25A3-16AF-C1E4BCCB323F}"/>
                </a:ext>
              </a:extLst>
            </p:cNvPr>
            <p:cNvSpPr/>
            <p:nvPr/>
          </p:nvSpPr>
          <p:spPr>
            <a:xfrm rot="179035">
              <a:off x="11030525" y="1687012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1C6C9D81-3197-44D8-00BE-A42B225DBC92}"/>
                </a:ext>
              </a:extLst>
            </p:cNvPr>
            <p:cNvSpPr/>
            <p:nvPr/>
          </p:nvSpPr>
          <p:spPr>
            <a:xfrm rot="179035">
              <a:off x="11708553" y="1762641"/>
              <a:ext cx="151267" cy="1199494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1CB458F-8664-1936-809A-3F791CBFBBE7}"/>
                </a:ext>
              </a:extLst>
            </p:cNvPr>
            <p:cNvGrpSpPr/>
            <p:nvPr/>
          </p:nvGrpSpPr>
          <p:grpSpPr>
            <a:xfrm>
              <a:off x="-61992" y="1177334"/>
              <a:ext cx="3748227" cy="1698342"/>
              <a:chOff x="-176607" y="1771650"/>
              <a:chExt cx="3769433" cy="1657349"/>
            </a:xfrm>
          </p:grpSpPr>
          <p:sp>
            <p:nvSpPr>
              <p:cNvPr id="108" name="Rectangle 7">
                <a:extLst>
                  <a:ext uri="{FF2B5EF4-FFF2-40B4-BE49-F238E27FC236}">
                    <a16:creationId xmlns:a16="http://schemas.microsoft.com/office/drawing/2014/main" id="{9A5F95D0-B7A5-400E-3337-856D51920EA8}"/>
                  </a:ext>
                </a:extLst>
              </p:cNvPr>
              <p:cNvSpPr/>
              <p:nvPr/>
            </p:nvSpPr>
            <p:spPr>
              <a:xfrm>
                <a:off x="-125807" y="2116205"/>
                <a:ext cx="37186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7">
                <a:extLst>
                  <a:ext uri="{FF2B5EF4-FFF2-40B4-BE49-F238E27FC236}">
                    <a16:creationId xmlns:a16="http://schemas.microsoft.com/office/drawing/2014/main" id="{9F9D26AF-EE73-8119-1D4E-4530540C2380}"/>
                  </a:ext>
                </a:extLst>
              </p:cNvPr>
              <p:cNvSpPr/>
              <p:nvPr/>
            </p:nvSpPr>
            <p:spPr>
              <a:xfrm>
                <a:off x="-176607" y="2468596"/>
                <a:ext cx="37694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95597441-827D-C9F5-BED5-8F06F879041E}"/>
                  </a:ext>
                </a:extLst>
              </p:cNvPr>
              <p:cNvSpPr/>
              <p:nvPr/>
            </p:nvSpPr>
            <p:spPr>
              <a:xfrm>
                <a:off x="290513" y="1771650"/>
                <a:ext cx="266700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3E618D61-565E-3DD6-946C-BE418E0D1B86}"/>
                  </a:ext>
                </a:extLst>
              </p:cNvPr>
              <p:cNvSpPr/>
              <p:nvPr/>
            </p:nvSpPr>
            <p:spPr>
              <a:xfrm>
                <a:off x="1032014" y="1813406"/>
                <a:ext cx="153849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272EFEC5-97D4-9650-67D6-28180AAAD1AA}"/>
                  </a:ext>
                </a:extLst>
              </p:cNvPr>
              <p:cNvSpPr/>
              <p:nvPr/>
            </p:nvSpPr>
            <p:spPr>
              <a:xfrm>
                <a:off x="1768493" y="1985202"/>
                <a:ext cx="199093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44628ADE-2E35-BBE1-3042-9FFFF4F7E8B1}"/>
                  </a:ext>
                </a:extLst>
              </p:cNvPr>
              <p:cNvSpPr/>
              <p:nvPr/>
            </p:nvSpPr>
            <p:spPr>
              <a:xfrm>
                <a:off x="2441316" y="2116205"/>
                <a:ext cx="160527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28764ECA-6088-ECDB-FA6B-FA5CDD78BA2A}"/>
                  </a:ext>
                </a:extLst>
              </p:cNvPr>
              <p:cNvSpPr/>
              <p:nvPr/>
            </p:nvSpPr>
            <p:spPr>
              <a:xfrm>
                <a:off x="3109464" y="2297906"/>
                <a:ext cx="160527" cy="1131093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C7E815F-E640-B03C-5C65-99CF64DBA76D}"/>
                </a:ext>
              </a:extLst>
            </p:cNvPr>
            <p:cNvSpPr/>
            <p:nvPr/>
          </p:nvSpPr>
          <p:spPr>
            <a:xfrm rot="179035">
              <a:off x="10146497" y="1668775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DABF645-A716-7041-8834-1E4FE1F72171}"/>
                </a:ext>
              </a:extLst>
            </p:cNvPr>
            <p:cNvSpPr/>
            <p:nvPr/>
          </p:nvSpPr>
          <p:spPr>
            <a:xfrm rot="179035">
              <a:off x="8377214" y="1710933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06B85D9-B71C-2E1B-AB94-E24DEF4881A7}"/>
                </a:ext>
              </a:extLst>
            </p:cNvPr>
            <p:cNvSpPr/>
            <p:nvPr/>
          </p:nvSpPr>
          <p:spPr>
            <a:xfrm rot="179035">
              <a:off x="9172331" y="1715674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14">
              <a:extLst>
                <a:ext uri="{FF2B5EF4-FFF2-40B4-BE49-F238E27FC236}">
                  <a16:creationId xmlns:a16="http://schemas.microsoft.com/office/drawing/2014/main" id="{D17F1E03-6351-4482-D22C-1F8027B2A5BF}"/>
                </a:ext>
              </a:extLst>
            </p:cNvPr>
            <p:cNvSpPr/>
            <p:nvPr/>
          </p:nvSpPr>
          <p:spPr>
            <a:xfrm>
              <a:off x="-11477" y="2259356"/>
              <a:ext cx="12314398" cy="4598644"/>
            </a:xfrm>
            <a:custGeom>
              <a:avLst/>
              <a:gdLst>
                <a:gd name="connsiteX0" fmla="*/ 0 w 12317807"/>
                <a:gd name="connsiteY0" fmla="*/ 0 h 4449281"/>
                <a:gd name="connsiteX1" fmla="*/ 12317807 w 12317807"/>
                <a:gd name="connsiteY1" fmla="*/ 0 h 4449281"/>
                <a:gd name="connsiteX2" fmla="*/ 12317807 w 12317807"/>
                <a:gd name="connsiteY2" fmla="*/ 4449281 h 4449281"/>
                <a:gd name="connsiteX3" fmla="*/ 0 w 12317807"/>
                <a:gd name="connsiteY3" fmla="*/ 4449281 h 4449281"/>
                <a:gd name="connsiteX4" fmla="*/ 0 w 12317807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20420 h 4469701"/>
                <a:gd name="connsiteX1" fmla="*/ 12357564 w 12357564"/>
                <a:gd name="connsiteY1" fmla="*/ 669777 h 4469701"/>
                <a:gd name="connsiteX2" fmla="*/ 12317807 w 12357564"/>
                <a:gd name="connsiteY2" fmla="*/ 4469701 h 4469701"/>
                <a:gd name="connsiteX3" fmla="*/ 0 w 12357564"/>
                <a:gd name="connsiteY3" fmla="*/ 4469701 h 4469701"/>
                <a:gd name="connsiteX4" fmla="*/ 0 w 12357564"/>
                <a:gd name="connsiteY4" fmla="*/ 20420 h 4469701"/>
                <a:gd name="connsiteX0" fmla="*/ 0 w 12344312"/>
                <a:gd name="connsiteY0" fmla="*/ 21055 h 4470336"/>
                <a:gd name="connsiteX1" fmla="*/ 12344312 w 12344312"/>
                <a:gd name="connsiteY1" fmla="*/ 643907 h 4470336"/>
                <a:gd name="connsiteX2" fmla="*/ 12317807 w 12344312"/>
                <a:gd name="connsiteY2" fmla="*/ 4470336 h 4470336"/>
                <a:gd name="connsiteX3" fmla="*/ 0 w 12344312"/>
                <a:gd name="connsiteY3" fmla="*/ 4470336 h 4470336"/>
                <a:gd name="connsiteX4" fmla="*/ 0 w 12344312"/>
                <a:gd name="connsiteY4" fmla="*/ 21055 h 4470336"/>
                <a:gd name="connsiteX0" fmla="*/ 0 w 12344312"/>
                <a:gd name="connsiteY0" fmla="*/ 203378 h 4652659"/>
                <a:gd name="connsiteX1" fmla="*/ 5029110 w 12344312"/>
                <a:gd name="connsiteY1" fmla="*/ 915546 h 4652659"/>
                <a:gd name="connsiteX2" fmla="*/ 12344312 w 12344312"/>
                <a:gd name="connsiteY2" fmla="*/ 826230 h 4652659"/>
                <a:gd name="connsiteX3" fmla="*/ 12317807 w 12344312"/>
                <a:gd name="connsiteY3" fmla="*/ 4652659 h 4652659"/>
                <a:gd name="connsiteX4" fmla="*/ 0 w 12344312"/>
                <a:gd name="connsiteY4" fmla="*/ 4652659 h 4652659"/>
                <a:gd name="connsiteX5" fmla="*/ 0 w 12344312"/>
                <a:gd name="connsiteY5" fmla="*/ 203378 h 4652659"/>
                <a:gd name="connsiteX0" fmla="*/ 0 w 12344312"/>
                <a:gd name="connsiteY0" fmla="*/ 99405 h 4548686"/>
                <a:gd name="connsiteX1" fmla="*/ 5029110 w 12344312"/>
                <a:gd name="connsiteY1" fmla="*/ 811573 h 4548686"/>
                <a:gd name="connsiteX2" fmla="*/ 12344312 w 12344312"/>
                <a:gd name="connsiteY2" fmla="*/ 722257 h 4548686"/>
                <a:gd name="connsiteX3" fmla="*/ 12317807 w 12344312"/>
                <a:gd name="connsiteY3" fmla="*/ 4548686 h 4548686"/>
                <a:gd name="connsiteX4" fmla="*/ 0 w 12344312"/>
                <a:gd name="connsiteY4" fmla="*/ 4548686 h 4548686"/>
                <a:gd name="connsiteX5" fmla="*/ 0 w 12344312"/>
                <a:gd name="connsiteY5" fmla="*/ 99405 h 4548686"/>
                <a:gd name="connsiteX0" fmla="*/ 0 w 12344312"/>
                <a:gd name="connsiteY0" fmla="*/ 104625 h 4487645"/>
                <a:gd name="connsiteX1" fmla="*/ 5029110 w 12344312"/>
                <a:gd name="connsiteY1" fmla="*/ 750532 h 4487645"/>
                <a:gd name="connsiteX2" fmla="*/ 12344312 w 12344312"/>
                <a:gd name="connsiteY2" fmla="*/ 661216 h 4487645"/>
                <a:gd name="connsiteX3" fmla="*/ 12317807 w 12344312"/>
                <a:gd name="connsiteY3" fmla="*/ 4487645 h 4487645"/>
                <a:gd name="connsiteX4" fmla="*/ 0 w 12344312"/>
                <a:gd name="connsiteY4" fmla="*/ 4487645 h 4487645"/>
                <a:gd name="connsiteX5" fmla="*/ 0 w 12344312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4069" h="4487645">
                  <a:moveTo>
                    <a:pt x="0" y="104625"/>
                  </a:moveTo>
                  <a:cubicBezTo>
                    <a:pt x="533385" y="-312819"/>
                    <a:pt x="2971725" y="646723"/>
                    <a:pt x="5029110" y="750532"/>
                  </a:cubicBezTo>
                  <a:cubicBezTo>
                    <a:pt x="7086495" y="854341"/>
                    <a:pt x="11076521" y="336538"/>
                    <a:pt x="12384069" y="753981"/>
                  </a:cubicBezTo>
                  <a:lnTo>
                    <a:pt x="12317807" y="4487645"/>
                  </a:lnTo>
                  <a:lnTo>
                    <a:pt x="0" y="4487645"/>
                  </a:lnTo>
                  <a:lnTo>
                    <a:pt x="0" y="10462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5D11CEF-7AF7-5CDD-4C8D-3BE21A5209FC}"/>
                </a:ext>
              </a:extLst>
            </p:cNvPr>
            <p:cNvSpPr/>
            <p:nvPr/>
          </p:nvSpPr>
          <p:spPr>
            <a:xfrm>
              <a:off x="861797" y="3405364"/>
              <a:ext cx="975581" cy="421033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2E3FF33-C3A6-EA17-1755-365F932C8581}"/>
                </a:ext>
              </a:extLst>
            </p:cNvPr>
            <p:cNvSpPr/>
            <p:nvPr/>
          </p:nvSpPr>
          <p:spPr>
            <a:xfrm flipH="1">
              <a:off x="4292631" y="3041164"/>
              <a:ext cx="975581" cy="421033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FBEA1B-0D1E-14B5-5220-C786668CBFA8}"/>
              </a:ext>
            </a:extLst>
          </p:cNvPr>
          <p:cNvSpPr/>
          <p:nvPr/>
        </p:nvSpPr>
        <p:spPr>
          <a:xfrm flipH="1">
            <a:off x="5916715" y="484827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8CB43D0-CFE9-BBD5-EB29-A88208DA9812}"/>
              </a:ext>
            </a:extLst>
          </p:cNvPr>
          <p:cNvSpPr/>
          <p:nvPr/>
        </p:nvSpPr>
        <p:spPr>
          <a:xfrm>
            <a:off x="11257375" y="3021252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6C04B8B-C33D-6DD9-B771-5A38BD1342EF}"/>
              </a:ext>
            </a:extLst>
          </p:cNvPr>
          <p:cNvSpPr/>
          <p:nvPr/>
        </p:nvSpPr>
        <p:spPr>
          <a:xfrm>
            <a:off x="9201939" y="2281503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A1C33540-F9C6-72CE-C8E8-C7DFB4C3395D}"/>
              </a:ext>
            </a:extLst>
          </p:cNvPr>
          <p:cNvSpPr/>
          <p:nvPr/>
        </p:nvSpPr>
        <p:spPr>
          <a:xfrm>
            <a:off x="2406849" y="371702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037F7822-CD92-CB47-81AC-7A9A18193270}"/>
              </a:ext>
            </a:extLst>
          </p:cNvPr>
          <p:cNvSpPr/>
          <p:nvPr/>
        </p:nvSpPr>
        <p:spPr>
          <a:xfrm>
            <a:off x="9216531" y="3004458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7DB12E8-B87F-3C6B-974D-469163955314}"/>
              </a:ext>
            </a:extLst>
          </p:cNvPr>
          <p:cNvSpPr/>
          <p:nvPr/>
        </p:nvSpPr>
        <p:spPr>
          <a:xfrm rot="21321741">
            <a:off x="980309" y="2855103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085695D9-EC8A-35C8-0B80-0FDC60A4BAF4}"/>
              </a:ext>
            </a:extLst>
          </p:cNvPr>
          <p:cNvSpPr/>
          <p:nvPr/>
        </p:nvSpPr>
        <p:spPr>
          <a:xfrm rot="21321741">
            <a:off x="7293671" y="3610549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C08463A-64E1-81E5-2A06-37575C4FAC77}"/>
              </a:ext>
            </a:extLst>
          </p:cNvPr>
          <p:cNvSpPr/>
          <p:nvPr/>
        </p:nvSpPr>
        <p:spPr>
          <a:xfrm rot="21321741">
            <a:off x="8876580" y="299907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Rectangle 3">
            <a:extLst>
              <a:ext uri="{FF2B5EF4-FFF2-40B4-BE49-F238E27FC236}">
                <a16:creationId xmlns:a16="http://schemas.microsoft.com/office/drawing/2014/main" id="{37532042-7BAC-D8B9-BADB-5D67CADB891A}"/>
              </a:ext>
            </a:extLst>
          </p:cNvPr>
          <p:cNvSpPr/>
          <p:nvPr/>
        </p:nvSpPr>
        <p:spPr>
          <a:xfrm>
            <a:off x="11066786" y="3701701"/>
            <a:ext cx="959058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1DF788-2F2E-B78E-4CA4-D13114D4B212}"/>
              </a:ext>
            </a:extLst>
          </p:cNvPr>
          <p:cNvGrpSpPr/>
          <p:nvPr/>
        </p:nvGrpSpPr>
        <p:grpSpPr>
          <a:xfrm>
            <a:off x="7017915" y="1070402"/>
            <a:ext cx="4817533" cy="5170613"/>
            <a:chOff x="2301204" y="382884"/>
            <a:chExt cx="2887230" cy="3098837"/>
          </a:xfrm>
        </p:grpSpPr>
        <p:sp>
          <p:nvSpPr>
            <p:cNvPr id="11" name="Rectangle 77">
              <a:extLst>
                <a:ext uri="{FF2B5EF4-FFF2-40B4-BE49-F238E27FC236}">
                  <a16:creationId xmlns:a16="http://schemas.microsoft.com/office/drawing/2014/main" id="{F9CBEB26-F5BB-FC7F-9E49-CFB2DCD63B8E}"/>
                </a:ext>
              </a:extLst>
            </p:cNvPr>
            <p:cNvSpPr/>
            <p:nvPr/>
          </p:nvSpPr>
          <p:spPr>
            <a:xfrm>
              <a:off x="3440497" y="2846471"/>
              <a:ext cx="755102" cy="566739"/>
            </a:xfrm>
            <a:custGeom>
              <a:avLst/>
              <a:gdLst>
                <a:gd name="connsiteX0" fmla="*/ 0 w 80591"/>
                <a:gd name="connsiteY0" fmla="*/ 0 h 385594"/>
                <a:gd name="connsiteX1" fmla="*/ 80591 w 80591"/>
                <a:gd name="connsiteY1" fmla="*/ 0 h 385594"/>
                <a:gd name="connsiteX2" fmla="*/ 80591 w 80591"/>
                <a:gd name="connsiteY2" fmla="*/ 385594 h 385594"/>
                <a:gd name="connsiteX3" fmla="*/ 0 w 80591"/>
                <a:gd name="connsiteY3" fmla="*/ 385594 h 385594"/>
                <a:gd name="connsiteX4" fmla="*/ 0 w 80591"/>
                <a:gd name="connsiteY4" fmla="*/ 0 h 385594"/>
                <a:gd name="connsiteX0" fmla="*/ 21431 w 102022"/>
                <a:gd name="connsiteY0" fmla="*/ 0 h 411788"/>
                <a:gd name="connsiteX1" fmla="*/ 102022 w 102022"/>
                <a:gd name="connsiteY1" fmla="*/ 0 h 411788"/>
                <a:gd name="connsiteX2" fmla="*/ 102022 w 102022"/>
                <a:gd name="connsiteY2" fmla="*/ 385594 h 411788"/>
                <a:gd name="connsiteX3" fmla="*/ 0 w 102022"/>
                <a:gd name="connsiteY3" fmla="*/ 411788 h 411788"/>
                <a:gd name="connsiteX4" fmla="*/ 21431 w 102022"/>
                <a:gd name="connsiteY4" fmla="*/ 0 h 411788"/>
                <a:gd name="connsiteX0" fmla="*/ 21431 w 102022"/>
                <a:gd name="connsiteY0" fmla="*/ 0 h 411788"/>
                <a:gd name="connsiteX1" fmla="*/ 102022 w 102022"/>
                <a:gd name="connsiteY1" fmla="*/ 0 h 411788"/>
                <a:gd name="connsiteX2" fmla="*/ 97260 w 102022"/>
                <a:gd name="connsiteY2" fmla="*/ 407025 h 411788"/>
                <a:gd name="connsiteX3" fmla="*/ 0 w 102022"/>
                <a:gd name="connsiteY3" fmla="*/ 411788 h 411788"/>
                <a:gd name="connsiteX4" fmla="*/ 21431 w 102022"/>
                <a:gd name="connsiteY4" fmla="*/ 0 h 411788"/>
                <a:gd name="connsiteX0" fmla="*/ 26193 w 106784"/>
                <a:gd name="connsiteY0" fmla="*/ 0 h 407025"/>
                <a:gd name="connsiteX1" fmla="*/ 106784 w 106784"/>
                <a:gd name="connsiteY1" fmla="*/ 0 h 407025"/>
                <a:gd name="connsiteX2" fmla="*/ 102022 w 106784"/>
                <a:gd name="connsiteY2" fmla="*/ 407025 h 407025"/>
                <a:gd name="connsiteX3" fmla="*/ 0 w 106784"/>
                <a:gd name="connsiteY3" fmla="*/ 399882 h 407025"/>
                <a:gd name="connsiteX4" fmla="*/ 26193 w 106784"/>
                <a:gd name="connsiteY4" fmla="*/ 0 h 407025"/>
                <a:gd name="connsiteX0" fmla="*/ 26193 w 106784"/>
                <a:gd name="connsiteY0" fmla="*/ 0 h 399882"/>
                <a:gd name="connsiteX1" fmla="*/ 106784 w 106784"/>
                <a:gd name="connsiteY1" fmla="*/ 0 h 399882"/>
                <a:gd name="connsiteX2" fmla="*/ 102022 w 106784"/>
                <a:gd name="connsiteY2" fmla="*/ 399881 h 399882"/>
                <a:gd name="connsiteX3" fmla="*/ 0 w 106784"/>
                <a:gd name="connsiteY3" fmla="*/ 399882 h 399882"/>
                <a:gd name="connsiteX4" fmla="*/ 26193 w 106784"/>
                <a:gd name="connsiteY4" fmla="*/ 0 h 399882"/>
                <a:gd name="connsiteX0" fmla="*/ 355058 w 435649"/>
                <a:gd name="connsiteY0" fmla="*/ 0 h 557216"/>
                <a:gd name="connsiteX1" fmla="*/ 435649 w 435649"/>
                <a:gd name="connsiteY1" fmla="*/ 0 h 557216"/>
                <a:gd name="connsiteX2" fmla="*/ 430887 w 435649"/>
                <a:gd name="connsiteY2" fmla="*/ 399881 h 557216"/>
                <a:gd name="connsiteX3" fmla="*/ 0 w 435649"/>
                <a:gd name="connsiteY3" fmla="*/ 557214 h 557216"/>
                <a:gd name="connsiteX4" fmla="*/ 328865 w 435649"/>
                <a:gd name="connsiteY4" fmla="*/ 399882 h 557216"/>
                <a:gd name="connsiteX5" fmla="*/ 355058 w 435649"/>
                <a:gd name="connsiteY5" fmla="*/ 0 h 557216"/>
                <a:gd name="connsiteX0" fmla="*/ 355059 w 746865"/>
                <a:gd name="connsiteY0" fmla="*/ 0 h 577376"/>
                <a:gd name="connsiteX1" fmla="*/ 435650 w 746865"/>
                <a:gd name="connsiteY1" fmla="*/ 0 h 577376"/>
                <a:gd name="connsiteX2" fmla="*/ 430888 w 746865"/>
                <a:gd name="connsiteY2" fmla="*/ 399881 h 577376"/>
                <a:gd name="connsiteX3" fmla="*/ 738189 w 746865"/>
                <a:gd name="connsiteY3" fmla="*/ 566739 h 577376"/>
                <a:gd name="connsiteX4" fmla="*/ 1 w 746865"/>
                <a:gd name="connsiteY4" fmla="*/ 557214 h 577376"/>
                <a:gd name="connsiteX5" fmla="*/ 328866 w 746865"/>
                <a:gd name="connsiteY5" fmla="*/ 399882 h 577376"/>
                <a:gd name="connsiteX6" fmla="*/ 355059 w 746865"/>
                <a:gd name="connsiteY6" fmla="*/ 0 h 577376"/>
                <a:gd name="connsiteX0" fmla="*/ 355059 w 755101"/>
                <a:gd name="connsiteY0" fmla="*/ 0 h 577376"/>
                <a:gd name="connsiteX1" fmla="*/ 435650 w 755101"/>
                <a:gd name="connsiteY1" fmla="*/ 0 h 577376"/>
                <a:gd name="connsiteX2" fmla="*/ 430888 w 755101"/>
                <a:gd name="connsiteY2" fmla="*/ 399881 h 577376"/>
                <a:gd name="connsiteX3" fmla="*/ 738189 w 755101"/>
                <a:gd name="connsiteY3" fmla="*/ 566739 h 577376"/>
                <a:gd name="connsiteX4" fmla="*/ 1 w 755101"/>
                <a:gd name="connsiteY4" fmla="*/ 557214 h 577376"/>
                <a:gd name="connsiteX5" fmla="*/ 328866 w 755101"/>
                <a:gd name="connsiteY5" fmla="*/ 399882 h 577376"/>
                <a:gd name="connsiteX6" fmla="*/ 355059 w 755101"/>
                <a:gd name="connsiteY6" fmla="*/ 0 h 577376"/>
                <a:gd name="connsiteX0" fmla="*/ 355059 w 755101"/>
                <a:gd name="connsiteY0" fmla="*/ 0 h 577376"/>
                <a:gd name="connsiteX1" fmla="*/ 435650 w 755101"/>
                <a:gd name="connsiteY1" fmla="*/ 0 h 577376"/>
                <a:gd name="connsiteX2" fmla="*/ 430888 w 755101"/>
                <a:gd name="connsiteY2" fmla="*/ 399881 h 577376"/>
                <a:gd name="connsiteX3" fmla="*/ 738189 w 755101"/>
                <a:gd name="connsiteY3" fmla="*/ 566739 h 577376"/>
                <a:gd name="connsiteX4" fmla="*/ 1 w 755101"/>
                <a:gd name="connsiteY4" fmla="*/ 557214 h 577376"/>
                <a:gd name="connsiteX5" fmla="*/ 328866 w 755101"/>
                <a:gd name="connsiteY5" fmla="*/ 399882 h 577376"/>
                <a:gd name="connsiteX6" fmla="*/ 355059 w 755101"/>
                <a:gd name="connsiteY6" fmla="*/ 0 h 577376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5102" h="566739">
                  <a:moveTo>
                    <a:pt x="355060" y="0"/>
                  </a:moveTo>
                  <a:lnTo>
                    <a:pt x="435651" y="0"/>
                  </a:lnTo>
                  <a:cubicBezTo>
                    <a:pt x="434064" y="135675"/>
                    <a:pt x="396757" y="249919"/>
                    <a:pt x="430889" y="399881"/>
                  </a:cubicBezTo>
                  <a:cubicBezTo>
                    <a:pt x="642840" y="379640"/>
                    <a:pt x="810004" y="540517"/>
                    <a:pt x="738190" y="566739"/>
                  </a:cubicBezTo>
                  <a:cubicBezTo>
                    <a:pt x="411582" y="473898"/>
                    <a:pt x="-1231" y="563195"/>
                    <a:pt x="2" y="557214"/>
                  </a:cubicBezTo>
                  <a:cubicBezTo>
                    <a:pt x="109624" y="504770"/>
                    <a:pt x="69226" y="409463"/>
                    <a:pt x="328867" y="399882"/>
                  </a:cubicBezTo>
                  <a:cubicBezTo>
                    <a:pt x="306642" y="257063"/>
                    <a:pt x="315373" y="195206"/>
                    <a:pt x="355060" y="0"/>
                  </a:cubicBezTo>
                  <a:close/>
                </a:path>
              </a:pathLst>
            </a:custGeom>
            <a:solidFill>
              <a:srgbClr val="7E90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2">
              <a:extLst>
                <a:ext uri="{FF2B5EF4-FFF2-40B4-BE49-F238E27FC236}">
                  <a16:creationId xmlns:a16="http://schemas.microsoft.com/office/drawing/2014/main" id="{F24CF1C6-5EFE-3972-DB3C-C5998A0C1667}"/>
                </a:ext>
              </a:extLst>
            </p:cNvPr>
            <p:cNvSpPr/>
            <p:nvPr/>
          </p:nvSpPr>
          <p:spPr>
            <a:xfrm>
              <a:off x="2940317" y="1240752"/>
              <a:ext cx="2248117" cy="1816901"/>
            </a:xfrm>
            <a:custGeom>
              <a:avLst/>
              <a:gdLst>
                <a:gd name="connsiteX0" fmla="*/ 0 w 536363"/>
                <a:gd name="connsiteY0" fmla="*/ 0 h 678535"/>
                <a:gd name="connsiteX1" fmla="*/ 536363 w 536363"/>
                <a:gd name="connsiteY1" fmla="*/ 0 h 678535"/>
                <a:gd name="connsiteX2" fmla="*/ 536363 w 536363"/>
                <a:gd name="connsiteY2" fmla="*/ 678535 h 678535"/>
                <a:gd name="connsiteX3" fmla="*/ 0 w 536363"/>
                <a:gd name="connsiteY3" fmla="*/ 678535 h 678535"/>
                <a:gd name="connsiteX4" fmla="*/ 0 w 536363"/>
                <a:gd name="connsiteY4" fmla="*/ 0 h 678535"/>
                <a:gd name="connsiteX0" fmla="*/ 45243 w 536363"/>
                <a:gd name="connsiteY0" fmla="*/ 0 h 678535"/>
                <a:gd name="connsiteX1" fmla="*/ 536363 w 536363"/>
                <a:gd name="connsiteY1" fmla="*/ 0 h 678535"/>
                <a:gd name="connsiteX2" fmla="*/ 536363 w 536363"/>
                <a:gd name="connsiteY2" fmla="*/ 678535 h 678535"/>
                <a:gd name="connsiteX3" fmla="*/ 0 w 536363"/>
                <a:gd name="connsiteY3" fmla="*/ 678535 h 678535"/>
                <a:gd name="connsiteX4" fmla="*/ 45243 w 536363"/>
                <a:gd name="connsiteY4" fmla="*/ 0 h 678535"/>
                <a:gd name="connsiteX0" fmla="*/ 60801 w 551921"/>
                <a:gd name="connsiteY0" fmla="*/ 0 h 678535"/>
                <a:gd name="connsiteX1" fmla="*/ 551921 w 551921"/>
                <a:gd name="connsiteY1" fmla="*/ 0 h 678535"/>
                <a:gd name="connsiteX2" fmla="*/ 551921 w 551921"/>
                <a:gd name="connsiteY2" fmla="*/ 678535 h 678535"/>
                <a:gd name="connsiteX3" fmla="*/ 15558 w 551921"/>
                <a:gd name="connsiteY3" fmla="*/ 678535 h 678535"/>
                <a:gd name="connsiteX4" fmla="*/ 570 w 551921"/>
                <a:gd name="connsiteY4" fmla="*/ 514229 h 678535"/>
                <a:gd name="connsiteX5" fmla="*/ 60801 w 551921"/>
                <a:gd name="connsiteY5" fmla="*/ 0 h 678535"/>
                <a:gd name="connsiteX0" fmla="*/ 60801 w 587640"/>
                <a:gd name="connsiteY0" fmla="*/ 23813 h 702348"/>
                <a:gd name="connsiteX1" fmla="*/ 587640 w 587640"/>
                <a:gd name="connsiteY1" fmla="*/ 0 h 702348"/>
                <a:gd name="connsiteX2" fmla="*/ 551921 w 587640"/>
                <a:gd name="connsiteY2" fmla="*/ 702348 h 702348"/>
                <a:gd name="connsiteX3" fmla="*/ 15558 w 587640"/>
                <a:gd name="connsiteY3" fmla="*/ 702348 h 702348"/>
                <a:gd name="connsiteX4" fmla="*/ 570 w 587640"/>
                <a:gd name="connsiteY4" fmla="*/ 538042 h 702348"/>
                <a:gd name="connsiteX5" fmla="*/ 60801 w 587640"/>
                <a:gd name="connsiteY5" fmla="*/ 23813 h 702348"/>
                <a:gd name="connsiteX0" fmla="*/ 60801 w 587640"/>
                <a:gd name="connsiteY0" fmla="*/ 23813 h 702348"/>
                <a:gd name="connsiteX1" fmla="*/ 587640 w 587640"/>
                <a:gd name="connsiteY1" fmla="*/ 0 h 702348"/>
                <a:gd name="connsiteX2" fmla="*/ 486344 w 587640"/>
                <a:gd name="connsiteY2" fmla="*/ 488036 h 702348"/>
                <a:gd name="connsiteX3" fmla="*/ 551921 w 587640"/>
                <a:gd name="connsiteY3" fmla="*/ 702348 h 702348"/>
                <a:gd name="connsiteX4" fmla="*/ 15558 w 587640"/>
                <a:gd name="connsiteY4" fmla="*/ 702348 h 702348"/>
                <a:gd name="connsiteX5" fmla="*/ 570 w 587640"/>
                <a:gd name="connsiteY5" fmla="*/ 538042 h 702348"/>
                <a:gd name="connsiteX6" fmla="*/ 60801 w 587640"/>
                <a:gd name="connsiteY6" fmla="*/ 23813 h 702348"/>
                <a:gd name="connsiteX0" fmla="*/ 60801 w 587640"/>
                <a:gd name="connsiteY0" fmla="*/ 23813 h 702348"/>
                <a:gd name="connsiteX1" fmla="*/ 587640 w 587640"/>
                <a:gd name="connsiteY1" fmla="*/ 0 h 702348"/>
                <a:gd name="connsiteX2" fmla="*/ 486344 w 587640"/>
                <a:gd name="connsiteY2" fmla="*/ 488036 h 702348"/>
                <a:gd name="connsiteX3" fmla="*/ 551921 w 587640"/>
                <a:gd name="connsiteY3" fmla="*/ 702348 h 702348"/>
                <a:gd name="connsiteX4" fmla="*/ 15558 w 587640"/>
                <a:gd name="connsiteY4" fmla="*/ 702348 h 702348"/>
                <a:gd name="connsiteX5" fmla="*/ 570 w 587640"/>
                <a:gd name="connsiteY5" fmla="*/ 538042 h 702348"/>
                <a:gd name="connsiteX6" fmla="*/ 60801 w 587640"/>
                <a:gd name="connsiteY6" fmla="*/ 23813 h 702348"/>
                <a:gd name="connsiteX0" fmla="*/ 60801 w 594858"/>
                <a:gd name="connsiteY0" fmla="*/ 23813 h 702348"/>
                <a:gd name="connsiteX1" fmla="*/ 587640 w 594858"/>
                <a:gd name="connsiteY1" fmla="*/ 0 h 702348"/>
                <a:gd name="connsiteX2" fmla="*/ 486344 w 594858"/>
                <a:gd name="connsiteY2" fmla="*/ 488036 h 702348"/>
                <a:gd name="connsiteX3" fmla="*/ 551921 w 594858"/>
                <a:gd name="connsiteY3" fmla="*/ 702348 h 702348"/>
                <a:gd name="connsiteX4" fmla="*/ 15558 w 594858"/>
                <a:gd name="connsiteY4" fmla="*/ 702348 h 702348"/>
                <a:gd name="connsiteX5" fmla="*/ 570 w 594858"/>
                <a:gd name="connsiteY5" fmla="*/ 538042 h 702348"/>
                <a:gd name="connsiteX6" fmla="*/ 60801 w 594858"/>
                <a:gd name="connsiteY6" fmla="*/ 23813 h 702348"/>
                <a:gd name="connsiteX0" fmla="*/ 60801 w 594858"/>
                <a:gd name="connsiteY0" fmla="*/ 23813 h 702348"/>
                <a:gd name="connsiteX1" fmla="*/ 587640 w 594858"/>
                <a:gd name="connsiteY1" fmla="*/ 0 h 702348"/>
                <a:gd name="connsiteX2" fmla="*/ 486344 w 594858"/>
                <a:gd name="connsiteY2" fmla="*/ 488036 h 702348"/>
                <a:gd name="connsiteX3" fmla="*/ 551921 w 594858"/>
                <a:gd name="connsiteY3" fmla="*/ 702348 h 702348"/>
                <a:gd name="connsiteX4" fmla="*/ 15558 w 594858"/>
                <a:gd name="connsiteY4" fmla="*/ 702348 h 702348"/>
                <a:gd name="connsiteX5" fmla="*/ 570 w 594858"/>
                <a:gd name="connsiteY5" fmla="*/ 538042 h 702348"/>
                <a:gd name="connsiteX6" fmla="*/ 60801 w 594858"/>
                <a:gd name="connsiteY6" fmla="*/ 23813 h 702348"/>
                <a:gd name="connsiteX0" fmla="*/ 60801 w 2075921"/>
                <a:gd name="connsiteY0" fmla="*/ 23813 h 1013498"/>
                <a:gd name="connsiteX1" fmla="*/ 587640 w 2075921"/>
                <a:gd name="connsiteY1" fmla="*/ 0 h 1013498"/>
                <a:gd name="connsiteX2" fmla="*/ 486344 w 2075921"/>
                <a:gd name="connsiteY2" fmla="*/ 488036 h 1013498"/>
                <a:gd name="connsiteX3" fmla="*/ 2075921 w 2075921"/>
                <a:gd name="connsiteY3" fmla="*/ 1013498 h 1013498"/>
                <a:gd name="connsiteX4" fmla="*/ 15558 w 2075921"/>
                <a:gd name="connsiteY4" fmla="*/ 702348 h 1013498"/>
                <a:gd name="connsiteX5" fmla="*/ 570 w 2075921"/>
                <a:gd name="connsiteY5" fmla="*/ 538042 h 1013498"/>
                <a:gd name="connsiteX6" fmla="*/ 60801 w 2075921"/>
                <a:gd name="connsiteY6" fmla="*/ 23813 h 1013498"/>
                <a:gd name="connsiteX0" fmla="*/ 60801 w 2075921"/>
                <a:gd name="connsiteY0" fmla="*/ 23813 h 1013498"/>
                <a:gd name="connsiteX1" fmla="*/ 587640 w 2075921"/>
                <a:gd name="connsiteY1" fmla="*/ 0 h 1013498"/>
                <a:gd name="connsiteX2" fmla="*/ 486344 w 2075921"/>
                <a:gd name="connsiteY2" fmla="*/ 488036 h 1013498"/>
                <a:gd name="connsiteX3" fmla="*/ 2075921 w 2075921"/>
                <a:gd name="connsiteY3" fmla="*/ 1013498 h 1013498"/>
                <a:gd name="connsiteX4" fmla="*/ 1862706 w 2075921"/>
                <a:gd name="connsiteY4" fmla="*/ 969048 h 1013498"/>
                <a:gd name="connsiteX5" fmla="*/ 15558 w 2075921"/>
                <a:gd name="connsiteY5" fmla="*/ 702348 h 1013498"/>
                <a:gd name="connsiteX6" fmla="*/ 570 w 2075921"/>
                <a:gd name="connsiteY6" fmla="*/ 538042 h 1013498"/>
                <a:gd name="connsiteX7" fmla="*/ 60801 w 2075921"/>
                <a:gd name="connsiteY7" fmla="*/ 23813 h 1013498"/>
                <a:gd name="connsiteX0" fmla="*/ 60801 w 2199782"/>
                <a:gd name="connsiteY0" fmla="*/ 23813 h 1547533"/>
                <a:gd name="connsiteX1" fmla="*/ 587640 w 2199782"/>
                <a:gd name="connsiteY1" fmla="*/ 0 h 1547533"/>
                <a:gd name="connsiteX2" fmla="*/ 486344 w 2199782"/>
                <a:gd name="connsiteY2" fmla="*/ 488036 h 1547533"/>
                <a:gd name="connsiteX3" fmla="*/ 2075921 w 2199782"/>
                <a:gd name="connsiteY3" fmla="*/ 1013498 h 1547533"/>
                <a:gd name="connsiteX4" fmla="*/ 1862706 w 2199782"/>
                <a:gd name="connsiteY4" fmla="*/ 969048 h 1547533"/>
                <a:gd name="connsiteX5" fmla="*/ 2173856 w 2199782"/>
                <a:gd name="connsiteY5" fmla="*/ 1546898 h 1547533"/>
                <a:gd name="connsiteX6" fmla="*/ 15558 w 2199782"/>
                <a:gd name="connsiteY6" fmla="*/ 702348 h 1547533"/>
                <a:gd name="connsiteX7" fmla="*/ 570 w 2199782"/>
                <a:gd name="connsiteY7" fmla="*/ 538042 h 1547533"/>
                <a:gd name="connsiteX8" fmla="*/ 60801 w 2199782"/>
                <a:gd name="connsiteY8" fmla="*/ 23813 h 1547533"/>
                <a:gd name="connsiteX0" fmla="*/ 60801 w 2199782"/>
                <a:gd name="connsiteY0" fmla="*/ 23813 h 1547533"/>
                <a:gd name="connsiteX1" fmla="*/ 587640 w 2199782"/>
                <a:gd name="connsiteY1" fmla="*/ 0 h 1547533"/>
                <a:gd name="connsiteX2" fmla="*/ 486344 w 2199782"/>
                <a:gd name="connsiteY2" fmla="*/ 488036 h 1547533"/>
                <a:gd name="connsiteX3" fmla="*/ 2075921 w 2199782"/>
                <a:gd name="connsiteY3" fmla="*/ 1013498 h 1547533"/>
                <a:gd name="connsiteX4" fmla="*/ 1862706 w 2199782"/>
                <a:gd name="connsiteY4" fmla="*/ 969048 h 1547533"/>
                <a:gd name="connsiteX5" fmla="*/ 2173856 w 2199782"/>
                <a:gd name="connsiteY5" fmla="*/ 1546898 h 1547533"/>
                <a:gd name="connsiteX6" fmla="*/ 1703955 w 2199782"/>
                <a:gd name="connsiteY6" fmla="*/ 1413548 h 1547533"/>
                <a:gd name="connsiteX7" fmla="*/ 15558 w 2199782"/>
                <a:gd name="connsiteY7" fmla="*/ 702348 h 1547533"/>
                <a:gd name="connsiteX8" fmla="*/ 570 w 2199782"/>
                <a:gd name="connsiteY8" fmla="*/ 538042 h 1547533"/>
                <a:gd name="connsiteX9" fmla="*/ 60801 w 2199782"/>
                <a:gd name="connsiteY9" fmla="*/ 23813 h 1547533"/>
                <a:gd name="connsiteX0" fmla="*/ 60231 w 2199212"/>
                <a:gd name="connsiteY0" fmla="*/ 23813 h 1547533"/>
                <a:gd name="connsiteX1" fmla="*/ 587070 w 2199212"/>
                <a:gd name="connsiteY1" fmla="*/ 0 h 1547533"/>
                <a:gd name="connsiteX2" fmla="*/ 485774 w 2199212"/>
                <a:gd name="connsiteY2" fmla="*/ 488036 h 1547533"/>
                <a:gd name="connsiteX3" fmla="*/ 2075351 w 2199212"/>
                <a:gd name="connsiteY3" fmla="*/ 1013498 h 1547533"/>
                <a:gd name="connsiteX4" fmla="*/ 1862136 w 2199212"/>
                <a:gd name="connsiteY4" fmla="*/ 969048 h 1547533"/>
                <a:gd name="connsiteX5" fmla="*/ 2173286 w 2199212"/>
                <a:gd name="connsiteY5" fmla="*/ 1546898 h 1547533"/>
                <a:gd name="connsiteX6" fmla="*/ 1703385 w 2199212"/>
                <a:gd name="connsiteY6" fmla="*/ 1413548 h 1547533"/>
                <a:gd name="connsiteX7" fmla="*/ 0 w 2199212"/>
                <a:gd name="connsiteY7" fmla="*/ 538042 h 1547533"/>
                <a:gd name="connsiteX8" fmla="*/ 60231 w 2199212"/>
                <a:gd name="connsiteY8" fmla="*/ 23813 h 1547533"/>
                <a:gd name="connsiteX0" fmla="*/ 121835 w 2260816"/>
                <a:gd name="connsiteY0" fmla="*/ 23813 h 1547533"/>
                <a:gd name="connsiteX1" fmla="*/ 648674 w 2260816"/>
                <a:gd name="connsiteY1" fmla="*/ 0 h 1547533"/>
                <a:gd name="connsiteX2" fmla="*/ 547378 w 2260816"/>
                <a:gd name="connsiteY2" fmla="*/ 488036 h 1547533"/>
                <a:gd name="connsiteX3" fmla="*/ 2136955 w 2260816"/>
                <a:gd name="connsiteY3" fmla="*/ 1013498 h 1547533"/>
                <a:gd name="connsiteX4" fmla="*/ 1923740 w 2260816"/>
                <a:gd name="connsiteY4" fmla="*/ 969048 h 1547533"/>
                <a:gd name="connsiteX5" fmla="*/ 2234890 w 2260816"/>
                <a:gd name="connsiteY5" fmla="*/ 1546898 h 1547533"/>
                <a:gd name="connsiteX6" fmla="*/ 1764989 w 2260816"/>
                <a:gd name="connsiteY6" fmla="*/ 1413548 h 1547533"/>
                <a:gd name="connsiteX7" fmla="*/ 61604 w 2260816"/>
                <a:gd name="connsiteY7" fmla="*/ 538042 h 1547533"/>
                <a:gd name="connsiteX8" fmla="*/ 121835 w 2260816"/>
                <a:gd name="connsiteY8" fmla="*/ 23813 h 1547533"/>
                <a:gd name="connsiteX0" fmla="*/ 116207 w 2255188"/>
                <a:gd name="connsiteY0" fmla="*/ 23813 h 1825171"/>
                <a:gd name="connsiteX1" fmla="*/ 643046 w 2255188"/>
                <a:gd name="connsiteY1" fmla="*/ 0 h 1825171"/>
                <a:gd name="connsiteX2" fmla="*/ 541750 w 2255188"/>
                <a:gd name="connsiteY2" fmla="*/ 488036 h 1825171"/>
                <a:gd name="connsiteX3" fmla="*/ 2131327 w 2255188"/>
                <a:gd name="connsiteY3" fmla="*/ 1013498 h 1825171"/>
                <a:gd name="connsiteX4" fmla="*/ 1918112 w 2255188"/>
                <a:gd name="connsiteY4" fmla="*/ 969048 h 1825171"/>
                <a:gd name="connsiteX5" fmla="*/ 2229262 w 2255188"/>
                <a:gd name="connsiteY5" fmla="*/ 1546898 h 1825171"/>
                <a:gd name="connsiteX6" fmla="*/ 1759361 w 2255188"/>
                <a:gd name="connsiteY6" fmla="*/ 1413548 h 1825171"/>
                <a:gd name="connsiteX7" fmla="*/ 55976 w 2255188"/>
                <a:gd name="connsiteY7" fmla="*/ 538042 h 1825171"/>
                <a:gd name="connsiteX8" fmla="*/ 116207 w 2255188"/>
                <a:gd name="connsiteY8" fmla="*/ 23813 h 1825171"/>
                <a:gd name="connsiteX0" fmla="*/ 115529 w 2254510"/>
                <a:gd name="connsiteY0" fmla="*/ 23813 h 1816901"/>
                <a:gd name="connsiteX1" fmla="*/ 642368 w 2254510"/>
                <a:gd name="connsiteY1" fmla="*/ 0 h 1816901"/>
                <a:gd name="connsiteX2" fmla="*/ 541072 w 2254510"/>
                <a:gd name="connsiteY2" fmla="*/ 488036 h 1816901"/>
                <a:gd name="connsiteX3" fmla="*/ 2130649 w 2254510"/>
                <a:gd name="connsiteY3" fmla="*/ 1013498 h 1816901"/>
                <a:gd name="connsiteX4" fmla="*/ 1917434 w 2254510"/>
                <a:gd name="connsiteY4" fmla="*/ 969048 h 1816901"/>
                <a:gd name="connsiteX5" fmla="*/ 2228584 w 2254510"/>
                <a:gd name="connsiteY5" fmla="*/ 1546898 h 1816901"/>
                <a:gd name="connsiteX6" fmla="*/ 1758683 w 2254510"/>
                <a:gd name="connsiteY6" fmla="*/ 1413548 h 1816901"/>
                <a:gd name="connsiteX7" fmla="*/ 55298 w 2254510"/>
                <a:gd name="connsiteY7" fmla="*/ 538042 h 1816901"/>
                <a:gd name="connsiteX8" fmla="*/ 115529 w 2254510"/>
                <a:gd name="connsiteY8" fmla="*/ 23813 h 1816901"/>
                <a:gd name="connsiteX0" fmla="*/ 115529 w 2254510"/>
                <a:gd name="connsiteY0" fmla="*/ 23813 h 1816901"/>
                <a:gd name="connsiteX1" fmla="*/ 642368 w 2254510"/>
                <a:gd name="connsiteY1" fmla="*/ 0 h 1816901"/>
                <a:gd name="connsiteX2" fmla="*/ 541072 w 2254510"/>
                <a:gd name="connsiteY2" fmla="*/ 488036 h 1816901"/>
                <a:gd name="connsiteX3" fmla="*/ 2130649 w 2254510"/>
                <a:gd name="connsiteY3" fmla="*/ 1013498 h 1816901"/>
                <a:gd name="connsiteX4" fmla="*/ 1917434 w 2254510"/>
                <a:gd name="connsiteY4" fmla="*/ 969048 h 1816901"/>
                <a:gd name="connsiteX5" fmla="*/ 2228584 w 2254510"/>
                <a:gd name="connsiteY5" fmla="*/ 1546898 h 1816901"/>
                <a:gd name="connsiteX6" fmla="*/ 1758683 w 2254510"/>
                <a:gd name="connsiteY6" fmla="*/ 1413548 h 1816901"/>
                <a:gd name="connsiteX7" fmla="*/ 55298 w 2254510"/>
                <a:gd name="connsiteY7" fmla="*/ 538042 h 1816901"/>
                <a:gd name="connsiteX8" fmla="*/ 115529 w 2254510"/>
                <a:gd name="connsiteY8" fmla="*/ 23813 h 1816901"/>
                <a:gd name="connsiteX0" fmla="*/ 115529 w 2283631"/>
                <a:gd name="connsiteY0" fmla="*/ 23813 h 1816901"/>
                <a:gd name="connsiteX1" fmla="*/ 642368 w 2283631"/>
                <a:gd name="connsiteY1" fmla="*/ 0 h 1816901"/>
                <a:gd name="connsiteX2" fmla="*/ 541072 w 2283631"/>
                <a:gd name="connsiteY2" fmla="*/ 488036 h 1816901"/>
                <a:gd name="connsiteX3" fmla="*/ 2130649 w 2283631"/>
                <a:gd name="connsiteY3" fmla="*/ 1013498 h 1816901"/>
                <a:gd name="connsiteX4" fmla="*/ 1917434 w 2283631"/>
                <a:gd name="connsiteY4" fmla="*/ 969048 h 1816901"/>
                <a:gd name="connsiteX5" fmla="*/ 2228584 w 2283631"/>
                <a:gd name="connsiteY5" fmla="*/ 1546898 h 1816901"/>
                <a:gd name="connsiteX6" fmla="*/ 1758683 w 2283631"/>
                <a:gd name="connsiteY6" fmla="*/ 1413548 h 1816901"/>
                <a:gd name="connsiteX7" fmla="*/ 55298 w 2283631"/>
                <a:gd name="connsiteY7" fmla="*/ 538042 h 1816901"/>
                <a:gd name="connsiteX8" fmla="*/ 115529 w 2283631"/>
                <a:gd name="connsiteY8" fmla="*/ 23813 h 1816901"/>
                <a:gd name="connsiteX0" fmla="*/ 115529 w 2248117"/>
                <a:gd name="connsiteY0" fmla="*/ 23813 h 1816901"/>
                <a:gd name="connsiteX1" fmla="*/ 642368 w 2248117"/>
                <a:gd name="connsiteY1" fmla="*/ 0 h 1816901"/>
                <a:gd name="connsiteX2" fmla="*/ 541072 w 2248117"/>
                <a:gd name="connsiteY2" fmla="*/ 488036 h 1816901"/>
                <a:gd name="connsiteX3" fmla="*/ 2130649 w 2248117"/>
                <a:gd name="connsiteY3" fmla="*/ 1013498 h 1816901"/>
                <a:gd name="connsiteX4" fmla="*/ 1917434 w 2248117"/>
                <a:gd name="connsiteY4" fmla="*/ 969048 h 1816901"/>
                <a:gd name="connsiteX5" fmla="*/ 2228584 w 2248117"/>
                <a:gd name="connsiteY5" fmla="*/ 1546898 h 1816901"/>
                <a:gd name="connsiteX6" fmla="*/ 1758683 w 2248117"/>
                <a:gd name="connsiteY6" fmla="*/ 1413548 h 1816901"/>
                <a:gd name="connsiteX7" fmla="*/ 55298 w 2248117"/>
                <a:gd name="connsiteY7" fmla="*/ 538042 h 1816901"/>
                <a:gd name="connsiteX8" fmla="*/ 115529 w 2248117"/>
                <a:gd name="connsiteY8" fmla="*/ 23813 h 1816901"/>
                <a:gd name="connsiteX0" fmla="*/ 115529 w 2248117"/>
                <a:gd name="connsiteY0" fmla="*/ 23813 h 1816901"/>
                <a:gd name="connsiteX1" fmla="*/ 642368 w 2248117"/>
                <a:gd name="connsiteY1" fmla="*/ 0 h 1816901"/>
                <a:gd name="connsiteX2" fmla="*/ 541072 w 2248117"/>
                <a:gd name="connsiteY2" fmla="*/ 488036 h 1816901"/>
                <a:gd name="connsiteX3" fmla="*/ 2130649 w 2248117"/>
                <a:gd name="connsiteY3" fmla="*/ 1013498 h 1816901"/>
                <a:gd name="connsiteX4" fmla="*/ 1917434 w 2248117"/>
                <a:gd name="connsiteY4" fmla="*/ 969048 h 1816901"/>
                <a:gd name="connsiteX5" fmla="*/ 2228584 w 2248117"/>
                <a:gd name="connsiteY5" fmla="*/ 1546898 h 1816901"/>
                <a:gd name="connsiteX6" fmla="*/ 1758683 w 2248117"/>
                <a:gd name="connsiteY6" fmla="*/ 1413548 h 1816901"/>
                <a:gd name="connsiteX7" fmla="*/ 55298 w 2248117"/>
                <a:gd name="connsiteY7" fmla="*/ 538042 h 1816901"/>
                <a:gd name="connsiteX8" fmla="*/ 115529 w 2248117"/>
                <a:gd name="connsiteY8" fmla="*/ 23813 h 1816901"/>
                <a:gd name="connsiteX0" fmla="*/ 115529 w 2248117"/>
                <a:gd name="connsiteY0" fmla="*/ 23813 h 1816901"/>
                <a:gd name="connsiteX1" fmla="*/ 642368 w 2248117"/>
                <a:gd name="connsiteY1" fmla="*/ 0 h 1816901"/>
                <a:gd name="connsiteX2" fmla="*/ 541072 w 2248117"/>
                <a:gd name="connsiteY2" fmla="*/ 488036 h 1816901"/>
                <a:gd name="connsiteX3" fmla="*/ 2130649 w 2248117"/>
                <a:gd name="connsiteY3" fmla="*/ 1013498 h 1816901"/>
                <a:gd name="connsiteX4" fmla="*/ 1917434 w 2248117"/>
                <a:gd name="connsiteY4" fmla="*/ 969048 h 1816901"/>
                <a:gd name="connsiteX5" fmla="*/ 2228584 w 2248117"/>
                <a:gd name="connsiteY5" fmla="*/ 1546898 h 1816901"/>
                <a:gd name="connsiteX6" fmla="*/ 1758683 w 2248117"/>
                <a:gd name="connsiteY6" fmla="*/ 1413548 h 1816901"/>
                <a:gd name="connsiteX7" fmla="*/ 55298 w 2248117"/>
                <a:gd name="connsiteY7" fmla="*/ 538042 h 1816901"/>
                <a:gd name="connsiteX8" fmla="*/ 115529 w 2248117"/>
                <a:gd name="connsiteY8" fmla="*/ 23813 h 181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117" h="1816901">
                  <a:moveTo>
                    <a:pt x="115529" y="23813"/>
                  </a:moveTo>
                  <a:lnTo>
                    <a:pt x="642368" y="0"/>
                  </a:lnTo>
                  <a:cubicBezTo>
                    <a:pt x="664165" y="154741"/>
                    <a:pt x="638337" y="283289"/>
                    <a:pt x="541072" y="488036"/>
                  </a:cubicBezTo>
                  <a:cubicBezTo>
                    <a:pt x="1617031" y="104390"/>
                    <a:pt x="2127840" y="685944"/>
                    <a:pt x="2130649" y="1013498"/>
                  </a:cubicBezTo>
                  <a:cubicBezTo>
                    <a:pt x="2059577" y="1007148"/>
                    <a:pt x="1988506" y="975398"/>
                    <a:pt x="1917434" y="969048"/>
                  </a:cubicBezTo>
                  <a:cubicBezTo>
                    <a:pt x="2177784" y="1053715"/>
                    <a:pt x="2298434" y="1538431"/>
                    <a:pt x="2228584" y="1546898"/>
                  </a:cubicBezTo>
                  <a:cubicBezTo>
                    <a:pt x="2076184" y="1481281"/>
                    <a:pt x="2050783" y="1441065"/>
                    <a:pt x="1758683" y="1413548"/>
                  </a:cubicBezTo>
                  <a:cubicBezTo>
                    <a:pt x="1406788" y="2048813"/>
                    <a:pt x="-329407" y="2055427"/>
                    <a:pt x="55298" y="538042"/>
                  </a:cubicBezTo>
                  <a:cubicBezTo>
                    <a:pt x="139668" y="335676"/>
                    <a:pt x="95452" y="195223"/>
                    <a:pt x="115529" y="23813"/>
                  </a:cubicBezTo>
                  <a:close/>
                </a:path>
              </a:pathLst>
            </a:custGeom>
            <a:solidFill>
              <a:srgbClr val="4533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15AC6CC-FC1C-FBF7-1840-E38E481CB9B9}"/>
                </a:ext>
              </a:extLst>
            </p:cNvPr>
            <p:cNvSpPr/>
            <p:nvPr/>
          </p:nvSpPr>
          <p:spPr>
            <a:xfrm>
              <a:off x="2763093" y="550299"/>
              <a:ext cx="914400" cy="914400"/>
            </a:xfrm>
            <a:prstGeom prst="ellipse">
              <a:avLst/>
            </a:prstGeom>
            <a:solidFill>
              <a:srgbClr val="2572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44A620C-227D-DE2C-4D16-44C495F32159}"/>
                </a:ext>
              </a:extLst>
            </p:cNvPr>
            <p:cNvGrpSpPr/>
            <p:nvPr/>
          </p:nvGrpSpPr>
          <p:grpSpPr>
            <a:xfrm>
              <a:off x="3531436" y="1603174"/>
              <a:ext cx="1003050" cy="1145593"/>
              <a:chOff x="3647646" y="1758771"/>
              <a:chExt cx="805155" cy="919575"/>
            </a:xfrm>
          </p:grpSpPr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AE7B2C1C-5ECA-3855-CAB4-EF24604ADD34}"/>
                  </a:ext>
                </a:extLst>
              </p:cNvPr>
              <p:cNvSpPr/>
              <p:nvPr/>
            </p:nvSpPr>
            <p:spPr>
              <a:xfrm rot="627074">
                <a:off x="4118400" y="1846897"/>
                <a:ext cx="334401" cy="831449"/>
              </a:xfrm>
              <a:custGeom>
                <a:avLst/>
                <a:gdLst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271038 w 343884"/>
                  <a:gd name="connsiteY2" fmla="*/ 9028 h 849404"/>
                  <a:gd name="connsiteX3" fmla="*/ 343884 w 343884"/>
                  <a:gd name="connsiteY3" fmla="*/ 39830 h 849404"/>
                  <a:gd name="connsiteX4" fmla="*/ 334338 w 343884"/>
                  <a:gd name="connsiteY4" fmla="*/ 76984 h 849404"/>
                  <a:gd name="connsiteX5" fmla="*/ 261001 w 343884"/>
                  <a:gd name="connsiteY5" fmla="*/ 160733 h 849404"/>
                  <a:gd name="connsiteX6" fmla="*/ 236900 w 343884"/>
                  <a:gd name="connsiteY6" fmla="*/ 397635 h 849404"/>
                  <a:gd name="connsiteX7" fmla="*/ 232684 w 343884"/>
                  <a:gd name="connsiteY7" fmla="*/ 637326 h 849404"/>
                  <a:gd name="connsiteX8" fmla="*/ 290524 w 343884"/>
                  <a:gd name="connsiteY8" fmla="*/ 799929 h 849404"/>
                  <a:gd name="connsiteX9" fmla="*/ 282515 w 343884"/>
                  <a:gd name="connsiteY9" fmla="*/ 815509 h 849404"/>
                  <a:gd name="connsiteX10" fmla="*/ 271039 w 343884"/>
                  <a:gd name="connsiteY10" fmla="*/ 820362 h 849404"/>
                  <a:gd name="connsiteX11" fmla="*/ 164955 w 343884"/>
                  <a:gd name="connsiteY11" fmla="*/ 846016 h 849404"/>
                  <a:gd name="connsiteX12" fmla="*/ 121810 w 343884"/>
                  <a:gd name="connsiteY12" fmla="*/ 849404 h 849404"/>
                  <a:gd name="connsiteX13" fmla="*/ 0 w 343884"/>
                  <a:gd name="connsiteY13" fmla="*/ 40992 h 849404"/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343884 w 343884"/>
                  <a:gd name="connsiteY2" fmla="*/ 39830 h 849404"/>
                  <a:gd name="connsiteX3" fmla="*/ 334338 w 343884"/>
                  <a:gd name="connsiteY3" fmla="*/ 76984 h 849404"/>
                  <a:gd name="connsiteX4" fmla="*/ 261001 w 343884"/>
                  <a:gd name="connsiteY4" fmla="*/ 160733 h 849404"/>
                  <a:gd name="connsiteX5" fmla="*/ 236900 w 343884"/>
                  <a:gd name="connsiteY5" fmla="*/ 397635 h 849404"/>
                  <a:gd name="connsiteX6" fmla="*/ 232684 w 343884"/>
                  <a:gd name="connsiteY6" fmla="*/ 637326 h 849404"/>
                  <a:gd name="connsiteX7" fmla="*/ 290524 w 343884"/>
                  <a:gd name="connsiteY7" fmla="*/ 799929 h 849404"/>
                  <a:gd name="connsiteX8" fmla="*/ 282515 w 343884"/>
                  <a:gd name="connsiteY8" fmla="*/ 815509 h 849404"/>
                  <a:gd name="connsiteX9" fmla="*/ 271039 w 343884"/>
                  <a:gd name="connsiteY9" fmla="*/ 820362 h 849404"/>
                  <a:gd name="connsiteX10" fmla="*/ 164955 w 343884"/>
                  <a:gd name="connsiteY10" fmla="*/ 846016 h 849404"/>
                  <a:gd name="connsiteX11" fmla="*/ 121810 w 343884"/>
                  <a:gd name="connsiteY11" fmla="*/ 849404 h 849404"/>
                  <a:gd name="connsiteX12" fmla="*/ 0 w 343884"/>
                  <a:gd name="connsiteY12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406"/>
                  <a:gd name="connsiteY0" fmla="*/ 40992 h 849404"/>
                  <a:gd name="connsiteX1" fmla="*/ 233702 w 334406"/>
                  <a:gd name="connsiteY1" fmla="*/ 0 h 849404"/>
                  <a:gd name="connsiteX2" fmla="*/ 334338 w 334406"/>
                  <a:gd name="connsiteY2" fmla="*/ 76984 h 849404"/>
                  <a:gd name="connsiteX3" fmla="*/ 261001 w 334406"/>
                  <a:gd name="connsiteY3" fmla="*/ 160733 h 849404"/>
                  <a:gd name="connsiteX4" fmla="*/ 236900 w 334406"/>
                  <a:gd name="connsiteY4" fmla="*/ 397635 h 849404"/>
                  <a:gd name="connsiteX5" fmla="*/ 232684 w 334406"/>
                  <a:gd name="connsiteY5" fmla="*/ 637326 h 849404"/>
                  <a:gd name="connsiteX6" fmla="*/ 290524 w 334406"/>
                  <a:gd name="connsiteY6" fmla="*/ 799929 h 849404"/>
                  <a:gd name="connsiteX7" fmla="*/ 282515 w 334406"/>
                  <a:gd name="connsiteY7" fmla="*/ 815509 h 849404"/>
                  <a:gd name="connsiteX8" fmla="*/ 271039 w 334406"/>
                  <a:gd name="connsiteY8" fmla="*/ 820362 h 849404"/>
                  <a:gd name="connsiteX9" fmla="*/ 164955 w 334406"/>
                  <a:gd name="connsiteY9" fmla="*/ 846016 h 849404"/>
                  <a:gd name="connsiteX10" fmla="*/ 121810 w 334406"/>
                  <a:gd name="connsiteY10" fmla="*/ 849404 h 849404"/>
                  <a:gd name="connsiteX11" fmla="*/ 0 w 334406"/>
                  <a:gd name="connsiteY11" fmla="*/ 40992 h 849404"/>
                  <a:gd name="connsiteX0" fmla="*/ 0 w 334399"/>
                  <a:gd name="connsiteY0" fmla="*/ 36921 h 845333"/>
                  <a:gd name="connsiteX1" fmla="*/ 224767 w 334399"/>
                  <a:gd name="connsiteY1" fmla="*/ 0 h 845333"/>
                  <a:gd name="connsiteX2" fmla="*/ 334338 w 334399"/>
                  <a:gd name="connsiteY2" fmla="*/ 72913 h 845333"/>
                  <a:gd name="connsiteX3" fmla="*/ 261001 w 334399"/>
                  <a:gd name="connsiteY3" fmla="*/ 156662 h 845333"/>
                  <a:gd name="connsiteX4" fmla="*/ 236900 w 334399"/>
                  <a:gd name="connsiteY4" fmla="*/ 393564 h 845333"/>
                  <a:gd name="connsiteX5" fmla="*/ 232684 w 334399"/>
                  <a:gd name="connsiteY5" fmla="*/ 633255 h 845333"/>
                  <a:gd name="connsiteX6" fmla="*/ 290524 w 334399"/>
                  <a:gd name="connsiteY6" fmla="*/ 795858 h 845333"/>
                  <a:gd name="connsiteX7" fmla="*/ 282515 w 334399"/>
                  <a:gd name="connsiteY7" fmla="*/ 811438 h 845333"/>
                  <a:gd name="connsiteX8" fmla="*/ 271039 w 334399"/>
                  <a:gd name="connsiteY8" fmla="*/ 816291 h 845333"/>
                  <a:gd name="connsiteX9" fmla="*/ 164955 w 334399"/>
                  <a:gd name="connsiteY9" fmla="*/ 841945 h 845333"/>
                  <a:gd name="connsiteX10" fmla="*/ 121810 w 334399"/>
                  <a:gd name="connsiteY10" fmla="*/ 845333 h 845333"/>
                  <a:gd name="connsiteX11" fmla="*/ 0 w 334399"/>
                  <a:gd name="connsiteY11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271039 w 334401"/>
                  <a:gd name="connsiteY8" fmla="*/ 816291 h 845333"/>
                  <a:gd name="connsiteX9" fmla="*/ 164955 w 334401"/>
                  <a:gd name="connsiteY9" fmla="*/ 841945 h 845333"/>
                  <a:gd name="connsiteX10" fmla="*/ 121810 w 334401"/>
                  <a:gd name="connsiteY10" fmla="*/ 845333 h 845333"/>
                  <a:gd name="connsiteX11" fmla="*/ 0 w 334401"/>
                  <a:gd name="connsiteY11" fmla="*/ 36921 h 845333"/>
                  <a:gd name="connsiteX0" fmla="*/ 0 w 334401"/>
                  <a:gd name="connsiteY0" fmla="*/ 36921 h 897418"/>
                  <a:gd name="connsiteX1" fmla="*/ 224767 w 334401"/>
                  <a:gd name="connsiteY1" fmla="*/ 0 h 897418"/>
                  <a:gd name="connsiteX2" fmla="*/ 334338 w 334401"/>
                  <a:gd name="connsiteY2" fmla="*/ 72913 h 897418"/>
                  <a:gd name="connsiteX3" fmla="*/ 261001 w 334401"/>
                  <a:gd name="connsiteY3" fmla="*/ 156662 h 897418"/>
                  <a:gd name="connsiteX4" fmla="*/ 236900 w 334401"/>
                  <a:gd name="connsiteY4" fmla="*/ 393564 h 897418"/>
                  <a:gd name="connsiteX5" fmla="*/ 232684 w 334401"/>
                  <a:gd name="connsiteY5" fmla="*/ 633255 h 897418"/>
                  <a:gd name="connsiteX6" fmla="*/ 290524 w 334401"/>
                  <a:gd name="connsiteY6" fmla="*/ 795858 h 897418"/>
                  <a:gd name="connsiteX7" fmla="*/ 282515 w 334401"/>
                  <a:gd name="connsiteY7" fmla="*/ 811438 h 897418"/>
                  <a:gd name="connsiteX8" fmla="*/ 271039 w 334401"/>
                  <a:gd name="connsiteY8" fmla="*/ 816291 h 897418"/>
                  <a:gd name="connsiteX9" fmla="*/ 121810 w 334401"/>
                  <a:gd name="connsiteY9" fmla="*/ 845333 h 897418"/>
                  <a:gd name="connsiteX10" fmla="*/ 0 w 334401"/>
                  <a:gd name="connsiteY10" fmla="*/ 36921 h 897418"/>
                  <a:gd name="connsiteX0" fmla="*/ 0 w 334401"/>
                  <a:gd name="connsiteY0" fmla="*/ 36921 h 861295"/>
                  <a:gd name="connsiteX1" fmla="*/ 224767 w 334401"/>
                  <a:gd name="connsiteY1" fmla="*/ 0 h 861295"/>
                  <a:gd name="connsiteX2" fmla="*/ 334338 w 334401"/>
                  <a:gd name="connsiteY2" fmla="*/ 72913 h 861295"/>
                  <a:gd name="connsiteX3" fmla="*/ 261001 w 334401"/>
                  <a:gd name="connsiteY3" fmla="*/ 156662 h 861295"/>
                  <a:gd name="connsiteX4" fmla="*/ 236900 w 334401"/>
                  <a:gd name="connsiteY4" fmla="*/ 393564 h 861295"/>
                  <a:gd name="connsiteX5" fmla="*/ 232684 w 334401"/>
                  <a:gd name="connsiteY5" fmla="*/ 633255 h 861295"/>
                  <a:gd name="connsiteX6" fmla="*/ 290524 w 334401"/>
                  <a:gd name="connsiteY6" fmla="*/ 795858 h 861295"/>
                  <a:gd name="connsiteX7" fmla="*/ 282515 w 334401"/>
                  <a:gd name="connsiteY7" fmla="*/ 811438 h 861295"/>
                  <a:gd name="connsiteX8" fmla="*/ 271039 w 334401"/>
                  <a:gd name="connsiteY8" fmla="*/ 816291 h 861295"/>
                  <a:gd name="connsiteX9" fmla="*/ 121810 w 334401"/>
                  <a:gd name="connsiteY9" fmla="*/ 845333 h 861295"/>
                  <a:gd name="connsiteX10" fmla="*/ 0 w 334401"/>
                  <a:gd name="connsiteY10" fmla="*/ 36921 h 861295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121810 w 334401"/>
                  <a:gd name="connsiteY8" fmla="*/ 845333 h 845333"/>
                  <a:gd name="connsiteX9" fmla="*/ 0 w 334401"/>
                  <a:gd name="connsiteY9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24257"/>
                  <a:gd name="connsiteX1" fmla="*/ 224767 w 334401"/>
                  <a:gd name="connsiteY1" fmla="*/ 0 h 824257"/>
                  <a:gd name="connsiteX2" fmla="*/ 334338 w 334401"/>
                  <a:gd name="connsiteY2" fmla="*/ 72913 h 824257"/>
                  <a:gd name="connsiteX3" fmla="*/ 261001 w 334401"/>
                  <a:gd name="connsiteY3" fmla="*/ 156662 h 824257"/>
                  <a:gd name="connsiteX4" fmla="*/ 236900 w 334401"/>
                  <a:gd name="connsiteY4" fmla="*/ 393564 h 824257"/>
                  <a:gd name="connsiteX5" fmla="*/ 232684 w 334401"/>
                  <a:gd name="connsiteY5" fmla="*/ 633255 h 824257"/>
                  <a:gd name="connsiteX6" fmla="*/ 290524 w 334401"/>
                  <a:gd name="connsiteY6" fmla="*/ 795858 h 824257"/>
                  <a:gd name="connsiteX7" fmla="*/ 117922 w 334401"/>
                  <a:gd name="connsiteY7" fmla="*/ 824257 h 824257"/>
                  <a:gd name="connsiteX8" fmla="*/ 0 w 334401"/>
                  <a:gd name="connsiteY8" fmla="*/ 36921 h 824257"/>
                  <a:gd name="connsiteX0" fmla="*/ 0 w 334401"/>
                  <a:gd name="connsiteY0" fmla="*/ 36921 h 831449"/>
                  <a:gd name="connsiteX1" fmla="*/ 224767 w 334401"/>
                  <a:gd name="connsiteY1" fmla="*/ 0 h 831449"/>
                  <a:gd name="connsiteX2" fmla="*/ 334338 w 334401"/>
                  <a:gd name="connsiteY2" fmla="*/ 72913 h 831449"/>
                  <a:gd name="connsiteX3" fmla="*/ 261001 w 334401"/>
                  <a:gd name="connsiteY3" fmla="*/ 156662 h 831449"/>
                  <a:gd name="connsiteX4" fmla="*/ 236900 w 334401"/>
                  <a:gd name="connsiteY4" fmla="*/ 393564 h 831449"/>
                  <a:gd name="connsiteX5" fmla="*/ 232684 w 334401"/>
                  <a:gd name="connsiteY5" fmla="*/ 633255 h 831449"/>
                  <a:gd name="connsiteX6" fmla="*/ 290524 w 334401"/>
                  <a:gd name="connsiteY6" fmla="*/ 795858 h 831449"/>
                  <a:gd name="connsiteX7" fmla="*/ 117922 w 334401"/>
                  <a:gd name="connsiteY7" fmla="*/ 824257 h 831449"/>
                  <a:gd name="connsiteX8" fmla="*/ 0 w 334401"/>
                  <a:gd name="connsiteY8" fmla="*/ 36921 h 83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4401" h="831449">
                    <a:moveTo>
                      <a:pt x="0" y="36921"/>
                    </a:moveTo>
                    <a:lnTo>
                      <a:pt x="224767" y="0"/>
                    </a:lnTo>
                    <a:cubicBezTo>
                      <a:pt x="261882" y="5631"/>
                      <a:pt x="336898" y="6693"/>
                      <a:pt x="334338" y="72913"/>
                    </a:cubicBezTo>
                    <a:cubicBezTo>
                      <a:pt x="322424" y="106051"/>
                      <a:pt x="301985" y="136726"/>
                      <a:pt x="261001" y="156662"/>
                    </a:cubicBezTo>
                    <a:cubicBezTo>
                      <a:pt x="324669" y="215946"/>
                      <a:pt x="368301" y="324126"/>
                      <a:pt x="236900" y="393564"/>
                    </a:cubicBezTo>
                    <a:cubicBezTo>
                      <a:pt x="263889" y="434862"/>
                      <a:pt x="409041" y="486649"/>
                      <a:pt x="232684" y="633255"/>
                    </a:cubicBezTo>
                    <a:cubicBezTo>
                      <a:pt x="299535" y="721460"/>
                      <a:pt x="302303" y="764178"/>
                      <a:pt x="290524" y="795858"/>
                    </a:cubicBezTo>
                    <a:cubicBezTo>
                      <a:pt x="233921" y="836632"/>
                      <a:pt x="162520" y="836548"/>
                      <a:pt x="117922" y="824257"/>
                    </a:cubicBezTo>
                    <a:lnTo>
                      <a:pt x="0" y="36921"/>
                    </a:lnTo>
                    <a:close/>
                  </a:path>
                </a:pathLst>
              </a:custGeom>
              <a:solidFill>
                <a:srgbClr val="4F43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83474488-CD9F-03F0-844A-6B1AF6530C25}"/>
                  </a:ext>
                </a:extLst>
              </p:cNvPr>
              <p:cNvSpPr/>
              <p:nvPr/>
            </p:nvSpPr>
            <p:spPr>
              <a:xfrm rot="627074">
                <a:off x="3996019" y="1808857"/>
                <a:ext cx="334401" cy="861627"/>
              </a:xfrm>
              <a:custGeom>
                <a:avLst/>
                <a:gdLst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271038 w 343884"/>
                  <a:gd name="connsiteY2" fmla="*/ 9028 h 849404"/>
                  <a:gd name="connsiteX3" fmla="*/ 343884 w 343884"/>
                  <a:gd name="connsiteY3" fmla="*/ 39830 h 849404"/>
                  <a:gd name="connsiteX4" fmla="*/ 334338 w 343884"/>
                  <a:gd name="connsiteY4" fmla="*/ 76984 h 849404"/>
                  <a:gd name="connsiteX5" fmla="*/ 261001 w 343884"/>
                  <a:gd name="connsiteY5" fmla="*/ 160733 h 849404"/>
                  <a:gd name="connsiteX6" fmla="*/ 236900 w 343884"/>
                  <a:gd name="connsiteY6" fmla="*/ 397635 h 849404"/>
                  <a:gd name="connsiteX7" fmla="*/ 232684 w 343884"/>
                  <a:gd name="connsiteY7" fmla="*/ 637326 h 849404"/>
                  <a:gd name="connsiteX8" fmla="*/ 290524 w 343884"/>
                  <a:gd name="connsiteY8" fmla="*/ 799929 h 849404"/>
                  <a:gd name="connsiteX9" fmla="*/ 282515 w 343884"/>
                  <a:gd name="connsiteY9" fmla="*/ 815509 h 849404"/>
                  <a:gd name="connsiteX10" fmla="*/ 271039 w 343884"/>
                  <a:gd name="connsiteY10" fmla="*/ 820362 h 849404"/>
                  <a:gd name="connsiteX11" fmla="*/ 164955 w 343884"/>
                  <a:gd name="connsiteY11" fmla="*/ 846016 h 849404"/>
                  <a:gd name="connsiteX12" fmla="*/ 121810 w 343884"/>
                  <a:gd name="connsiteY12" fmla="*/ 849404 h 849404"/>
                  <a:gd name="connsiteX13" fmla="*/ 0 w 343884"/>
                  <a:gd name="connsiteY13" fmla="*/ 40992 h 849404"/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343884 w 343884"/>
                  <a:gd name="connsiteY2" fmla="*/ 39830 h 849404"/>
                  <a:gd name="connsiteX3" fmla="*/ 334338 w 343884"/>
                  <a:gd name="connsiteY3" fmla="*/ 76984 h 849404"/>
                  <a:gd name="connsiteX4" fmla="*/ 261001 w 343884"/>
                  <a:gd name="connsiteY4" fmla="*/ 160733 h 849404"/>
                  <a:gd name="connsiteX5" fmla="*/ 236900 w 343884"/>
                  <a:gd name="connsiteY5" fmla="*/ 397635 h 849404"/>
                  <a:gd name="connsiteX6" fmla="*/ 232684 w 343884"/>
                  <a:gd name="connsiteY6" fmla="*/ 637326 h 849404"/>
                  <a:gd name="connsiteX7" fmla="*/ 290524 w 343884"/>
                  <a:gd name="connsiteY7" fmla="*/ 799929 h 849404"/>
                  <a:gd name="connsiteX8" fmla="*/ 282515 w 343884"/>
                  <a:gd name="connsiteY8" fmla="*/ 815509 h 849404"/>
                  <a:gd name="connsiteX9" fmla="*/ 271039 w 343884"/>
                  <a:gd name="connsiteY9" fmla="*/ 820362 h 849404"/>
                  <a:gd name="connsiteX10" fmla="*/ 164955 w 343884"/>
                  <a:gd name="connsiteY10" fmla="*/ 846016 h 849404"/>
                  <a:gd name="connsiteX11" fmla="*/ 121810 w 343884"/>
                  <a:gd name="connsiteY11" fmla="*/ 849404 h 849404"/>
                  <a:gd name="connsiteX12" fmla="*/ 0 w 343884"/>
                  <a:gd name="connsiteY12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406"/>
                  <a:gd name="connsiteY0" fmla="*/ 40992 h 849404"/>
                  <a:gd name="connsiteX1" fmla="*/ 233702 w 334406"/>
                  <a:gd name="connsiteY1" fmla="*/ 0 h 849404"/>
                  <a:gd name="connsiteX2" fmla="*/ 334338 w 334406"/>
                  <a:gd name="connsiteY2" fmla="*/ 76984 h 849404"/>
                  <a:gd name="connsiteX3" fmla="*/ 261001 w 334406"/>
                  <a:gd name="connsiteY3" fmla="*/ 160733 h 849404"/>
                  <a:gd name="connsiteX4" fmla="*/ 236900 w 334406"/>
                  <a:gd name="connsiteY4" fmla="*/ 397635 h 849404"/>
                  <a:gd name="connsiteX5" fmla="*/ 232684 w 334406"/>
                  <a:gd name="connsiteY5" fmla="*/ 637326 h 849404"/>
                  <a:gd name="connsiteX6" fmla="*/ 290524 w 334406"/>
                  <a:gd name="connsiteY6" fmla="*/ 799929 h 849404"/>
                  <a:gd name="connsiteX7" fmla="*/ 282515 w 334406"/>
                  <a:gd name="connsiteY7" fmla="*/ 815509 h 849404"/>
                  <a:gd name="connsiteX8" fmla="*/ 271039 w 334406"/>
                  <a:gd name="connsiteY8" fmla="*/ 820362 h 849404"/>
                  <a:gd name="connsiteX9" fmla="*/ 164955 w 334406"/>
                  <a:gd name="connsiteY9" fmla="*/ 846016 h 849404"/>
                  <a:gd name="connsiteX10" fmla="*/ 121810 w 334406"/>
                  <a:gd name="connsiteY10" fmla="*/ 849404 h 849404"/>
                  <a:gd name="connsiteX11" fmla="*/ 0 w 334406"/>
                  <a:gd name="connsiteY11" fmla="*/ 40992 h 849404"/>
                  <a:gd name="connsiteX0" fmla="*/ 0 w 334399"/>
                  <a:gd name="connsiteY0" fmla="*/ 36921 h 845333"/>
                  <a:gd name="connsiteX1" fmla="*/ 224767 w 334399"/>
                  <a:gd name="connsiteY1" fmla="*/ 0 h 845333"/>
                  <a:gd name="connsiteX2" fmla="*/ 334338 w 334399"/>
                  <a:gd name="connsiteY2" fmla="*/ 72913 h 845333"/>
                  <a:gd name="connsiteX3" fmla="*/ 261001 w 334399"/>
                  <a:gd name="connsiteY3" fmla="*/ 156662 h 845333"/>
                  <a:gd name="connsiteX4" fmla="*/ 236900 w 334399"/>
                  <a:gd name="connsiteY4" fmla="*/ 393564 h 845333"/>
                  <a:gd name="connsiteX5" fmla="*/ 232684 w 334399"/>
                  <a:gd name="connsiteY5" fmla="*/ 633255 h 845333"/>
                  <a:gd name="connsiteX6" fmla="*/ 290524 w 334399"/>
                  <a:gd name="connsiteY6" fmla="*/ 795858 h 845333"/>
                  <a:gd name="connsiteX7" fmla="*/ 282515 w 334399"/>
                  <a:gd name="connsiteY7" fmla="*/ 811438 h 845333"/>
                  <a:gd name="connsiteX8" fmla="*/ 271039 w 334399"/>
                  <a:gd name="connsiteY8" fmla="*/ 816291 h 845333"/>
                  <a:gd name="connsiteX9" fmla="*/ 164955 w 334399"/>
                  <a:gd name="connsiteY9" fmla="*/ 841945 h 845333"/>
                  <a:gd name="connsiteX10" fmla="*/ 121810 w 334399"/>
                  <a:gd name="connsiteY10" fmla="*/ 845333 h 845333"/>
                  <a:gd name="connsiteX11" fmla="*/ 0 w 334399"/>
                  <a:gd name="connsiteY11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271039 w 334401"/>
                  <a:gd name="connsiteY8" fmla="*/ 816291 h 845333"/>
                  <a:gd name="connsiteX9" fmla="*/ 164955 w 334401"/>
                  <a:gd name="connsiteY9" fmla="*/ 841945 h 845333"/>
                  <a:gd name="connsiteX10" fmla="*/ 121810 w 334401"/>
                  <a:gd name="connsiteY10" fmla="*/ 845333 h 845333"/>
                  <a:gd name="connsiteX11" fmla="*/ 0 w 334401"/>
                  <a:gd name="connsiteY11" fmla="*/ 36921 h 845333"/>
                  <a:gd name="connsiteX0" fmla="*/ 0 w 334401"/>
                  <a:gd name="connsiteY0" fmla="*/ 36921 h 897418"/>
                  <a:gd name="connsiteX1" fmla="*/ 224767 w 334401"/>
                  <a:gd name="connsiteY1" fmla="*/ 0 h 897418"/>
                  <a:gd name="connsiteX2" fmla="*/ 334338 w 334401"/>
                  <a:gd name="connsiteY2" fmla="*/ 72913 h 897418"/>
                  <a:gd name="connsiteX3" fmla="*/ 261001 w 334401"/>
                  <a:gd name="connsiteY3" fmla="*/ 156662 h 897418"/>
                  <a:gd name="connsiteX4" fmla="*/ 236900 w 334401"/>
                  <a:gd name="connsiteY4" fmla="*/ 393564 h 897418"/>
                  <a:gd name="connsiteX5" fmla="*/ 232684 w 334401"/>
                  <a:gd name="connsiteY5" fmla="*/ 633255 h 897418"/>
                  <a:gd name="connsiteX6" fmla="*/ 290524 w 334401"/>
                  <a:gd name="connsiteY6" fmla="*/ 795858 h 897418"/>
                  <a:gd name="connsiteX7" fmla="*/ 282515 w 334401"/>
                  <a:gd name="connsiteY7" fmla="*/ 811438 h 897418"/>
                  <a:gd name="connsiteX8" fmla="*/ 271039 w 334401"/>
                  <a:gd name="connsiteY8" fmla="*/ 816291 h 897418"/>
                  <a:gd name="connsiteX9" fmla="*/ 121810 w 334401"/>
                  <a:gd name="connsiteY9" fmla="*/ 845333 h 897418"/>
                  <a:gd name="connsiteX10" fmla="*/ 0 w 334401"/>
                  <a:gd name="connsiteY10" fmla="*/ 36921 h 897418"/>
                  <a:gd name="connsiteX0" fmla="*/ 0 w 334401"/>
                  <a:gd name="connsiteY0" fmla="*/ 36921 h 861295"/>
                  <a:gd name="connsiteX1" fmla="*/ 224767 w 334401"/>
                  <a:gd name="connsiteY1" fmla="*/ 0 h 861295"/>
                  <a:gd name="connsiteX2" fmla="*/ 334338 w 334401"/>
                  <a:gd name="connsiteY2" fmla="*/ 72913 h 861295"/>
                  <a:gd name="connsiteX3" fmla="*/ 261001 w 334401"/>
                  <a:gd name="connsiteY3" fmla="*/ 156662 h 861295"/>
                  <a:gd name="connsiteX4" fmla="*/ 236900 w 334401"/>
                  <a:gd name="connsiteY4" fmla="*/ 393564 h 861295"/>
                  <a:gd name="connsiteX5" fmla="*/ 232684 w 334401"/>
                  <a:gd name="connsiteY5" fmla="*/ 633255 h 861295"/>
                  <a:gd name="connsiteX6" fmla="*/ 290524 w 334401"/>
                  <a:gd name="connsiteY6" fmla="*/ 795858 h 861295"/>
                  <a:gd name="connsiteX7" fmla="*/ 282515 w 334401"/>
                  <a:gd name="connsiteY7" fmla="*/ 811438 h 861295"/>
                  <a:gd name="connsiteX8" fmla="*/ 271039 w 334401"/>
                  <a:gd name="connsiteY8" fmla="*/ 816291 h 861295"/>
                  <a:gd name="connsiteX9" fmla="*/ 121810 w 334401"/>
                  <a:gd name="connsiteY9" fmla="*/ 845333 h 861295"/>
                  <a:gd name="connsiteX10" fmla="*/ 0 w 334401"/>
                  <a:gd name="connsiteY10" fmla="*/ 36921 h 861295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121810 w 334401"/>
                  <a:gd name="connsiteY8" fmla="*/ 845333 h 845333"/>
                  <a:gd name="connsiteX9" fmla="*/ 0 w 334401"/>
                  <a:gd name="connsiteY9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24257"/>
                  <a:gd name="connsiteX1" fmla="*/ 224767 w 334401"/>
                  <a:gd name="connsiteY1" fmla="*/ 0 h 824257"/>
                  <a:gd name="connsiteX2" fmla="*/ 334338 w 334401"/>
                  <a:gd name="connsiteY2" fmla="*/ 72913 h 824257"/>
                  <a:gd name="connsiteX3" fmla="*/ 261001 w 334401"/>
                  <a:gd name="connsiteY3" fmla="*/ 156662 h 824257"/>
                  <a:gd name="connsiteX4" fmla="*/ 236900 w 334401"/>
                  <a:gd name="connsiteY4" fmla="*/ 393564 h 824257"/>
                  <a:gd name="connsiteX5" fmla="*/ 232684 w 334401"/>
                  <a:gd name="connsiteY5" fmla="*/ 633255 h 824257"/>
                  <a:gd name="connsiteX6" fmla="*/ 290524 w 334401"/>
                  <a:gd name="connsiteY6" fmla="*/ 795858 h 824257"/>
                  <a:gd name="connsiteX7" fmla="*/ 117922 w 334401"/>
                  <a:gd name="connsiteY7" fmla="*/ 824257 h 824257"/>
                  <a:gd name="connsiteX8" fmla="*/ 0 w 334401"/>
                  <a:gd name="connsiteY8" fmla="*/ 36921 h 824257"/>
                  <a:gd name="connsiteX0" fmla="*/ 0 w 334401"/>
                  <a:gd name="connsiteY0" fmla="*/ 36921 h 831449"/>
                  <a:gd name="connsiteX1" fmla="*/ 224767 w 334401"/>
                  <a:gd name="connsiteY1" fmla="*/ 0 h 831449"/>
                  <a:gd name="connsiteX2" fmla="*/ 334338 w 334401"/>
                  <a:gd name="connsiteY2" fmla="*/ 72913 h 831449"/>
                  <a:gd name="connsiteX3" fmla="*/ 261001 w 334401"/>
                  <a:gd name="connsiteY3" fmla="*/ 156662 h 831449"/>
                  <a:gd name="connsiteX4" fmla="*/ 236900 w 334401"/>
                  <a:gd name="connsiteY4" fmla="*/ 393564 h 831449"/>
                  <a:gd name="connsiteX5" fmla="*/ 232684 w 334401"/>
                  <a:gd name="connsiteY5" fmla="*/ 633255 h 831449"/>
                  <a:gd name="connsiteX6" fmla="*/ 290524 w 334401"/>
                  <a:gd name="connsiteY6" fmla="*/ 795858 h 831449"/>
                  <a:gd name="connsiteX7" fmla="*/ 117922 w 334401"/>
                  <a:gd name="connsiteY7" fmla="*/ 824257 h 831449"/>
                  <a:gd name="connsiteX8" fmla="*/ 0 w 334401"/>
                  <a:gd name="connsiteY8" fmla="*/ 36921 h 83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4401" h="831449">
                    <a:moveTo>
                      <a:pt x="0" y="36921"/>
                    </a:moveTo>
                    <a:lnTo>
                      <a:pt x="224767" y="0"/>
                    </a:lnTo>
                    <a:cubicBezTo>
                      <a:pt x="261882" y="5631"/>
                      <a:pt x="336898" y="6693"/>
                      <a:pt x="334338" y="72913"/>
                    </a:cubicBezTo>
                    <a:cubicBezTo>
                      <a:pt x="322424" y="106051"/>
                      <a:pt x="301985" y="136726"/>
                      <a:pt x="261001" y="156662"/>
                    </a:cubicBezTo>
                    <a:cubicBezTo>
                      <a:pt x="324669" y="215946"/>
                      <a:pt x="368301" y="324126"/>
                      <a:pt x="236900" y="393564"/>
                    </a:cubicBezTo>
                    <a:cubicBezTo>
                      <a:pt x="263889" y="434862"/>
                      <a:pt x="409041" y="486649"/>
                      <a:pt x="232684" y="633255"/>
                    </a:cubicBezTo>
                    <a:cubicBezTo>
                      <a:pt x="299535" y="721460"/>
                      <a:pt x="302303" y="764178"/>
                      <a:pt x="290524" y="795858"/>
                    </a:cubicBezTo>
                    <a:cubicBezTo>
                      <a:pt x="233921" y="836632"/>
                      <a:pt x="162520" y="836548"/>
                      <a:pt x="117922" y="824257"/>
                    </a:cubicBezTo>
                    <a:lnTo>
                      <a:pt x="0" y="36921"/>
                    </a:lnTo>
                    <a:close/>
                  </a:path>
                </a:pathLst>
              </a:custGeom>
              <a:solidFill>
                <a:srgbClr val="39312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89E36E78-1E37-56C3-883B-EE0E3F211370}"/>
                  </a:ext>
                </a:extLst>
              </p:cNvPr>
              <p:cNvSpPr/>
              <p:nvPr/>
            </p:nvSpPr>
            <p:spPr>
              <a:xfrm rot="627074">
                <a:off x="3647646" y="1758771"/>
                <a:ext cx="563961" cy="856399"/>
              </a:xfrm>
              <a:custGeom>
                <a:avLst/>
                <a:gdLst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271038 w 343884"/>
                  <a:gd name="connsiteY2" fmla="*/ 9028 h 849404"/>
                  <a:gd name="connsiteX3" fmla="*/ 343884 w 343884"/>
                  <a:gd name="connsiteY3" fmla="*/ 39830 h 849404"/>
                  <a:gd name="connsiteX4" fmla="*/ 334338 w 343884"/>
                  <a:gd name="connsiteY4" fmla="*/ 76984 h 849404"/>
                  <a:gd name="connsiteX5" fmla="*/ 261001 w 343884"/>
                  <a:gd name="connsiteY5" fmla="*/ 160733 h 849404"/>
                  <a:gd name="connsiteX6" fmla="*/ 236900 w 343884"/>
                  <a:gd name="connsiteY6" fmla="*/ 397635 h 849404"/>
                  <a:gd name="connsiteX7" fmla="*/ 232684 w 343884"/>
                  <a:gd name="connsiteY7" fmla="*/ 637326 h 849404"/>
                  <a:gd name="connsiteX8" fmla="*/ 290524 w 343884"/>
                  <a:gd name="connsiteY8" fmla="*/ 799929 h 849404"/>
                  <a:gd name="connsiteX9" fmla="*/ 282515 w 343884"/>
                  <a:gd name="connsiteY9" fmla="*/ 815509 h 849404"/>
                  <a:gd name="connsiteX10" fmla="*/ 271039 w 343884"/>
                  <a:gd name="connsiteY10" fmla="*/ 820362 h 849404"/>
                  <a:gd name="connsiteX11" fmla="*/ 164955 w 343884"/>
                  <a:gd name="connsiteY11" fmla="*/ 846016 h 849404"/>
                  <a:gd name="connsiteX12" fmla="*/ 121810 w 343884"/>
                  <a:gd name="connsiteY12" fmla="*/ 849404 h 849404"/>
                  <a:gd name="connsiteX13" fmla="*/ 0 w 343884"/>
                  <a:gd name="connsiteY13" fmla="*/ 40992 h 849404"/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343884 w 343884"/>
                  <a:gd name="connsiteY2" fmla="*/ 39830 h 849404"/>
                  <a:gd name="connsiteX3" fmla="*/ 334338 w 343884"/>
                  <a:gd name="connsiteY3" fmla="*/ 76984 h 849404"/>
                  <a:gd name="connsiteX4" fmla="*/ 261001 w 343884"/>
                  <a:gd name="connsiteY4" fmla="*/ 160733 h 849404"/>
                  <a:gd name="connsiteX5" fmla="*/ 236900 w 343884"/>
                  <a:gd name="connsiteY5" fmla="*/ 397635 h 849404"/>
                  <a:gd name="connsiteX6" fmla="*/ 232684 w 343884"/>
                  <a:gd name="connsiteY6" fmla="*/ 637326 h 849404"/>
                  <a:gd name="connsiteX7" fmla="*/ 290524 w 343884"/>
                  <a:gd name="connsiteY7" fmla="*/ 799929 h 849404"/>
                  <a:gd name="connsiteX8" fmla="*/ 282515 w 343884"/>
                  <a:gd name="connsiteY8" fmla="*/ 815509 h 849404"/>
                  <a:gd name="connsiteX9" fmla="*/ 271039 w 343884"/>
                  <a:gd name="connsiteY9" fmla="*/ 820362 h 849404"/>
                  <a:gd name="connsiteX10" fmla="*/ 164955 w 343884"/>
                  <a:gd name="connsiteY10" fmla="*/ 846016 h 849404"/>
                  <a:gd name="connsiteX11" fmla="*/ 121810 w 343884"/>
                  <a:gd name="connsiteY11" fmla="*/ 849404 h 849404"/>
                  <a:gd name="connsiteX12" fmla="*/ 0 w 343884"/>
                  <a:gd name="connsiteY12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406"/>
                  <a:gd name="connsiteY0" fmla="*/ 40992 h 849404"/>
                  <a:gd name="connsiteX1" fmla="*/ 233702 w 334406"/>
                  <a:gd name="connsiteY1" fmla="*/ 0 h 849404"/>
                  <a:gd name="connsiteX2" fmla="*/ 334338 w 334406"/>
                  <a:gd name="connsiteY2" fmla="*/ 76984 h 849404"/>
                  <a:gd name="connsiteX3" fmla="*/ 261001 w 334406"/>
                  <a:gd name="connsiteY3" fmla="*/ 160733 h 849404"/>
                  <a:gd name="connsiteX4" fmla="*/ 236900 w 334406"/>
                  <a:gd name="connsiteY4" fmla="*/ 397635 h 849404"/>
                  <a:gd name="connsiteX5" fmla="*/ 232684 w 334406"/>
                  <a:gd name="connsiteY5" fmla="*/ 637326 h 849404"/>
                  <a:gd name="connsiteX6" fmla="*/ 290524 w 334406"/>
                  <a:gd name="connsiteY6" fmla="*/ 799929 h 849404"/>
                  <a:gd name="connsiteX7" fmla="*/ 282515 w 334406"/>
                  <a:gd name="connsiteY7" fmla="*/ 815509 h 849404"/>
                  <a:gd name="connsiteX8" fmla="*/ 271039 w 334406"/>
                  <a:gd name="connsiteY8" fmla="*/ 820362 h 849404"/>
                  <a:gd name="connsiteX9" fmla="*/ 164955 w 334406"/>
                  <a:gd name="connsiteY9" fmla="*/ 846016 h 849404"/>
                  <a:gd name="connsiteX10" fmla="*/ 121810 w 334406"/>
                  <a:gd name="connsiteY10" fmla="*/ 849404 h 849404"/>
                  <a:gd name="connsiteX11" fmla="*/ 0 w 334406"/>
                  <a:gd name="connsiteY11" fmla="*/ 40992 h 849404"/>
                  <a:gd name="connsiteX0" fmla="*/ 0 w 334399"/>
                  <a:gd name="connsiteY0" fmla="*/ 36921 h 845333"/>
                  <a:gd name="connsiteX1" fmla="*/ 224767 w 334399"/>
                  <a:gd name="connsiteY1" fmla="*/ 0 h 845333"/>
                  <a:gd name="connsiteX2" fmla="*/ 334338 w 334399"/>
                  <a:gd name="connsiteY2" fmla="*/ 72913 h 845333"/>
                  <a:gd name="connsiteX3" fmla="*/ 261001 w 334399"/>
                  <a:gd name="connsiteY3" fmla="*/ 156662 h 845333"/>
                  <a:gd name="connsiteX4" fmla="*/ 236900 w 334399"/>
                  <a:gd name="connsiteY4" fmla="*/ 393564 h 845333"/>
                  <a:gd name="connsiteX5" fmla="*/ 232684 w 334399"/>
                  <a:gd name="connsiteY5" fmla="*/ 633255 h 845333"/>
                  <a:gd name="connsiteX6" fmla="*/ 290524 w 334399"/>
                  <a:gd name="connsiteY6" fmla="*/ 795858 h 845333"/>
                  <a:gd name="connsiteX7" fmla="*/ 282515 w 334399"/>
                  <a:gd name="connsiteY7" fmla="*/ 811438 h 845333"/>
                  <a:gd name="connsiteX8" fmla="*/ 271039 w 334399"/>
                  <a:gd name="connsiteY8" fmla="*/ 816291 h 845333"/>
                  <a:gd name="connsiteX9" fmla="*/ 164955 w 334399"/>
                  <a:gd name="connsiteY9" fmla="*/ 841945 h 845333"/>
                  <a:gd name="connsiteX10" fmla="*/ 121810 w 334399"/>
                  <a:gd name="connsiteY10" fmla="*/ 845333 h 845333"/>
                  <a:gd name="connsiteX11" fmla="*/ 0 w 334399"/>
                  <a:gd name="connsiteY11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271039 w 334401"/>
                  <a:gd name="connsiteY8" fmla="*/ 816291 h 845333"/>
                  <a:gd name="connsiteX9" fmla="*/ 164955 w 334401"/>
                  <a:gd name="connsiteY9" fmla="*/ 841945 h 845333"/>
                  <a:gd name="connsiteX10" fmla="*/ 121810 w 334401"/>
                  <a:gd name="connsiteY10" fmla="*/ 845333 h 845333"/>
                  <a:gd name="connsiteX11" fmla="*/ 0 w 334401"/>
                  <a:gd name="connsiteY11" fmla="*/ 36921 h 845333"/>
                  <a:gd name="connsiteX0" fmla="*/ 0 w 334401"/>
                  <a:gd name="connsiteY0" fmla="*/ 36921 h 897418"/>
                  <a:gd name="connsiteX1" fmla="*/ 224767 w 334401"/>
                  <a:gd name="connsiteY1" fmla="*/ 0 h 897418"/>
                  <a:gd name="connsiteX2" fmla="*/ 334338 w 334401"/>
                  <a:gd name="connsiteY2" fmla="*/ 72913 h 897418"/>
                  <a:gd name="connsiteX3" fmla="*/ 261001 w 334401"/>
                  <a:gd name="connsiteY3" fmla="*/ 156662 h 897418"/>
                  <a:gd name="connsiteX4" fmla="*/ 236900 w 334401"/>
                  <a:gd name="connsiteY4" fmla="*/ 393564 h 897418"/>
                  <a:gd name="connsiteX5" fmla="*/ 232684 w 334401"/>
                  <a:gd name="connsiteY5" fmla="*/ 633255 h 897418"/>
                  <a:gd name="connsiteX6" fmla="*/ 290524 w 334401"/>
                  <a:gd name="connsiteY6" fmla="*/ 795858 h 897418"/>
                  <a:gd name="connsiteX7" fmla="*/ 282515 w 334401"/>
                  <a:gd name="connsiteY7" fmla="*/ 811438 h 897418"/>
                  <a:gd name="connsiteX8" fmla="*/ 271039 w 334401"/>
                  <a:gd name="connsiteY8" fmla="*/ 816291 h 897418"/>
                  <a:gd name="connsiteX9" fmla="*/ 121810 w 334401"/>
                  <a:gd name="connsiteY9" fmla="*/ 845333 h 897418"/>
                  <a:gd name="connsiteX10" fmla="*/ 0 w 334401"/>
                  <a:gd name="connsiteY10" fmla="*/ 36921 h 897418"/>
                  <a:gd name="connsiteX0" fmla="*/ 0 w 334401"/>
                  <a:gd name="connsiteY0" fmla="*/ 36921 h 861295"/>
                  <a:gd name="connsiteX1" fmla="*/ 224767 w 334401"/>
                  <a:gd name="connsiteY1" fmla="*/ 0 h 861295"/>
                  <a:gd name="connsiteX2" fmla="*/ 334338 w 334401"/>
                  <a:gd name="connsiteY2" fmla="*/ 72913 h 861295"/>
                  <a:gd name="connsiteX3" fmla="*/ 261001 w 334401"/>
                  <a:gd name="connsiteY3" fmla="*/ 156662 h 861295"/>
                  <a:gd name="connsiteX4" fmla="*/ 236900 w 334401"/>
                  <a:gd name="connsiteY4" fmla="*/ 393564 h 861295"/>
                  <a:gd name="connsiteX5" fmla="*/ 232684 w 334401"/>
                  <a:gd name="connsiteY5" fmla="*/ 633255 h 861295"/>
                  <a:gd name="connsiteX6" fmla="*/ 290524 w 334401"/>
                  <a:gd name="connsiteY6" fmla="*/ 795858 h 861295"/>
                  <a:gd name="connsiteX7" fmla="*/ 282515 w 334401"/>
                  <a:gd name="connsiteY7" fmla="*/ 811438 h 861295"/>
                  <a:gd name="connsiteX8" fmla="*/ 271039 w 334401"/>
                  <a:gd name="connsiteY8" fmla="*/ 816291 h 861295"/>
                  <a:gd name="connsiteX9" fmla="*/ 121810 w 334401"/>
                  <a:gd name="connsiteY9" fmla="*/ 845333 h 861295"/>
                  <a:gd name="connsiteX10" fmla="*/ 0 w 334401"/>
                  <a:gd name="connsiteY10" fmla="*/ 36921 h 861295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121810 w 334401"/>
                  <a:gd name="connsiteY8" fmla="*/ 845333 h 845333"/>
                  <a:gd name="connsiteX9" fmla="*/ 0 w 334401"/>
                  <a:gd name="connsiteY9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24257"/>
                  <a:gd name="connsiteX1" fmla="*/ 224767 w 334401"/>
                  <a:gd name="connsiteY1" fmla="*/ 0 h 824257"/>
                  <a:gd name="connsiteX2" fmla="*/ 334338 w 334401"/>
                  <a:gd name="connsiteY2" fmla="*/ 72913 h 824257"/>
                  <a:gd name="connsiteX3" fmla="*/ 261001 w 334401"/>
                  <a:gd name="connsiteY3" fmla="*/ 156662 h 824257"/>
                  <a:gd name="connsiteX4" fmla="*/ 236900 w 334401"/>
                  <a:gd name="connsiteY4" fmla="*/ 393564 h 824257"/>
                  <a:gd name="connsiteX5" fmla="*/ 232684 w 334401"/>
                  <a:gd name="connsiteY5" fmla="*/ 633255 h 824257"/>
                  <a:gd name="connsiteX6" fmla="*/ 290524 w 334401"/>
                  <a:gd name="connsiteY6" fmla="*/ 795858 h 824257"/>
                  <a:gd name="connsiteX7" fmla="*/ 117922 w 334401"/>
                  <a:gd name="connsiteY7" fmla="*/ 824257 h 824257"/>
                  <a:gd name="connsiteX8" fmla="*/ 0 w 334401"/>
                  <a:gd name="connsiteY8" fmla="*/ 36921 h 824257"/>
                  <a:gd name="connsiteX0" fmla="*/ 0 w 334401"/>
                  <a:gd name="connsiteY0" fmla="*/ 36921 h 831449"/>
                  <a:gd name="connsiteX1" fmla="*/ 224767 w 334401"/>
                  <a:gd name="connsiteY1" fmla="*/ 0 h 831449"/>
                  <a:gd name="connsiteX2" fmla="*/ 334338 w 334401"/>
                  <a:gd name="connsiteY2" fmla="*/ 72913 h 831449"/>
                  <a:gd name="connsiteX3" fmla="*/ 261001 w 334401"/>
                  <a:gd name="connsiteY3" fmla="*/ 156662 h 831449"/>
                  <a:gd name="connsiteX4" fmla="*/ 236900 w 334401"/>
                  <a:gd name="connsiteY4" fmla="*/ 393564 h 831449"/>
                  <a:gd name="connsiteX5" fmla="*/ 232684 w 334401"/>
                  <a:gd name="connsiteY5" fmla="*/ 633255 h 831449"/>
                  <a:gd name="connsiteX6" fmla="*/ 290524 w 334401"/>
                  <a:gd name="connsiteY6" fmla="*/ 795858 h 831449"/>
                  <a:gd name="connsiteX7" fmla="*/ 117922 w 334401"/>
                  <a:gd name="connsiteY7" fmla="*/ 824257 h 831449"/>
                  <a:gd name="connsiteX8" fmla="*/ 0 w 334401"/>
                  <a:gd name="connsiteY8" fmla="*/ 36921 h 831449"/>
                  <a:gd name="connsiteX0" fmla="*/ 0 w 563961"/>
                  <a:gd name="connsiteY0" fmla="*/ 292750 h 831449"/>
                  <a:gd name="connsiteX1" fmla="*/ 454327 w 563961"/>
                  <a:gd name="connsiteY1" fmla="*/ 0 h 831449"/>
                  <a:gd name="connsiteX2" fmla="*/ 563898 w 563961"/>
                  <a:gd name="connsiteY2" fmla="*/ 72913 h 831449"/>
                  <a:gd name="connsiteX3" fmla="*/ 490561 w 563961"/>
                  <a:gd name="connsiteY3" fmla="*/ 156662 h 831449"/>
                  <a:gd name="connsiteX4" fmla="*/ 466460 w 563961"/>
                  <a:gd name="connsiteY4" fmla="*/ 393564 h 831449"/>
                  <a:gd name="connsiteX5" fmla="*/ 462244 w 563961"/>
                  <a:gd name="connsiteY5" fmla="*/ 633255 h 831449"/>
                  <a:gd name="connsiteX6" fmla="*/ 520084 w 563961"/>
                  <a:gd name="connsiteY6" fmla="*/ 795858 h 831449"/>
                  <a:gd name="connsiteX7" fmla="*/ 347482 w 563961"/>
                  <a:gd name="connsiteY7" fmla="*/ 824257 h 831449"/>
                  <a:gd name="connsiteX8" fmla="*/ 0 w 563961"/>
                  <a:gd name="connsiteY8" fmla="*/ 292750 h 831449"/>
                  <a:gd name="connsiteX0" fmla="*/ 0 w 563961"/>
                  <a:gd name="connsiteY0" fmla="*/ 292750 h 800637"/>
                  <a:gd name="connsiteX1" fmla="*/ 454327 w 563961"/>
                  <a:gd name="connsiteY1" fmla="*/ 0 h 800637"/>
                  <a:gd name="connsiteX2" fmla="*/ 563898 w 563961"/>
                  <a:gd name="connsiteY2" fmla="*/ 72913 h 800637"/>
                  <a:gd name="connsiteX3" fmla="*/ 490561 w 563961"/>
                  <a:gd name="connsiteY3" fmla="*/ 156662 h 800637"/>
                  <a:gd name="connsiteX4" fmla="*/ 466460 w 563961"/>
                  <a:gd name="connsiteY4" fmla="*/ 393564 h 800637"/>
                  <a:gd name="connsiteX5" fmla="*/ 462244 w 563961"/>
                  <a:gd name="connsiteY5" fmla="*/ 633255 h 800637"/>
                  <a:gd name="connsiteX6" fmla="*/ 520084 w 563961"/>
                  <a:gd name="connsiteY6" fmla="*/ 795858 h 800637"/>
                  <a:gd name="connsiteX7" fmla="*/ 29302 w 563961"/>
                  <a:gd name="connsiteY7" fmla="*/ 591151 h 800637"/>
                  <a:gd name="connsiteX8" fmla="*/ 0 w 563961"/>
                  <a:gd name="connsiteY8" fmla="*/ 292750 h 800637"/>
                  <a:gd name="connsiteX0" fmla="*/ 0 w 563961"/>
                  <a:gd name="connsiteY0" fmla="*/ 292750 h 823352"/>
                  <a:gd name="connsiteX1" fmla="*/ 454327 w 563961"/>
                  <a:gd name="connsiteY1" fmla="*/ 0 h 823352"/>
                  <a:gd name="connsiteX2" fmla="*/ 563898 w 563961"/>
                  <a:gd name="connsiteY2" fmla="*/ 72913 h 823352"/>
                  <a:gd name="connsiteX3" fmla="*/ 490561 w 563961"/>
                  <a:gd name="connsiteY3" fmla="*/ 156662 h 823352"/>
                  <a:gd name="connsiteX4" fmla="*/ 466460 w 563961"/>
                  <a:gd name="connsiteY4" fmla="*/ 393564 h 823352"/>
                  <a:gd name="connsiteX5" fmla="*/ 462244 w 563961"/>
                  <a:gd name="connsiteY5" fmla="*/ 633255 h 823352"/>
                  <a:gd name="connsiteX6" fmla="*/ 520084 w 563961"/>
                  <a:gd name="connsiteY6" fmla="*/ 795858 h 823352"/>
                  <a:gd name="connsiteX7" fmla="*/ 29302 w 563961"/>
                  <a:gd name="connsiteY7" fmla="*/ 591151 h 823352"/>
                  <a:gd name="connsiteX8" fmla="*/ 0 w 563961"/>
                  <a:gd name="connsiteY8" fmla="*/ 292750 h 823352"/>
                  <a:gd name="connsiteX0" fmla="*/ 0 w 563961"/>
                  <a:gd name="connsiteY0" fmla="*/ 292750 h 826404"/>
                  <a:gd name="connsiteX1" fmla="*/ 454327 w 563961"/>
                  <a:gd name="connsiteY1" fmla="*/ 0 h 826404"/>
                  <a:gd name="connsiteX2" fmla="*/ 563898 w 563961"/>
                  <a:gd name="connsiteY2" fmla="*/ 72913 h 826404"/>
                  <a:gd name="connsiteX3" fmla="*/ 490561 w 563961"/>
                  <a:gd name="connsiteY3" fmla="*/ 156662 h 826404"/>
                  <a:gd name="connsiteX4" fmla="*/ 466460 w 563961"/>
                  <a:gd name="connsiteY4" fmla="*/ 393564 h 826404"/>
                  <a:gd name="connsiteX5" fmla="*/ 462244 w 563961"/>
                  <a:gd name="connsiteY5" fmla="*/ 633255 h 826404"/>
                  <a:gd name="connsiteX6" fmla="*/ 520084 w 563961"/>
                  <a:gd name="connsiteY6" fmla="*/ 795858 h 826404"/>
                  <a:gd name="connsiteX7" fmla="*/ 29302 w 563961"/>
                  <a:gd name="connsiteY7" fmla="*/ 591151 h 826404"/>
                  <a:gd name="connsiteX8" fmla="*/ 0 w 563961"/>
                  <a:gd name="connsiteY8" fmla="*/ 292750 h 826404"/>
                  <a:gd name="connsiteX0" fmla="*/ 0 w 563961"/>
                  <a:gd name="connsiteY0" fmla="*/ 292750 h 826404"/>
                  <a:gd name="connsiteX1" fmla="*/ 454327 w 563961"/>
                  <a:gd name="connsiteY1" fmla="*/ 0 h 826404"/>
                  <a:gd name="connsiteX2" fmla="*/ 563898 w 563961"/>
                  <a:gd name="connsiteY2" fmla="*/ 72913 h 826404"/>
                  <a:gd name="connsiteX3" fmla="*/ 490561 w 563961"/>
                  <a:gd name="connsiteY3" fmla="*/ 156662 h 826404"/>
                  <a:gd name="connsiteX4" fmla="*/ 466460 w 563961"/>
                  <a:gd name="connsiteY4" fmla="*/ 393564 h 826404"/>
                  <a:gd name="connsiteX5" fmla="*/ 462244 w 563961"/>
                  <a:gd name="connsiteY5" fmla="*/ 633255 h 826404"/>
                  <a:gd name="connsiteX6" fmla="*/ 520084 w 563961"/>
                  <a:gd name="connsiteY6" fmla="*/ 795858 h 826404"/>
                  <a:gd name="connsiteX7" fmla="*/ 29302 w 563961"/>
                  <a:gd name="connsiteY7" fmla="*/ 591151 h 826404"/>
                  <a:gd name="connsiteX8" fmla="*/ 0 w 563961"/>
                  <a:gd name="connsiteY8" fmla="*/ 292750 h 826404"/>
                  <a:gd name="connsiteX0" fmla="*/ 0 w 563961"/>
                  <a:gd name="connsiteY0" fmla="*/ 292750 h 826404"/>
                  <a:gd name="connsiteX1" fmla="*/ 454327 w 563961"/>
                  <a:gd name="connsiteY1" fmla="*/ 0 h 826404"/>
                  <a:gd name="connsiteX2" fmla="*/ 563898 w 563961"/>
                  <a:gd name="connsiteY2" fmla="*/ 72913 h 826404"/>
                  <a:gd name="connsiteX3" fmla="*/ 490561 w 563961"/>
                  <a:gd name="connsiteY3" fmla="*/ 156662 h 826404"/>
                  <a:gd name="connsiteX4" fmla="*/ 466460 w 563961"/>
                  <a:gd name="connsiteY4" fmla="*/ 393564 h 826404"/>
                  <a:gd name="connsiteX5" fmla="*/ 462244 w 563961"/>
                  <a:gd name="connsiteY5" fmla="*/ 633255 h 826404"/>
                  <a:gd name="connsiteX6" fmla="*/ 520084 w 563961"/>
                  <a:gd name="connsiteY6" fmla="*/ 795858 h 826404"/>
                  <a:gd name="connsiteX7" fmla="*/ 29302 w 563961"/>
                  <a:gd name="connsiteY7" fmla="*/ 591151 h 826404"/>
                  <a:gd name="connsiteX8" fmla="*/ 0 w 563961"/>
                  <a:gd name="connsiteY8" fmla="*/ 292750 h 826404"/>
                  <a:gd name="connsiteX0" fmla="*/ 0 w 563961"/>
                  <a:gd name="connsiteY0" fmla="*/ 292750 h 826404"/>
                  <a:gd name="connsiteX1" fmla="*/ 454327 w 563961"/>
                  <a:gd name="connsiteY1" fmla="*/ 0 h 826404"/>
                  <a:gd name="connsiteX2" fmla="*/ 563898 w 563961"/>
                  <a:gd name="connsiteY2" fmla="*/ 72913 h 826404"/>
                  <a:gd name="connsiteX3" fmla="*/ 490561 w 563961"/>
                  <a:gd name="connsiteY3" fmla="*/ 156662 h 826404"/>
                  <a:gd name="connsiteX4" fmla="*/ 466460 w 563961"/>
                  <a:gd name="connsiteY4" fmla="*/ 393564 h 826404"/>
                  <a:gd name="connsiteX5" fmla="*/ 462244 w 563961"/>
                  <a:gd name="connsiteY5" fmla="*/ 633255 h 826404"/>
                  <a:gd name="connsiteX6" fmla="*/ 520084 w 563961"/>
                  <a:gd name="connsiteY6" fmla="*/ 795858 h 826404"/>
                  <a:gd name="connsiteX7" fmla="*/ 29302 w 563961"/>
                  <a:gd name="connsiteY7" fmla="*/ 591151 h 826404"/>
                  <a:gd name="connsiteX8" fmla="*/ 0 w 563961"/>
                  <a:gd name="connsiteY8" fmla="*/ 292750 h 826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3961" h="826404">
                    <a:moveTo>
                      <a:pt x="0" y="292750"/>
                    </a:moveTo>
                    <a:cubicBezTo>
                      <a:pt x="64798" y="210590"/>
                      <a:pt x="183684" y="44030"/>
                      <a:pt x="454327" y="0"/>
                    </a:cubicBezTo>
                    <a:cubicBezTo>
                      <a:pt x="491442" y="5631"/>
                      <a:pt x="566458" y="6693"/>
                      <a:pt x="563898" y="72913"/>
                    </a:cubicBezTo>
                    <a:cubicBezTo>
                      <a:pt x="551984" y="106051"/>
                      <a:pt x="531545" y="136726"/>
                      <a:pt x="490561" y="156662"/>
                    </a:cubicBezTo>
                    <a:cubicBezTo>
                      <a:pt x="554229" y="215946"/>
                      <a:pt x="597861" y="324126"/>
                      <a:pt x="466460" y="393564"/>
                    </a:cubicBezTo>
                    <a:cubicBezTo>
                      <a:pt x="493449" y="434862"/>
                      <a:pt x="638601" y="486649"/>
                      <a:pt x="462244" y="633255"/>
                    </a:cubicBezTo>
                    <a:cubicBezTo>
                      <a:pt x="529095" y="721460"/>
                      <a:pt x="531863" y="764178"/>
                      <a:pt x="520084" y="795858"/>
                    </a:cubicBezTo>
                    <a:cubicBezTo>
                      <a:pt x="384249" y="916161"/>
                      <a:pt x="57827" y="646024"/>
                      <a:pt x="29302" y="591151"/>
                    </a:cubicBezTo>
                    <a:lnTo>
                      <a:pt x="0" y="292750"/>
                    </a:lnTo>
                    <a:close/>
                  </a:path>
                </a:pathLst>
              </a:custGeom>
              <a:solidFill>
                <a:srgbClr val="4F43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77">
              <a:extLst>
                <a:ext uri="{FF2B5EF4-FFF2-40B4-BE49-F238E27FC236}">
                  <a16:creationId xmlns:a16="http://schemas.microsoft.com/office/drawing/2014/main" id="{A97A3DA1-3BBC-5A0E-2DF7-35D249B994C2}"/>
                </a:ext>
              </a:extLst>
            </p:cNvPr>
            <p:cNvSpPr/>
            <p:nvPr/>
          </p:nvSpPr>
          <p:spPr>
            <a:xfrm>
              <a:off x="3630372" y="2914982"/>
              <a:ext cx="755102" cy="566739"/>
            </a:xfrm>
            <a:custGeom>
              <a:avLst/>
              <a:gdLst>
                <a:gd name="connsiteX0" fmla="*/ 0 w 80591"/>
                <a:gd name="connsiteY0" fmla="*/ 0 h 385594"/>
                <a:gd name="connsiteX1" fmla="*/ 80591 w 80591"/>
                <a:gd name="connsiteY1" fmla="*/ 0 h 385594"/>
                <a:gd name="connsiteX2" fmla="*/ 80591 w 80591"/>
                <a:gd name="connsiteY2" fmla="*/ 385594 h 385594"/>
                <a:gd name="connsiteX3" fmla="*/ 0 w 80591"/>
                <a:gd name="connsiteY3" fmla="*/ 385594 h 385594"/>
                <a:gd name="connsiteX4" fmla="*/ 0 w 80591"/>
                <a:gd name="connsiteY4" fmla="*/ 0 h 385594"/>
                <a:gd name="connsiteX0" fmla="*/ 21431 w 102022"/>
                <a:gd name="connsiteY0" fmla="*/ 0 h 411788"/>
                <a:gd name="connsiteX1" fmla="*/ 102022 w 102022"/>
                <a:gd name="connsiteY1" fmla="*/ 0 h 411788"/>
                <a:gd name="connsiteX2" fmla="*/ 102022 w 102022"/>
                <a:gd name="connsiteY2" fmla="*/ 385594 h 411788"/>
                <a:gd name="connsiteX3" fmla="*/ 0 w 102022"/>
                <a:gd name="connsiteY3" fmla="*/ 411788 h 411788"/>
                <a:gd name="connsiteX4" fmla="*/ 21431 w 102022"/>
                <a:gd name="connsiteY4" fmla="*/ 0 h 411788"/>
                <a:gd name="connsiteX0" fmla="*/ 21431 w 102022"/>
                <a:gd name="connsiteY0" fmla="*/ 0 h 411788"/>
                <a:gd name="connsiteX1" fmla="*/ 102022 w 102022"/>
                <a:gd name="connsiteY1" fmla="*/ 0 h 411788"/>
                <a:gd name="connsiteX2" fmla="*/ 97260 w 102022"/>
                <a:gd name="connsiteY2" fmla="*/ 407025 h 411788"/>
                <a:gd name="connsiteX3" fmla="*/ 0 w 102022"/>
                <a:gd name="connsiteY3" fmla="*/ 411788 h 411788"/>
                <a:gd name="connsiteX4" fmla="*/ 21431 w 102022"/>
                <a:gd name="connsiteY4" fmla="*/ 0 h 411788"/>
                <a:gd name="connsiteX0" fmla="*/ 26193 w 106784"/>
                <a:gd name="connsiteY0" fmla="*/ 0 h 407025"/>
                <a:gd name="connsiteX1" fmla="*/ 106784 w 106784"/>
                <a:gd name="connsiteY1" fmla="*/ 0 h 407025"/>
                <a:gd name="connsiteX2" fmla="*/ 102022 w 106784"/>
                <a:gd name="connsiteY2" fmla="*/ 407025 h 407025"/>
                <a:gd name="connsiteX3" fmla="*/ 0 w 106784"/>
                <a:gd name="connsiteY3" fmla="*/ 399882 h 407025"/>
                <a:gd name="connsiteX4" fmla="*/ 26193 w 106784"/>
                <a:gd name="connsiteY4" fmla="*/ 0 h 407025"/>
                <a:gd name="connsiteX0" fmla="*/ 26193 w 106784"/>
                <a:gd name="connsiteY0" fmla="*/ 0 h 399882"/>
                <a:gd name="connsiteX1" fmla="*/ 106784 w 106784"/>
                <a:gd name="connsiteY1" fmla="*/ 0 h 399882"/>
                <a:gd name="connsiteX2" fmla="*/ 102022 w 106784"/>
                <a:gd name="connsiteY2" fmla="*/ 399881 h 399882"/>
                <a:gd name="connsiteX3" fmla="*/ 0 w 106784"/>
                <a:gd name="connsiteY3" fmla="*/ 399882 h 399882"/>
                <a:gd name="connsiteX4" fmla="*/ 26193 w 106784"/>
                <a:gd name="connsiteY4" fmla="*/ 0 h 399882"/>
                <a:gd name="connsiteX0" fmla="*/ 355058 w 435649"/>
                <a:gd name="connsiteY0" fmla="*/ 0 h 557216"/>
                <a:gd name="connsiteX1" fmla="*/ 435649 w 435649"/>
                <a:gd name="connsiteY1" fmla="*/ 0 h 557216"/>
                <a:gd name="connsiteX2" fmla="*/ 430887 w 435649"/>
                <a:gd name="connsiteY2" fmla="*/ 399881 h 557216"/>
                <a:gd name="connsiteX3" fmla="*/ 0 w 435649"/>
                <a:gd name="connsiteY3" fmla="*/ 557214 h 557216"/>
                <a:gd name="connsiteX4" fmla="*/ 328865 w 435649"/>
                <a:gd name="connsiteY4" fmla="*/ 399882 h 557216"/>
                <a:gd name="connsiteX5" fmla="*/ 355058 w 435649"/>
                <a:gd name="connsiteY5" fmla="*/ 0 h 557216"/>
                <a:gd name="connsiteX0" fmla="*/ 355059 w 746865"/>
                <a:gd name="connsiteY0" fmla="*/ 0 h 577376"/>
                <a:gd name="connsiteX1" fmla="*/ 435650 w 746865"/>
                <a:gd name="connsiteY1" fmla="*/ 0 h 577376"/>
                <a:gd name="connsiteX2" fmla="*/ 430888 w 746865"/>
                <a:gd name="connsiteY2" fmla="*/ 399881 h 577376"/>
                <a:gd name="connsiteX3" fmla="*/ 738189 w 746865"/>
                <a:gd name="connsiteY3" fmla="*/ 566739 h 577376"/>
                <a:gd name="connsiteX4" fmla="*/ 1 w 746865"/>
                <a:gd name="connsiteY4" fmla="*/ 557214 h 577376"/>
                <a:gd name="connsiteX5" fmla="*/ 328866 w 746865"/>
                <a:gd name="connsiteY5" fmla="*/ 399882 h 577376"/>
                <a:gd name="connsiteX6" fmla="*/ 355059 w 746865"/>
                <a:gd name="connsiteY6" fmla="*/ 0 h 577376"/>
                <a:gd name="connsiteX0" fmla="*/ 355059 w 755101"/>
                <a:gd name="connsiteY0" fmla="*/ 0 h 577376"/>
                <a:gd name="connsiteX1" fmla="*/ 435650 w 755101"/>
                <a:gd name="connsiteY1" fmla="*/ 0 h 577376"/>
                <a:gd name="connsiteX2" fmla="*/ 430888 w 755101"/>
                <a:gd name="connsiteY2" fmla="*/ 399881 h 577376"/>
                <a:gd name="connsiteX3" fmla="*/ 738189 w 755101"/>
                <a:gd name="connsiteY3" fmla="*/ 566739 h 577376"/>
                <a:gd name="connsiteX4" fmla="*/ 1 w 755101"/>
                <a:gd name="connsiteY4" fmla="*/ 557214 h 577376"/>
                <a:gd name="connsiteX5" fmla="*/ 328866 w 755101"/>
                <a:gd name="connsiteY5" fmla="*/ 399882 h 577376"/>
                <a:gd name="connsiteX6" fmla="*/ 355059 w 755101"/>
                <a:gd name="connsiteY6" fmla="*/ 0 h 577376"/>
                <a:gd name="connsiteX0" fmla="*/ 355059 w 755101"/>
                <a:gd name="connsiteY0" fmla="*/ 0 h 577376"/>
                <a:gd name="connsiteX1" fmla="*/ 435650 w 755101"/>
                <a:gd name="connsiteY1" fmla="*/ 0 h 577376"/>
                <a:gd name="connsiteX2" fmla="*/ 430888 w 755101"/>
                <a:gd name="connsiteY2" fmla="*/ 399881 h 577376"/>
                <a:gd name="connsiteX3" fmla="*/ 738189 w 755101"/>
                <a:gd name="connsiteY3" fmla="*/ 566739 h 577376"/>
                <a:gd name="connsiteX4" fmla="*/ 1 w 755101"/>
                <a:gd name="connsiteY4" fmla="*/ 557214 h 577376"/>
                <a:gd name="connsiteX5" fmla="*/ 328866 w 755101"/>
                <a:gd name="connsiteY5" fmla="*/ 399882 h 577376"/>
                <a:gd name="connsiteX6" fmla="*/ 355059 w 755101"/>
                <a:gd name="connsiteY6" fmla="*/ 0 h 577376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5102" h="566739">
                  <a:moveTo>
                    <a:pt x="355060" y="0"/>
                  </a:moveTo>
                  <a:lnTo>
                    <a:pt x="435651" y="0"/>
                  </a:lnTo>
                  <a:cubicBezTo>
                    <a:pt x="434064" y="135675"/>
                    <a:pt x="396757" y="249919"/>
                    <a:pt x="430889" y="399881"/>
                  </a:cubicBezTo>
                  <a:cubicBezTo>
                    <a:pt x="642840" y="379640"/>
                    <a:pt x="810004" y="540517"/>
                    <a:pt x="738190" y="566739"/>
                  </a:cubicBezTo>
                  <a:cubicBezTo>
                    <a:pt x="411582" y="473898"/>
                    <a:pt x="-1231" y="563195"/>
                    <a:pt x="2" y="557214"/>
                  </a:cubicBezTo>
                  <a:cubicBezTo>
                    <a:pt x="109624" y="504770"/>
                    <a:pt x="69226" y="409463"/>
                    <a:pt x="328867" y="399882"/>
                  </a:cubicBezTo>
                  <a:cubicBezTo>
                    <a:pt x="306642" y="257063"/>
                    <a:pt x="315373" y="195206"/>
                    <a:pt x="355060" y="0"/>
                  </a:cubicBezTo>
                  <a:close/>
                </a:path>
              </a:pathLst>
            </a:custGeom>
            <a:solidFill>
              <a:srgbClr val="7E90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78">
              <a:extLst>
                <a:ext uri="{FF2B5EF4-FFF2-40B4-BE49-F238E27FC236}">
                  <a16:creationId xmlns:a16="http://schemas.microsoft.com/office/drawing/2014/main" id="{BD727316-AE4F-1AA8-C4BB-7C64D17D769B}"/>
                </a:ext>
              </a:extLst>
            </p:cNvPr>
            <p:cNvSpPr/>
            <p:nvPr/>
          </p:nvSpPr>
          <p:spPr>
            <a:xfrm rot="20204820">
              <a:off x="3077451" y="382884"/>
              <a:ext cx="481945" cy="302158"/>
            </a:xfrm>
            <a:custGeom>
              <a:avLst/>
              <a:gdLst>
                <a:gd name="connsiteX0" fmla="*/ 0 w 180411"/>
                <a:gd name="connsiteY0" fmla="*/ 0 h 98208"/>
                <a:gd name="connsiteX1" fmla="*/ 180411 w 180411"/>
                <a:gd name="connsiteY1" fmla="*/ 0 h 98208"/>
                <a:gd name="connsiteX2" fmla="*/ 180411 w 180411"/>
                <a:gd name="connsiteY2" fmla="*/ 98208 h 98208"/>
                <a:gd name="connsiteX3" fmla="*/ 0 w 180411"/>
                <a:gd name="connsiteY3" fmla="*/ 98208 h 98208"/>
                <a:gd name="connsiteX4" fmla="*/ 0 w 180411"/>
                <a:gd name="connsiteY4" fmla="*/ 0 h 98208"/>
                <a:gd name="connsiteX0" fmla="*/ 171450 w 351861"/>
                <a:gd name="connsiteY0" fmla="*/ 18473 h 116681"/>
                <a:gd name="connsiteX1" fmla="*/ 351861 w 351861"/>
                <a:gd name="connsiteY1" fmla="*/ 18473 h 116681"/>
                <a:gd name="connsiteX2" fmla="*/ 351861 w 351861"/>
                <a:gd name="connsiteY2" fmla="*/ 116681 h 116681"/>
                <a:gd name="connsiteX3" fmla="*/ 0 w 351861"/>
                <a:gd name="connsiteY3" fmla="*/ 0 h 116681"/>
                <a:gd name="connsiteX4" fmla="*/ 171450 w 351861"/>
                <a:gd name="connsiteY4" fmla="*/ 18473 h 116681"/>
                <a:gd name="connsiteX0" fmla="*/ 171450 w 351861"/>
                <a:gd name="connsiteY0" fmla="*/ 18473 h 176212"/>
                <a:gd name="connsiteX1" fmla="*/ 351861 w 351861"/>
                <a:gd name="connsiteY1" fmla="*/ 18473 h 176212"/>
                <a:gd name="connsiteX2" fmla="*/ 280423 w 351861"/>
                <a:gd name="connsiteY2" fmla="*/ 176212 h 176212"/>
                <a:gd name="connsiteX3" fmla="*/ 0 w 351861"/>
                <a:gd name="connsiteY3" fmla="*/ 0 h 176212"/>
                <a:gd name="connsiteX4" fmla="*/ 171450 w 351861"/>
                <a:gd name="connsiteY4" fmla="*/ 18473 h 176212"/>
                <a:gd name="connsiteX0" fmla="*/ 171450 w 494736"/>
                <a:gd name="connsiteY0" fmla="*/ 18473 h 197067"/>
                <a:gd name="connsiteX1" fmla="*/ 494736 w 494736"/>
                <a:gd name="connsiteY1" fmla="*/ 197067 h 197067"/>
                <a:gd name="connsiteX2" fmla="*/ 280423 w 494736"/>
                <a:gd name="connsiteY2" fmla="*/ 176212 h 197067"/>
                <a:gd name="connsiteX3" fmla="*/ 0 w 494736"/>
                <a:gd name="connsiteY3" fmla="*/ 0 h 197067"/>
                <a:gd name="connsiteX4" fmla="*/ 171450 w 494736"/>
                <a:gd name="connsiteY4" fmla="*/ 18473 h 197067"/>
                <a:gd name="connsiteX0" fmla="*/ 0 w 494736"/>
                <a:gd name="connsiteY0" fmla="*/ 0 h 197067"/>
                <a:gd name="connsiteX1" fmla="*/ 494736 w 494736"/>
                <a:gd name="connsiteY1" fmla="*/ 197067 h 197067"/>
                <a:gd name="connsiteX2" fmla="*/ 280423 w 494736"/>
                <a:gd name="connsiteY2" fmla="*/ 176212 h 197067"/>
                <a:gd name="connsiteX3" fmla="*/ 0 w 494736"/>
                <a:gd name="connsiteY3" fmla="*/ 0 h 197067"/>
                <a:gd name="connsiteX0" fmla="*/ 0 w 480449"/>
                <a:gd name="connsiteY0" fmla="*/ 0 h 194686"/>
                <a:gd name="connsiteX1" fmla="*/ 480449 w 480449"/>
                <a:gd name="connsiteY1" fmla="*/ 194686 h 194686"/>
                <a:gd name="connsiteX2" fmla="*/ 266136 w 480449"/>
                <a:gd name="connsiteY2" fmla="*/ 173831 h 194686"/>
                <a:gd name="connsiteX3" fmla="*/ 0 w 480449"/>
                <a:gd name="connsiteY3" fmla="*/ 0 h 194686"/>
                <a:gd name="connsiteX0" fmla="*/ 0 w 480449"/>
                <a:gd name="connsiteY0" fmla="*/ 90981 h 285667"/>
                <a:gd name="connsiteX1" fmla="*/ 480449 w 480449"/>
                <a:gd name="connsiteY1" fmla="*/ 285667 h 285667"/>
                <a:gd name="connsiteX2" fmla="*/ 266136 w 480449"/>
                <a:gd name="connsiteY2" fmla="*/ 264812 h 285667"/>
                <a:gd name="connsiteX3" fmla="*/ 0 w 480449"/>
                <a:gd name="connsiteY3" fmla="*/ 90981 h 285667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66136 w 481945"/>
                <a:gd name="connsiteY2" fmla="*/ 281303 h 302158"/>
                <a:gd name="connsiteX3" fmla="*/ 0 w 481945"/>
                <a:gd name="connsiteY3" fmla="*/ 107472 h 302158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66136 w 481945"/>
                <a:gd name="connsiteY2" fmla="*/ 281303 h 302158"/>
                <a:gd name="connsiteX3" fmla="*/ 0 w 481945"/>
                <a:gd name="connsiteY3" fmla="*/ 107472 h 302158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66136 w 481945"/>
                <a:gd name="connsiteY2" fmla="*/ 281303 h 302158"/>
                <a:gd name="connsiteX3" fmla="*/ 0 w 481945"/>
                <a:gd name="connsiteY3" fmla="*/ 107472 h 302158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47086 w 481945"/>
                <a:gd name="connsiteY2" fmla="*/ 274159 h 302158"/>
                <a:gd name="connsiteX3" fmla="*/ 0 w 481945"/>
                <a:gd name="connsiteY3" fmla="*/ 107472 h 302158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47086 w 481945"/>
                <a:gd name="connsiteY2" fmla="*/ 274159 h 302158"/>
                <a:gd name="connsiteX3" fmla="*/ 0 w 481945"/>
                <a:gd name="connsiteY3" fmla="*/ 107472 h 302158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47086 w 481945"/>
                <a:gd name="connsiteY2" fmla="*/ 274159 h 302158"/>
                <a:gd name="connsiteX3" fmla="*/ 0 w 481945"/>
                <a:gd name="connsiteY3" fmla="*/ 107472 h 30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45" h="302158">
                  <a:moveTo>
                    <a:pt x="0" y="107472"/>
                  </a:moveTo>
                  <a:cubicBezTo>
                    <a:pt x="253019" y="-158627"/>
                    <a:pt x="503655" y="132488"/>
                    <a:pt x="480449" y="302158"/>
                  </a:cubicBezTo>
                  <a:cubicBezTo>
                    <a:pt x="394724" y="261870"/>
                    <a:pt x="330430" y="243011"/>
                    <a:pt x="247086" y="274159"/>
                  </a:cubicBezTo>
                  <a:lnTo>
                    <a:pt x="0" y="107472"/>
                  </a:lnTo>
                  <a:close/>
                </a:path>
              </a:pathLst>
            </a:custGeom>
            <a:solidFill>
              <a:srgbClr val="FA55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54">
              <a:extLst>
                <a:ext uri="{FF2B5EF4-FFF2-40B4-BE49-F238E27FC236}">
                  <a16:creationId xmlns:a16="http://schemas.microsoft.com/office/drawing/2014/main" id="{DBA8E89D-B6B8-F981-17C7-F7AE641D749B}"/>
                </a:ext>
              </a:extLst>
            </p:cNvPr>
            <p:cNvSpPr/>
            <p:nvPr/>
          </p:nvSpPr>
          <p:spPr>
            <a:xfrm rot="19825195">
              <a:off x="2755815" y="565019"/>
              <a:ext cx="819362" cy="660864"/>
            </a:xfrm>
            <a:prstGeom prst="ellipse">
              <a:avLst/>
            </a:prstGeom>
            <a:solidFill>
              <a:srgbClr val="E0E0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4BCFF0E-9559-894C-AFE8-239D3880FF6F}"/>
                </a:ext>
              </a:extLst>
            </p:cNvPr>
            <p:cNvGrpSpPr/>
            <p:nvPr/>
          </p:nvGrpSpPr>
          <p:grpSpPr>
            <a:xfrm>
              <a:off x="2986597" y="696093"/>
              <a:ext cx="277736" cy="318105"/>
              <a:chOff x="2706397" y="664421"/>
              <a:chExt cx="277736" cy="318105"/>
            </a:xfrm>
          </p:grpSpPr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8F277967-580F-EB0D-3030-5D50B4001F67}"/>
                  </a:ext>
                </a:extLst>
              </p:cNvPr>
              <p:cNvSpPr/>
              <p:nvPr/>
            </p:nvSpPr>
            <p:spPr>
              <a:xfrm>
                <a:off x="2706397" y="664421"/>
                <a:ext cx="277736" cy="31810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EE26BC0C-4DBD-6A04-C2DE-24B2189C7359}"/>
                  </a:ext>
                </a:extLst>
              </p:cNvPr>
              <p:cNvSpPr/>
              <p:nvPr/>
            </p:nvSpPr>
            <p:spPr>
              <a:xfrm>
                <a:off x="2733711" y="749479"/>
                <a:ext cx="133749" cy="1531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EBA03DFE-2442-296E-D7E5-81335B0539DB}"/>
                  </a:ext>
                </a:extLst>
              </p:cNvPr>
              <p:cNvSpPr/>
              <p:nvPr/>
            </p:nvSpPr>
            <p:spPr>
              <a:xfrm flipV="1">
                <a:off x="2738209" y="790725"/>
                <a:ext cx="45719" cy="523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D0DB1CB-962C-114D-31F3-D542918268C5}"/>
                </a:ext>
              </a:extLst>
            </p:cNvPr>
            <p:cNvGrpSpPr/>
            <p:nvPr/>
          </p:nvGrpSpPr>
          <p:grpSpPr>
            <a:xfrm>
              <a:off x="2301204" y="921075"/>
              <a:ext cx="587335" cy="566255"/>
              <a:chOff x="2273384" y="1046982"/>
              <a:chExt cx="587335" cy="566255"/>
            </a:xfrm>
          </p:grpSpPr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FF374603-DAAA-2D31-0A26-F7571F101920}"/>
                  </a:ext>
                </a:extLst>
              </p:cNvPr>
              <p:cNvSpPr/>
              <p:nvPr/>
            </p:nvSpPr>
            <p:spPr>
              <a:xfrm>
                <a:off x="2469494" y="1305484"/>
                <a:ext cx="391225" cy="260504"/>
              </a:xfrm>
              <a:custGeom>
                <a:avLst/>
                <a:gdLst>
                  <a:gd name="connsiteX0" fmla="*/ 5089 w 391225"/>
                  <a:gd name="connsiteY0" fmla="*/ 0 h 260504"/>
                  <a:gd name="connsiteX1" fmla="*/ 349371 w 391225"/>
                  <a:gd name="connsiteY1" fmla="*/ 0 h 260504"/>
                  <a:gd name="connsiteX2" fmla="*/ 357193 w 391225"/>
                  <a:gd name="connsiteY2" fmla="*/ 51408 h 260504"/>
                  <a:gd name="connsiteX3" fmla="*/ 391225 w 391225"/>
                  <a:gd name="connsiteY3" fmla="*/ 129890 h 260504"/>
                  <a:gd name="connsiteX4" fmla="*/ 41 w 391225"/>
                  <a:gd name="connsiteY4" fmla="*/ 41256 h 260504"/>
                  <a:gd name="connsiteX5" fmla="*/ 5089 w 391225"/>
                  <a:gd name="connsiteY5" fmla="*/ 0 h 2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225" h="260504">
                    <a:moveTo>
                      <a:pt x="5089" y="0"/>
                    </a:moveTo>
                    <a:lnTo>
                      <a:pt x="349371" y="0"/>
                    </a:lnTo>
                    <a:lnTo>
                      <a:pt x="357193" y="51408"/>
                    </a:lnTo>
                    <a:cubicBezTo>
                      <a:pt x="365164" y="80744"/>
                      <a:pt x="376408" y="107401"/>
                      <a:pt x="391225" y="129890"/>
                    </a:cubicBezTo>
                    <a:cubicBezTo>
                      <a:pt x="223876" y="369999"/>
                      <a:pt x="-3500" y="242441"/>
                      <a:pt x="41" y="41256"/>
                    </a:cubicBezTo>
                    <a:lnTo>
                      <a:pt x="5089" y="0"/>
                    </a:lnTo>
                    <a:close/>
                  </a:path>
                </a:pathLst>
              </a:custGeom>
              <a:solidFill>
                <a:srgbClr val="FDE2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09240B8A-D251-E890-F515-21A710C447A2}"/>
                  </a:ext>
                </a:extLst>
              </p:cNvPr>
              <p:cNvSpPr/>
              <p:nvPr/>
            </p:nvSpPr>
            <p:spPr>
              <a:xfrm rot="20879563">
                <a:off x="2409377" y="1055592"/>
                <a:ext cx="376611" cy="270295"/>
              </a:xfrm>
              <a:custGeom>
                <a:avLst/>
                <a:gdLst>
                  <a:gd name="connsiteX0" fmla="*/ 170236 w 360736"/>
                  <a:gd name="connsiteY0" fmla="*/ 0 h 251110"/>
                  <a:gd name="connsiteX1" fmla="*/ 360736 w 360736"/>
                  <a:gd name="connsiteY1" fmla="*/ 6350 h 251110"/>
                  <a:gd name="connsiteX2" fmla="*/ 337717 w 360736"/>
                  <a:gd name="connsiteY2" fmla="*/ 207963 h 251110"/>
                  <a:gd name="connsiteX3" fmla="*/ 344282 w 360736"/>
                  <a:gd name="connsiteY3" fmla="*/ 251110 h 251110"/>
                  <a:gd name="connsiteX4" fmla="*/ 0 w 360736"/>
                  <a:gd name="connsiteY4" fmla="*/ 251110 h 251110"/>
                  <a:gd name="connsiteX5" fmla="*/ 1862 w 360736"/>
                  <a:gd name="connsiteY5" fmla="*/ 235893 h 251110"/>
                  <a:gd name="connsiteX6" fmla="*/ 170236 w 360736"/>
                  <a:gd name="connsiteY6" fmla="*/ 0 h 251110"/>
                  <a:gd name="connsiteX0" fmla="*/ 170236 w 376611"/>
                  <a:gd name="connsiteY0" fmla="*/ 6631 h 257741"/>
                  <a:gd name="connsiteX1" fmla="*/ 376611 w 376611"/>
                  <a:gd name="connsiteY1" fmla="*/ 281 h 257741"/>
                  <a:gd name="connsiteX2" fmla="*/ 337717 w 376611"/>
                  <a:gd name="connsiteY2" fmla="*/ 214594 h 257741"/>
                  <a:gd name="connsiteX3" fmla="*/ 344282 w 376611"/>
                  <a:gd name="connsiteY3" fmla="*/ 257741 h 257741"/>
                  <a:gd name="connsiteX4" fmla="*/ 0 w 376611"/>
                  <a:gd name="connsiteY4" fmla="*/ 257741 h 257741"/>
                  <a:gd name="connsiteX5" fmla="*/ 1862 w 376611"/>
                  <a:gd name="connsiteY5" fmla="*/ 242524 h 257741"/>
                  <a:gd name="connsiteX6" fmla="*/ 170236 w 376611"/>
                  <a:gd name="connsiteY6" fmla="*/ 6631 h 257741"/>
                  <a:gd name="connsiteX0" fmla="*/ 170236 w 376611"/>
                  <a:gd name="connsiteY0" fmla="*/ 0 h 282860"/>
                  <a:gd name="connsiteX1" fmla="*/ 376611 w 376611"/>
                  <a:gd name="connsiteY1" fmla="*/ 25400 h 282860"/>
                  <a:gd name="connsiteX2" fmla="*/ 337717 w 376611"/>
                  <a:gd name="connsiteY2" fmla="*/ 239713 h 282860"/>
                  <a:gd name="connsiteX3" fmla="*/ 344282 w 376611"/>
                  <a:gd name="connsiteY3" fmla="*/ 282860 h 282860"/>
                  <a:gd name="connsiteX4" fmla="*/ 0 w 376611"/>
                  <a:gd name="connsiteY4" fmla="*/ 282860 h 282860"/>
                  <a:gd name="connsiteX5" fmla="*/ 1862 w 376611"/>
                  <a:gd name="connsiteY5" fmla="*/ 267643 h 282860"/>
                  <a:gd name="connsiteX6" fmla="*/ 170236 w 376611"/>
                  <a:gd name="connsiteY6" fmla="*/ 0 h 282860"/>
                  <a:gd name="connsiteX0" fmla="*/ 170236 w 376611"/>
                  <a:gd name="connsiteY0" fmla="*/ 11567 h 294427"/>
                  <a:gd name="connsiteX1" fmla="*/ 376611 w 376611"/>
                  <a:gd name="connsiteY1" fmla="*/ 36967 h 294427"/>
                  <a:gd name="connsiteX2" fmla="*/ 337717 w 376611"/>
                  <a:gd name="connsiteY2" fmla="*/ 251280 h 294427"/>
                  <a:gd name="connsiteX3" fmla="*/ 344282 w 376611"/>
                  <a:gd name="connsiteY3" fmla="*/ 294427 h 294427"/>
                  <a:gd name="connsiteX4" fmla="*/ 0 w 376611"/>
                  <a:gd name="connsiteY4" fmla="*/ 294427 h 294427"/>
                  <a:gd name="connsiteX5" fmla="*/ 1862 w 376611"/>
                  <a:gd name="connsiteY5" fmla="*/ 279210 h 294427"/>
                  <a:gd name="connsiteX6" fmla="*/ 170236 w 376611"/>
                  <a:gd name="connsiteY6" fmla="*/ 11567 h 294427"/>
                  <a:gd name="connsiteX0" fmla="*/ 170236 w 376611"/>
                  <a:gd name="connsiteY0" fmla="*/ 16933 h 299793"/>
                  <a:gd name="connsiteX1" fmla="*/ 376611 w 376611"/>
                  <a:gd name="connsiteY1" fmla="*/ 42333 h 299793"/>
                  <a:gd name="connsiteX2" fmla="*/ 337717 w 376611"/>
                  <a:gd name="connsiteY2" fmla="*/ 256646 h 299793"/>
                  <a:gd name="connsiteX3" fmla="*/ 344282 w 376611"/>
                  <a:gd name="connsiteY3" fmla="*/ 299793 h 299793"/>
                  <a:gd name="connsiteX4" fmla="*/ 0 w 376611"/>
                  <a:gd name="connsiteY4" fmla="*/ 299793 h 299793"/>
                  <a:gd name="connsiteX5" fmla="*/ 1862 w 376611"/>
                  <a:gd name="connsiteY5" fmla="*/ 284576 h 299793"/>
                  <a:gd name="connsiteX6" fmla="*/ 170236 w 376611"/>
                  <a:gd name="connsiteY6" fmla="*/ 16933 h 299793"/>
                  <a:gd name="connsiteX0" fmla="*/ 1862 w 376611"/>
                  <a:gd name="connsiteY0" fmla="*/ 242243 h 257460"/>
                  <a:gd name="connsiteX1" fmla="*/ 376611 w 376611"/>
                  <a:gd name="connsiteY1" fmla="*/ 0 h 257460"/>
                  <a:gd name="connsiteX2" fmla="*/ 337717 w 376611"/>
                  <a:gd name="connsiteY2" fmla="*/ 214313 h 257460"/>
                  <a:gd name="connsiteX3" fmla="*/ 344282 w 376611"/>
                  <a:gd name="connsiteY3" fmla="*/ 257460 h 257460"/>
                  <a:gd name="connsiteX4" fmla="*/ 0 w 376611"/>
                  <a:gd name="connsiteY4" fmla="*/ 257460 h 257460"/>
                  <a:gd name="connsiteX5" fmla="*/ 1862 w 376611"/>
                  <a:gd name="connsiteY5" fmla="*/ 242243 h 257460"/>
                  <a:gd name="connsiteX0" fmla="*/ 1862 w 376611"/>
                  <a:gd name="connsiteY0" fmla="*/ 251710 h 266927"/>
                  <a:gd name="connsiteX1" fmla="*/ 376611 w 376611"/>
                  <a:gd name="connsiteY1" fmla="*/ 9467 h 266927"/>
                  <a:gd name="connsiteX2" fmla="*/ 337717 w 376611"/>
                  <a:gd name="connsiteY2" fmla="*/ 223780 h 266927"/>
                  <a:gd name="connsiteX3" fmla="*/ 344282 w 376611"/>
                  <a:gd name="connsiteY3" fmla="*/ 266927 h 266927"/>
                  <a:gd name="connsiteX4" fmla="*/ 0 w 376611"/>
                  <a:gd name="connsiteY4" fmla="*/ 266927 h 266927"/>
                  <a:gd name="connsiteX5" fmla="*/ 1862 w 376611"/>
                  <a:gd name="connsiteY5" fmla="*/ 251710 h 266927"/>
                  <a:gd name="connsiteX0" fmla="*/ 1862 w 376611"/>
                  <a:gd name="connsiteY0" fmla="*/ 255078 h 270295"/>
                  <a:gd name="connsiteX1" fmla="*/ 376611 w 376611"/>
                  <a:gd name="connsiteY1" fmla="*/ 12835 h 270295"/>
                  <a:gd name="connsiteX2" fmla="*/ 337717 w 376611"/>
                  <a:gd name="connsiteY2" fmla="*/ 227148 h 270295"/>
                  <a:gd name="connsiteX3" fmla="*/ 344282 w 376611"/>
                  <a:gd name="connsiteY3" fmla="*/ 270295 h 270295"/>
                  <a:gd name="connsiteX4" fmla="*/ 0 w 376611"/>
                  <a:gd name="connsiteY4" fmla="*/ 270295 h 270295"/>
                  <a:gd name="connsiteX5" fmla="*/ 1862 w 376611"/>
                  <a:gd name="connsiteY5" fmla="*/ 255078 h 270295"/>
                  <a:gd name="connsiteX0" fmla="*/ 1862 w 376611"/>
                  <a:gd name="connsiteY0" fmla="*/ 255078 h 270295"/>
                  <a:gd name="connsiteX1" fmla="*/ 376611 w 376611"/>
                  <a:gd name="connsiteY1" fmla="*/ 12835 h 270295"/>
                  <a:gd name="connsiteX2" fmla="*/ 337717 w 376611"/>
                  <a:gd name="connsiteY2" fmla="*/ 227148 h 270295"/>
                  <a:gd name="connsiteX3" fmla="*/ 344282 w 376611"/>
                  <a:gd name="connsiteY3" fmla="*/ 270295 h 270295"/>
                  <a:gd name="connsiteX4" fmla="*/ 0 w 376611"/>
                  <a:gd name="connsiteY4" fmla="*/ 270295 h 270295"/>
                  <a:gd name="connsiteX5" fmla="*/ 1862 w 376611"/>
                  <a:gd name="connsiteY5" fmla="*/ 255078 h 270295"/>
                  <a:gd name="connsiteX0" fmla="*/ 1862 w 376611"/>
                  <a:gd name="connsiteY0" fmla="*/ 255078 h 270295"/>
                  <a:gd name="connsiteX1" fmla="*/ 376611 w 376611"/>
                  <a:gd name="connsiteY1" fmla="*/ 12835 h 270295"/>
                  <a:gd name="connsiteX2" fmla="*/ 337717 w 376611"/>
                  <a:gd name="connsiteY2" fmla="*/ 227148 h 270295"/>
                  <a:gd name="connsiteX3" fmla="*/ 344282 w 376611"/>
                  <a:gd name="connsiteY3" fmla="*/ 270295 h 270295"/>
                  <a:gd name="connsiteX4" fmla="*/ 0 w 376611"/>
                  <a:gd name="connsiteY4" fmla="*/ 270295 h 270295"/>
                  <a:gd name="connsiteX5" fmla="*/ 1862 w 376611"/>
                  <a:gd name="connsiteY5" fmla="*/ 255078 h 270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6611" h="270295">
                    <a:moveTo>
                      <a:pt x="1862" y="255078"/>
                    </a:moveTo>
                    <a:cubicBezTo>
                      <a:pt x="64630" y="212168"/>
                      <a:pt x="6310" y="-61885"/>
                      <a:pt x="376611" y="12835"/>
                    </a:cubicBezTo>
                    <a:cubicBezTo>
                      <a:pt x="358620" y="76864"/>
                      <a:pt x="362853" y="189312"/>
                      <a:pt x="337717" y="227148"/>
                    </a:cubicBezTo>
                    <a:lnTo>
                      <a:pt x="344282" y="270295"/>
                    </a:lnTo>
                    <a:lnTo>
                      <a:pt x="0" y="270295"/>
                    </a:lnTo>
                    <a:lnTo>
                      <a:pt x="1862" y="255078"/>
                    </a:lnTo>
                    <a:close/>
                  </a:path>
                </a:pathLst>
              </a:custGeom>
              <a:solidFill>
                <a:srgbClr val="FA55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4994516E-7509-664E-0EB0-9B43F2BE4EAC}"/>
                  </a:ext>
                </a:extLst>
              </p:cNvPr>
              <p:cNvSpPr/>
              <p:nvPr/>
            </p:nvSpPr>
            <p:spPr>
              <a:xfrm flipV="1">
                <a:off x="2689009" y="104698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56">
                <a:extLst>
                  <a:ext uri="{FF2B5EF4-FFF2-40B4-BE49-F238E27FC236}">
                    <a16:creationId xmlns:a16="http://schemas.microsoft.com/office/drawing/2014/main" id="{CA6540DE-8C03-3664-6F76-6778C5961748}"/>
                  </a:ext>
                </a:extLst>
              </p:cNvPr>
              <p:cNvSpPr/>
              <p:nvPr/>
            </p:nvSpPr>
            <p:spPr>
              <a:xfrm rot="21073615">
                <a:off x="2273384" y="1119769"/>
                <a:ext cx="557395" cy="493468"/>
              </a:xfrm>
              <a:custGeom>
                <a:avLst/>
                <a:gdLst>
                  <a:gd name="connsiteX0" fmla="*/ 0 w 136525"/>
                  <a:gd name="connsiteY0" fmla="*/ 0 h 196850"/>
                  <a:gd name="connsiteX1" fmla="*/ 136525 w 136525"/>
                  <a:gd name="connsiteY1" fmla="*/ 0 h 196850"/>
                  <a:gd name="connsiteX2" fmla="*/ 136525 w 136525"/>
                  <a:gd name="connsiteY2" fmla="*/ 196850 h 196850"/>
                  <a:gd name="connsiteX3" fmla="*/ 0 w 136525"/>
                  <a:gd name="connsiteY3" fmla="*/ 196850 h 196850"/>
                  <a:gd name="connsiteX4" fmla="*/ 0 w 136525"/>
                  <a:gd name="connsiteY4" fmla="*/ 0 h 196850"/>
                  <a:gd name="connsiteX0" fmla="*/ 0 w 234950"/>
                  <a:gd name="connsiteY0" fmla="*/ 25400 h 222250"/>
                  <a:gd name="connsiteX1" fmla="*/ 234950 w 234950"/>
                  <a:gd name="connsiteY1" fmla="*/ 0 h 222250"/>
                  <a:gd name="connsiteX2" fmla="*/ 136525 w 234950"/>
                  <a:gd name="connsiteY2" fmla="*/ 222250 h 222250"/>
                  <a:gd name="connsiteX3" fmla="*/ 0 w 234950"/>
                  <a:gd name="connsiteY3" fmla="*/ 222250 h 222250"/>
                  <a:gd name="connsiteX4" fmla="*/ 0 w 234950"/>
                  <a:gd name="connsiteY4" fmla="*/ 25400 h 222250"/>
                  <a:gd name="connsiteX0" fmla="*/ 0 w 266700"/>
                  <a:gd name="connsiteY0" fmla="*/ 25400 h 254000"/>
                  <a:gd name="connsiteX1" fmla="*/ 234950 w 266700"/>
                  <a:gd name="connsiteY1" fmla="*/ 0 h 254000"/>
                  <a:gd name="connsiteX2" fmla="*/ 266700 w 266700"/>
                  <a:gd name="connsiteY2" fmla="*/ 254000 h 254000"/>
                  <a:gd name="connsiteX3" fmla="*/ 0 w 266700"/>
                  <a:gd name="connsiteY3" fmla="*/ 222250 h 254000"/>
                  <a:gd name="connsiteX4" fmla="*/ 0 w 266700"/>
                  <a:gd name="connsiteY4" fmla="*/ 25400 h 254000"/>
                  <a:gd name="connsiteX0" fmla="*/ 260350 w 527050"/>
                  <a:gd name="connsiteY0" fmla="*/ 25400 h 463550"/>
                  <a:gd name="connsiteX1" fmla="*/ 495300 w 527050"/>
                  <a:gd name="connsiteY1" fmla="*/ 0 h 463550"/>
                  <a:gd name="connsiteX2" fmla="*/ 527050 w 527050"/>
                  <a:gd name="connsiteY2" fmla="*/ 254000 h 463550"/>
                  <a:gd name="connsiteX3" fmla="*/ 0 w 527050"/>
                  <a:gd name="connsiteY3" fmla="*/ 463550 h 463550"/>
                  <a:gd name="connsiteX4" fmla="*/ 260350 w 527050"/>
                  <a:gd name="connsiteY4" fmla="*/ 25400 h 463550"/>
                  <a:gd name="connsiteX0" fmla="*/ 0 w 527050"/>
                  <a:gd name="connsiteY0" fmla="*/ 463550 h 463550"/>
                  <a:gd name="connsiteX1" fmla="*/ 495300 w 527050"/>
                  <a:gd name="connsiteY1" fmla="*/ 0 h 463550"/>
                  <a:gd name="connsiteX2" fmla="*/ 527050 w 527050"/>
                  <a:gd name="connsiteY2" fmla="*/ 254000 h 463550"/>
                  <a:gd name="connsiteX3" fmla="*/ 0 w 527050"/>
                  <a:gd name="connsiteY3" fmla="*/ 463550 h 463550"/>
                  <a:gd name="connsiteX0" fmla="*/ 0 w 527050"/>
                  <a:gd name="connsiteY0" fmla="*/ 491411 h 491411"/>
                  <a:gd name="connsiteX1" fmla="*/ 495300 w 527050"/>
                  <a:gd name="connsiteY1" fmla="*/ 27861 h 491411"/>
                  <a:gd name="connsiteX2" fmla="*/ 527050 w 527050"/>
                  <a:gd name="connsiteY2" fmla="*/ 281861 h 491411"/>
                  <a:gd name="connsiteX3" fmla="*/ 0 w 527050"/>
                  <a:gd name="connsiteY3" fmla="*/ 491411 h 491411"/>
                  <a:gd name="connsiteX0" fmla="*/ 30345 w 557395"/>
                  <a:gd name="connsiteY0" fmla="*/ 493468 h 493468"/>
                  <a:gd name="connsiteX1" fmla="*/ 525645 w 557395"/>
                  <a:gd name="connsiteY1" fmla="*/ 29918 h 493468"/>
                  <a:gd name="connsiteX2" fmla="*/ 557395 w 557395"/>
                  <a:gd name="connsiteY2" fmla="*/ 283918 h 493468"/>
                  <a:gd name="connsiteX3" fmla="*/ 30345 w 557395"/>
                  <a:gd name="connsiteY3" fmla="*/ 493468 h 493468"/>
                  <a:gd name="connsiteX0" fmla="*/ 30345 w 557395"/>
                  <a:gd name="connsiteY0" fmla="*/ 493468 h 493468"/>
                  <a:gd name="connsiteX1" fmla="*/ 525645 w 557395"/>
                  <a:gd name="connsiteY1" fmla="*/ 29918 h 493468"/>
                  <a:gd name="connsiteX2" fmla="*/ 557395 w 557395"/>
                  <a:gd name="connsiteY2" fmla="*/ 283918 h 493468"/>
                  <a:gd name="connsiteX3" fmla="*/ 30345 w 557395"/>
                  <a:gd name="connsiteY3" fmla="*/ 493468 h 493468"/>
                  <a:gd name="connsiteX0" fmla="*/ 30345 w 557395"/>
                  <a:gd name="connsiteY0" fmla="*/ 493468 h 493468"/>
                  <a:gd name="connsiteX1" fmla="*/ 525645 w 557395"/>
                  <a:gd name="connsiteY1" fmla="*/ 29918 h 493468"/>
                  <a:gd name="connsiteX2" fmla="*/ 557395 w 557395"/>
                  <a:gd name="connsiteY2" fmla="*/ 283918 h 493468"/>
                  <a:gd name="connsiteX3" fmla="*/ 30345 w 557395"/>
                  <a:gd name="connsiteY3" fmla="*/ 493468 h 49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7395" h="493468">
                    <a:moveTo>
                      <a:pt x="30345" y="493468"/>
                    </a:moveTo>
                    <a:cubicBezTo>
                      <a:pt x="-49030" y="297676"/>
                      <a:pt x="-1405" y="-114015"/>
                      <a:pt x="525645" y="29918"/>
                    </a:cubicBezTo>
                    <a:lnTo>
                      <a:pt x="557395" y="283918"/>
                    </a:lnTo>
                    <a:cubicBezTo>
                      <a:pt x="413462" y="306143"/>
                      <a:pt x="231428" y="293443"/>
                      <a:pt x="30345" y="493468"/>
                    </a:cubicBezTo>
                    <a:close/>
                  </a:path>
                </a:pathLst>
              </a:custGeom>
              <a:solidFill>
                <a:srgbClr val="FDE2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0A1F0F4-16B7-857F-1842-16B8BDAE891C}"/>
                </a:ext>
              </a:extLst>
            </p:cNvPr>
            <p:cNvSpPr/>
            <p:nvPr/>
          </p:nvSpPr>
          <p:spPr>
            <a:xfrm>
              <a:off x="3818048" y="2879580"/>
              <a:ext cx="304800" cy="211946"/>
            </a:xfrm>
            <a:custGeom>
              <a:avLst/>
              <a:gdLst>
                <a:gd name="connsiteX0" fmla="*/ 0 w 304800"/>
                <a:gd name="connsiteY0" fmla="*/ 22860 h 109735"/>
                <a:gd name="connsiteX1" fmla="*/ 106680 w 304800"/>
                <a:gd name="connsiteY1" fmla="*/ 106680 h 109735"/>
                <a:gd name="connsiteX2" fmla="*/ 182880 w 304800"/>
                <a:gd name="connsiteY2" fmla="*/ 91440 h 109735"/>
                <a:gd name="connsiteX3" fmla="*/ 251460 w 304800"/>
                <a:gd name="connsiteY3" fmla="*/ 91440 h 109735"/>
                <a:gd name="connsiteX4" fmla="*/ 304800 w 304800"/>
                <a:gd name="connsiteY4" fmla="*/ 0 h 109735"/>
                <a:gd name="connsiteX5" fmla="*/ 304800 w 304800"/>
                <a:gd name="connsiteY5" fmla="*/ 0 h 10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00" h="109735">
                  <a:moveTo>
                    <a:pt x="0" y="22860"/>
                  </a:moveTo>
                  <a:cubicBezTo>
                    <a:pt x="38100" y="59055"/>
                    <a:pt x="76200" y="95250"/>
                    <a:pt x="106680" y="106680"/>
                  </a:cubicBezTo>
                  <a:cubicBezTo>
                    <a:pt x="137160" y="118110"/>
                    <a:pt x="158750" y="93980"/>
                    <a:pt x="182880" y="91440"/>
                  </a:cubicBezTo>
                  <a:cubicBezTo>
                    <a:pt x="207010" y="88900"/>
                    <a:pt x="231140" y="106680"/>
                    <a:pt x="251460" y="91440"/>
                  </a:cubicBezTo>
                  <a:cubicBezTo>
                    <a:pt x="271780" y="76200"/>
                    <a:pt x="304800" y="0"/>
                    <a:pt x="304800" y="0"/>
                  </a:cubicBezTo>
                  <a:lnTo>
                    <a:pt x="304800" y="0"/>
                  </a:lnTo>
                </a:path>
              </a:pathLst>
            </a:custGeom>
            <a:solidFill>
              <a:srgbClr val="4533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9C368B5-D1D7-9E6B-1F42-58C254F69332}"/>
                </a:ext>
              </a:extLst>
            </p:cNvPr>
            <p:cNvGrpSpPr/>
            <p:nvPr/>
          </p:nvGrpSpPr>
          <p:grpSpPr>
            <a:xfrm>
              <a:off x="3038523" y="1451352"/>
              <a:ext cx="1989097" cy="1508477"/>
              <a:chOff x="3038523" y="1451352"/>
              <a:chExt cx="1989097" cy="1508477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339DB321-F038-09CE-C106-9FC1930C483B}"/>
                  </a:ext>
                </a:extLst>
              </p:cNvPr>
              <p:cNvSpPr/>
              <p:nvPr/>
            </p:nvSpPr>
            <p:spPr>
              <a:xfrm>
                <a:off x="3422991" y="145135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E70FF479-2568-C0E2-5DC8-E9E8DD4CF24A}"/>
                  </a:ext>
                </a:extLst>
              </p:cNvPr>
              <p:cNvSpPr/>
              <p:nvPr/>
            </p:nvSpPr>
            <p:spPr>
              <a:xfrm>
                <a:off x="3422991" y="155178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6A52DEEB-6603-A4B4-43F2-D5AB3E6EB36E}"/>
                  </a:ext>
                </a:extLst>
              </p:cNvPr>
              <p:cNvSpPr/>
              <p:nvPr/>
            </p:nvSpPr>
            <p:spPr>
              <a:xfrm>
                <a:off x="3327367" y="146669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64810E9A-A29E-0B33-DDDA-41370F560835}"/>
                  </a:ext>
                </a:extLst>
              </p:cNvPr>
              <p:cNvSpPr/>
              <p:nvPr/>
            </p:nvSpPr>
            <p:spPr>
              <a:xfrm>
                <a:off x="3304507" y="157464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D33E53F7-9E94-897B-1B3A-F8800B09ADB4}"/>
                  </a:ext>
                </a:extLst>
              </p:cNvPr>
              <p:cNvSpPr/>
              <p:nvPr/>
            </p:nvSpPr>
            <p:spPr>
              <a:xfrm>
                <a:off x="3236512" y="150355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7C30DA2-B4CA-5858-E9EB-5BEDA10E7FDD}"/>
                  </a:ext>
                </a:extLst>
              </p:cNvPr>
              <p:cNvSpPr/>
              <p:nvPr/>
            </p:nvSpPr>
            <p:spPr>
              <a:xfrm>
                <a:off x="3199546" y="158737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BD6A8C0-2612-03E8-3F19-CDA30E394C42}"/>
                  </a:ext>
                </a:extLst>
              </p:cNvPr>
              <p:cNvSpPr/>
              <p:nvPr/>
            </p:nvSpPr>
            <p:spPr>
              <a:xfrm>
                <a:off x="3140034" y="147258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78D7B704-3834-35ED-620F-1CD6FF4B02AB}"/>
                  </a:ext>
                </a:extLst>
              </p:cNvPr>
              <p:cNvSpPr/>
              <p:nvPr/>
            </p:nvSpPr>
            <p:spPr>
              <a:xfrm>
                <a:off x="3101941" y="157208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03046218-443F-C057-0263-613DB555F6B2}"/>
                  </a:ext>
                </a:extLst>
              </p:cNvPr>
              <p:cNvSpPr/>
              <p:nvPr/>
            </p:nvSpPr>
            <p:spPr>
              <a:xfrm>
                <a:off x="3124800" y="168641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059483BE-21B2-8E98-357B-2414D0B1494F}"/>
                  </a:ext>
                </a:extLst>
              </p:cNvPr>
              <p:cNvSpPr/>
              <p:nvPr/>
            </p:nvSpPr>
            <p:spPr>
              <a:xfrm>
                <a:off x="3048994" y="180581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A5AD49FD-337E-9FDD-6B8F-64C115B621A0}"/>
                  </a:ext>
                </a:extLst>
              </p:cNvPr>
              <p:cNvSpPr/>
              <p:nvPr/>
            </p:nvSpPr>
            <p:spPr>
              <a:xfrm>
                <a:off x="3201536" y="176515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AFA5EEC4-536B-F9FB-5E5A-E92A54110758}"/>
                  </a:ext>
                </a:extLst>
              </p:cNvPr>
              <p:cNvSpPr/>
              <p:nvPr/>
            </p:nvSpPr>
            <p:spPr>
              <a:xfrm>
                <a:off x="3330246" y="166712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6FFB6FCD-4D98-F91B-256D-1A0C61D251B8}"/>
                  </a:ext>
                </a:extLst>
              </p:cNvPr>
              <p:cNvSpPr/>
              <p:nvPr/>
            </p:nvSpPr>
            <p:spPr>
              <a:xfrm>
                <a:off x="3273146" y="177408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5C835D99-1D96-985E-465F-38A2AEF146E3}"/>
                  </a:ext>
                </a:extLst>
              </p:cNvPr>
              <p:cNvSpPr/>
              <p:nvPr/>
            </p:nvSpPr>
            <p:spPr>
              <a:xfrm>
                <a:off x="3390462" y="178801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2E4AAF93-DA7A-78BB-D7B9-D69C583C9B66}"/>
                  </a:ext>
                </a:extLst>
              </p:cNvPr>
              <p:cNvSpPr/>
              <p:nvPr/>
            </p:nvSpPr>
            <p:spPr>
              <a:xfrm>
                <a:off x="3236512" y="166645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93E54429-C611-5D8E-D1CB-AC710D659C6F}"/>
                  </a:ext>
                </a:extLst>
              </p:cNvPr>
              <p:cNvSpPr/>
              <p:nvPr/>
            </p:nvSpPr>
            <p:spPr>
              <a:xfrm>
                <a:off x="3153828" y="183386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503C3CC9-3FC4-DD9E-BAA0-BFC99A3D33B3}"/>
                  </a:ext>
                </a:extLst>
              </p:cNvPr>
              <p:cNvSpPr/>
              <p:nvPr/>
            </p:nvSpPr>
            <p:spPr>
              <a:xfrm>
                <a:off x="3048141" y="192030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CEFF559A-EEA7-D1D7-389F-EFE99D060FBF}"/>
                  </a:ext>
                </a:extLst>
              </p:cNvPr>
              <p:cNvSpPr/>
              <p:nvPr/>
            </p:nvSpPr>
            <p:spPr>
              <a:xfrm>
                <a:off x="3161271" y="192007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AB29B3AC-5F46-E783-0A02-AF398CFE13E6}"/>
                  </a:ext>
                </a:extLst>
              </p:cNvPr>
              <p:cNvSpPr/>
              <p:nvPr/>
            </p:nvSpPr>
            <p:spPr>
              <a:xfrm>
                <a:off x="3268065" y="187485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CF6C628D-EEA3-9465-942B-20300517F494}"/>
                  </a:ext>
                </a:extLst>
              </p:cNvPr>
              <p:cNvSpPr/>
              <p:nvPr/>
            </p:nvSpPr>
            <p:spPr>
              <a:xfrm>
                <a:off x="3374524" y="19502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C7734CB7-2492-06B5-0A5C-44810A26F1AD}"/>
                  </a:ext>
                </a:extLst>
              </p:cNvPr>
              <p:cNvSpPr/>
              <p:nvPr/>
            </p:nvSpPr>
            <p:spPr>
              <a:xfrm>
                <a:off x="3275298" y="199592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75B60B11-6DF2-BEA9-E893-202ADB510F7E}"/>
                  </a:ext>
                </a:extLst>
              </p:cNvPr>
              <p:cNvSpPr/>
              <p:nvPr/>
            </p:nvSpPr>
            <p:spPr>
              <a:xfrm>
                <a:off x="3160728" y="208034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332EEAE2-2623-6ACA-32EE-1943EDFC882D}"/>
                  </a:ext>
                </a:extLst>
              </p:cNvPr>
              <p:cNvSpPr/>
              <p:nvPr/>
            </p:nvSpPr>
            <p:spPr>
              <a:xfrm>
                <a:off x="3061383" y="200484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A7AC5E42-A24F-5133-EA88-A9463BABE6A6}"/>
                  </a:ext>
                </a:extLst>
              </p:cNvPr>
              <p:cNvSpPr/>
              <p:nvPr/>
            </p:nvSpPr>
            <p:spPr>
              <a:xfrm>
                <a:off x="3045796" y="218011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210B0B5F-54AD-5422-1AC1-6AB49470254C}"/>
                  </a:ext>
                </a:extLst>
              </p:cNvPr>
              <p:cNvSpPr/>
              <p:nvPr/>
            </p:nvSpPr>
            <p:spPr>
              <a:xfrm>
                <a:off x="3236511" y="218011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AAA66568-1558-6B51-9EAF-C3CD266BD792}"/>
                  </a:ext>
                </a:extLst>
              </p:cNvPr>
              <p:cNvSpPr/>
              <p:nvPr/>
            </p:nvSpPr>
            <p:spPr>
              <a:xfrm>
                <a:off x="3076108" y="208034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5A94177B-8322-9FED-0637-EFB70762CD20}"/>
                  </a:ext>
                </a:extLst>
              </p:cNvPr>
              <p:cNvSpPr/>
              <p:nvPr/>
            </p:nvSpPr>
            <p:spPr>
              <a:xfrm>
                <a:off x="3132660" y="218699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DC5E1732-463C-72E7-607E-EB038B641B7D}"/>
                  </a:ext>
                </a:extLst>
              </p:cNvPr>
              <p:cNvSpPr/>
              <p:nvPr/>
            </p:nvSpPr>
            <p:spPr>
              <a:xfrm>
                <a:off x="3038523" y="228353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3702A04E-DCA0-9F19-6FC2-01587729ABAF}"/>
                  </a:ext>
                </a:extLst>
              </p:cNvPr>
              <p:cNvSpPr/>
              <p:nvPr/>
            </p:nvSpPr>
            <p:spPr>
              <a:xfrm>
                <a:off x="3199546" y="229965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494FCFB7-7E55-F82C-129A-95A552CBD1B9}"/>
                  </a:ext>
                </a:extLst>
              </p:cNvPr>
              <p:cNvSpPr/>
              <p:nvPr/>
            </p:nvSpPr>
            <p:spPr>
              <a:xfrm>
                <a:off x="3132659" y="233821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252C5986-0B36-8AE6-21A7-A7AC862779A0}"/>
                  </a:ext>
                </a:extLst>
              </p:cNvPr>
              <p:cNvSpPr/>
              <p:nvPr/>
            </p:nvSpPr>
            <p:spPr>
              <a:xfrm>
                <a:off x="3061982" y="241474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8C509CD4-EA23-2DEA-7C75-20E303B4A4AF}"/>
                  </a:ext>
                </a:extLst>
              </p:cNvPr>
              <p:cNvSpPr/>
              <p:nvPr/>
            </p:nvSpPr>
            <p:spPr>
              <a:xfrm>
                <a:off x="3227723" y="244351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BD4A7E90-418D-CEFE-7098-EEB077BAE86F}"/>
                  </a:ext>
                </a:extLst>
              </p:cNvPr>
              <p:cNvSpPr/>
              <p:nvPr/>
            </p:nvSpPr>
            <p:spPr>
              <a:xfrm>
                <a:off x="3364713" y="212375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BA40CAF4-8AB2-B852-2F32-8CBA09C6A80B}"/>
                  </a:ext>
                </a:extLst>
              </p:cNvPr>
              <p:cNvSpPr/>
              <p:nvPr/>
            </p:nvSpPr>
            <p:spPr>
              <a:xfrm>
                <a:off x="3296005" y="227679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4E0E0064-5B3F-40EE-A8F0-BCC1B651790C}"/>
                  </a:ext>
                </a:extLst>
              </p:cNvPr>
              <p:cNvSpPr/>
              <p:nvPr/>
            </p:nvSpPr>
            <p:spPr>
              <a:xfrm>
                <a:off x="3407766" y="236902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7E559855-5069-7C8B-ED78-3BB89A3467DE}"/>
                  </a:ext>
                </a:extLst>
              </p:cNvPr>
              <p:cNvSpPr/>
              <p:nvPr/>
            </p:nvSpPr>
            <p:spPr>
              <a:xfrm>
                <a:off x="3211024" y="254055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AF051CE2-950A-7716-CF8D-C29067F4EBE1}"/>
                  </a:ext>
                </a:extLst>
              </p:cNvPr>
              <p:cNvSpPr/>
              <p:nvPr/>
            </p:nvSpPr>
            <p:spPr>
              <a:xfrm>
                <a:off x="3134772" y="253086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D50CC84E-DCAC-216A-A2B4-F348D081DCB2}"/>
                  </a:ext>
                </a:extLst>
              </p:cNvPr>
              <p:cNvSpPr/>
              <p:nvPr/>
            </p:nvSpPr>
            <p:spPr>
              <a:xfrm>
                <a:off x="3180432" y="267507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8C2C0BC8-99FC-8BCC-EBB7-3FAAA02853C5}"/>
                  </a:ext>
                </a:extLst>
              </p:cNvPr>
              <p:cNvSpPr/>
              <p:nvPr/>
            </p:nvSpPr>
            <p:spPr>
              <a:xfrm>
                <a:off x="3317421" y="25985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D59D14CB-1133-D967-C915-4B1554354F32}"/>
                  </a:ext>
                </a:extLst>
              </p:cNvPr>
              <p:cNvSpPr/>
              <p:nvPr/>
            </p:nvSpPr>
            <p:spPr>
              <a:xfrm>
                <a:off x="3356099" y="246637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088C5F5A-5283-9CAF-F7F2-9239AF396C5B}"/>
                  </a:ext>
                </a:extLst>
              </p:cNvPr>
              <p:cNvSpPr/>
              <p:nvPr/>
            </p:nvSpPr>
            <p:spPr>
              <a:xfrm>
                <a:off x="3438993" y="258239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330FDE4D-0580-97D7-44E6-A93F33DE214E}"/>
                  </a:ext>
                </a:extLst>
              </p:cNvPr>
              <p:cNvSpPr/>
              <p:nvPr/>
            </p:nvSpPr>
            <p:spPr>
              <a:xfrm>
                <a:off x="3407766" y="272013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8DA2C77F-7080-DC34-E60F-8217DC6308F9}"/>
                  </a:ext>
                </a:extLst>
              </p:cNvPr>
              <p:cNvSpPr/>
              <p:nvPr/>
            </p:nvSpPr>
            <p:spPr>
              <a:xfrm>
                <a:off x="3293862" y="276048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C9AF2DD4-EDBE-8589-1259-FDCF2EA3B2D4}"/>
                  </a:ext>
                </a:extLst>
              </p:cNvPr>
              <p:cNvSpPr/>
              <p:nvPr/>
            </p:nvSpPr>
            <p:spPr>
              <a:xfrm>
                <a:off x="3508976" y="279049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2CBF204D-6794-BBC7-AB34-0A0B8D0A92A4}"/>
                  </a:ext>
                </a:extLst>
              </p:cNvPr>
              <p:cNvSpPr/>
              <p:nvPr/>
            </p:nvSpPr>
            <p:spPr>
              <a:xfrm>
                <a:off x="3416133" y="283065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1F6DA525-29C4-D0E4-7EB9-341A191E2A55}"/>
                  </a:ext>
                </a:extLst>
              </p:cNvPr>
              <p:cNvSpPr/>
              <p:nvPr/>
            </p:nvSpPr>
            <p:spPr>
              <a:xfrm>
                <a:off x="3517509" y="291411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1DA0E4C1-AF63-E978-3940-1E9A9FCB6F01}"/>
                  </a:ext>
                </a:extLst>
              </p:cNvPr>
              <p:cNvSpPr/>
              <p:nvPr/>
            </p:nvSpPr>
            <p:spPr>
              <a:xfrm>
                <a:off x="3654649" y="291411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4C74E759-5F6B-7113-EEAD-7715481CDA26}"/>
                  </a:ext>
                </a:extLst>
              </p:cNvPr>
              <p:cNvSpPr/>
              <p:nvPr/>
            </p:nvSpPr>
            <p:spPr>
              <a:xfrm>
                <a:off x="3654505" y="277702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9FDD5F05-9C34-58F3-BB70-8CDEFEA78D48}"/>
                  </a:ext>
                </a:extLst>
              </p:cNvPr>
              <p:cNvSpPr/>
              <p:nvPr/>
            </p:nvSpPr>
            <p:spPr>
              <a:xfrm>
                <a:off x="3563636" y="26538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720F462F-A406-3E32-1729-5B0452195681}"/>
                  </a:ext>
                </a:extLst>
              </p:cNvPr>
              <p:cNvSpPr/>
              <p:nvPr/>
            </p:nvSpPr>
            <p:spPr>
              <a:xfrm>
                <a:off x="3533667" y="245436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B95EDC93-A944-FBD6-94BF-E08EFF08765F}"/>
                  </a:ext>
                </a:extLst>
              </p:cNvPr>
              <p:cNvSpPr/>
              <p:nvPr/>
            </p:nvSpPr>
            <p:spPr>
              <a:xfrm>
                <a:off x="3480005" y="224025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A2733D85-69D6-310E-91A8-BEAFCB04A7F3}"/>
                  </a:ext>
                </a:extLst>
              </p:cNvPr>
              <p:cNvSpPr/>
              <p:nvPr/>
            </p:nvSpPr>
            <p:spPr>
              <a:xfrm>
                <a:off x="3540776" y="205056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7B7CC5B0-1135-E900-9607-6C3EA5417F53}"/>
                  </a:ext>
                </a:extLst>
              </p:cNvPr>
              <p:cNvSpPr/>
              <p:nvPr/>
            </p:nvSpPr>
            <p:spPr>
              <a:xfrm>
                <a:off x="3556087" y="185179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A4F4A2DA-EDB2-49DB-746E-7EBCDF477AF4}"/>
                  </a:ext>
                </a:extLst>
              </p:cNvPr>
              <p:cNvSpPr/>
              <p:nvPr/>
            </p:nvSpPr>
            <p:spPr>
              <a:xfrm>
                <a:off x="3663469" y="178311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FD0D60FD-022E-4EDD-7845-D9C0CE7D9B57}"/>
                  </a:ext>
                </a:extLst>
              </p:cNvPr>
              <p:cNvSpPr/>
              <p:nvPr/>
            </p:nvSpPr>
            <p:spPr>
              <a:xfrm>
                <a:off x="3799286" y="170927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384F1722-F18B-328E-0DC4-817D44134CAF}"/>
                  </a:ext>
                </a:extLst>
              </p:cNvPr>
              <p:cNvSpPr/>
              <p:nvPr/>
            </p:nvSpPr>
            <p:spPr>
              <a:xfrm>
                <a:off x="4004542" y="170927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702CD809-9469-163A-EE6A-EE7D1D81AF2B}"/>
                  </a:ext>
                </a:extLst>
              </p:cNvPr>
              <p:cNvSpPr/>
              <p:nvPr/>
            </p:nvSpPr>
            <p:spPr>
              <a:xfrm>
                <a:off x="4165550" y="163309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B6374B40-18D0-143C-F962-99CE70412756}"/>
                  </a:ext>
                </a:extLst>
              </p:cNvPr>
              <p:cNvSpPr/>
              <p:nvPr/>
            </p:nvSpPr>
            <p:spPr>
              <a:xfrm>
                <a:off x="4355014" y="181296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8459C35C-7990-9617-2232-074A3F145F4F}"/>
                  </a:ext>
                </a:extLst>
              </p:cNvPr>
              <p:cNvSpPr/>
              <p:nvPr/>
            </p:nvSpPr>
            <p:spPr>
              <a:xfrm>
                <a:off x="4149880" y="180539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5D69F73A-397B-E9C1-8BC7-E19DB91C9D6D}"/>
                  </a:ext>
                </a:extLst>
              </p:cNvPr>
              <p:cNvSpPr/>
              <p:nvPr/>
            </p:nvSpPr>
            <p:spPr>
              <a:xfrm>
                <a:off x="3988408" y="189721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302DF568-08F0-B42D-C478-B0614738749B}"/>
                  </a:ext>
                </a:extLst>
              </p:cNvPr>
              <p:cNvSpPr/>
              <p:nvPr/>
            </p:nvSpPr>
            <p:spPr>
              <a:xfrm>
                <a:off x="3789818" y="193036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A6EB670A-8D67-6B90-1666-19739352F53A}"/>
                  </a:ext>
                </a:extLst>
              </p:cNvPr>
              <p:cNvSpPr/>
              <p:nvPr/>
            </p:nvSpPr>
            <p:spPr>
              <a:xfrm>
                <a:off x="3742285" y="206050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A3C2A5A1-7709-4BB6-88FD-D5DF64E26DF4}"/>
                  </a:ext>
                </a:extLst>
              </p:cNvPr>
              <p:cNvSpPr/>
              <p:nvPr/>
            </p:nvSpPr>
            <p:spPr>
              <a:xfrm>
                <a:off x="3666478" y="232217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75910FFB-D2B6-E3F7-A783-051F55D98AA7}"/>
                  </a:ext>
                </a:extLst>
              </p:cNvPr>
              <p:cNvSpPr/>
              <p:nvPr/>
            </p:nvSpPr>
            <p:spPr>
              <a:xfrm>
                <a:off x="3866199" y="231535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B52F47E2-AD08-BB6F-388F-69C4CA7BFA51}"/>
                  </a:ext>
                </a:extLst>
              </p:cNvPr>
              <p:cNvSpPr/>
              <p:nvPr/>
            </p:nvSpPr>
            <p:spPr>
              <a:xfrm>
                <a:off x="3759730" y="243043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4681E405-9006-85D4-9A5F-C4EC8B277FE1}"/>
                  </a:ext>
                </a:extLst>
              </p:cNvPr>
              <p:cNvSpPr/>
              <p:nvPr/>
            </p:nvSpPr>
            <p:spPr>
              <a:xfrm>
                <a:off x="3705669" y="258239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A368CCD9-E337-02D2-EA03-5E51B22873E1}"/>
                  </a:ext>
                </a:extLst>
              </p:cNvPr>
              <p:cNvSpPr/>
              <p:nvPr/>
            </p:nvSpPr>
            <p:spPr>
              <a:xfrm>
                <a:off x="3827301" y="26538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C63AEB57-2E5C-FEE3-128B-80C0C78F5A41}"/>
                  </a:ext>
                </a:extLst>
              </p:cNvPr>
              <p:cNvSpPr/>
              <p:nvPr/>
            </p:nvSpPr>
            <p:spPr>
              <a:xfrm>
                <a:off x="3873020" y="282873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8841514B-77EE-B26C-6495-86C8433CECD1}"/>
                  </a:ext>
                </a:extLst>
              </p:cNvPr>
              <p:cNvSpPr/>
              <p:nvPr/>
            </p:nvSpPr>
            <p:spPr>
              <a:xfrm>
                <a:off x="4011267" y="282873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7C684EC4-0898-9A78-07F1-4C355FE2BE04}"/>
                  </a:ext>
                </a:extLst>
              </p:cNvPr>
              <p:cNvSpPr/>
              <p:nvPr/>
            </p:nvSpPr>
            <p:spPr>
              <a:xfrm>
                <a:off x="4202515" y="282274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EC754786-2A05-9B27-EE48-8E6B6E73C923}"/>
                  </a:ext>
                </a:extLst>
              </p:cNvPr>
              <p:cNvSpPr/>
              <p:nvPr/>
            </p:nvSpPr>
            <p:spPr>
              <a:xfrm>
                <a:off x="4239734" y="263192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C1650A2F-1926-1DD7-1ABC-38120E1632A4}"/>
                  </a:ext>
                </a:extLst>
              </p:cNvPr>
              <p:cNvSpPr/>
              <p:nvPr/>
            </p:nvSpPr>
            <p:spPr>
              <a:xfrm>
                <a:off x="4064375" y="25240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E655D6E8-FD2F-FC40-4D56-32503A943D7E}"/>
                  </a:ext>
                </a:extLst>
              </p:cNvPr>
              <p:cNvSpPr/>
              <p:nvPr/>
            </p:nvSpPr>
            <p:spPr>
              <a:xfrm>
                <a:off x="4064374" y="229581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92F8947E-4134-397E-D677-996DBCF00E5D}"/>
                  </a:ext>
                </a:extLst>
              </p:cNvPr>
              <p:cNvSpPr/>
              <p:nvPr/>
            </p:nvSpPr>
            <p:spPr>
              <a:xfrm>
                <a:off x="3993076" y="208684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1D47069C-4098-ED93-E06D-FF9952C02FB8}"/>
                  </a:ext>
                </a:extLst>
              </p:cNvPr>
              <p:cNvSpPr/>
              <p:nvPr/>
            </p:nvSpPr>
            <p:spPr>
              <a:xfrm>
                <a:off x="4304862" y="213255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41881A20-9057-5ABE-9F70-8233DF2557D1}"/>
                  </a:ext>
                </a:extLst>
              </p:cNvPr>
              <p:cNvSpPr/>
              <p:nvPr/>
            </p:nvSpPr>
            <p:spPr>
              <a:xfrm>
                <a:off x="4579259" y="22631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75B5DF81-5FB3-92F4-90D6-D1FC6ACF43DB}"/>
                  </a:ext>
                </a:extLst>
              </p:cNvPr>
              <p:cNvSpPr/>
              <p:nvPr/>
            </p:nvSpPr>
            <p:spPr>
              <a:xfrm>
                <a:off x="4501876" y="25240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CF9BF1A8-157B-53C1-C7B4-89CC14515564}"/>
                  </a:ext>
                </a:extLst>
              </p:cNvPr>
              <p:cNvSpPr/>
              <p:nvPr/>
            </p:nvSpPr>
            <p:spPr>
              <a:xfrm>
                <a:off x="4470927" y="272013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2DDB97A2-FC1D-42FC-BC50-6D2033144110}"/>
                  </a:ext>
                </a:extLst>
              </p:cNvPr>
              <p:cNvSpPr/>
              <p:nvPr/>
            </p:nvSpPr>
            <p:spPr>
              <a:xfrm>
                <a:off x="4745654" y="24995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08E9A572-E2A5-5742-D402-9CE802AD5031}"/>
                  </a:ext>
                </a:extLst>
              </p:cNvPr>
              <p:cNvSpPr/>
              <p:nvPr/>
            </p:nvSpPr>
            <p:spPr>
              <a:xfrm>
                <a:off x="4974618" y="237878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D112C7CA-194A-654D-6F09-A92450A7EF72}"/>
                  </a:ext>
                </a:extLst>
              </p:cNvPr>
              <p:cNvSpPr/>
              <p:nvPr/>
            </p:nvSpPr>
            <p:spPr>
              <a:xfrm>
                <a:off x="4974617" y="258573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E1857560-02E0-2857-BF60-BC524F63AE2E}"/>
                  </a:ext>
                </a:extLst>
              </p:cNvPr>
              <p:cNvSpPr/>
              <p:nvPr/>
            </p:nvSpPr>
            <p:spPr>
              <a:xfrm>
                <a:off x="4769122" y="228259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812225A3-0962-C5E6-0C1E-499CDE5B167E}"/>
                  </a:ext>
                </a:extLst>
              </p:cNvPr>
              <p:cNvSpPr/>
              <p:nvPr/>
            </p:nvSpPr>
            <p:spPr>
              <a:xfrm>
                <a:off x="4691699" y="204374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C85F838D-ADED-9845-CFF5-B98EFF1C4404}"/>
                  </a:ext>
                </a:extLst>
              </p:cNvPr>
              <p:cNvSpPr/>
              <p:nvPr/>
            </p:nvSpPr>
            <p:spPr>
              <a:xfrm>
                <a:off x="4479016" y="192007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17A0289C-01F4-7765-6F7D-9352360A7805}"/>
                  </a:ext>
                </a:extLst>
              </p:cNvPr>
              <p:cNvSpPr/>
              <p:nvPr/>
            </p:nvSpPr>
            <p:spPr>
              <a:xfrm>
                <a:off x="4761230" y="187322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32659612-C03E-E1BA-555B-375AD298D46B}"/>
                  </a:ext>
                </a:extLst>
              </p:cNvPr>
              <p:cNvSpPr/>
              <p:nvPr/>
            </p:nvSpPr>
            <p:spPr>
              <a:xfrm>
                <a:off x="4981901" y="21096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74CEF4A1-DC9B-8ABB-E3DF-E30F8717D656}"/>
              </a:ext>
            </a:extLst>
          </p:cNvPr>
          <p:cNvGrpSpPr/>
          <p:nvPr/>
        </p:nvGrpSpPr>
        <p:grpSpPr>
          <a:xfrm flipH="1">
            <a:off x="541512" y="543938"/>
            <a:ext cx="4611915" cy="5986516"/>
            <a:chOff x="4303106" y="742479"/>
            <a:chExt cx="4611915" cy="5986516"/>
          </a:xfrm>
        </p:grpSpPr>
        <p:sp>
          <p:nvSpPr>
            <p:cNvPr id="300" name="Rectangle 10">
              <a:extLst>
                <a:ext uri="{FF2B5EF4-FFF2-40B4-BE49-F238E27FC236}">
                  <a16:creationId xmlns:a16="http://schemas.microsoft.com/office/drawing/2014/main" id="{6504FEF0-4516-08AF-E25E-65F9B2CCFA15}"/>
                </a:ext>
              </a:extLst>
            </p:cNvPr>
            <p:cNvSpPr/>
            <p:nvPr/>
          </p:nvSpPr>
          <p:spPr>
            <a:xfrm>
              <a:off x="5655421" y="4467200"/>
              <a:ext cx="888196" cy="1800806"/>
            </a:xfrm>
            <a:custGeom>
              <a:avLst/>
              <a:gdLst>
                <a:gd name="connsiteX0" fmla="*/ 0 w 246106"/>
                <a:gd name="connsiteY0" fmla="*/ 0 h 1374013"/>
                <a:gd name="connsiteX1" fmla="*/ 246106 w 246106"/>
                <a:gd name="connsiteY1" fmla="*/ 0 h 1374013"/>
                <a:gd name="connsiteX2" fmla="*/ 246106 w 246106"/>
                <a:gd name="connsiteY2" fmla="*/ 1374013 h 1374013"/>
                <a:gd name="connsiteX3" fmla="*/ 0 w 246106"/>
                <a:gd name="connsiteY3" fmla="*/ 1374013 h 1374013"/>
                <a:gd name="connsiteX4" fmla="*/ 0 w 246106"/>
                <a:gd name="connsiteY4" fmla="*/ 0 h 1374013"/>
                <a:gd name="connsiteX0" fmla="*/ 51074 w 297180"/>
                <a:gd name="connsiteY0" fmla="*/ 0 h 1508763"/>
                <a:gd name="connsiteX1" fmla="*/ 297180 w 297180"/>
                <a:gd name="connsiteY1" fmla="*/ 0 h 1508763"/>
                <a:gd name="connsiteX2" fmla="*/ 297180 w 297180"/>
                <a:gd name="connsiteY2" fmla="*/ 1374013 h 1508763"/>
                <a:gd name="connsiteX3" fmla="*/ 0 w 297180"/>
                <a:gd name="connsiteY3" fmla="*/ 1508760 h 1508763"/>
                <a:gd name="connsiteX4" fmla="*/ 51074 w 297180"/>
                <a:gd name="connsiteY4" fmla="*/ 1374013 h 1508763"/>
                <a:gd name="connsiteX5" fmla="*/ 51074 w 297180"/>
                <a:gd name="connsiteY5" fmla="*/ 0 h 1508763"/>
                <a:gd name="connsiteX0" fmla="*/ 51074 w 305195"/>
                <a:gd name="connsiteY0" fmla="*/ 0 h 1573740"/>
                <a:gd name="connsiteX1" fmla="*/ 297180 w 305195"/>
                <a:gd name="connsiteY1" fmla="*/ 0 h 1573740"/>
                <a:gd name="connsiteX2" fmla="*/ 297180 w 305195"/>
                <a:gd name="connsiteY2" fmla="*/ 1374013 h 1573740"/>
                <a:gd name="connsiteX3" fmla="*/ 281940 w 305195"/>
                <a:gd name="connsiteY3" fmla="*/ 1569720 h 1573740"/>
                <a:gd name="connsiteX4" fmla="*/ 0 w 305195"/>
                <a:gd name="connsiteY4" fmla="*/ 1508760 h 1573740"/>
                <a:gd name="connsiteX5" fmla="*/ 51074 w 305195"/>
                <a:gd name="connsiteY5" fmla="*/ 1374013 h 1573740"/>
                <a:gd name="connsiteX6" fmla="*/ 51074 w 305195"/>
                <a:gd name="connsiteY6" fmla="*/ 0 h 1573740"/>
                <a:gd name="connsiteX0" fmla="*/ 51074 w 305195"/>
                <a:gd name="connsiteY0" fmla="*/ 0 h 1573740"/>
                <a:gd name="connsiteX1" fmla="*/ 297180 w 305195"/>
                <a:gd name="connsiteY1" fmla="*/ 0 h 1573740"/>
                <a:gd name="connsiteX2" fmla="*/ 297180 w 305195"/>
                <a:gd name="connsiteY2" fmla="*/ 1374013 h 1573740"/>
                <a:gd name="connsiteX3" fmla="*/ 281940 w 305195"/>
                <a:gd name="connsiteY3" fmla="*/ 1569720 h 1573740"/>
                <a:gd name="connsiteX4" fmla="*/ 0 w 305195"/>
                <a:gd name="connsiteY4" fmla="*/ 1508760 h 1573740"/>
                <a:gd name="connsiteX5" fmla="*/ 58694 w 305195"/>
                <a:gd name="connsiteY5" fmla="*/ 1335913 h 1573740"/>
                <a:gd name="connsiteX6" fmla="*/ 51074 w 305195"/>
                <a:gd name="connsiteY6" fmla="*/ 0 h 1573740"/>
                <a:gd name="connsiteX0" fmla="*/ 367908 w 622029"/>
                <a:gd name="connsiteY0" fmla="*/ 0 h 1573740"/>
                <a:gd name="connsiteX1" fmla="*/ 614014 w 622029"/>
                <a:gd name="connsiteY1" fmla="*/ 0 h 1573740"/>
                <a:gd name="connsiteX2" fmla="*/ 614014 w 622029"/>
                <a:gd name="connsiteY2" fmla="*/ 1374013 h 1573740"/>
                <a:gd name="connsiteX3" fmla="*/ 598774 w 622029"/>
                <a:gd name="connsiteY3" fmla="*/ 1569720 h 1573740"/>
                <a:gd name="connsiteX4" fmla="*/ 316834 w 622029"/>
                <a:gd name="connsiteY4" fmla="*/ 1508760 h 1573740"/>
                <a:gd name="connsiteX5" fmla="*/ 375528 w 622029"/>
                <a:gd name="connsiteY5" fmla="*/ 1335913 h 1573740"/>
                <a:gd name="connsiteX6" fmla="*/ 367908 w 622029"/>
                <a:gd name="connsiteY6" fmla="*/ 0 h 1573740"/>
                <a:gd name="connsiteX0" fmla="*/ 440644 w 694765"/>
                <a:gd name="connsiteY0" fmla="*/ 0 h 1588364"/>
                <a:gd name="connsiteX1" fmla="*/ 686750 w 694765"/>
                <a:gd name="connsiteY1" fmla="*/ 0 h 1588364"/>
                <a:gd name="connsiteX2" fmla="*/ 686750 w 694765"/>
                <a:gd name="connsiteY2" fmla="*/ 1374013 h 1588364"/>
                <a:gd name="connsiteX3" fmla="*/ 671510 w 694765"/>
                <a:gd name="connsiteY3" fmla="*/ 1569720 h 1588364"/>
                <a:gd name="connsiteX4" fmla="*/ 389570 w 694765"/>
                <a:gd name="connsiteY4" fmla="*/ 1508760 h 1588364"/>
                <a:gd name="connsiteX5" fmla="*/ 448264 w 694765"/>
                <a:gd name="connsiteY5" fmla="*/ 1335913 h 1588364"/>
                <a:gd name="connsiteX6" fmla="*/ 440644 w 694765"/>
                <a:gd name="connsiteY6" fmla="*/ 0 h 1588364"/>
                <a:gd name="connsiteX0" fmla="*/ 379046 w 633167"/>
                <a:gd name="connsiteY0" fmla="*/ 0 h 1576685"/>
                <a:gd name="connsiteX1" fmla="*/ 625152 w 633167"/>
                <a:gd name="connsiteY1" fmla="*/ 0 h 1576685"/>
                <a:gd name="connsiteX2" fmla="*/ 625152 w 633167"/>
                <a:gd name="connsiteY2" fmla="*/ 1374013 h 1576685"/>
                <a:gd name="connsiteX3" fmla="*/ 609912 w 633167"/>
                <a:gd name="connsiteY3" fmla="*/ 1569720 h 1576685"/>
                <a:gd name="connsiteX4" fmla="*/ 327972 w 633167"/>
                <a:gd name="connsiteY4" fmla="*/ 1508760 h 1576685"/>
                <a:gd name="connsiteX5" fmla="*/ 386666 w 633167"/>
                <a:gd name="connsiteY5" fmla="*/ 1335913 h 1576685"/>
                <a:gd name="connsiteX6" fmla="*/ 379046 w 633167"/>
                <a:gd name="connsiteY6" fmla="*/ 0 h 1576685"/>
                <a:gd name="connsiteX0" fmla="*/ 388109 w 642230"/>
                <a:gd name="connsiteY0" fmla="*/ 0 h 1572759"/>
                <a:gd name="connsiteX1" fmla="*/ 634215 w 642230"/>
                <a:gd name="connsiteY1" fmla="*/ 0 h 1572759"/>
                <a:gd name="connsiteX2" fmla="*/ 634215 w 642230"/>
                <a:gd name="connsiteY2" fmla="*/ 1374013 h 1572759"/>
                <a:gd name="connsiteX3" fmla="*/ 618975 w 642230"/>
                <a:gd name="connsiteY3" fmla="*/ 1569720 h 1572759"/>
                <a:gd name="connsiteX4" fmla="*/ 314175 w 642230"/>
                <a:gd name="connsiteY4" fmla="*/ 1478280 h 1572759"/>
                <a:gd name="connsiteX5" fmla="*/ 395729 w 642230"/>
                <a:gd name="connsiteY5" fmla="*/ 1335913 h 1572759"/>
                <a:gd name="connsiteX6" fmla="*/ 388109 w 642230"/>
                <a:gd name="connsiteY6" fmla="*/ 0 h 1572759"/>
                <a:gd name="connsiteX0" fmla="*/ 404010 w 658131"/>
                <a:gd name="connsiteY0" fmla="*/ 0 h 1572759"/>
                <a:gd name="connsiteX1" fmla="*/ 650116 w 658131"/>
                <a:gd name="connsiteY1" fmla="*/ 0 h 1572759"/>
                <a:gd name="connsiteX2" fmla="*/ 650116 w 658131"/>
                <a:gd name="connsiteY2" fmla="*/ 1374013 h 1572759"/>
                <a:gd name="connsiteX3" fmla="*/ 634876 w 658131"/>
                <a:gd name="connsiteY3" fmla="*/ 1569720 h 1572759"/>
                <a:gd name="connsiteX4" fmla="*/ 291976 w 658131"/>
                <a:gd name="connsiteY4" fmla="*/ 1478280 h 1572759"/>
                <a:gd name="connsiteX5" fmla="*/ 411630 w 658131"/>
                <a:gd name="connsiteY5" fmla="*/ 1335913 h 1572759"/>
                <a:gd name="connsiteX6" fmla="*/ 404010 w 658131"/>
                <a:gd name="connsiteY6" fmla="*/ 0 h 1572759"/>
                <a:gd name="connsiteX0" fmla="*/ 404010 w 651902"/>
                <a:gd name="connsiteY0" fmla="*/ 0 h 1572759"/>
                <a:gd name="connsiteX1" fmla="*/ 650116 w 651902"/>
                <a:gd name="connsiteY1" fmla="*/ 0 h 1572759"/>
                <a:gd name="connsiteX2" fmla="*/ 621541 w 651902"/>
                <a:gd name="connsiteY2" fmla="*/ 1342263 h 1572759"/>
                <a:gd name="connsiteX3" fmla="*/ 634876 w 651902"/>
                <a:gd name="connsiteY3" fmla="*/ 1569720 h 1572759"/>
                <a:gd name="connsiteX4" fmla="*/ 291976 w 651902"/>
                <a:gd name="connsiteY4" fmla="*/ 1478280 h 1572759"/>
                <a:gd name="connsiteX5" fmla="*/ 411630 w 651902"/>
                <a:gd name="connsiteY5" fmla="*/ 1335913 h 1572759"/>
                <a:gd name="connsiteX6" fmla="*/ 404010 w 651902"/>
                <a:gd name="connsiteY6" fmla="*/ 0 h 1572759"/>
                <a:gd name="connsiteX0" fmla="*/ 404010 w 859735"/>
                <a:gd name="connsiteY0" fmla="*/ 0 h 1572759"/>
                <a:gd name="connsiteX1" fmla="*/ 650116 w 859735"/>
                <a:gd name="connsiteY1" fmla="*/ 0 h 1572759"/>
                <a:gd name="connsiteX2" fmla="*/ 621541 w 859735"/>
                <a:gd name="connsiteY2" fmla="*/ 1342263 h 1572759"/>
                <a:gd name="connsiteX3" fmla="*/ 634876 w 859735"/>
                <a:gd name="connsiteY3" fmla="*/ 1569720 h 1572759"/>
                <a:gd name="connsiteX4" fmla="*/ 291976 w 859735"/>
                <a:gd name="connsiteY4" fmla="*/ 1478280 h 1572759"/>
                <a:gd name="connsiteX5" fmla="*/ 411630 w 859735"/>
                <a:gd name="connsiteY5" fmla="*/ 1335913 h 1572759"/>
                <a:gd name="connsiteX6" fmla="*/ 404010 w 859735"/>
                <a:gd name="connsiteY6" fmla="*/ 0 h 1572759"/>
                <a:gd name="connsiteX0" fmla="*/ 404010 w 899881"/>
                <a:gd name="connsiteY0" fmla="*/ 0 h 1591889"/>
                <a:gd name="connsiteX1" fmla="*/ 650116 w 899881"/>
                <a:gd name="connsiteY1" fmla="*/ 0 h 1591889"/>
                <a:gd name="connsiteX2" fmla="*/ 621541 w 899881"/>
                <a:gd name="connsiteY2" fmla="*/ 1342263 h 1591889"/>
                <a:gd name="connsiteX3" fmla="*/ 634876 w 899881"/>
                <a:gd name="connsiteY3" fmla="*/ 1569720 h 1591889"/>
                <a:gd name="connsiteX4" fmla="*/ 291976 w 899881"/>
                <a:gd name="connsiteY4" fmla="*/ 1478280 h 1591889"/>
                <a:gd name="connsiteX5" fmla="*/ 411630 w 899881"/>
                <a:gd name="connsiteY5" fmla="*/ 1335913 h 1591889"/>
                <a:gd name="connsiteX6" fmla="*/ 404010 w 899881"/>
                <a:gd name="connsiteY6" fmla="*/ 0 h 1591889"/>
                <a:gd name="connsiteX0" fmla="*/ 404010 w 899881"/>
                <a:gd name="connsiteY0" fmla="*/ 0 h 1793889"/>
                <a:gd name="connsiteX1" fmla="*/ 650116 w 899881"/>
                <a:gd name="connsiteY1" fmla="*/ 0 h 1793889"/>
                <a:gd name="connsiteX2" fmla="*/ 621541 w 899881"/>
                <a:gd name="connsiteY2" fmla="*/ 1342263 h 1793889"/>
                <a:gd name="connsiteX3" fmla="*/ 634876 w 899881"/>
                <a:gd name="connsiteY3" fmla="*/ 1569720 h 1793889"/>
                <a:gd name="connsiteX4" fmla="*/ 291976 w 899881"/>
                <a:gd name="connsiteY4" fmla="*/ 1478280 h 1793889"/>
                <a:gd name="connsiteX5" fmla="*/ 411630 w 899881"/>
                <a:gd name="connsiteY5" fmla="*/ 1335913 h 1793889"/>
                <a:gd name="connsiteX6" fmla="*/ 404010 w 899881"/>
                <a:gd name="connsiteY6" fmla="*/ 0 h 1793889"/>
                <a:gd name="connsiteX0" fmla="*/ 404010 w 899881"/>
                <a:gd name="connsiteY0" fmla="*/ 0 h 1811175"/>
                <a:gd name="connsiteX1" fmla="*/ 650116 w 899881"/>
                <a:gd name="connsiteY1" fmla="*/ 0 h 1811175"/>
                <a:gd name="connsiteX2" fmla="*/ 621541 w 899881"/>
                <a:gd name="connsiteY2" fmla="*/ 1342263 h 1811175"/>
                <a:gd name="connsiteX3" fmla="*/ 634876 w 899881"/>
                <a:gd name="connsiteY3" fmla="*/ 1569720 h 1811175"/>
                <a:gd name="connsiteX4" fmla="*/ 291976 w 899881"/>
                <a:gd name="connsiteY4" fmla="*/ 1478280 h 1811175"/>
                <a:gd name="connsiteX5" fmla="*/ 411630 w 899881"/>
                <a:gd name="connsiteY5" fmla="*/ 1335913 h 1811175"/>
                <a:gd name="connsiteX6" fmla="*/ 404010 w 899881"/>
                <a:gd name="connsiteY6" fmla="*/ 0 h 1811175"/>
                <a:gd name="connsiteX0" fmla="*/ 386193 w 882064"/>
                <a:gd name="connsiteY0" fmla="*/ 0 h 1814760"/>
                <a:gd name="connsiteX1" fmla="*/ 632299 w 882064"/>
                <a:gd name="connsiteY1" fmla="*/ 0 h 1814760"/>
                <a:gd name="connsiteX2" fmla="*/ 603724 w 882064"/>
                <a:gd name="connsiteY2" fmla="*/ 1342263 h 1814760"/>
                <a:gd name="connsiteX3" fmla="*/ 617059 w 882064"/>
                <a:gd name="connsiteY3" fmla="*/ 1569720 h 1814760"/>
                <a:gd name="connsiteX4" fmla="*/ 317021 w 882064"/>
                <a:gd name="connsiteY4" fmla="*/ 1492567 h 1814760"/>
                <a:gd name="connsiteX5" fmla="*/ 393813 w 882064"/>
                <a:gd name="connsiteY5" fmla="*/ 1335913 h 1814760"/>
                <a:gd name="connsiteX6" fmla="*/ 386193 w 882064"/>
                <a:gd name="connsiteY6" fmla="*/ 0 h 1814760"/>
                <a:gd name="connsiteX0" fmla="*/ 400116 w 895987"/>
                <a:gd name="connsiteY0" fmla="*/ 0 h 1814760"/>
                <a:gd name="connsiteX1" fmla="*/ 646222 w 895987"/>
                <a:gd name="connsiteY1" fmla="*/ 0 h 1814760"/>
                <a:gd name="connsiteX2" fmla="*/ 617647 w 895987"/>
                <a:gd name="connsiteY2" fmla="*/ 1342263 h 1814760"/>
                <a:gd name="connsiteX3" fmla="*/ 630982 w 895987"/>
                <a:gd name="connsiteY3" fmla="*/ 1569720 h 1814760"/>
                <a:gd name="connsiteX4" fmla="*/ 330944 w 895987"/>
                <a:gd name="connsiteY4" fmla="*/ 1492567 h 1814760"/>
                <a:gd name="connsiteX5" fmla="*/ 407736 w 895987"/>
                <a:gd name="connsiteY5" fmla="*/ 1335913 h 1814760"/>
                <a:gd name="connsiteX6" fmla="*/ 400116 w 895987"/>
                <a:gd name="connsiteY6" fmla="*/ 0 h 1814760"/>
                <a:gd name="connsiteX0" fmla="*/ 400116 w 895987"/>
                <a:gd name="connsiteY0" fmla="*/ 0 h 1798912"/>
                <a:gd name="connsiteX1" fmla="*/ 646222 w 895987"/>
                <a:gd name="connsiteY1" fmla="*/ 0 h 1798912"/>
                <a:gd name="connsiteX2" fmla="*/ 617647 w 895987"/>
                <a:gd name="connsiteY2" fmla="*/ 1342263 h 1798912"/>
                <a:gd name="connsiteX3" fmla="*/ 630982 w 895987"/>
                <a:gd name="connsiteY3" fmla="*/ 1569720 h 1798912"/>
                <a:gd name="connsiteX4" fmla="*/ 330944 w 895987"/>
                <a:gd name="connsiteY4" fmla="*/ 1492567 h 1798912"/>
                <a:gd name="connsiteX5" fmla="*/ 407736 w 895987"/>
                <a:gd name="connsiteY5" fmla="*/ 1335913 h 1798912"/>
                <a:gd name="connsiteX6" fmla="*/ 400116 w 895987"/>
                <a:gd name="connsiteY6" fmla="*/ 0 h 1798912"/>
                <a:gd name="connsiteX0" fmla="*/ 392325 w 888196"/>
                <a:gd name="connsiteY0" fmla="*/ 0 h 1798912"/>
                <a:gd name="connsiteX1" fmla="*/ 638431 w 888196"/>
                <a:gd name="connsiteY1" fmla="*/ 0 h 1798912"/>
                <a:gd name="connsiteX2" fmla="*/ 609856 w 888196"/>
                <a:gd name="connsiteY2" fmla="*/ 1342263 h 1798912"/>
                <a:gd name="connsiteX3" fmla="*/ 623191 w 888196"/>
                <a:gd name="connsiteY3" fmla="*/ 1569720 h 1798912"/>
                <a:gd name="connsiteX4" fmla="*/ 323153 w 888196"/>
                <a:gd name="connsiteY4" fmla="*/ 1492567 h 1798912"/>
                <a:gd name="connsiteX5" fmla="*/ 399945 w 888196"/>
                <a:gd name="connsiteY5" fmla="*/ 1335913 h 1798912"/>
                <a:gd name="connsiteX6" fmla="*/ 392325 w 888196"/>
                <a:gd name="connsiteY6" fmla="*/ 0 h 1798912"/>
                <a:gd name="connsiteX0" fmla="*/ 392325 w 888196"/>
                <a:gd name="connsiteY0" fmla="*/ 0 h 1800806"/>
                <a:gd name="connsiteX1" fmla="*/ 638431 w 888196"/>
                <a:gd name="connsiteY1" fmla="*/ 0 h 1800806"/>
                <a:gd name="connsiteX2" fmla="*/ 609856 w 888196"/>
                <a:gd name="connsiteY2" fmla="*/ 1342263 h 1800806"/>
                <a:gd name="connsiteX3" fmla="*/ 623191 w 888196"/>
                <a:gd name="connsiteY3" fmla="*/ 1569720 h 1800806"/>
                <a:gd name="connsiteX4" fmla="*/ 323153 w 888196"/>
                <a:gd name="connsiteY4" fmla="*/ 1492567 h 1800806"/>
                <a:gd name="connsiteX5" fmla="*/ 399945 w 888196"/>
                <a:gd name="connsiteY5" fmla="*/ 1335913 h 1800806"/>
                <a:gd name="connsiteX6" fmla="*/ 392325 w 888196"/>
                <a:gd name="connsiteY6" fmla="*/ 0 h 180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8196" h="1800806">
                  <a:moveTo>
                    <a:pt x="392325" y="0"/>
                  </a:moveTo>
                  <a:lnTo>
                    <a:pt x="638431" y="0"/>
                  </a:lnTo>
                  <a:lnTo>
                    <a:pt x="609856" y="1342263"/>
                  </a:lnTo>
                  <a:cubicBezTo>
                    <a:pt x="1111506" y="1394968"/>
                    <a:pt x="820359" y="1671087"/>
                    <a:pt x="623191" y="1569720"/>
                  </a:cubicBezTo>
                  <a:cubicBezTo>
                    <a:pt x="-350264" y="2120816"/>
                    <a:pt x="70484" y="1516295"/>
                    <a:pt x="323153" y="1492567"/>
                  </a:cubicBezTo>
                  <a:cubicBezTo>
                    <a:pt x="49348" y="1634976"/>
                    <a:pt x="-274940" y="1492589"/>
                    <a:pt x="399945" y="1335913"/>
                  </a:cubicBezTo>
                  <a:lnTo>
                    <a:pt x="392325" y="0"/>
                  </a:lnTo>
                  <a:close/>
                </a:path>
              </a:pathLst>
            </a:custGeom>
            <a:solidFill>
              <a:srgbClr val="F6BF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10">
              <a:extLst>
                <a:ext uri="{FF2B5EF4-FFF2-40B4-BE49-F238E27FC236}">
                  <a16:creationId xmlns:a16="http://schemas.microsoft.com/office/drawing/2014/main" id="{CEA24C83-F9C1-DB4D-5338-E3741F6BB9C7}"/>
                </a:ext>
              </a:extLst>
            </p:cNvPr>
            <p:cNvSpPr/>
            <p:nvPr/>
          </p:nvSpPr>
          <p:spPr>
            <a:xfrm>
              <a:off x="6419856" y="5001692"/>
              <a:ext cx="929232" cy="1727303"/>
            </a:xfrm>
            <a:custGeom>
              <a:avLst/>
              <a:gdLst>
                <a:gd name="connsiteX0" fmla="*/ 0 w 246106"/>
                <a:gd name="connsiteY0" fmla="*/ 0 h 1374013"/>
                <a:gd name="connsiteX1" fmla="*/ 246106 w 246106"/>
                <a:gd name="connsiteY1" fmla="*/ 0 h 1374013"/>
                <a:gd name="connsiteX2" fmla="*/ 246106 w 246106"/>
                <a:gd name="connsiteY2" fmla="*/ 1374013 h 1374013"/>
                <a:gd name="connsiteX3" fmla="*/ 0 w 246106"/>
                <a:gd name="connsiteY3" fmla="*/ 1374013 h 1374013"/>
                <a:gd name="connsiteX4" fmla="*/ 0 w 246106"/>
                <a:gd name="connsiteY4" fmla="*/ 0 h 1374013"/>
                <a:gd name="connsiteX0" fmla="*/ 51074 w 297180"/>
                <a:gd name="connsiteY0" fmla="*/ 0 h 1508763"/>
                <a:gd name="connsiteX1" fmla="*/ 297180 w 297180"/>
                <a:gd name="connsiteY1" fmla="*/ 0 h 1508763"/>
                <a:gd name="connsiteX2" fmla="*/ 297180 w 297180"/>
                <a:gd name="connsiteY2" fmla="*/ 1374013 h 1508763"/>
                <a:gd name="connsiteX3" fmla="*/ 0 w 297180"/>
                <a:gd name="connsiteY3" fmla="*/ 1508760 h 1508763"/>
                <a:gd name="connsiteX4" fmla="*/ 51074 w 297180"/>
                <a:gd name="connsiteY4" fmla="*/ 1374013 h 1508763"/>
                <a:gd name="connsiteX5" fmla="*/ 51074 w 297180"/>
                <a:gd name="connsiteY5" fmla="*/ 0 h 1508763"/>
                <a:gd name="connsiteX0" fmla="*/ 51074 w 305195"/>
                <a:gd name="connsiteY0" fmla="*/ 0 h 1573740"/>
                <a:gd name="connsiteX1" fmla="*/ 297180 w 305195"/>
                <a:gd name="connsiteY1" fmla="*/ 0 h 1573740"/>
                <a:gd name="connsiteX2" fmla="*/ 297180 w 305195"/>
                <a:gd name="connsiteY2" fmla="*/ 1374013 h 1573740"/>
                <a:gd name="connsiteX3" fmla="*/ 281940 w 305195"/>
                <a:gd name="connsiteY3" fmla="*/ 1569720 h 1573740"/>
                <a:gd name="connsiteX4" fmla="*/ 0 w 305195"/>
                <a:gd name="connsiteY4" fmla="*/ 1508760 h 1573740"/>
                <a:gd name="connsiteX5" fmla="*/ 51074 w 305195"/>
                <a:gd name="connsiteY5" fmla="*/ 1374013 h 1573740"/>
                <a:gd name="connsiteX6" fmla="*/ 51074 w 305195"/>
                <a:gd name="connsiteY6" fmla="*/ 0 h 1573740"/>
                <a:gd name="connsiteX0" fmla="*/ 51074 w 305195"/>
                <a:gd name="connsiteY0" fmla="*/ 0 h 1573740"/>
                <a:gd name="connsiteX1" fmla="*/ 297180 w 305195"/>
                <a:gd name="connsiteY1" fmla="*/ 0 h 1573740"/>
                <a:gd name="connsiteX2" fmla="*/ 297180 w 305195"/>
                <a:gd name="connsiteY2" fmla="*/ 1374013 h 1573740"/>
                <a:gd name="connsiteX3" fmla="*/ 281940 w 305195"/>
                <a:gd name="connsiteY3" fmla="*/ 1569720 h 1573740"/>
                <a:gd name="connsiteX4" fmla="*/ 0 w 305195"/>
                <a:gd name="connsiteY4" fmla="*/ 1508760 h 1573740"/>
                <a:gd name="connsiteX5" fmla="*/ 58694 w 305195"/>
                <a:gd name="connsiteY5" fmla="*/ 1335913 h 1573740"/>
                <a:gd name="connsiteX6" fmla="*/ 51074 w 305195"/>
                <a:gd name="connsiteY6" fmla="*/ 0 h 1573740"/>
                <a:gd name="connsiteX0" fmla="*/ 367908 w 622029"/>
                <a:gd name="connsiteY0" fmla="*/ 0 h 1573740"/>
                <a:gd name="connsiteX1" fmla="*/ 614014 w 622029"/>
                <a:gd name="connsiteY1" fmla="*/ 0 h 1573740"/>
                <a:gd name="connsiteX2" fmla="*/ 614014 w 622029"/>
                <a:gd name="connsiteY2" fmla="*/ 1374013 h 1573740"/>
                <a:gd name="connsiteX3" fmla="*/ 598774 w 622029"/>
                <a:gd name="connsiteY3" fmla="*/ 1569720 h 1573740"/>
                <a:gd name="connsiteX4" fmla="*/ 316834 w 622029"/>
                <a:gd name="connsiteY4" fmla="*/ 1508760 h 1573740"/>
                <a:gd name="connsiteX5" fmla="*/ 375528 w 622029"/>
                <a:gd name="connsiteY5" fmla="*/ 1335913 h 1573740"/>
                <a:gd name="connsiteX6" fmla="*/ 367908 w 622029"/>
                <a:gd name="connsiteY6" fmla="*/ 0 h 1573740"/>
                <a:gd name="connsiteX0" fmla="*/ 440644 w 694765"/>
                <a:gd name="connsiteY0" fmla="*/ 0 h 1588364"/>
                <a:gd name="connsiteX1" fmla="*/ 686750 w 694765"/>
                <a:gd name="connsiteY1" fmla="*/ 0 h 1588364"/>
                <a:gd name="connsiteX2" fmla="*/ 686750 w 694765"/>
                <a:gd name="connsiteY2" fmla="*/ 1374013 h 1588364"/>
                <a:gd name="connsiteX3" fmla="*/ 671510 w 694765"/>
                <a:gd name="connsiteY3" fmla="*/ 1569720 h 1588364"/>
                <a:gd name="connsiteX4" fmla="*/ 389570 w 694765"/>
                <a:gd name="connsiteY4" fmla="*/ 1508760 h 1588364"/>
                <a:gd name="connsiteX5" fmla="*/ 448264 w 694765"/>
                <a:gd name="connsiteY5" fmla="*/ 1335913 h 1588364"/>
                <a:gd name="connsiteX6" fmla="*/ 440644 w 694765"/>
                <a:gd name="connsiteY6" fmla="*/ 0 h 1588364"/>
                <a:gd name="connsiteX0" fmla="*/ 379046 w 633167"/>
                <a:gd name="connsiteY0" fmla="*/ 0 h 1576685"/>
                <a:gd name="connsiteX1" fmla="*/ 625152 w 633167"/>
                <a:gd name="connsiteY1" fmla="*/ 0 h 1576685"/>
                <a:gd name="connsiteX2" fmla="*/ 625152 w 633167"/>
                <a:gd name="connsiteY2" fmla="*/ 1374013 h 1576685"/>
                <a:gd name="connsiteX3" fmla="*/ 609912 w 633167"/>
                <a:gd name="connsiteY3" fmla="*/ 1569720 h 1576685"/>
                <a:gd name="connsiteX4" fmla="*/ 327972 w 633167"/>
                <a:gd name="connsiteY4" fmla="*/ 1508760 h 1576685"/>
                <a:gd name="connsiteX5" fmla="*/ 386666 w 633167"/>
                <a:gd name="connsiteY5" fmla="*/ 1335913 h 1576685"/>
                <a:gd name="connsiteX6" fmla="*/ 379046 w 633167"/>
                <a:gd name="connsiteY6" fmla="*/ 0 h 1576685"/>
                <a:gd name="connsiteX0" fmla="*/ 388109 w 642230"/>
                <a:gd name="connsiteY0" fmla="*/ 0 h 1572759"/>
                <a:gd name="connsiteX1" fmla="*/ 634215 w 642230"/>
                <a:gd name="connsiteY1" fmla="*/ 0 h 1572759"/>
                <a:gd name="connsiteX2" fmla="*/ 634215 w 642230"/>
                <a:gd name="connsiteY2" fmla="*/ 1374013 h 1572759"/>
                <a:gd name="connsiteX3" fmla="*/ 618975 w 642230"/>
                <a:gd name="connsiteY3" fmla="*/ 1569720 h 1572759"/>
                <a:gd name="connsiteX4" fmla="*/ 314175 w 642230"/>
                <a:gd name="connsiteY4" fmla="*/ 1478280 h 1572759"/>
                <a:gd name="connsiteX5" fmla="*/ 395729 w 642230"/>
                <a:gd name="connsiteY5" fmla="*/ 1335913 h 1572759"/>
                <a:gd name="connsiteX6" fmla="*/ 388109 w 642230"/>
                <a:gd name="connsiteY6" fmla="*/ 0 h 1572759"/>
                <a:gd name="connsiteX0" fmla="*/ 404010 w 658131"/>
                <a:gd name="connsiteY0" fmla="*/ 0 h 1572759"/>
                <a:gd name="connsiteX1" fmla="*/ 650116 w 658131"/>
                <a:gd name="connsiteY1" fmla="*/ 0 h 1572759"/>
                <a:gd name="connsiteX2" fmla="*/ 650116 w 658131"/>
                <a:gd name="connsiteY2" fmla="*/ 1374013 h 1572759"/>
                <a:gd name="connsiteX3" fmla="*/ 634876 w 658131"/>
                <a:gd name="connsiteY3" fmla="*/ 1569720 h 1572759"/>
                <a:gd name="connsiteX4" fmla="*/ 291976 w 658131"/>
                <a:gd name="connsiteY4" fmla="*/ 1478280 h 1572759"/>
                <a:gd name="connsiteX5" fmla="*/ 411630 w 658131"/>
                <a:gd name="connsiteY5" fmla="*/ 1335913 h 1572759"/>
                <a:gd name="connsiteX6" fmla="*/ 404010 w 658131"/>
                <a:gd name="connsiteY6" fmla="*/ 0 h 1572759"/>
                <a:gd name="connsiteX0" fmla="*/ 404010 w 651902"/>
                <a:gd name="connsiteY0" fmla="*/ 0 h 1572759"/>
                <a:gd name="connsiteX1" fmla="*/ 650116 w 651902"/>
                <a:gd name="connsiteY1" fmla="*/ 0 h 1572759"/>
                <a:gd name="connsiteX2" fmla="*/ 621541 w 651902"/>
                <a:gd name="connsiteY2" fmla="*/ 1342263 h 1572759"/>
                <a:gd name="connsiteX3" fmla="*/ 634876 w 651902"/>
                <a:gd name="connsiteY3" fmla="*/ 1569720 h 1572759"/>
                <a:gd name="connsiteX4" fmla="*/ 291976 w 651902"/>
                <a:gd name="connsiteY4" fmla="*/ 1478280 h 1572759"/>
                <a:gd name="connsiteX5" fmla="*/ 411630 w 651902"/>
                <a:gd name="connsiteY5" fmla="*/ 1335913 h 1572759"/>
                <a:gd name="connsiteX6" fmla="*/ 404010 w 651902"/>
                <a:gd name="connsiteY6" fmla="*/ 0 h 1572759"/>
                <a:gd name="connsiteX0" fmla="*/ 404010 w 859735"/>
                <a:gd name="connsiteY0" fmla="*/ 0 h 1572759"/>
                <a:gd name="connsiteX1" fmla="*/ 650116 w 859735"/>
                <a:gd name="connsiteY1" fmla="*/ 0 h 1572759"/>
                <a:gd name="connsiteX2" fmla="*/ 621541 w 859735"/>
                <a:gd name="connsiteY2" fmla="*/ 1342263 h 1572759"/>
                <a:gd name="connsiteX3" fmla="*/ 634876 w 859735"/>
                <a:gd name="connsiteY3" fmla="*/ 1569720 h 1572759"/>
                <a:gd name="connsiteX4" fmla="*/ 291976 w 859735"/>
                <a:gd name="connsiteY4" fmla="*/ 1478280 h 1572759"/>
                <a:gd name="connsiteX5" fmla="*/ 411630 w 859735"/>
                <a:gd name="connsiteY5" fmla="*/ 1335913 h 1572759"/>
                <a:gd name="connsiteX6" fmla="*/ 404010 w 859735"/>
                <a:gd name="connsiteY6" fmla="*/ 0 h 1572759"/>
                <a:gd name="connsiteX0" fmla="*/ 404010 w 899881"/>
                <a:gd name="connsiteY0" fmla="*/ 0 h 1591889"/>
                <a:gd name="connsiteX1" fmla="*/ 650116 w 899881"/>
                <a:gd name="connsiteY1" fmla="*/ 0 h 1591889"/>
                <a:gd name="connsiteX2" fmla="*/ 621541 w 899881"/>
                <a:gd name="connsiteY2" fmla="*/ 1342263 h 1591889"/>
                <a:gd name="connsiteX3" fmla="*/ 634876 w 899881"/>
                <a:gd name="connsiteY3" fmla="*/ 1569720 h 1591889"/>
                <a:gd name="connsiteX4" fmla="*/ 291976 w 899881"/>
                <a:gd name="connsiteY4" fmla="*/ 1478280 h 1591889"/>
                <a:gd name="connsiteX5" fmla="*/ 411630 w 899881"/>
                <a:gd name="connsiteY5" fmla="*/ 1335913 h 1591889"/>
                <a:gd name="connsiteX6" fmla="*/ 404010 w 899881"/>
                <a:gd name="connsiteY6" fmla="*/ 0 h 1591889"/>
                <a:gd name="connsiteX0" fmla="*/ 404010 w 899881"/>
                <a:gd name="connsiteY0" fmla="*/ 0 h 1793889"/>
                <a:gd name="connsiteX1" fmla="*/ 650116 w 899881"/>
                <a:gd name="connsiteY1" fmla="*/ 0 h 1793889"/>
                <a:gd name="connsiteX2" fmla="*/ 621541 w 899881"/>
                <a:gd name="connsiteY2" fmla="*/ 1342263 h 1793889"/>
                <a:gd name="connsiteX3" fmla="*/ 634876 w 899881"/>
                <a:gd name="connsiteY3" fmla="*/ 1569720 h 1793889"/>
                <a:gd name="connsiteX4" fmla="*/ 291976 w 899881"/>
                <a:gd name="connsiteY4" fmla="*/ 1478280 h 1793889"/>
                <a:gd name="connsiteX5" fmla="*/ 411630 w 899881"/>
                <a:gd name="connsiteY5" fmla="*/ 1335913 h 1793889"/>
                <a:gd name="connsiteX6" fmla="*/ 404010 w 899881"/>
                <a:gd name="connsiteY6" fmla="*/ 0 h 1793889"/>
                <a:gd name="connsiteX0" fmla="*/ 404010 w 899881"/>
                <a:gd name="connsiteY0" fmla="*/ 0 h 1811175"/>
                <a:gd name="connsiteX1" fmla="*/ 650116 w 899881"/>
                <a:gd name="connsiteY1" fmla="*/ 0 h 1811175"/>
                <a:gd name="connsiteX2" fmla="*/ 621541 w 899881"/>
                <a:gd name="connsiteY2" fmla="*/ 1342263 h 1811175"/>
                <a:gd name="connsiteX3" fmla="*/ 634876 w 899881"/>
                <a:gd name="connsiteY3" fmla="*/ 1569720 h 1811175"/>
                <a:gd name="connsiteX4" fmla="*/ 291976 w 899881"/>
                <a:gd name="connsiteY4" fmla="*/ 1478280 h 1811175"/>
                <a:gd name="connsiteX5" fmla="*/ 411630 w 899881"/>
                <a:gd name="connsiteY5" fmla="*/ 1335913 h 1811175"/>
                <a:gd name="connsiteX6" fmla="*/ 404010 w 899881"/>
                <a:gd name="connsiteY6" fmla="*/ 0 h 1811175"/>
                <a:gd name="connsiteX0" fmla="*/ 386193 w 882064"/>
                <a:gd name="connsiteY0" fmla="*/ 0 h 1814760"/>
                <a:gd name="connsiteX1" fmla="*/ 632299 w 882064"/>
                <a:gd name="connsiteY1" fmla="*/ 0 h 1814760"/>
                <a:gd name="connsiteX2" fmla="*/ 603724 w 882064"/>
                <a:gd name="connsiteY2" fmla="*/ 1342263 h 1814760"/>
                <a:gd name="connsiteX3" fmla="*/ 617059 w 882064"/>
                <a:gd name="connsiteY3" fmla="*/ 1569720 h 1814760"/>
                <a:gd name="connsiteX4" fmla="*/ 317021 w 882064"/>
                <a:gd name="connsiteY4" fmla="*/ 1492567 h 1814760"/>
                <a:gd name="connsiteX5" fmla="*/ 393813 w 882064"/>
                <a:gd name="connsiteY5" fmla="*/ 1335913 h 1814760"/>
                <a:gd name="connsiteX6" fmla="*/ 386193 w 882064"/>
                <a:gd name="connsiteY6" fmla="*/ 0 h 1814760"/>
                <a:gd name="connsiteX0" fmla="*/ 400116 w 895987"/>
                <a:gd name="connsiteY0" fmla="*/ 0 h 1814760"/>
                <a:gd name="connsiteX1" fmla="*/ 646222 w 895987"/>
                <a:gd name="connsiteY1" fmla="*/ 0 h 1814760"/>
                <a:gd name="connsiteX2" fmla="*/ 617647 w 895987"/>
                <a:gd name="connsiteY2" fmla="*/ 1342263 h 1814760"/>
                <a:gd name="connsiteX3" fmla="*/ 630982 w 895987"/>
                <a:gd name="connsiteY3" fmla="*/ 1569720 h 1814760"/>
                <a:gd name="connsiteX4" fmla="*/ 330944 w 895987"/>
                <a:gd name="connsiteY4" fmla="*/ 1492567 h 1814760"/>
                <a:gd name="connsiteX5" fmla="*/ 407736 w 895987"/>
                <a:gd name="connsiteY5" fmla="*/ 1335913 h 1814760"/>
                <a:gd name="connsiteX6" fmla="*/ 400116 w 895987"/>
                <a:gd name="connsiteY6" fmla="*/ 0 h 1814760"/>
                <a:gd name="connsiteX0" fmla="*/ 400116 w 895987"/>
                <a:gd name="connsiteY0" fmla="*/ 0 h 1798912"/>
                <a:gd name="connsiteX1" fmla="*/ 646222 w 895987"/>
                <a:gd name="connsiteY1" fmla="*/ 0 h 1798912"/>
                <a:gd name="connsiteX2" fmla="*/ 617647 w 895987"/>
                <a:gd name="connsiteY2" fmla="*/ 1342263 h 1798912"/>
                <a:gd name="connsiteX3" fmla="*/ 630982 w 895987"/>
                <a:gd name="connsiteY3" fmla="*/ 1569720 h 1798912"/>
                <a:gd name="connsiteX4" fmla="*/ 330944 w 895987"/>
                <a:gd name="connsiteY4" fmla="*/ 1492567 h 1798912"/>
                <a:gd name="connsiteX5" fmla="*/ 407736 w 895987"/>
                <a:gd name="connsiteY5" fmla="*/ 1335913 h 1798912"/>
                <a:gd name="connsiteX6" fmla="*/ 400116 w 895987"/>
                <a:gd name="connsiteY6" fmla="*/ 0 h 1798912"/>
                <a:gd name="connsiteX0" fmla="*/ 392325 w 888196"/>
                <a:gd name="connsiteY0" fmla="*/ 0 h 1798912"/>
                <a:gd name="connsiteX1" fmla="*/ 638431 w 888196"/>
                <a:gd name="connsiteY1" fmla="*/ 0 h 1798912"/>
                <a:gd name="connsiteX2" fmla="*/ 609856 w 888196"/>
                <a:gd name="connsiteY2" fmla="*/ 1342263 h 1798912"/>
                <a:gd name="connsiteX3" fmla="*/ 623191 w 888196"/>
                <a:gd name="connsiteY3" fmla="*/ 1569720 h 1798912"/>
                <a:gd name="connsiteX4" fmla="*/ 323153 w 888196"/>
                <a:gd name="connsiteY4" fmla="*/ 1492567 h 1798912"/>
                <a:gd name="connsiteX5" fmla="*/ 399945 w 888196"/>
                <a:gd name="connsiteY5" fmla="*/ 1335913 h 1798912"/>
                <a:gd name="connsiteX6" fmla="*/ 392325 w 888196"/>
                <a:gd name="connsiteY6" fmla="*/ 0 h 1798912"/>
                <a:gd name="connsiteX0" fmla="*/ 392325 w 888196"/>
                <a:gd name="connsiteY0" fmla="*/ 0 h 1800806"/>
                <a:gd name="connsiteX1" fmla="*/ 638431 w 888196"/>
                <a:gd name="connsiteY1" fmla="*/ 0 h 1800806"/>
                <a:gd name="connsiteX2" fmla="*/ 609856 w 888196"/>
                <a:gd name="connsiteY2" fmla="*/ 1342263 h 1800806"/>
                <a:gd name="connsiteX3" fmla="*/ 623191 w 888196"/>
                <a:gd name="connsiteY3" fmla="*/ 1569720 h 1800806"/>
                <a:gd name="connsiteX4" fmla="*/ 323153 w 888196"/>
                <a:gd name="connsiteY4" fmla="*/ 1492567 h 1800806"/>
                <a:gd name="connsiteX5" fmla="*/ 399945 w 888196"/>
                <a:gd name="connsiteY5" fmla="*/ 1335913 h 1800806"/>
                <a:gd name="connsiteX6" fmla="*/ 392325 w 888196"/>
                <a:gd name="connsiteY6" fmla="*/ 0 h 1800806"/>
                <a:gd name="connsiteX0" fmla="*/ 392325 w 912870"/>
                <a:gd name="connsiteY0" fmla="*/ 0 h 1800806"/>
                <a:gd name="connsiteX1" fmla="*/ 638431 w 912870"/>
                <a:gd name="connsiteY1" fmla="*/ 0 h 1800806"/>
                <a:gd name="connsiteX2" fmla="*/ 647956 w 912870"/>
                <a:gd name="connsiteY2" fmla="*/ 1403223 h 1800806"/>
                <a:gd name="connsiteX3" fmla="*/ 623191 w 912870"/>
                <a:gd name="connsiteY3" fmla="*/ 1569720 h 1800806"/>
                <a:gd name="connsiteX4" fmla="*/ 323153 w 912870"/>
                <a:gd name="connsiteY4" fmla="*/ 1492567 h 1800806"/>
                <a:gd name="connsiteX5" fmla="*/ 399945 w 912870"/>
                <a:gd name="connsiteY5" fmla="*/ 1335913 h 1800806"/>
                <a:gd name="connsiteX6" fmla="*/ 392325 w 912870"/>
                <a:gd name="connsiteY6" fmla="*/ 0 h 1800806"/>
                <a:gd name="connsiteX0" fmla="*/ 392325 w 912870"/>
                <a:gd name="connsiteY0" fmla="*/ 0 h 1800806"/>
                <a:gd name="connsiteX1" fmla="*/ 638431 w 912870"/>
                <a:gd name="connsiteY1" fmla="*/ 0 h 1800806"/>
                <a:gd name="connsiteX2" fmla="*/ 647956 w 912870"/>
                <a:gd name="connsiteY2" fmla="*/ 1403223 h 1800806"/>
                <a:gd name="connsiteX3" fmla="*/ 623191 w 912870"/>
                <a:gd name="connsiteY3" fmla="*/ 1569720 h 1800806"/>
                <a:gd name="connsiteX4" fmla="*/ 323153 w 912870"/>
                <a:gd name="connsiteY4" fmla="*/ 1492567 h 1800806"/>
                <a:gd name="connsiteX5" fmla="*/ 399945 w 912870"/>
                <a:gd name="connsiteY5" fmla="*/ 1335913 h 1800806"/>
                <a:gd name="connsiteX6" fmla="*/ 392325 w 912870"/>
                <a:gd name="connsiteY6" fmla="*/ 0 h 1800806"/>
                <a:gd name="connsiteX0" fmla="*/ 392325 w 912870"/>
                <a:gd name="connsiteY0" fmla="*/ 0 h 1787697"/>
                <a:gd name="connsiteX1" fmla="*/ 638431 w 912870"/>
                <a:gd name="connsiteY1" fmla="*/ 0 h 1787697"/>
                <a:gd name="connsiteX2" fmla="*/ 647956 w 912870"/>
                <a:gd name="connsiteY2" fmla="*/ 1403223 h 1787697"/>
                <a:gd name="connsiteX3" fmla="*/ 623191 w 912870"/>
                <a:gd name="connsiteY3" fmla="*/ 1569720 h 1787697"/>
                <a:gd name="connsiteX4" fmla="*/ 323153 w 912870"/>
                <a:gd name="connsiteY4" fmla="*/ 1492567 h 1787697"/>
                <a:gd name="connsiteX5" fmla="*/ 399945 w 912870"/>
                <a:gd name="connsiteY5" fmla="*/ 1335913 h 1787697"/>
                <a:gd name="connsiteX6" fmla="*/ 392325 w 912870"/>
                <a:gd name="connsiteY6" fmla="*/ 0 h 1787697"/>
                <a:gd name="connsiteX0" fmla="*/ 401494 w 922039"/>
                <a:gd name="connsiteY0" fmla="*/ 0 h 1734272"/>
                <a:gd name="connsiteX1" fmla="*/ 647600 w 922039"/>
                <a:gd name="connsiteY1" fmla="*/ 0 h 1734272"/>
                <a:gd name="connsiteX2" fmla="*/ 657125 w 922039"/>
                <a:gd name="connsiteY2" fmla="*/ 1403223 h 1734272"/>
                <a:gd name="connsiteX3" fmla="*/ 632360 w 922039"/>
                <a:gd name="connsiteY3" fmla="*/ 1569720 h 1734272"/>
                <a:gd name="connsiteX4" fmla="*/ 332322 w 922039"/>
                <a:gd name="connsiteY4" fmla="*/ 1492567 h 1734272"/>
                <a:gd name="connsiteX5" fmla="*/ 409114 w 922039"/>
                <a:gd name="connsiteY5" fmla="*/ 1335913 h 1734272"/>
                <a:gd name="connsiteX6" fmla="*/ 401494 w 922039"/>
                <a:gd name="connsiteY6" fmla="*/ 0 h 1734272"/>
                <a:gd name="connsiteX0" fmla="*/ 409980 w 925465"/>
                <a:gd name="connsiteY0" fmla="*/ 0 h 1765244"/>
                <a:gd name="connsiteX1" fmla="*/ 656086 w 925465"/>
                <a:gd name="connsiteY1" fmla="*/ 0 h 1765244"/>
                <a:gd name="connsiteX2" fmla="*/ 665611 w 925465"/>
                <a:gd name="connsiteY2" fmla="*/ 1403223 h 1765244"/>
                <a:gd name="connsiteX3" fmla="*/ 625606 w 925465"/>
                <a:gd name="connsiteY3" fmla="*/ 1607820 h 1765244"/>
                <a:gd name="connsiteX4" fmla="*/ 340808 w 925465"/>
                <a:gd name="connsiteY4" fmla="*/ 1492567 h 1765244"/>
                <a:gd name="connsiteX5" fmla="*/ 417600 w 925465"/>
                <a:gd name="connsiteY5" fmla="*/ 1335913 h 1765244"/>
                <a:gd name="connsiteX6" fmla="*/ 409980 w 925465"/>
                <a:gd name="connsiteY6" fmla="*/ 0 h 1765244"/>
                <a:gd name="connsiteX0" fmla="*/ 428483 w 943968"/>
                <a:gd name="connsiteY0" fmla="*/ 0 h 1713128"/>
                <a:gd name="connsiteX1" fmla="*/ 674589 w 943968"/>
                <a:gd name="connsiteY1" fmla="*/ 0 h 1713128"/>
                <a:gd name="connsiteX2" fmla="*/ 684114 w 943968"/>
                <a:gd name="connsiteY2" fmla="*/ 1403223 h 1713128"/>
                <a:gd name="connsiteX3" fmla="*/ 644109 w 943968"/>
                <a:gd name="connsiteY3" fmla="*/ 1607820 h 1713128"/>
                <a:gd name="connsiteX4" fmla="*/ 359311 w 943968"/>
                <a:gd name="connsiteY4" fmla="*/ 1492567 h 1713128"/>
                <a:gd name="connsiteX5" fmla="*/ 436103 w 943968"/>
                <a:gd name="connsiteY5" fmla="*/ 1335913 h 1713128"/>
                <a:gd name="connsiteX6" fmla="*/ 428483 w 943968"/>
                <a:gd name="connsiteY6" fmla="*/ 0 h 1713128"/>
                <a:gd name="connsiteX0" fmla="*/ 397746 w 913231"/>
                <a:gd name="connsiteY0" fmla="*/ 0 h 1713128"/>
                <a:gd name="connsiteX1" fmla="*/ 643852 w 913231"/>
                <a:gd name="connsiteY1" fmla="*/ 0 h 1713128"/>
                <a:gd name="connsiteX2" fmla="*/ 653377 w 913231"/>
                <a:gd name="connsiteY2" fmla="*/ 1403223 h 1713128"/>
                <a:gd name="connsiteX3" fmla="*/ 613372 w 913231"/>
                <a:gd name="connsiteY3" fmla="*/ 1607820 h 1713128"/>
                <a:gd name="connsiteX4" fmla="*/ 328574 w 913231"/>
                <a:gd name="connsiteY4" fmla="*/ 1492567 h 1713128"/>
                <a:gd name="connsiteX5" fmla="*/ 405366 w 913231"/>
                <a:gd name="connsiteY5" fmla="*/ 1335913 h 1713128"/>
                <a:gd name="connsiteX6" fmla="*/ 397746 w 913231"/>
                <a:gd name="connsiteY6" fmla="*/ 0 h 1713128"/>
                <a:gd name="connsiteX0" fmla="*/ 407406 w 922891"/>
                <a:gd name="connsiteY0" fmla="*/ 0 h 1713128"/>
                <a:gd name="connsiteX1" fmla="*/ 653512 w 922891"/>
                <a:gd name="connsiteY1" fmla="*/ 0 h 1713128"/>
                <a:gd name="connsiteX2" fmla="*/ 663037 w 922891"/>
                <a:gd name="connsiteY2" fmla="*/ 1403223 h 1713128"/>
                <a:gd name="connsiteX3" fmla="*/ 623032 w 922891"/>
                <a:gd name="connsiteY3" fmla="*/ 1607820 h 1713128"/>
                <a:gd name="connsiteX4" fmla="*/ 338234 w 922891"/>
                <a:gd name="connsiteY4" fmla="*/ 1492567 h 1713128"/>
                <a:gd name="connsiteX5" fmla="*/ 415026 w 922891"/>
                <a:gd name="connsiteY5" fmla="*/ 1335913 h 1713128"/>
                <a:gd name="connsiteX6" fmla="*/ 407406 w 922891"/>
                <a:gd name="connsiteY6" fmla="*/ 0 h 1713128"/>
                <a:gd name="connsiteX0" fmla="*/ 407406 w 922891"/>
                <a:gd name="connsiteY0" fmla="*/ 0 h 1711016"/>
                <a:gd name="connsiteX1" fmla="*/ 653512 w 922891"/>
                <a:gd name="connsiteY1" fmla="*/ 0 h 1711016"/>
                <a:gd name="connsiteX2" fmla="*/ 663037 w 922891"/>
                <a:gd name="connsiteY2" fmla="*/ 1403223 h 1711016"/>
                <a:gd name="connsiteX3" fmla="*/ 623032 w 922891"/>
                <a:gd name="connsiteY3" fmla="*/ 1607820 h 1711016"/>
                <a:gd name="connsiteX4" fmla="*/ 338234 w 922891"/>
                <a:gd name="connsiteY4" fmla="*/ 1492567 h 1711016"/>
                <a:gd name="connsiteX5" fmla="*/ 415026 w 922891"/>
                <a:gd name="connsiteY5" fmla="*/ 1335913 h 1711016"/>
                <a:gd name="connsiteX6" fmla="*/ 407406 w 922891"/>
                <a:gd name="connsiteY6" fmla="*/ 0 h 1711016"/>
                <a:gd name="connsiteX0" fmla="*/ 403040 w 918525"/>
                <a:gd name="connsiteY0" fmla="*/ 0 h 1711016"/>
                <a:gd name="connsiteX1" fmla="*/ 649146 w 918525"/>
                <a:gd name="connsiteY1" fmla="*/ 0 h 1711016"/>
                <a:gd name="connsiteX2" fmla="*/ 658671 w 918525"/>
                <a:gd name="connsiteY2" fmla="*/ 1403223 h 1711016"/>
                <a:gd name="connsiteX3" fmla="*/ 618666 w 918525"/>
                <a:gd name="connsiteY3" fmla="*/ 1607820 h 1711016"/>
                <a:gd name="connsiteX4" fmla="*/ 333868 w 918525"/>
                <a:gd name="connsiteY4" fmla="*/ 1492567 h 1711016"/>
                <a:gd name="connsiteX5" fmla="*/ 410660 w 918525"/>
                <a:gd name="connsiteY5" fmla="*/ 1335913 h 1711016"/>
                <a:gd name="connsiteX6" fmla="*/ 403040 w 918525"/>
                <a:gd name="connsiteY6" fmla="*/ 0 h 1711016"/>
                <a:gd name="connsiteX0" fmla="*/ 413747 w 929232"/>
                <a:gd name="connsiteY0" fmla="*/ 0 h 1712063"/>
                <a:gd name="connsiteX1" fmla="*/ 659853 w 929232"/>
                <a:gd name="connsiteY1" fmla="*/ 0 h 1712063"/>
                <a:gd name="connsiteX2" fmla="*/ 669378 w 929232"/>
                <a:gd name="connsiteY2" fmla="*/ 1403223 h 1712063"/>
                <a:gd name="connsiteX3" fmla="*/ 629373 w 929232"/>
                <a:gd name="connsiteY3" fmla="*/ 1607820 h 1712063"/>
                <a:gd name="connsiteX4" fmla="*/ 344575 w 929232"/>
                <a:gd name="connsiteY4" fmla="*/ 1492567 h 1712063"/>
                <a:gd name="connsiteX5" fmla="*/ 421367 w 929232"/>
                <a:gd name="connsiteY5" fmla="*/ 1335913 h 1712063"/>
                <a:gd name="connsiteX6" fmla="*/ 413747 w 929232"/>
                <a:gd name="connsiteY6" fmla="*/ 0 h 1712063"/>
                <a:gd name="connsiteX0" fmla="*/ 413747 w 929232"/>
                <a:gd name="connsiteY0" fmla="*/ 0 h 1712063"/>
                <a:gd name="connsiteX1" fmla="*/ 659853 w 929232"/>
                <a:gd name="connsiteY1" fmla="*/ 0 h 1712063"/>
                <a:gd name="connsiteX2" fmla="*/ 669378 w 929232"/>
                <a:gd name="connsiteY2" fmla="*/ 1403223 h 1712063"/>
                <a:gd name="connsiteX3" fmla="*/ 629373 w 929232"/>
                <a:gd name="connsiteY3" fmla="*/ 1607820 h 1712063"/>
                <a:gd name="connsiteX4" fmla="*/ 344575 w 929232"/>
                <a:gd name="connsiteY4" fmla="*/ 1492567 h 1712063"/>
                <a:gd name="connsiteX5" fmla="*/ 421367 w 929232"/>
                <a:gd name="connsiteY5" fmla="*/ 1335913 h 1712063"/>
                <a:gd name="connsiteX6" fmla="*/ 413747 w 929232"/>
                <a:gd name="connsiteY6" fmla="*/ 0 h 1712063"/>
                <a:gd name="connsiteX0" fmla="*/ 413747 w 929232"/>
                <a:gd name="connsiteY0" fmla="*/ 15240 h 1727303"/>
                <a:gd name="connsiteX1" fmla="*/ 713193 w 929232"/>
                <a:gd name="connsiteY1" fmla="*/ 0 h 1727303"/>
                <a:gd name="connsiteX2" fmla="*/ 669378 w 929232"/>
                <a:gd name="connsiteY2" fmla="*/ 1418463 h 1727303"/>
                <a:gd name="connsiteX3" fmla="*/ 629373 w 929232"/>
                <a:gd name="connsiteY3" fmla="*/ 1623060 h 1727303"/>
                <a:gd name="connsiteX4" fmla="*/ 344575 w 929232"/>
                <a:gd name="connsiteY4" fmla="*/ 1507807 h 1727303"/>
                <a:gd name="connsiteX5" fmla="*/ 421367 w 929232"/>
                <a:gd name="connsiteY5" fmla="*/ 1351153 h 1727303"/>
                <a:gd name="connsiteX6" fmla="*/ 413747 w 929232"/>
                <a:gd name="connsiteY6" fmla="*/ 15240 h 1727303"/>
                <a:gd name="connsiteX0" fmla="*/ 444227 w 929232"/>
                <a:gd name="connsiteY0" fmla="*/ 15240 h 1727303"/>
                <a:gd name="connsiteX1" fmla="*/ 713193 w 929232"/>
                <a:gd name="connsiteY1" fmla="*/ 0 h 1727303"/>
                <a:gd name="connsiteX2" fmla="*/ 669378 w 929232"/>
                <a:gd name="connsiteY2" fmla="*/ 1418463 h 1727303"/>
                <a:gd name="connsiteX3" fmla="*/ 629373 w 929232"/>
                <a:gd name="connsiteY3" fmla="*/ 1623060 h 1727303"/>
                <a:gd name="connsiteX4" fmla="*/ 344575 w 929232"/>
                <a:gd name="connsiteY4" fmla="*/ 1507807 h 1727303"/>
                <a:gd name="connsiteX5" fmla="*/ 421367 w 929232"/>
                <a:gd name="connsiteY5" fmla="*/ 1351153 h 1727303"/>
                <a:gd name="connsiteX6" fmla="*/ 444227 w 929232"/>
                <a:gd name="connsiteY6" fmla="*/ 15240 h 172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9232" h="1727303">
                  <a:moveTo>
                    <a:pt x="444227" y="15240"/>
                  </a:moveTo>
                  <a:lnTo>
                    <a:pt x="713193" y="0"/>
                  </a:lnTo>
                  <a:lnTo>
                    <a:pt x="669378" y="1418463"/>
                  </a:lnTo>
                  <a:cubicBezTo>
                    <a:pt x="1171028" y="1471168"/>
                    <a:pt x="826541" y="1724427"/>
                    <a:pt x="629373" y="1623060"/>
                  </a:cubicBezTo>
                  <a:cubicBezTo>
                    <a:pt x="-374562" y="1930316"/>
                    <a:pt x="53806" y="1455335"/>
                    <a:pt x="344575" y="1507807"/>
                  </a:cubicBezTo>
                  <a:cubicBezTo>
                    <a:pt x="-5430" y="1528296"/>
                    <a:pt x="-169698" y="1363049"/>
                    <a:pt x="421367" y="1351153"/>
                  </a:cubicBezTo>
                  <a:lnTo>
                    <a:pt x="444227" y="15240"/>
                  </a:lnTo>
                  <a:close/>
                </a:path>
              </a:pathLst>
            </a:custGeom>
            <a:solidFill>
              <a:srgbClr val="F6BF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9">
              <a:extLst>
                <a:ext uri="{FF2B5EF4-FFF2-40B4-BE49-F238E27FC236}">
                  <a16:creationId xmlns:a16="http://schemas.microsoft.com/office/drawing/2014/main" id="{8EEC7C3C-0A04-4B08-0FB0-9CD8962DBAD5}"/>
                </a:ext>
              </a:extLst>
            </p:cNvPr>
            <p:cNvSpPr/>
            <p:nvPr/>
          </p:nvSpPr>
          <p:spPr>
            <a:xfrm>
              <a:off x="4841453" y="2944026"/>
              <a:ext cx="4073568" cy="2476599"/>
            </a:xfrm>
            <a:custGeom>
              <a:avLst/>
              <a:gdLst>
                <a:gd name="connsiteX0" fmla="*/ 0 w 2581274"/>
                <a:gd name="connsiteY0" fmla="*/ 0 h 1133475"/>
                <a:gd name="connsiteX1" fmla="*/ 2581274 w 2581274"/>
                <a:gd name="connsiteY1" fmla="*/ 0 h 1133475"/>
                <a:gd name="connsiteX2" fmla="*/ 2581274 w 2581274"/>
                <a:gd name="connsiteY2" fmla="*/ 1133475 h 1133475"/>
                <a:gd name="connsiteX3" fmla="*/ 0 w 2581274"/>
                <a:gd name="connsiteY3" fmla="*/ 1133475 h 1133475"/>
                <a:gd name="connsiteX4" fmla="*/ 0 w 2581274"/>
                <a:gd name="connsiteY4" fmla="*/ 0 h 1133475"/>
                <a:gd name="connsiteX0" fmla="*/ 0 w 2581274"/>
                <a:gd name="connsiteY0" fmla="*/ 0 h 1308735"/>
                <a:gd name="connsiteX1" fmla="*/ 2581274 w 2581274"/>
                <a:gd name="connsiteY1" fmla="*/ 0 h 1308735"/>
                <a:gd name="connsiteX2" fmla="*/ 2581274 w 2581274"/>
                <a:gd name="connsiteY2" fmla="*/ 1133475 h 1308735"/>
                <a:gd name="connsiteX3" fmla="*/ 60960 w 2581274"/>
                <a:gd name="connsiteY3" fmla="*/ 1308735 h 1308735"/>
                <a:gd name="connsiteX4" fmla="*/ 0 w 2581274"/>
                <a:gd name="connsiteY4" fmla="*/ 0 h 1308735"/>
                <a:gd name="connsiteX0" fmla="*/ 0 w 2581274"/>
                <a:gd name="connsiteY0" fmla="*/ 0 h 1537335"/>
                <a:gd name="connsiteX1" fmla="*/ 2581274 w 2581274"/>
                <a:gd name="connsiteY1" fmla="*/ 0 h 1537335"/>
                <a:gd name="connsiteX2" fmla="*/ 2276474 w 2581274"/>
                <a:gd name="connsiteY2" fmla="*/ 1537335 h 1537335"/>
                <a:gd name="connsiteX3" fmla="*/ 60960 w 2581274"/>
                <a:gd name="connsiteY3" fmla="*/ 1308735 h 1537335"/>
                <a:gd name="connsiteX4" fmla="*/ 0 w 2581274"/>
                <a:gd name="connsiteY4" fmla="*/ 0 h 1537335"/>
                <a:gd name="connsiteX0" fmla="*/ 0 w 2642234"/>
                <a:gd name="connsiteY0" fmla="*/ 0 h 1537335"/>
                <a:gd name="connsiteX1" fmla="*/ 2642234 w 2642234"/>
                <a:gd name="connsiteY1" fmla="*/ 1051560 h 1537335"/>
                <a:gd name="connsiteX2" fmla="*/ 2276474 w 2642234"/>
                <a:gd name="connsiteY2" fmla="*/ 1537335 h 1537335"/>
                <a:gd name="connsiteX3" fmla="*/ 60960 w 2642234"/>
                <a:gd name="connsiteY3" fmla="*/ 1308735 h 1537335"/>
                <a:gd name="connsiteX4" fmla="*/ 0 w 2642234"/>
                <a:gd name="connsiteY4" fmla="*/ 0 h 1537335"/>
                <a:gd name="connsiteX0" fmla="*/ 2796540 w 2796540"/>
                <a:gd name="connsiteY0" fmla="*/ 0 h 1506855"/>
                <a:gd name="connsiteX1" fmla="*/ 2581274 w 2796540"/>
                <a:gd name="connsiteY1" fmla="*/ 1021080 h 1506855"/>
                <a:gd name="connsiteX2" fmla="*/ 2215514 w 2796540"/>
                <a:gd name="connsiteY2" fmla="*/ 1506855 h 1506855"/>
                <a:gd name="connsiteX3" fmla="*/ 0 w 2796540"/>
                <a:gd name="connsiteY3" fmla="*/ 1278255 h 1506855"/>
                <a:gd name="connsiteX4" fmla="*/ 2796540 w 2796540"/>
                <a:gd name="connsiteY4" fmla="*/ 0 h 1506855"/>
                <a:gd name="connsiteX0" fmla="*/ 2796540 w 2796540"/>
                <a:gd name="connsiteY0" fmla="*/ 429231 h 1936086"/>
                <a:gd name="connsiteX1" fmla="*/ 2581274 w 2796540"/>
                <a:gd name="connsiteY1" fmla="*/ 1450311 h 1936086"/>
                <a:gd name="connsiteX2" fmla="*/ 2215514 w 2796540"/>
                <a:gd name="connsiteY2" fmla="*/ 1936086 h 1936086"/>
                <a:gd name="connsiteX3" fmla="*/ 0 w 2796540"/>
                <a:gd name="connsiteY3" fmla="*/ 1707486 h 1936086"/>
                <a:gd name="connsiteX4" fmla="*/ 2796540 w 2796540"/>
                <a:gd name="connsiteY4" fmla="*/ 429231 h 1936086"/>
                <a:gd name="connsiteX0" fmla="*/ 3081092 w 3081092"/>
                <a:gd name="connsiteY0" fmla="*/ 622531 h 2129386"/>
                <a:gd name="connsiteX1" fmla="*/ 2865826 w 3081092"/>
                <a:gd name="connsiteY1" fmla="*/ 1643611 h 2129386"/>
                <a:gd name="connsiteX2" fmla="*/ 2500066 w 3081092"/>
                <a:gd name="connsiteY2" fmla="*/ 2129386 h 2129386"/>
                <a:gd name="connsiteX3" fmla="*/ 284552 w 3081092"/>
                <a:gd name="connsiteY3" fmla="*/ 1900786 h 2129386"/>
                <a:gd name="connsiteX4" fmla="*/ 3081092 w 3081092"/>
                <a:gd name="connsiteY4" fmla="*/ 622531 h 2129386"/>
                <a:gd name="connsiteX0" fmla="*/ 3081092 w 3081092"/>
                <a:gd name="connsiteY0" fmla="*/ 622531 h 2285098"/>
                <a:gd name="connsiteX1" fmla="*/ 2865826 w 3081092"/>
                <a:gd name="connsiteY1" fmla="*/ 1643611 h 2285098"/>
                <a:gd name="connsiteX2" fmla="*/ 2500066 w 3081092"/>
                <a:gd name="connsiteY2" fmla="*/ 2129386 h 2285098"/>
                <a:gd name="connsiteX3" fmla="*/ 1957141 w 3081092"/>
                <a:gd name="connsiteY3" fmla="*/ 2283691 h 2285098"/>
                <a:gd name="connsiteX4" fmla="*/ 284552 w 3081092"/>
                <a:gd name="connsiteY4" fmla="*/ 1900786 h 2285098"/>
                <a:gd name="connsiteX5" fmla="*/ 3081092 w 3081092"/>
                <a:gd name="connsiteY5" fmla="*/ 622531 h 2285098"/>
                <a:gd name="connsiteX0" fmla="*/ 3081092 w 3081092"/>
                <a:gd name="connsiteY0" fmla="*/ 622531 h 2285098"/>
                <a:gd name="connsiteX1" fmla="*/ 2865826 w 3081092"/>
                <a:gd name="connsiteY1" fmla="*/ 1643611 h 2285098"/>
                <a:gd name="connsiteX2" fmla="*/ 2500066 w 3081092"/>
                <a:gd name="connsiteY2" fmla="*/ 2129386 h 2285098"/>
                <a:gd name="connsiteX3" fmla="*/ 1957141 w 3081092"/>
                <a:gd name="connsiteY3" fmla="*/ 2283691 h 2285098"/>
                <a:gd name="connsiteX4" fmla="*/ 1317061 w 3081092"/>
                <a:gd name="connsiteY4" fmla="*/ 2260831 h 2285098"/>
                <a:gd name="connsiteX5" fmla="*/ 284552 w 3081092"/>
                <a:gd name="connsiteY5" fmla="*/ 1900786 h 2285098"/>
                <a:gd name="connsiteX6" fmla="*/ 3081092 w 3081092"/>
                <a:gd name="connsiteY6" fmla="*/ 622531 h 2285098"/>
                <a:gd name="connsiteX0" fmla="*/ 3081092 w 3081092"/>
                <a:gd name="connsiteY0" fmla="*/ 622531 h 2285098"/>
                <a:gd name="connsiteX1" fmla="*/ 2865826 w 3081092"/>
                <a:gd name="connsiteY1" fmla="*/ 1643611 h 2285098"/>
                <a:gd name="connsiteX2" fmla="*/ 2500066 w 3081092"/>
                <a:gd name="connsiteY2" fmla="*/ 2129386 h 2285098"/>
                <a:gd name="connsiteX3" fmla="*/ 1957141 w 3081092"/>
                <a:gd name="connsiteY3" fmla="*/ 2283691 h 2285098"/>
                <a:gd name="connsiteX4" fmla="*/ 1317061 w 3081092"/>
                <a:gd name="connsiteY4" fmla="*/ 2260831 h 2285098"/>
                <a:gd name="connsiteX5" fmla="*/ 760801 w 3081092"/>
                <a:gd name="connsiteY5" fmla="*/ 2154151 h 2285098"/>
                <a:gd name="connsiteX6" fmla="*/ 284552 w 3081092"/>
                <a:gd name="connsiteY6" fmla="*/ 1900786 h 2285098"/>
                <a:gd name="connsiteX7" fmla="*/ 3081092 w 3081092"/>
                <a:gd name="connsiteY7" fmla="*/ 622531 h 2285098"/>
                <a:gd name="connsiteX0" fmla="*/ 3081092 w 3081092"/>
                <a:gd name="connsiteY0" fmla="*/ 622531 h 2285098"/>
                <a:gd name="connsiteX1" fmla="*/ 2865826 w 3081092"/>
                <a:gd name="connsiteY1" fmla="*/ 1643611 h 2285098"/>
                <a:gd name="connsiteX2" fmla="*/ 2500066 w 3081092"/>
                <a:gd name="connsiteY2" fmla="*/ 2129386 h 2285098"/>
                <a:gd name="connsiteX3" fmla="*/ 1957141 w 3081092"/>
                <a:gd name="connsiteY3" fmla="*/ 2283691 h 2285098"/>
                <a:gd name="connsiteX4" fmla="*/ 1317061 w 3081092"/>
                <a:gd name="connsiteY4" fmla="*/ 2260831 h 2285098"/>
                <a:gd name="connsiteX5" fmla="*/ 760801 w 3081092"/>
                <a:gd name="connsiteY5" fmla="*/ 2154151 h 2285098"/>
                <a:gd name="connsiteX6" fmla="*/ 284552 w 3081092"/>
                <a:gd name="connsiteY6" fmla="*/ 1900786 h 2285098"/>
                <a:gd name="connsiteX7" fmla="*/ 3081092 w 3081092"/>
                <a:gd name="connsiteY7" fmla="*/ 622531 h 2285098"/>
                <a:gd name="connsiteX0" fmla="*/ 3081092 w 3081092"/>
                <a:gd name="connsiteY0" fmla="*/ 622531 h 2285098"/>
                <a:gd name="connsiteX1" fmla="*/ 2865826 w 3081092"/>
                <a:gd name="connsiteY1" fmla="*/ 1643611 h 2285098"/>
                <a:gd name="connsiteX2" fmla="*/ 2500066 w 3081092"/>
                <a:gd name="connsiteY2" fmla="*/ 2129386 h 2285098"/>
                <a:gd name="connsiteX3" fmla="*/ 1957141 w 3081092"/>
                <a:gd name="connsiteY3" fmla="*/ 2283691 h 2285098"/>
                <a:gd name="connsiteX4" fmla="*/ 1317061 w 3081092"/>
                <a:gd name="connsiteY4" fmla="*/ 2260831 h 2285098"/>
                <a:gd name="connsiteX5" fmla="*/ 760801 w 3081092"/>
                <a:gd name="connsiteY5" fmla="*/ 2154151 h 2285098"/>
                <a:gd name="connsiteX6" fmla="*/ 284552 w 3081092"/>
                <a:gd name="connsiteY6" fmla="*/ 1900786 h 2285098"/>
                <a:gd name="connsiteX7" fmla="*/ 3081092 w 3081092"/>
                <a:gd name="connsiteY7" fmla="*/ 622531 h 2285098"/>
                <a:gd name="connsiteX0" fmla="*/ 3081092 w 3081092"/>
                <a:gd name="connsiteY0" fmla="*/ 622531 h 2328796"/>
                <a:gd name="connsiteX1" fmla="*/ 2865826 w 3081092"/>
                <a:gd name="connsiteY1" fmla="*/ 1643611 h 2328796"/>
                <a:gd name="connsiteX2" fmla="*/ 2500066 w 3081092"/>
                <a:gd name="connsiteY2" fmla="*/ 2129386 h 2328796"/>
                <a:gd name="connsiteX3" fmla="*/ 1957141 w 3081092"/>
                <a:gd name="connsiteY3" fmla="*/ 2283691 h 2328796"/>
                <a:gd name="connsiteX4" fmla="*/ 1317061 w 3081092"/>
                <a:gd name="connsiteY4" fmla="*/ 2260831 h 2328796"/>
                <a:gd name="connsiteX5" fmla="*/ 760801 w 3081092"/>
                <a:gd name="connsiteY5" fmla="*/ 2154151 h 2328796"/>
                <a:gd name="connsiteX6" fmla="*/ 284552 w 3081092"/>
                <a:gd name="connsiteY6" fmla="*/ 1900786 h 2328796"/>
                <a:gd name="connsiteX7" fmla="*/ 3081092 w 3081092"/>
                <a:gd name="connsiteY7" fmla="*/ 622531 h 2328796"/>
                <a:gd name="connsiteX0" fmla="*/ 3081092 w 3081092"/>
                <a:gd name="connsiteY0" fmla="*/ 622531 h 2382015"/>
                <a:gd name="connsiteX1" fmla="*/ 2865826 w 3081092"/>
                <a:gd name="connsiteY1" fmla="*/ 1643611 h 2382015"/>
                <a:gd name="connsiteX2" fmla="*/ 2500066 w 3081092"/>
                <a:gd name="connsiteY2" fmla="*/ 2129386 h 2382015"/>
                <a:gd name="connsiteX3" fmla="*/ 1957141 w 3081092"/>
                <a:gd name="connsiteY3" fmla="*/ 2283691 h 2382015"/>
                <a:gd name="connsiteX4" fmla="*/ 1317061 w 3081092"/>
                <a:gd name="connsiteY4" fmla="*/ 2260831 h 2382015"/>
                <a:gd name="connsiteX5" fmla="*/ 760801 w 3081092"/>
                <a:gd name="connsiteY5" fmla="*/ 2154151 h 2382015"/>
                <a:gd name="connsiteX6" fmla="*/ 284552 w 3081092"/>
                <a:gd name="connsiteY6" fmla="*/ 1900786 h 2382015"/>
                <a:gd name="connsiteX7" fmla="*/ 3081092 w 3081092"/>
                <a:gd name="connsiteY7" fmla="*/ 622531 h 2382015"/>
                <a:gd name="connsiteX0" fmla="*/ 3081092 w 3081092"/>
                <a:gd name="connsiteY0" fmla="*/ 622531 h 2364689"/>
                <a:gd name="connsiteX1" fmla="*/ 2865826 w 3081092"/>
                <a:gd name="connsiteY1" fmla="*/ 1643611 h 2364689"/>
                <a:gd name="connsiteX2" fmla="*/ 2500066 w 3081092"/>
                <a:gd name="connsiteY2" fmla="*/ 2129386 h 2364689"/>
                <a:gd name="connsiteX3" fmla="*/ 1957141 w 3081092"/>
                <a:gd name="connsiteY3" fmla="*/ 2283691 h 2364689"/>
                <a:gd name="connsiteX4" fmla="*/ 1317061 w 3081092"/>
                <a:gd name="connsiteY4" fmla="*/ 2260831 h 2364689"/>
                <a:gd name="connsiteX5" fmla="*/ 760801 w 3081092"/>
                <a:gd name="connsiteY5" fmla="*/ 2154151 h 2364689"/>
                <a:gd name="connsiteX6" fmla="*/ 284552 w 3081092"/>
                <a:gd name="connsiteY6" fmla="*/ 1900786 h 2364689"/>
                <a:gd name="connsiteX7" fmla="*/ 3081092 w 3081092"/>
                <a:gd name="connsiteY7" fmla="*/ 622531 h 2364689"/>
                <a:gd name="connsiteX0" fmla="*/ 3081092 w 3081092"/>
                <a:gd name="connsiteY0" fmla="*/ 622531 h 2397281"/>
                <a:gd name="connsiteX1" fmla="*/ 2865826 w 3081092"/>
                <a:gd name="connsiteY1" fmla="*/ 1643611 h 2397281"/>
                <a:gd name="connsiteX2" fmla="*/ 2500066 w 3081092"/>
                <a:gd name="connsiteY2" fmla="*/ 2129386 h 2397281"/>
                <a:gd name="connsiteX3" fmla="*/ 1957141 w 3081092"/>
                <a:gd name="connsiteY3" fmla="*/ 2283691 h 2397281"/>
                <a:gd name="connsiteX4" fmla="*/ 1317061 w 3081092"/>
                <a:gd name="connsiteY4" fmla="*/ 2260831 h 2397281"/>
                <a:gd name="connsiteX5" fmla="*/ 760801 w 3081092"/>
                <a:gd name="connsiteY5" fmla="*/ 2154151 h 2397281"/>
                <a:gd name="connsiteX6" fmla="*/ 284552 w 3081092"/>
                <a:gd name="connsiteY6" fmla="*/ 1900786 h 2397281"/>
                <a:gd name="connsiteX7" fmla="*/ 3081092 w 3081092"/>
                <a:gd name="connsiteY7" fmla="*/ 622531 h 2397281"/>
                <a:gd name="connsiteX0" fmla="*/ 3081092 w 3081092"/>
                <a:gd name="connsiteY0" fmla="*/ 622531 h 2431276"/>
                <a:gd name="connsiteX1" fmla="*/ 2865826 w 3081092"/>
                <a:gd name="connsiteY1" fmla="*/ 1643611 h 2431276"/>
                <a:gd name="connsiteX2" fmla="*/ 2500066 w 3081092"/>
                <a:gd name="connsiteY2" fmla="*/ 2129386 h 2431276"/>
                <a:gd name="connsiteX3" fmla="*/ 1957141 w 3081092"/>
                <a:gd name="connsiteY3" fmla="*/ 2283691 h 2431276"/>
                <a:gd name="connsiteX4" fmla="*/ 1317061 w 3081092"/>
                <a:gd name="connsiteY4" fmla="*/ 2260831 h 2431276"/>
                <a:gd name="connsiteX5" fmla="*/ 760801 w 3081092"/>
                <a:gd name="connsiteY5" fmla="*/ 2154151 h 2431276"/>
                <a:gd name="connsiteX6" fmla="*/ 284552 w 3081092"/>
                <a:gd name="connsiteY6" fmla="*/ 1900786 h 2431276"/>
                <a:gd name="connsiteX7" fmla="*/ 3081092 w 3081092"/>
                <a:gd name="connsiteY7" fmla="*/ 622531 h 2431276"/>
                <a:gd name="connsiteX0" fmla="*/ 3081092 w 3081092"/>
                <a:gd name="connsiteY0" fmla="*/ 622531 h 2431276"/>
                <a:gd name="connsiteX1" fmla="*/ 2865826 w 3081092"/>
                <a:gd name="connsiteY1" fmla="*/ 1643611 h 2431276"/>
                <a:gd name="connsiteX2" fmla="*/ 2500066 w 3081092"/>
                <a:gd name="connsiteY2" fmla="*/ 2129386 h 2431276"/>
                <a:gd name="connsiteX3" fmla="*/ 1957141 w 3081092"/>
                <a:gd name="connsiteY3" fmla="*/ 2283691 h 2431276"/>
                <a:gd name="connsiteX4" fmla="*/ 1317061 w 3081092"/>
                <a:gd name="connsiteY4" fmla="*/ 2260831 h 2431276"/>
                <a:gd name="connsiteX5" fmla="*/ 760801 w 3081092"/>
                <a:gd name="connsiteY5" fmla="*/ 2154151 h 2431276"/>
                <a:gd name="connsiteX6" fmla="*/ 284552 w 3081092"/>
                <a:gd name="connsiteY6" fmla="*/ 1900786 h 2431276"/>
                <a:gd name="connsiteX7" fmla="*/ 3081092 w 3081092"/>
                <a:gd name="connsiteY7" fmla="*/ 622531 h 2431276"/>
                <a:gd name="connsiteX0" fmla="*/ 3081092 w 3081092"/>
                <a:gd name="connsiteY0" fmla="*/ 622531 h 2431276"/>
                <a:gd name="connsiteX1" fmla="*/ 2865826 w 3081092"/>
                <a:gd name="connsiteY1" fmla="*/ 1643611 h 2431276"/>
                <a:gd name="connsiteX2" fmla="*/ 2500066 w 3081092"/>
                <a:gd name="connsiteY2" fmla="*/ 2091286 h 2431276"/>
                <a:gd name="connsiteX3" fmla="*/ 1957141 w 3081092"/>
                <a:gd name="connsiteY3" fmla="*/ 2283691 h 2431276"/>
                <a:gd name="connsiteX4" fmla="*/ 1317061 w 3081092"/>
                <a:gd name="connsiteY4" fmla="*/ 2260831 h 2431276"/>
                <a:gd name="connsiteX5" fmla="*/ 760801 w 3081092"/>
                <a:gd name="connsiteY5" fmla="*/ 2154151 h 2431276"/>
                <a:gd name="connsiteX6" fmla="*/ 284552 w 3081092"/>
                <a:gd name="connsiteY6" fmla="*/ 1900786 h 2431276"/>
                <a:gd name="connsiteX7" fmla="*/ 3081092 w 3081092"/>
                <a:gd name="connsiteY7" fmla="*/ 622531 h 2431276"/>
                <a:gd name="connsiteX0" fmla="*/ 3081092 w 3081092"/>
                <a:gd name="connsiteY0" fmla="*/ 622531 h 2431276"/>
                <a:gd name="connsiteX1" fmla="*/ 2865826 w 3081092"/>
                <a:gd name="connsiteY1" fmla="*/ 1643611 h 2431276"/>
                <a:gd name="connsiteX2" fmla="*/ 2500066 w 3081092"/>
                <a:gd name="connsiteY2" fmla="*/ 2091286 h 2431276"/>
                <a:gd name="connsiteX3" fmla="*/ 1957141 w 3081092"/>
                <a:gd name="connsiteY3" fmla="*/ 2283691 h 2431276"/>
                <a:gd name="connsiteX4" fmla="*/ 1317061 w 3081092"/>
                <a:gd name="connsiteY4" fmla="*/ 2260831 h 2431276"/>
                <a:gd name="connsiteX5" fmla="*/ 760801 w 3081092"/>
                <a:gd name="connsiteY5" fmla="*/ 2154151 h 2431276"/>
                <a:gd name="connsiteX6" fmla="*/ 284552 w 3081092"/>
                <a:gd name="connsiteY6" fmla="*/ 1900786 h 2431276"/>
                <a:gd name="connsiteX7" fmla="*/ 3081092 w 3081092"/>
                <a:gd name="connsiteY7" fmla="*/ 622531 h 2431276"/>
                <a:gd name="connsiteX0" fmla="*/ 3081092 w 3081092"/>
                <a:gd name="connsiteY0" fmla="*/ 622531 h 2431276"/>
                <a:gd name="connsiteX1" fmla="*/ 2865826 w 3081092"/>
                <a:gd name="connsiteY1" fmla="*/ 1643611 h 2431276"/>
                <a:gd name="connsiteX2" fmla="*/ 2500066 w 3081092"/>
                <a:gd name="connsiteY2" fmla="*/ 2091286 h 2431276"/>
                <a:gd name="connsiteX3" fmla="*/ 1957141 w 3081092"/>
                <a:gd name="connsiteY3" fmla="*/ 2283691 h 2431276"/>
                <a:gd name="connsiteX4" fmla="*/ 1317061 w 3081092"/>
                <a:gd name="connsiteY4" fmla="*/ 2260831 h 2431276"/>
                <a:gd name="connsiteX5" fmla="*/ 760801 w 3081092"/>
                <a:gd name="connsiteY5" fmla="*/ 2154151 h 2431276"/>
                <a:gd name="connsiteX6" fmla="*/ 284552 w 3081092"/>
                <a:gd name="connsiteY6" fmla="*/ 1900786 h 2431276"/>
                <a:gd name="connsiteX7" fmla="*/ 3081092 w 3081092"/>
                <a:gd name="connsiteY7" fmla="*/ 622531 h 2431276"/>
                <a:gd name="connsiteX0" fmla="*/ 3081092 w 3081092"/>
                <a:gd name="connsiteY0" fmla="*/ 622531 h 2431276"/>
                <a:gd name="connsiteX1" fmla="*/ 2865826 w 3081092"/>
                <a:gd name="connsiteY1" fmla="*/ 1643611 h 2431276"/>
                <a:gd name="connsiteX2" fmla="*/ 2500066 w 3081092"/>
                <a:gd name="connsiteY2" fmla="*/ 2091286 h 2431276"/>
                <a:gd name="connsiteX3" fmla="*/ 1957141 w 3081092"/>
                <a:gd name="connsiteY3" fmla="*/ 2283691 h 2431276"/>
                <a:gd name="connsiteX4" fmla="*/ 1317061 w 3081092"/>
                <a:gd name="connsiteY4" fmla="*/ 2260831 h 2431276"/>
                <a:gd name="connsiteX5" fmla="*/ 760801 w 3081092"/>
                <a:gd name="connsiteY5" fmla="*/ 2154151 h 2431276"/>
                <a:gd name="connsiteX6" fmla="*/ 284552 w 3081092"/>
                <a:gd name="connsiteY6" fmla="*/ 1900786 h 2431276"/>
                <a:gd name="connsiteX7" fmla="*/ 3081092 w 3081092"/>
                <a:gd name="connsiteY7" fmla="*/ 622531 h 2431276"/>
                <a:gd name="connsiteX0" fmla="*/ 3081092 w 3317733"/>
                <a:gd name="connsiteY0" fmla="*/ 622531 h 2431276"/>
                <a:gd name="connsiteX1" fmla="*/ 3313501 w 3317733"/>
                <a:gd name="connsiteY1" fmla="*/ 1483590 h 2431276"/>
                <a:gd name="connsiteX2" fmla="*/ 2865826 w 3317733"/>
                <a:gd name="connsiteY2" fmla="*/ 1643611 h 2431276"/>
                <a:gd name="connsiteX3" fmla="*/ 2500066 w 3317733"/>
                <a:gd name="connsiteY3" fmla="*/ 2091286 h 2431276"/>
                <a:gd name="connsiteX4" fmla="*/ 1957141 w 3317733"/>
                <a:gd name="connsiteY4" fmla="*/ 2283691 h 2431276"/>
                <a:gd name="connsiteX5" fmla="*/ 1317061 w 3317733"/>
                <a:gd name="connsiteY5" fmla="*/ 2260831 h 2431276"/>
                <a:gd name="connsiteX6" fmla="*/ 760801 w 3317733"/>
                <a:gd name="connsiteY6" fmla="*/ 2154151 h 2431276"/>
                <a:gd name="connsiteX7" fmla="*/ 284552 w 3317733"/>
                <a:gd name="connsiteY7" fmla="*/ 1900786 h 2431276"/>
                <a:gd name="connsiteX8" fmla="*/ 3081092 w 3317733"/>
                <a:gd name="connsiteY8" fmla="*/ 622531 h 2431276"/>
                <a:gd name="connsiteX0" fmla="*/ 3081092 w 3599458"/>
                <a:gd name="connsiteY0" fmla="*/ 622531 h 2431276"/>
                <a:gd name="connsiteX1" fmla="*/ 3595441 w 3599458"/>
                <a:gd name="connsiteY1" fmla="*/ 1209270 h 2431276"/>
                <a:gd name="connsiteX2" fmla="*/ 3313501 w 3599458"/>
                <a:gd name="connsiteY2" fmla="*/ 1483590 h 2431276"/>
                <a:gd name="connsiteX3" fmla="*/ 2865826 w 3599458"/>
                <a:gd name="connsiteY3" fmla="*/ 1643611 h 2431276"/>
                <a:gd name="connsiteX4" fmla="*/ 2500066 w 3599458"/>
                <a:gd name="connsiteY4" fmla="*/ 2091286 h 2431276"/>
                <a:gd name="connsiteX5" fmla="*/ 1957141 w 3599458"/>
                <a:gd name="connsiteY5" fmla="*/ 2283691 h 2431276"/>
                <a:gd name="connsiteX6" fmla="*/ 1317061 w 3599458"/>
                <a:gd name="connsiteY6" fmla="*/ 2260831 h 2431276"/>
                <a:gd name="connsiteX7" fmla="*/ 760801 w 3599458"/>
                <a:gd name="connsiteY7" fmla="*/ 2154151 h 2431276"/>
                <a:gd name="connsiteX8" fmla="*/ 284552 w 3599458"/>
                <a:gd name="connsiteY8" fmla="*/ 1900786 h 2431276"/>
                <a:gd name="connsiteX9" fmla="*/ 3081092 w 3599458"/>
                <a:gd name="connsiteY9" fmla="*/ 622531 h 2431276"/>
                <a:gd name="connsiteX0" fmla="*/ 3081092 w 3797284"/>
                <a:gd name="connsiteY0" fmla="*/ 622531 h 2431276"/>
                <a:gd name="connsiteX1" fmla="*/ 3778320 w 3797284"/>
                <a:gd name="connsiteY1" fmla="*/ 873990 h 2431276"/>
                <a:gd name="connsiteX2" fmla="*/ 3595441 w 3797284"/>
                <a:gd name="connsiteY2" fmla="*/ 1209270 h 2431276"/>
                <a:gd name="connsiteX3" fmla="*/ 3313501 w 3797284"/>
                <a:gd name="connsiteY3" fmla="*/ 1483590 h 2431276"/>
                <a:gd name="connsiteX4" fmla="*/ 2865826 w 3797284"/>
                <a:gd name="connsiteY4" fmla="*/ 1643611 h 2431276"/>
                <a:gd name="connsiteX5" fmla="*/ 2500066 w 3797284"/>
                <a:gd name="connsiteY5" fmla="*/ 2091286 h 2431276"/>
                <a:gd name="connsiteX6" fmla="*/ 1957141 w 3797284"/>
                <a:gd name="connsiteY6" fmla="*/ 2283691 h 2431276"/>
                <a:gd name="connsiteX7" fmla="*/ 1317061 w 3797284"/>
                <a:gd name="connsiteY7" fmla="*/ 2260831 h 2431276"/>
                <a:gd name="connsiteX8" fmla="*/ 760801 w 3797284"/>
                <a:gd name="connsiteY8" fmla="*/ 2154151 h 2431276"/>
                <a:gd name="connsiteX9" fmla="*/ 284552 w 3797284"/>
                <a:gd name="connsiteY9" fmla="*/ 1900786 h 2431276"/>
                <a:gd name="connsiteX10" fmla="*/ 3081092 w 3797284"/>
                <a:gd name="connsiteY10" fmla="*/ 622531 h 2431276"/>
                <a:gd name="connsiteX0" fmla="*/ 3081092 w 3860809"/>
                <a:gd name="connsiteY0" fmla="*/ 622531 h 2431276"/>
                <a:gd name="connsiteX1" fmla="*/ 3816420 w 3860809"/>
                <a:gd name="connsiteY1" fmla="*/ 561570 h 2431276"/>
                <a:gd name="connsiteX2" fmla="*/ 3778320 w 3860809"/>
                <a:gd name="connsiteY2" fmla="*/ 873990 h 2431276"/>
                <a:gd name="connsiteX3" fmla="*/ 3595441 w 3860809"/>
                <a:gd name="connsiteY3" fmla="*/ 1209270 h 2431276"/>
                <a:gd name="connsiteX4" fmla="*/ 3313501 w 3860809"/>
                <a:gd name="connsiteY4" fmla="*/ 1483590 h 2431276"/>
                <a:gd name="connsiteX5" fmla="*/ 2865826 w 3860809"/>
                <a:gd name="connsiteY5" fmla="*/ 1643611 h 2431276"/>
                <a:gd name="connsiteX6" fmla="*/ 2500066 w 3860809"/>
                <a:gd name="connsiteY6" fmla="*/ 2091286 h 2431276"/>
                <a:gd name="connsiteX7" fmla="*/ 1957141 w 3860809"/>
                <a:gd name="connsiteY7" fmla="*/ 2283691 h 2431276"/>
                <a:gd name="connsiteX8" fmla="*/ 1317061 w 3860809"/>
                <a:gd name="connsiteY8" fmla="*/ 2260831 h 2431276"/>
                <a:gd name="connsiteX9" fmla="*/ 760801 w 3860809"/>
                <a:gd name="connsiteY9" fmla="*/ 2154151 h 2431276"/>
                <a:gd name="connsiteX10" fmla="*/ 284552 w 3860809"/>
                <a:gd name="connsiteY10" fmla="*/ 1900786 h 2431276"/>
                <a:gd name="connsiteX11" fmla="*/ 3081092 w 3860809"/>
                <a:gd name="connsiteY11" fmla="*/ 622531 h 2431276"/>
                <a:gd name="connsiteX0" fmla="*/ 3081092 w 3860809"/>
                <a:gd name="connsiteY0" fmla="*/ 622531 h 2431276"/>
                <a:gd name="connsiteX1" fmla="*/ 3816420 w 3860809"/>
                <a:gd name="connsiteY1" fmla="*/ 561570 h 2431276"/>
                <a:gd name="connsiteX2" fmla="*/ 3778320 w 3860809"/>
                <a:gd name="connsiteY2" fmla="*/ 873990 h 2431276"/>
                <a:gd name="connsiteX3" fmla="*/ 3595441 w 3860809"/>
                <a:gd name="connsiteY3" fmla="*/ 1209270 h 2431276"/>
                <a:gd name="connsiteX4" fmla="*/ 3313501 w 3860809"/>
                <a:gd name="connsiteY4" fmla="*/ 1483590 h 2431276"/>
                <a:gd name="connsiteX5" fmla="*/ 2865826 w 3860809"/>
                <a:gd name="connsiteY5" fmla="*/ 1643611 h 2431276"/>
                <a:gd name="connsiteX6" fmla="*/ 2500066 w 3860809"/>
                <a:gd name="connsiteY6" fmla="*/ 2091286 h 2431276"/>
                <a:gd name="connsiteX7" fmla="*/ 1957141 w 3860809"/>
                <a:gd name="connsiteY7" fmla="*/ 2283691 h 2431276"/>
                <a:gd name="connsiteX8" fmla="*/ 1317061 w 3860809"/>
                <a:gd name="connsiteY8" fmla="*/ 2260831 h 2431276"/>
                <a:gd name="connsiteX9" fmla="*/ 760801 w 3860809"/>
                <a:gd name="connsiteY9" fmla="*/ 2154151 h 2431276"/>
                <a:gd name="connsiteX10" fmla="*/ 284552 w 3860809"/>
                <a:gd name="connsiteY10" fmla="*/ 1900786 h 2431276"/>
                <a:gd name="connsiteX11" fmla="*/ 3081092 w 3860809"/>
                <a:gd name="connsiteY11" fmla="*/ 622531 h 2431276"/>
                <a:gd name="connsiteX0" fmla="*/ 2983776 w 3870173"/>
                <a:gd name="connsiteY0" fmla="*/ 622531 h 2431276"/>
                <a:gd name="connsiteX1" fmla="*/ 3825784 w 3870173"/>
                <a:gd name="connsiteY1" fmla="*/ 561570 h 2431276"/>
                <a:gd name="connsiteX2" fmla="*/ 3787684 w 3870173"/>
                <a:gd name="connsiteY2" fmla="*/ 873990 h 2431276"/>
                <a:gd name="connsiteX3" fmla="*/ 3604805 w 3870173"/>
                <a:gd name="connsiteY3" fmla="*/ 1209270 h 2431276"/>
                <a:gd name="connsiteX4" fmla="*/ 3322865 w 3870173"/>
                <a:gd name="connsiteY4" fmla="*/ 1483590 h 2431276"/>
                <a:gd name="connsiteX5" fmla="*/ 2875190 w 3870173"/>
                <a:gd name="connsiteY5" fmla="*/ 1643611 h 2431276"/>
                <a:gd name="connsiteX6" fmla="*/ 2509430 w 3870173"/>
                <a:gd name="connsiteY6" fmla="*/ 2091286 h 2431276"/>
                <a:gd name="connsiteX7" fmla="*/ 1966505 w 3870173"/>
                <a:gd name="connsiteY7" fmla="*/ 2283691 h 2431276"/>
                <a:gd name="connsiteX8" fmla="*/ 1326425 w 3870173"/>
                <a:gd name="connsiteY8" fmla="*/ 2260831 h 2431276"/>
                <a:gd name="connsiteX9" fmla="*/ 770165 w 3870173"/>
                <a:gd name="connsiteY9" fmla="*/ 2154151 h 2431276"/>
                <a:gd name="connsiteX10" fmla="*/ 293916 w 3870173"/>
                <a:gd name="connsiteY10" fmla="*/ 1900786 h 2431276"/>
                <a:gd name="connsiteX11" fmla="*/ 2983776 w 3870173"/>
                <a:gd name="connsiteY11" fmla="*/ 622531 h 2431276"/>
                <a:gd name="connsiteX0" fmla="*/ 2930519 w 3816916"/>
                <a:gd name="connsiteY0" fmla="*/ 581917 h 2390662"/>
                <a:gd name="connsiteX1" fmla="*/ 3772527 w 3816916"/>
                <a:gd name="connsiteY1" fmla="*/ 520956 h 2390662"/>
                <a:gd name="connsiteX2" fmla="*/ 3734427 w 3816916"/>
                <a:gd name="connsiteY2" fmla="*/ 833376 h 2390662"/>
                <a:gd name="connsiteX3" fmla="*/ 3551548 w 3816916"/>
                <a:gd name="connsiteY3" fmla="*/ 1168656 h 2390662"/>
                <a:gd name="connsiteX4" fmla="*/ 3269608 w 3816916"/>
                <a:gd name="connsiteY4" fmla="*/ 1442976 h 2390662"/>
                <a:gd name="connsiteX5" fmla="*/ 2821933 w 3816916"/>
                <a:gd name="connsiteY5" fmla="*/ 1602997 h 2390662"/>
                <a:gd name="connsiteX6" fmla="*/ 2456173 w 3816916"/>
                <a:gd name="connsiteY6" fmla="*/ 2050672 h 2390662"/>
                <a:gd name="connsiteX7" fmla="*/ 1913248 w 3816916"/>
                <a:gd name="connsiteY7" fmla="*/ 2243077 h 2390662"/>
                <a:gd name="connsiteX8" fmla="*/ 1273168 w 3816916"/>
                <a:gd name="connsiteY8" fmla="*/ 2220217 h 2390662"/>
                <a:gd name="connsiteX9" fmla="*/ 716908 w 3816916"/>
                <a:gd name="connsiteY9" fmla="*/ 2113537 h 2390662"/>
                <a:gd name="connsiteX10" fmla="*/ 240659 w 3816916"/>
                <a:gd name="connsiteY10" fmla="*/ 1860172 h 2390662"/>
                <a:gd name="connsiteX11" fmla="*/ 2930519 w 3816916"/>
                <a:gd name="connsiteY11" fmla="*/ 581917 h 2390662"/>
                <a:gd name="connsiteX0" fmla="*/ 2951959 w 3815496"/>
                <a:gd name="connsiteY0" fmla="*/ 572645 h 2419490"/>
                <a:gd name="connsiteX1" fmla="*/ 3771107 w 3815496"/>
                <a:gd name="connsiteY1" fmla="*/ 549784 h 2419490"/>
                <a:gd name="connsiteX2" fmla="*/ 3733007 w 3815496"/>
                <a:gd name="connsiteY2" fmla="*/ 862204 h 2419490"/>
                <a:gd name="connsiteX3" fmla="*/ 3550128 w 3815496"/>
                <a:gd name="connsiteY3" fmla="*/ 1197484 h 2419490"/>
                <a:gd name="connsiteX4" fmla="*/ 3268188 w 3815496"/>
                <a:gd name="connsiteY4" fmla="*/ 1471804 h 2419490"/>
                <a:gd name="connsiteX5" fmla="*/ 2820513 w 3815496"/>
                <a:gd name="connsiteY5" fmla="*/ 1631825 h 2419490"/>
                <a:gd name="connsiteX6" fmla="*/ 2454753 w 3815496"/>
                <a:gd name="connsiteY6" fmla="*/ 2079500 h 2419490"/>
                <a:gd name="connsiteX7" fmla="*/ 1911828 w 3815496"/>
                <a:gd name="connsiteY7" fmla="*/ 2271905 h 2419490"/>
                <a:gd name="connsiteX8" fmla="*/ 1271748 w 3815496"/>
                <a:gd name="connsiteY8" fmla="*/ 2249045 h 2419490"/>
                <a:gd name="connsiteX9" fmla="*/ 715488 w 3815496"/>
                <a:gd name="connsiteY9" fmla="*/ 2142365 h 2419490"/>
                <a:gd name="connsiteX10" fmla="*/ 239239 w 3815496"/>
                <a:gd name="connsiteY10" fmla="*/ 1889000 h 2419490"/>
                <a:gd name="connsiteX11" fmla="*/ 2951959 w 3815496"/>
                <a:gd name="connsiteY11" fmla="*/ 572645 h 2419490"/>
                <a:gd name="connsiteX0" fmla="*/ 3018580 w 3882117"/>
                <a:gd name="connsiteY0" fmla="*/ 629754 h 2476599"/>
                <a:gd name="connsiteX1" fmla="*/ 3837728 w 3882117"/>
                <a:gd name="connsiteY1" fmla="*/ 606893 h 2476599"/>
                <a:gd name="connsiteX2" fmla="*/ 3799628 w 3882117"/>
                <a:gd name="connsiteY2" fmla="*/ 919313 h 2476599"/>
                <a:gd name="connsiteX3" fmla="*/ 3616749 w 3882117"/>
                <a:gd name="connsiteY3" fmla="*/ 1254593 h 2476599"/>
                <a:gd name="connsiteX4" fmla="*/ 3334809 w 3882117"/>
                <a:gd name="connsiteY4" fmla="*/ 1528913 h 2476599"/>
                <a:gd name="connsiteX5" fmla="*/ 2887134 w 3882117"/>
                <a:gd name="connsiteY5" fmla="*/ 1688934 h 2476599"/>
                <a:gd name="connsiteX6" fmla="*/ 2521374 w 3882117"/>
                <a:gd name="connsiteY6" fmla="*/ 2136609 h 2476599"/>
                <a:gd name="connsiteX7" fmla="*/ 1978449 w 3882117"/>
                <a:gd name="connsiteY7" fmla="*/ 2329014 h 2476599"/>
                <a:gd name="connsiteX8" fmla="*/ 1338369 w 3882117"/>
                <a:gd name="connsiteY8" fmla="*/ 2306154 h 2476599"/>
                <a:gd name="connsiteX9" fmla="*/ 782109 w 3882117"/>
                <a:gd name="connsiteY9" fmla="*/ 2199474 h 2476599"/>
                <a:gd name="connsiteX10" fmla="*/ 305860 w 3882117"/>
                <a:gd name="connsiteY10" fmla="*/ 1946109 h 2476599"/>
                <a:gd name="connsiteX11" fmla="*/ 3018580 w 3882117"/>
                <a:gd name="connsiteY11" fmla="*/ 629754 h 2476599"/>
                <a:gd name="connsiteX0" fmla="*/ 3018580 w 3882117"/>
                <a:gd name="connsiteY0" fmla="*/ 629754 h 2476599"/>
                <a:gd name="connsiteX1" fmla="*/ 3837728 w 3882117"/>
                <a:gd name="connsiteY1" fmla="*/ 606893 h 2476599"/>
                <a:gd name="connsiteX2" fmla="*/ 3799628 w 3882117"/>
                <a:gd name="connsiteY2" fmla="*/ 919313 h 2476599"/>
                <a:gd name="connsiteX3" fmla="*/ 3616749 w 3882117"/>
                <a:gd name="connsiteY3" fmla="*/ 1254593 h 2476599"/>
                <a:gd name="connsiteX4" fmla="*/ 3334809 w 3882117"/>
                <a:gd name="connsiteY4" fmla="*/ 1528913 h 2476599"/>
                <a:gd name="connsiteX5" fmla="*/ 2887134 w 3882117"/>
                <a:gd name="connsiteY5" fmla="*/ 1688934 h 2476599"/>
                <a:gd name="connsiteX6" fmla="*/ 2521374 w 3882117"/>
                <a:gd name="connsiteY6" fmla="*/ 2136609 h 2476599"/>
                <a:gd name="connsiteX7" fmla="*/ 1978449 w 3882117"/>
                <a:gd name="connsiteY7" fmla="*/ 2329014 h 2476599"/>
                <a:gd name="connsiteX8" fmla="*/ 1338369 w 3882117"/>
                <a:gd name="connsiteY8" fmla="*/ 2306154 h 2476599"/>
                <a:gd name="connsiteX9" fmla="*/ 782109 w 3882117"/>
                <a:gd name="connsiteY9" fmla="*/ 2199474 h 2476599"/>
                <a:gd name="connsiteX10" fmla="*/ 305860 w 3882117"/>
                <a:gd name="connsiteY10" fmla="*/ 1946109 h 2476599"/>
                <a:gd name="connsiteX11" fmla="*/ 3018580 w 3882117"/>
                <a:gd name="connsiteY11" fmla="*/ 629754 h 2476599"/>
                <a:gd name="connsiteX0" fmla="*/ 3018580 w 4051224"/>
                <a:gd name="connsiteY0" fmla="*/ 629754 h 2476599"/>
                <a:gd name="connsiteX1" fmla="*/ 3837728 w 4051224"/>
                <a:gd name="connsiteY1" fmla="*/ 606893 h 2476599"/>
                <a:gd name="connsiteX2" fmla="*/ 3799628 w 4051224"/>
                <a:gd name="connsiteY2" fmla="*/ 919313 h 2476599"/>
                <a:gd name="connsiteX3" fmla="*/ 3616749 w 4051224"/>
                <a:gd name="connsiteY3" fmla="*/ 1254593 h 2476599"/>
                <a:gd name="connsiteX4" fmla="*/ 3334809 w 4051224"/>
                <a:gd name="connsiteY4" fmla="*/ 1528913 h 2476599"/>
                <a:gd name="connsiteX5" fmla="*/ 2887134 w 4051224"/>
                <a:gd name="connsiteY5" fmla="*/ 1688934 h 2476599"/>
                <a:gd name="connsiteX6" fmla="*/ 2521374 w 4051224"/>
                <a:gd name="connsiteY6" fmla="*/ 2136609 h 2476599"/>
                <a:gd name="connsiteX7" fmla="*/ 1978449 w 4051224"/>
                <a:gd name="connsiteY7" fmla="*/ 2329014 h 2476599"/>
                <a:gd name="connsiteX8" fmla="*/ 1338369 w 4051224"/>
                <a:gd name="connsiteY8" fmla="*/ 2306154 h 2476599"/>
                <a:gd name="connsiteX9" fmla="*/ 782109 w 4051224"/>
                <a:gd name="connsiteY9" fmla="*/ 2199474 h 2476599"/>
                <a:gd name="connsiteX10" fmla="*/ 305860 w 4051224"/>
                <a:gd name="connsiteY10" fmla="*/ 1946109 h 2476599"/>
                <a:gd name="connsiteX11" fmla="*/ 3018580 w 4051224"/>
                <a:gd name="connsiteY11" fmla="*/ 629754 h 2476599"/>
                <a:gd name="connsiteX0" fmla="*/ 3018580 w 4051224"/>
                <a:gd name="connsiteY0" fmla="*/ 629754 h 2476599"/>
                <a:gd name="connsiteX1" fmla="*/ 3837728 w 4051224"/>
                <a:gd name="connsiteY1" fmla="*/ 606893 h 2476599"/>
                <a:gd name="connsiteX2" fmla="*/ 3799628 w 4051224"/>
                <a:gd name="connsiteY2" fmla="*/ 919313 h 2476599"/>
                <a:gd name="connsiteX3" fmla="*/ 3616749 w 4051224"/>
                <a:gd name="connsiteY3" fmla="*/ 1254593 h 2476599"/>
                <a:gd name="connsiteX4" fmla="*/ 3334809 w 4051224"/>
                <a:gd name="connsiteY4" fmla="*/ 1528913 h 2476599"/>
                <a:gd name="connsiteX5" fmla="*/ 2887134 w 4051224"/>
                <a:gd name="connsiteY5" fmla="*/ 1688934 h 2476599"/>
                <a:gd name="connsiteX6" fmla="*/ 2521374 w 4051224"/>
                <a:gd name="connsiteY6" fmla="*/ 2136609 h 2476599"/>
                <a:gd name="connsiteX7" fmla="*/ 1978449 w 4051224"/>
                <a:gd name="connsiteY7" fmla="*/ 2329014 h 2476599"/>
                <a:gd name="connsiteX8" fmla="*/ 1338369 w 4051224"/>
                <a:gd name="connsiteY8" fmla="*/ 2306154 h 2476599"/>
                <a:gd name="connsiteX9" fmla="*/ 782109 w 4051224"/>
                <a:gd name="connsiteY9" fmla="*/ 2199474 h 2476599"/>
                <a:gd name="connsiteX10" fmla="*/ 305860 w 4051224"/>
                <a:gd name="connsiteY10" fmla="*/ 1946109 h 2476599"/>
                <a:gd name="connsiteX11" fmla="*/ 3018580 w 4051224"/>
                <a:gd name="connsiteY11" fmla="*/ 629754 h 2476599"/>
                <a:gd name="connsiteX0" fmla="*/ 3018580 w 4082706"/>
                <a:gd name="connsiteY0" fmla="*/ 629754 h 2476599"/>
                <a:gd name="connsiteX1" fmla="*/ 3837728 w 4082706"/>
                <a:gd name="connsiteY1" fmla="*/ 606893 h 2476599"/>
                <a:gd name="connsiteX2" fmla="*/ 3799628 w 4082706"/>
                <a:gd name="connsiteY2" fmla="*/ 919313 h 2476599"/>
                <a:gd name="connsiteX3" fmla="*/ 3616749 w 4082706"/>
                <a:gd name="connsiteY3" fmla="*/ 1254593 h 2476599"/>
                <a:gd name="connsiteX4" fmla="*/ 3334809 w 4082706"/>
                <a:gd name="connsiteY4" fmla="*/ 1528913 h 2476599"/>
                <a:gd name="connsiteX5" fmla="*/ 2887134 w 4082706"/>
                <a:gd name="connsiteY5" fmla="*/ 1688934 h 2476599"/>
                <a:gd name="connsiteX6" fmla="*/ 2521374 w 4082706"/>
                <a:gd name="connsiteY6" fmla="*/ 2136609 h 2476599"/>
                <a:gd name="connsiteX7" fmla="*/ 1978449 w 4082706"/>
                <a:gd name="connsiteY7" fmla="*/ 2329014 h 2476599"/>
                <a:gd name="connsiteX8" fmla="*/ 1338369 w 4082706"/>
                <a:gd name="connsiteY8" fmla="*/ 2306154 h 2476599"/>
                <a:gd name="connsiteX9" fmla="*/ 782109 w 4082706"/>
                <a:gd name="connsiteY9" fmla="*/ 2199474 h 2476599"/>
                <a:gd name="connsiteX10" fmla="*/ 305860 w 4082706"/>
                <a:gd name="connsiteY10" fmla="*/ 1946109 h 2476599"/>
                <a:gd name="connsiteX11" fmla="*/ 3018580 w 4082706"/>
                <a:gd name="connsiteY11" fmla="*/ 629754 h 2476599"/>
                <a:gd name="connsiteX0" fmla="*/ 3018580 w 4082706"/>
                <a:gd name="connsiteY0" fmla="*/ 629754 h 2476599"/>
                <a:gd name="connsiteX1" fmla="*/ 3837728 w 4082706"/>
                <a:gd name="connsiteY1" fmla="*/ 606893 h 2476599"/>
                <a:gd name="connsiteX2" fmla="*/ 3799628 w 4082706"/>
                <a:gd name="connsiteY2" fmla="*/ 919313 h 2476599"/>
                <a:gd name="connsiteX3" fmla="*/ 3616749 w 4082706"/>
                <a:gd name="connsiteY3" fmla="*/ 1254593 h 2476599"/>
                <a:gd name="connsiteX4" fmla="*/ 3334809 w 4082706"/>
                <a:gd name="connsiteY4" fmla="*/ 1528913 h 2476599"/>
                <a:gd name="connsiteX5" fmla="*/ 2887134 w 4082706"/>
                <a:gd name="connsiteY5" fmla="*/ 1688934 h 2476599"/>
                <a:gd name="connsiteX6" fmla="*/ 2521374 w 4082706"/>
                <a:gd name="connsiteY6" fmla="*/ 2136609 h 2476599"/>
                <a:gd name="connsiteX7" fmla="*/ 1978449 w 4082706"/>
                <a:gd name="connsiteY7" fmla="*/ 2329014 h 2476599"/>
                <a:gd name="connsiteX8" fmla="*/ 1338369 w 4082706"/>
                <a:gd name="connsiteY8" fmla="*/ 2306154 h 2476599"/>
                <a:gd name="connsiteX9" fmla="*/ 782109 w 4082706"/>
                <a:gd name="connsiteY9" fmla="*/ 2199474 h 2476599"/>
                <a:gd name="connsiteX10" fmla="*/ 305860 w 4082706"/>
                <a:gd name="connsiteY10" fmla="*/ 1946109 h 2476599"/>
                <a:gd name="connsiteX11" fmla="*/ 3018580 w 4082706"/>
                <a:gd name="connsiteY11" fmla="*/ 629754 h 2476599"/>
                <a:gd name="connsiteX0" fmla="*/ 3018580 w 4073568"/>
                <a:gd name="connsiteY0" fmla="*/ 629754 h 2476599"/>
                <a:gd name="connsiteX1" fmla="*/ 3837728 w 4073568"/>
                <a:gd name="connsiteY1" fmla="*/ 606893 h 2476599"/>
                <a:gd name="connsiteX2" fmla="*/ 3769148 w 4073568"/>
                <a:gd name="connsiteY2" fmla="*/ 942173 h 2476599"/>
                <a:gd name="connsiteX3" fmla="*/ 3616749 w 4073568"/>
                <a:gd name="connsiteY3" fmla="*/ 1254593 h 2476599"/>
                <a:gd name="connsiteX4" fmla="*/ 3334809 w 4073568"/>
                <a:gd name="connsiteY4" fmla="*/ 1528913 h 2476599"/>
                <a:gd name="connsiteX5" fmla="*/ 2887134 w 4073568"/>
                <a:gd name="connsiteY5" fmla="*/ 1688934 h 2476599"/>
                <a:gd name="connsiteX6" fmla="*/ 2521374 w 4073568"/>
                <a:gd name="connsiteY6" fmla="*/ 2136609 h 2476599"/>
                <a:gd name="connsiteX7" fmla="*/ 1978449 w 4073568"/>
                <a:gd name="connsiteY7" fmla="*/ 2329014 h 2476599"/>
                <a:gd name="connsiteX8" fmla="*/ 1338369 w 4073568"/>
                <a:gd name="connsiteY8" fmla="*/ 2306154 h 2476599"/>
                <a:gd name="connsiteX9" fmla="*/ 782109 w 4073568"/>
                <a:gd name="connsiteY9" fmla="*/ 2199474 h 2476599"/>
                <a:gd name="connsiteX10" fmla="*/ 305860 w 4073568"/>
                <a:gd name="connsiteY10" fmla="*/ 1946109 h 2476599"/>
                <a:gd name="connsiteX11" fmla="*/ 3018580 w 4073568"/>
                <a:gd name="connsiteY11" fmla="*/ 629754 h 2476599"/>
                <a:gd name="connsiteX0" fmla="*/ 3018580 w 4073568"/>
                <a:gd name="connsiteY0" fmla="*/ 629754 h 2476599"/>
                <a:gd name="connsiteX1" fmla="*/ 3837728 w 4073568"/>
                <a:gd name="connsiteY1" fmla="*/ 606893 h 2476599"/>
                <a:gd name="connsiteX2" fmla="*/ 3769148 w 4073568"/>
                <a:gd name="connsiteY2" fmla="*/ 942173 h 2476599"/>
                <a:gd name="connsiteX3" fmla="*/ 3616749 w 4073568"/>
                <a:gd name="connsiteY3" fmla="*/ 1254593 h 2476599"/>
                <a:gd name="connsiteX4" fmla="*/ 3334809 w 4073568"/>
                <a:gd name="connsiteY4" fmla="*/ 1528913 h 2476599"/>
                <a:gd name="connsiteX5" fmla="*/ 2887134 w 4073568"/>
                <a:gd name="connsiteY5" fmla="*/ 1688934 h 2476599"/>
                <a:gd name="connsiteX6" fmla="*/ 2521374 w 4073568"/>
                <a:gd name="connsiteY6" fmla="*/ 2136609 h 2476599"/>
                <a:gd name="connsiteX7" fmla="*/ 1978449 w 4073568"/>
                <a:gd name="connsiteY7" fmla="*/ 2329014 h 2476599"/>
                <a:gd name="connsiteX8" fmla="*/ 1338369 w 4073568"/>
                <a:gd name="connsiteY8" fmla="*/ 2306154 h 2476599"/>
                <a:gd name="connsiteX9" fmla="*/ 782109 w 4073568"/>
                <a:gd name="connsiteY9" fmla="*/ 2199474 h 2476599"/>
                <a:gd name="connsiteX10" fmla="*/ 305860 w 4073568"/>
                <a:gd name="connsiteY10" fmla="*/ 1946109 h 2476599"/>
                <a:gd name="connsiteX11" fmla="*/ 3018580 w 4073568"/>
                <a:gd name="connsiteY11" fmla="*/ 629754 h 2476599"/>
                <a:gd name="connsiteX0" fmla="*/ 3018580 w 4073568"/>
                <a:gd name="connsiteY0" fmla="*/ 629754 h 2476599"/>
                <a:gd name="connsiteX1" fmla="*/ 3837728 w 4073568"/>
                <a:gd name="connsiteY1" fmla="*/ 606893 h 2476599"/>
                <a:gd name="connsiteX2" fmla="*/ 3769148 w 4073568"/>
                <a:gd name="connsiteY2" fmla="*/ 942173 h 2476599"/>
                <a:gd name="connsiteX3" fmla="*/ 3616749 w 4073568"/>
                <a:gd name="connsiteY3" fmla="*/ 1254593 h 2476599"/>
                <a:gd name="connsiteX4" fmla="*/ 3334809 w 4073568"/>
                <a:gd name="connsiteY4" fmla="*/ 1528913 h 2476599"/>
                <a:gd name="connsiteX5" fmla="*/ 2887134 w 4073568"/>
                <a:gd name="connsiteY5" fmla="*/ 1688934 h 2476599"/>
                <a:gd name="connsiteX6" fmla="*/ 2521374 w 4073568"/>
                <a:gd name="connsiteY6" fmla="*/ 2136609 h 2476599"/>
                <a:gd name="connsiteX7" fmla="*/ 1978449 w 4073568"/>
                <a:gd name="connsiteY7" fmla="*/ 2329014 h 2476599"/>
                <a:gd name="connsiteX8" fmla="*/ 1338369 w 4073568"/>
                <a:gd name="connsiteY8" fmla="*/ 2306154 h 2476599"/>
                <a:gd name="connsiteX9" fmla="*/ 782109 w 4073568"/>
                <a:gd name="connsiteY9" fmla="*/ 2199474 h 2476599"/>
                <a:gd name="connsiteX10" fmla="*/ 305860 w 4073568"/>
                <a:gd name="connsiteY10" fmla="*/ 1946109 h 2476599"/>
                <a:gd name="connsiteX11" fmla="*/ 3018580 w 4073568"/>
                <a:gd name="connsiteY11" fmla="*/ 629754 h 2476599"/>
                <a:gd name="connsiteX0" fmla="*/ 3018580 w 4073568"/>
                <a:gd name="connsiteY0" fmla="*/ 629754 h 2476599"/>
                <a:gd name="connsiteX1" fmla="*/ 3837728 w 4073568"/>
                <a:gd name="connsiteY1" fmla="*/ 606893 h 2476599"/>
                <a:gd name="connsiteX2" fmla="*/ 3769148 w 4073568"/>
                <a:gd name="connsiteY2" fmla="*/ 942173 h 2476599"/>
                <a:gd name="connsiteX3" fmla="*/ 3616749 w 4073568"/>
                <a:gd name="connsiteY3" fmla="*/ 1254593 h 2476599"/>
                <a:gd name="connsiteX4" fmla="*/ 3334809 w 4073568"/>
                <a:gd name="connsiteY4" fmla="*/ 1528913 h 2476599"/>
                <a:gd name="connsiteX5" fmla="*/ 2887134 w 4073568"/>
                <a:gd name="connsiteY5" fmla="*/ 1688934 h 2476599"/>
                <a:gd name="connsiteX6" fmla="*/ 2521374 w 4073568"/>
                <a:gd name="connsiteY6" fmla="*/ 2136609 h 2476599"/>
                <a:gd name="connsiteX7" fmla="*/ 1978449 w 4073568"/>
                <a:gd name="connsiteY7" fmla="*/ 2329014 h 2476599"/>
                <a:gd name="connsiteX8" fmla="*/ 1338369 w 4073568"/>
                <a:gd name="connsiteY8" fmla="*/ 2306154 h 2476599"/>
                <a:gd name="connsiteX9" fmla="*/ 782109 w 4073568"/>
                <a:gd name="connsiteY9" fmla="*/ 2199474 h 2476599"/>
                <a:gd name="connsiteX10" fmla="*/ 305860 w 4073568"/>
                <a:gd name="connsiteY10" fmla="*/ 1946109 h 2476599"/>
                <a:gd name="connsiteX11" fmla="*/ 3018580 w 4073568"/>
                <a:gd name="connsiteY11" fmla="*/ 629754 h 2476599"/>
                <a:gd name="connsiteX0" fmla="*/ 3018580 w 4073568"/>
                <a:gd name="connsiteY0" fmla="*/ 629754 h 2476599"/>
                <a:gd name="connsiteX1" fmla="*/ 3837728 w 4073568"/>
                <a:gd name="connsiteY1" fmla="*/ 606893 h 2476599"/>
                <a:gd name="connsiteX2" fmla="*/ 3769148 w 4073568"/>
                <a:gd name="connsiteY2" fmla="*/ 942173 h 2476599"/>
                <a:gd name="connsiteX3" fmla="*/ 3616749 w 4073568"/>
                <a:gd name="connsiteY3" fmla="*/ 1254593 h 2476599"/>
                <a:gd name="connsiteX4" fmla="*/ 3334809 w 4073568"/>
                <a:gd name="connsiteY4" fmla="*/ 1528913 h 2476599"/>
                <a:gd name="connsiteX5" fmla="*/ 2887134 w 4073568"/>
                <a:gd name="connsiteY5" fmla="*/ 1688934 h 2476599"/>
                <a:gd name="connsiteX6" fmla="*/ 2521374 w 4073568"/>
                <a:gd name="connsiteY6" fmla="*/ 2136609 h 2476599"/>
                <a:gd name="connsiteX7" fmla="*/ 1978449 w 4073568"/>
                <a:gd name="connsiteY7" fmla="*/ 2329014 h 2476599"/>
                <a:gd name="connsiteX8" fmla="*/ 1338369 w 4073568"/>
                <a:gd name="connsiteY8" fmla="*/ 2306154 h 2476599"/>
                <a:gd name="connsiteX9" fmla="*/ 782109 w 4073568"/>
                <a:gd name="connsiteY9" fmla="*/ 2199474 h 2476599"/>
                <a:gd name="connsiteX10" fmla="*/ 305860 w 4073568"/>
                <a:gd name="connsiteY10" fmla="*/ 1946109 h 2476599"/>
                <a:gd name="connsiteX11" fmla="*/ 3018580 w 4073568"/>
                <a:gd name="connsiteY11" fmla="*/ 629754 h 2476599"/>
                <a:gd name="connsiteX0" fmla="*/ 3018580 w 4073568"/>
                <a:gd name="connsiteY0" fmla="*/ 629754 h 2476599"/>
                <a:gd name="connsiteX1" fmla="*/ 3837728 w 4073568"/>
                <a:gd name="connsiteY1" fmla="*/ 606893 h 2476599"/>
                <a:gd name="connsiteX2" fmla="*/ 3769148 w 4073568"/>
                <a:gd name="connsiteY2" fmla="*/ 942173 h 2476599"/>
                <a:gd name="connsiteX3" fmla="*/ 3616749 w 4073568"/>
                <a:gd name="connsiteY3" fmla="*/ 1254593 h 2476599"/>
                <a:gd name="connsiteX4" fmla="*/ 3334809 w 4073568"/>
                <a:gd name="connsiteY4" fmla="*/ 1528913 h 2476599"/>
                <a:gd name="connsiteX5" fmla="*/ 2887134 w 4073568"/>
                <a:gd name="connsiteY5" fmla="*/ 1688934 h 2476599"/>
                <a:gd name="connsiteX6" fmla="*/ 2521374 w 4073568"/>
                <a:gd name="connsiteY6" fmla="*/ 2136609 h 2476599"/>
                <a:gd name="connsiteX7" fmla="*/ 1978449 w 4073568"/>
                <a:gd name="connsiteY7" fmla="*/ 2329014 h 2476599"/>
                <a:gd name="connsiteX8" fmla="*/ 1338369 w 4073568"/>
                <a:gd name="connsiteY8" fmla="*/ 2306154 h 2476599"/>
                <a:gd name="connsiteX9" fmla="*/ 782109 w 4073568"/>
                <a:gd name="connsiteY9" fmla="*/ 2199474 h 2476599"/>
                <a:gd name="connsiteX10" fmla="*/ 305860 w 4073568"/>
                <a:gd name="connsiteY10" fmla="*/ 1946109 h 2476599"/>
                <a:gd name="connsiteX11" fmla="*/ 3018580 w 4073568"/>
                <a:gd name="connsiteY11" fmla="*/ 629754 h 2476599"/>
                <a:gd name="connsiteX0" fmla="*/ 3018580 w 4073568"/>
                <a:gd name="connsiteY0" fmla="*/ 629754 h 2476599"/>
                <a:gd name="connsiteX1" fmla="*/ 3837728 w 4073568"/>
                <a:gd name="connsiteY1" fmla="*/ 606893 h 2476599"/>
                <a:gd name="connsiteX2" fmla="*/ 3769148 w 4073568"/>
                <a:gd name="connsiteY2" fmla="*/ 942173 h 2476599"/>
                <a:gd name="connsiteX3" fmla="*/ 3616749 w 4073568"/>
                <a:gd name="connsiteY3" fmla="*/ 1254593 h 2476599"/>
                <a:gd name="connsiteX4" fmla="*/ 3334809 w 4073568"/>
                <a:gd name="connsiteY4" fmla="*/ 1528913 h 2476599"/>
                <a:gd name="connsiteX5" fmla="*/ 2887134 w 4073568"/>
                <a:gd name="connsiteY5" fmla="*/ 1688934 h 2476599"/>
                <a:gd name="connsiteX6" fmla="*/ 2521374 w 4073568"/>
                <a:gd name="connsiteY6" fmla="*/ 2136609 h 2476599"/>
                <a:gd name="connsiteX7" fmla="*/ 1978449 w 4073568"/>
                <a:gd name="connsiteY7" fmla="*/ 2329014 h 2476599"/>
                <a:gd name="connsiteX8" fmla="*/ 1338369 w 4073568"/>
                <a:gd name="connsiteY8" fmla="*/ 2306154 h 2476599"/>
                <a:gd name="connsiteX9" fmla="*/ 782109 w 4073568"/>
                <a:gd name="connsiteY9" fmla="*/ 2199474 h 2476599"/>
                <a:gd name="connsiteX10" fmla="*/ 305860 w 4073568"/>
                <a:gd name="connsiteY10" fmla="*/ 1946109 h 2476599"/>
                <a:gd name="connsiteX11" fmla="*/ 3018580 w 4073568"/>
                <a:gd name="connsiteY11" fmla="*/ 629754 h 247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73568" h="2476599">
                  <a:moveTo>
                    <a:pt x="3018580" y="629754"/>
                  </a:moveTo>
                  <a:cubicBezTo>
                    <a:pt x="3797725" y="31901"/>
                    <a:pt x="4384463" y="100163"/>
                    <a:pt x="3837728" y="606893"/>
                  </a:cubicBezTo>
                  <a:cubicBezTo>
                    <a:pt x="4327313" y="686903"/>
                    <a:pt x="3927898" y="939633"/>
                    <a:pt x="3769148" y="942173"/>
                  </a:cubicBezTo>
                  <a:cubicBezTo>
                    <a:pt x="4326678" y="1066633"/>
                    <a:pt x="3738669" y="1297773"/>
                    <a:pt x="3616749" y="1254593"/>
                  </a:cubicBezTo>
                  <a:cubicBezTo>
                    <a:pt x="3921549" y="1478113"/>
                    <a:pt x="3509751" y="1647023"/>
                    <a:pt x="3334809" y="1528913"/>
                  </a:cubicBezTo>
                  <a:cubicBezTo>
                    <a:pt x="3589444" y="1826093"/>
                    <a:pt x="3028739" y="1871814"/>
                    <a:pt x="2887134" y="1688934"/>
                  </a:cubicBezTo>
                  <a:cubicBezTo>
                    <a:pt x="2894754" y="1792439"/>
                    <a:pt x="2887134" y="2155024"/>
                    <a:pt x="2521374" y="2136609"/>
                  </a:cubicBezTo>
                  <a:cubicBezTo>
                    <a:pt x="2464859" y="2276944"/>
                    <a:pt x="2339764" y="2569679"/>
                    <a:pt x="1978449" y="2329014"/>
                  </a:cubicBezTo>
                  <a:cubicBezTo>
                    <a:pt x="1826049" y="2412834"/>
                    <a:pt x="1582209" y="2626194"/>
                    <a:pt x="1338369" y="2306154"/>
                  </a:cubicBezTo>
                  <a:cubicBezTo>
                    <a:pt x="1180889" y="2415374"/>
                    <a:pt x="901489" y="2509354"/>
                    <a:pt x="782109" y="2199474"/>
                  </a:cubicBezTo>
                  <a:cubicBezTo>
                    <a:pt x="455719" y="2305519"/>
                    <a:pt x="373170" y="2122004"/>
                    <a:pt x="305860" y="1946109"/>
                  </a:cubicBezTo>
                  <a:cubicBezTo>
                    <a:pt x="-994620" y="79844"/>
                    <a:pt x="2223560" y="-620561"/>
                    <a:pt x="3018580" y="629754"/>
                  </a:cubicBezTo>
                  <a:close/>
                </a:path>
              </a:pathLst>
            </a:custGeom>
            <a:solidFill>
              <a:srgbClr val="57372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3" name="Rectangle 12">
              <a:extLst>
                <a:ext uri="{FF2B5EF4-FFF2-40B4-BE49-F238E27FC236}">
                  <a16:creationId xmlns:a16="http://schemas.microsoft.com/office/drawing/2014/main" id="{B86A447F-DADC-7152-3A99-700B245EA2FD}"/>
                </a:ext>
              </a:extLst>
            </p:cNvPr>
            <p:cNvSpPr/>
            <p:nvPr/>
          </p:nvSpPr>
          <p:spPr>
            <a:xfrm>
              <a:off x="5905500" y="3314699"/>
              <a:ext cx="1753987" cy="1284749"/>
            </a:xfrm>
            <a:custGeom>
              <a:avLst/>
              <a:gdLst>
                <a:gd name="connsiteX0" fmla="*/ 0 w 342900"/>
                <a:gd name="connsiteY0" fmla="*/ 0 h 266700"/>
                <a:gd name="connsiteX1" fmla="*/ 342900 w 342900"/>
                <a:gd name="connsiteY1" fmla="*/ 0 h 266700"/>
                <a:gd name="connsiteX2" fmla="*/ 342900 w 342900"/>
                <a:gd name="connsiteY2" fmla="*/ 266700 h 266700"/>
                <a:gd name="connsiteX3" fmla="*/ 0 w 342900"/>
                <a:gd name="connsiteY3" fmla="*/ 266700 h 266700"/>
                <a:gd name="connsiteX4" fmla="*/ 0 w 342900"/>
                <a:gd name="connsiteY4" fmla="*/ 0 h 266700"/>
                <a:gd name="connsiteX0" fmla="*/ 0 w 830580"/>
                <a:gd name="connsiteY0" fmla="*/ 0 h 1173480"/>
                <a:gd name="connsiteX1" fmla="*/ 342900 w 830580"/>
                <a:gd name="connsiteY1" fmla="*/ 0 h 1173480"/>
                <a:gd name="connsiteX2" fmla="*/ 830580 w 830580"/>
                <a:gd name="connsiteY2" fmla="*/ 1173480 h 1173480"/>
                <a:gd name="connsiteX3" fmla="*/ 0 w 830580"/>
                <a:gd name="connsiteY3" fmla="*/ 266700 h 1173480"/>
                <a:gd name="connsiteX4" fmla="*/ 0 w 830580"/>
                <a:gd name="connsiteY4" fmla="*/ 0 h 1173480"/>
                <a:gd name="connsiteX0" fmla="*/ 0 w 1249680"/>
                <a:gd name="connsiteY0" fmla="*/ 0 h 1173480"/>
                <a:gd name="connsiteX1" fmla="*/ 342900 w 1249680"/>
                <a:gd name="connsiteY1" fmla="*/ 0 h 1173480"/>
                <a:gd name="connsiteX2" fmla="*/ 1249680 w 1249680"/>
                <a:gd name="connsiteY2" fmla="*/ 1028700 h 1173480"/>
                <a:gd name="connsiteX3" fmla="*/ 830580 w 1249680"/>
                <a:gd name="connsiteY3" fmla="*/ 1173480 h 1173480"/>
                <a:gd name="connsiteX4" fmla="*/ 0 w 1249680"/>
                <a:gd name="connsiteY4" fmla="*/ 266700 h 1173480"/>
                <a:gd name="connsiteX5" fmla="*/ 0 w 1249680"/>
                <a:gd name="connsiteY5" fmla="*/ 0 h 1173480"/>
                <a:gd name="connsiteX0" fmla="*/ 0 w 1593591"/>
                <a:gd name="connsiteY0" fmla="*/ 0 h 1173480"/>
                <a:gd name="connsiteX1" fmla="*/ 342900 w 1593591"/>
                <a:gd name="connsiteY1" fmla="*/ 0 h 1173480"/>
                <a:gd name="connsiteX2" fmla="*/ 1562100 w 1593591"/>
                <a:gd name="connsiteY2" fmla="*/ 784860 h 1173480"/>
                <a:gd name="connsiteX3" fmla="*/ 1249680 w 1593591"/>
                <a:gd name="connsiteY3" fmla="*/ 1028700 h 1173480"/>
                <a:gd name="connsiteX4" fmla="*/ 830580 w 1593591"/>
                <a:gd name="connsiteY4" fmla="*/ 1173480 h 1173480"/>
                <a:gd name="connsiteX5" fmla="*/ 0 w 1593591"/>
                <a:gd name="connsiteY5" fmla="*/ 266700 h 1173480"/>
                <a:gd name="connsiteX6" fmla="*/ 0 w 1593591"/>
                <a:gd name="connsiteY6" fmla="*/ 0 h 1173480"/>
                <a:gd name="connsiteX0" fmla="*/ 0 w 1593591"/>
                <a:gd name="connsiteY0" fmla="*/ 0 h 1173480"/>
                <a:gd name="connsiteX1" fmla="*/ 266700 w 1593591"/>
                <a:gd name="connsiteY1" fmla="*/ 30480 h 1173480"/>
                <a:gd name="connsiteX2" fmla="*/ 1562100 w 1593591"/>
                <a:gd name="connsiteY2" fmla="*/ 784860 h 1173480"/>
                <a:gd name="connsiteX3" fmla="*/ 1249680 w 1593591"/>
                <a:gd name="connsiteY3" fmla="*/ 1028700 h 1173480"/>
                <a:gd name="connsiteX4" fmla="*/ 830580 w 1593591"/>
                <a:gd name="connsiteY4" fmla="*/ 1173480 h 1173480"/>
                <a:gd name="connsiteX5" fmla="*/ 0 w 1593591"/>
                <a:gd name="connsiteY5" fmla="*/ 266700 h 1173480"/>
                <a:gd name="connsiteX6" fmla="*/ 0 w 1593591"/>
                <a:gd name="connsiteY6" fmla="*/ 0 h 1173480"/>
                <a:gd name="connsiteX0" fmla="*/ 0 w 1593591"/>
                <a:gd name="connsiteY0" fmla="*/ 0 h 1173480"/>
                <a:gd name="connsiteX1" fmla="*/ 266700 w 1593591"/>
                <a:gd name="connsiteY1" fmla="*/ 30480 h 1173480"/>
                <a:gd name="connsiteX2" fmla="*/ 1562100 w 1593591"/>
                <a:gd name="connsiteY2" fmla="*/ 784860 h 1173480"/>
                <a:gd name="connsiteX3" fmla="*/ 1249680 w 1593591"/>
                <a:gd name="connsiteY3" fmla="*/ 1028700 h 1173480"/>
                <a:gd name="connsiteX4" fmla="*/ 830580 w 1593591"/>
                <a:gd name="connsiteY4" fmla="*/ 1173480 h 1173480"/>
                <a:gd name="connsiteX5" fmla="*/ 53340 w 1593591"/>
                <a:gd name="connsiteY5" fmla="*/ 213360 h 1173480"/>
                <a:gd name="connsiteX6" fmla="*/ 0 w 1593591"/>
                <a:gd name="connsiteY6" fmla="*/ 0 h 1173480"/>
                <a:gd name="connsiteX0" fmla="*/ 0 w 1593591"/>
                <a:gd name="connsiteY0" fmla="*/ 0 h 1173480"/>
                <a:gd name="connsiteX1" fmla="*/ 266700 w 1593591"/>
                <a:gd name="connsiteY1" fmla="*/ 30480 h 1173480"/>
                <a:gd name="connsiteX2" fmla="*/ 1562100 w 1593591"/>
                <a:gd name="connsiteY2" fmla="*/ 784860 h 1173480"/>
                <a:gd name="connsiteX3" fmla="*/ 1249680 w 1593591"/>
                <a:gd name="connsiteY3" fmla="*/ 1028700 h 1173480"/>
                <a:gd name="connsiteX4" fmla="*/ 830580 w 1593591"/>
                <a:gd name="connsiteY4" fmla="*/ 1173480 h 1173480"/>
                <a:gd name="connsiteX5" fmla="*/ 53340 w 1593591"/>
                <a:gd name="connsiteY5" fmla="*/ 213360 h 1173480"/>
                <a:gd name="connsiteX6" fmla="*/ 0 w 1593591"/>
                <a:gd name="connsiteY6" fmla="*/ 0 h 1173480"/>
                <a:gd name="connsiteX0" fmla="*/ 0 w 1593591"/>
                <a:gd name="connsiteY0" fmla="*/ 0 h 1249276"/>
                <a:gd name="connsiteX1" fmla="*/ 266700 w 1593591"/>
                <a:gd name="connsiteY1" fmla="*/ 30480 h 1249276"/>
                <a:gd name="connsiteX2" fmla="*/ 1562100 w 1593591"/>
                <a:gd name="connsiteY2" fmla="*/ 784860 h 1249276"/>
                <a:gd name="connsiteX3" fmla="*/ 1249680 w 1593591"/>
                <a:gd name="connsiteY3" fmla="*/ 1028700 h 1249276"/>
                <a:gd name="connsiteX4" fmla="*/ 830580 w 1593591"/>
                <a:gd name="connsiteY4" fmla="*/ 1173480 h 1249276"/>
                <a:gd name="connsiteX5" fmla="*/ 53340 w 1593591"/>
                <a:gd name="connsiteY5" fmla="*/ 213360 h 1249276"/>
                <a:gd name="connsiteX6" fmla="*/ 0 w 1593591"/>
                <a:gd name="connsiteY6" fmla="*/ 0 h 1249276"/>
                <a:gd name="connsiteX0" fmla="*/ 0 w 1593591"/>
                <a:gd name="connsiteY0" fmla="*/ 0 h 1235553"/>
                <a:gd name="connsiteX1" fmla="*/ 266700 w 1593591"/>
                <a:gd name="connsiteY1" fmla="*/ 30480 h 1235553"/>
                <a:gd name="connsiteX2" fmla="*/ 1562100 w 1593591"/>
                <a:gd name="connsiteY2" fmla="*/ 784860 h 1235553"/>
                <a:gd name="connsiteX3" fmla="*/ 1249680 w 1593591"/>
                <a:gd name="connsiteY3" fmla="*/ 1028700 h 1235553"/>
                <a:gd name="connsiteX4" fmla="*/ 792480 w 1593591"/>
                <a:gd name="connsiteY4" fmla="*/ 1158240 h 1235553"/>
                <a:gd name="connsiteX5" fmla="*/ 53340 w 1593591"/>
                <a:gd name="connsiteY5" fmla="*/ 213360 h 1235553"/>
                <a:gd name="connsiteX6" fmla="*/ 0 w 1593591"/>
                <a:gd name="connsiteY6" fmla="*/ 0 h 1235553"/>
                <a:gd name="connsiteX0" fmla="*/ 0 w 1593591"/>
                <a:gd name="connsiteY0" fmla="*/ 0 h 1268261"/>
                <a:gd name="connsiteX1" fmla="*/ 266700 w 1593591"/>
                <a:gd name="connsiteY1" fmla="*/ 30480 h 1268261"/>
                <a:gd name="connsiteX2" fmla="*/ 1562100 w 1593591"/>
                <a:gd name="connsiteY2" fmla="*/ 784860 h 1268261"/>
                <a:gd name="connsiteX3" fmla="*/ 1249680 w 1593591"/>
                <a:gd name="connsiteY3" fmla="*/ 1028700 h 1268261"/>
                <a:gd name="connsiteX4" fmla="*/ 792480 w 1593591"/>
                <a:gd name="connsiteY4" fmla="*/ 1158240 h 1268261"/>
                <a:gd name="connsiteX5" fmla="*/ 53340 w 1593591"/>
                <a:gd name="connsiteY5" fmla="*/ 213360 h 1268261"/>
                <a:gd name="connsiteX6" fmla="*/ 0 w 1593591"/>
                <a:gd name="connsiteY6" fmla="*/ 0 h 1268261"/>
                <a:gd name="connsiteX0" fmla="*/ 0 w 1593591"/>
                <a:gd name="connsiteY0" fmla="*/ 0 h 1268261"/>
                <a:gd name="connsiteX1" fmla="*/ 266700 w 1593591"/>
                <a:gd name="connsiteY1" fmla="*/ 30480 h 1268261"/>
                <a:gd name="connsiteX2" fmla="*/ 1562100 w 1593591"/>
                <a:gd name="connsiteY2" fmla="*/ 784860 h 1268261"/>
                <a:gd name="connsiteX3" fmla="*/ 1249680 w 1593591"/>
                <a:gd name="connsiteY3" fmla="*/ 1028700 h 1268261"/>
                <a:gd name="connsiteX4" fmla="*/ 792480 w 1593591"/>
                <a:gd name="connsiteY4" fmla="*/ 1158240 h 1268261"/>
                <a:gd name="connsiteX5" fmla="*/ 53340 w 1593591"/>
                <a:gd name="connsiteY5" fmla="*/ 213360 h 1268261"/>
                <a:gd name="connsiteX6" fmla="*/ 0 w 1593591"/>
                <a:gd name="connsiteY6" fmla="*/ 0 h 1268261"/>
                <a:gd name="connsiteX0" fmla="*/ 0 w 1593591"/>
                <a:gd name="connsiteY0" fmla="*/ 0 h 1284749"/>
                <a:gd name="connsiteX1" fmla="*/ 266700 w 1593591"/>
                <a:gd name="connsiteY1" fmla="*/ 30480 h 1284749"/>
                <a:gd name="connsiteX2" fmla="*/ 1562100 w 1593591"/>
                <a:gd name="connsiteY2" fmla="*/ 784860 h 1284749"/>
                <a:gd name="connsiteX3" fmla="*/ 1249680 w 1593591"/>
                <a:gd name="connsiteY3" fmla="*/ 1028700 h 1284749"/>
                <a:gd name="connsiteX4" fmla="*/ 792480 w 1593591"/>
                <a:gd name="connsiteY4" fmla="*/ 1158240 h 1284749"/>
                <a:gd name="connsiteX5" fmla="*/ 53340 w 1593591"/>
                <a:gd name="connsiteY5" fmla="*/ 213360 h 1284749"/>
                <a:gd name="connsiteX6" fmla="*/ 0 w 1593591"/>
                <a:gd name="connsiteY6" fmla="*/ 0 h 1284749"/>
                <a:gd name="connsiteX0" fmla="*/ 0 w 1605937"/>
                <a:gd name="connsiteY0" fmla="*/ 0 h 1284749"/>
                <a:gd name="connsiteX1" fmla="*/ 266700 w 1605937"/>
                <a:gd name="connsiteY1" fmla="*/ 30480 h 1284749"/>
                <a:gd name="connsiteX2" fmla="*/ 1562100 w 1605937"/>
                <a:gd name="connsiteY2" fmla="*/ 784860 h 1284749"/>
                <a:gd name="connsiteX3" fmla="*/ 1249680 w 1605937"/>
                <a:gd name="connsiteY3" fmla="*/ 1028700 h 1284749"/>
                <a:gd name="connsiteX4" fmla="*/ 792480 w 1605937"/>
                <a:gd name="connsiteY4" fmla="*/ 1158240 h 1284749"/>
                <a:gd name="connsiteX5" fmla="*/ 53340 w 1605937"/>
                <a:gd name="connsiteY5" fmla="*/ 213360 h 1284749"/>
                <a:gd name="connsiteX6" fmla="*/ 0 w 1605937"/>
                <a:gd name="connsiteY6" fmla="*/ 0 h 1284749"/>
                <a:gd name="connsiteX0" fmla="*/ 0 w 1605937"/>
                <a:gd name="connsiteY0" fmla="*/ 0 h 1284749"/>
                <a:gd name="connsiteX1" fmla="*/ 266700 w 1605937"/>
                <a:gd name="connsiteY1" fmla="*/ 30480 h 1284749"/>
                <a:gd name="connsiteX2" fmla="*/ 1562100 w 1605937"/>
                <a:gd name="connsiteY2" fmla="*/ 784860 h 1284749"/>
                <a:gd name="connsiteX3" fmla="*/ 1249680 w 1605937"/>
                <a:gd name="connsiteY3" fmla="*/ 1028700 h 1284749"/>
                <a:gd name="connsiteX4" fmla="*/ 792480 w 1605937"/>
                <a:gd name="connsiteY4" fmla="*/ 1158240 h 1284749"/>
                <a:gd name="connsiteX5" fmla="*/ 53340 w 1605937"/>
                <a:gd name="connsiteY5" fmla="*/ 213360 h 1284749"/>
                <a:gd name="connsiteX6" fmla="*/ 0 w 1605937"/>
                <a:gd name="connsiteY6" fmla="*/ 0 h 1284749"/>
                <a:gd name="connsiteX0" fmla="*/ 0 w 1753987"/>
                <a:gd name="connsiteY0" fmla="*/ 0 h 1284749"/>
                <a:gd name="connsiteX1" fmla="*/ 266700 w 1753987"/>
                <a:gd name="connsiteY1" fmla="*/ 30480 h 1284749"/>
                <a:gd name="connsiteX2" fmla="*/ 1562100 w 1753987"/>
                <a:gd name="connsiteY2" fmla="*/ 784860 h 1284749"/>
                <a:gd name="connsiteX3" fmla="*/ 1249680 w 1753987"/>
                <a:gd name="connsiteY3" fmla="*/ 1028700 h 1284749"/>
                <a:gd name="connsiteX4" fmla="*/ 792480 w 1753987"/>
                <a:gd name="connsiteY4" fmla="*/ 1158240 h 1284749"/>
                <a:gd name="connsiteX5" fmla="*/ 53340 w 1753987"/>
                <a:gd name="connsiteY5" fmla="*/ 213360 h 1284749"/>
                <a:gd name="connsiteX6" fmla="*/ 0 w 1753987"/>
                <a:gd name="connsiteY6" fmla="*/ 0 h 1284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3987" h="1284749">
                  <a:moveTo>
                    <a:pt x="0" y="0"/>
                  </a:moveTo>
                  <a:lnTo>
                    <a:pt x="266700" y="30480"/>
                  </a:lnTo>
                  <a:cubicBezTo>
                    <a:pt x="1723390" y="-60960"/>
                    <a:pt x="2005330" y="842010"/>
                    <a:pt x="1562100" y="784860"/>
                  </a:cubicBezTo>
                  <a:cubicBezTo>
                    <a:pt x="1713230" y="956310"/>
                    <a:pt x="1440180" y="1153160"/>
                    <a:pt x="1249680" y="1028700"/>
                  </a:cubicBezTo>
                  <a:cubicBezTo>
                    <a:pt x="1242060" y="1163320"/>
                    <a:pt x="1150620" y="1450340"/>
                    <a:pt x="792480" y="1158240"/>
                  </a:cubicBezTo>
                  <a:cubicBezTo>
                    <a:pt x="464820" y="1508760"/>
                    <a:pt x="-7620" y="975360"/>
                    <a:pt x="53340" y="21336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3E1FB5C7-028F-3930-2A34-E51C948F46AB}"/>
                </a:ext>
              </a:extLst>
            </p:cNvPr>
            <p:cNvSpPr/>
            <p:nvPr/>
          </p:nvSpPr>
          <p:spPr>
            <a:xfrm>
              <a:off x="5017729" y="815395"/>
              <a:ext cx="552992" cy="5529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E0A6C497-12C9-22EF-B78E-5B669FEB19DA}"/>
                </a:ext>
              </a:extLst>
            </p:cNvPr>
            <p:cNvSpPr/>
            <p:nvPr/>
          </p:nvSpPr>
          <p:spPr>
            <a:xfrm rot="3906900">
              <a:off x="5881877" y="3052346"/>
              <a:ext cx="516773" cy="739387"/>
            </a:xfrm>
            <a:custGeom>
              <a:avLst/>
              <a:gdLst>
                <a:gd name="connsiteX0" fmla="*/ 172676 w 366979"/>
                <a:gd name="connsiteY0" fmla="*/ 0 h 520462"/>
                <a:gd name="connsiteX1" fmla="*/ 198108 w 366979"/>
                <a:gd name="connsiteY1" fmla="*/ 7895 h 520462"/>
                <a:gd name="connsiteX2" fmla="*/ 366979 w 366979"/>
                <a:gd name="connsiteY2" fmla="*/ 262663 h 520462"/>
                <a:gd name="connsiteX3" fmla="*/ 198108 w 366979"/>
                <a:gd name="connsiteY3" fmla="*/ 517431 h 520462"/>
                <a:gd name="connsiteX4" fmla="*/ 188345 w 366979"/>
                <a:gd name="connsiteY4" fmla="*/ 520462 h 520462"/>
                <a:gd name="connsiteX5" fmla="*/ 170415 w 366979"/>
                <a:gd name="connsiteY5" fmla="*/ 514896 h 520462"/>
                <a:gd name="connsiteX6" fmla="*/ 0 w 366979"/>
                <a:gd name="connsiteY6" fmla="*/ 257799 h 520462"/>
                <a:gd name="connsiteX7" fmla="*/ 170415 w 366979"/>
                <a:gd name="connsiteY7" fmla="*/ 702 h 520462"/>
                <a:gd name="connsiteX8" fmla="*/ 172676 w 366979"/>
                <a:gd name="connsiteY8" fmla="*/ 0 h 520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979" h="520462">
                  <a:moveTo>
                    <a:pt x="172676" y="0"/>
                  </a:moveTo>
                  <a:lnTo>
                    <a:pt x="198108" y="7895"/>
                  </a:lnTo>
                  <a:cubicBezTo>
                    <a:pt x="297347" y="49870"/>
                    <a:pt x="366979" y="148134"/>
                    <a:pt x="366979" y="262663"/>
                  </a:cubicBezTo>
                  <a:cubicBezTo>
                    <a:pt x="366979" y="377192"/>
                    <a:pt x="297347" y="475456"/>
                    <a:pt x="198108" y="517431"/>
                  </a:cubicBezTo>
                  <a:lnTo>
                    <a:pt x="188345" y="520462"/>
                  </a:lnTo>
                  <a:lnTo>
                    <a:pt x="170415" y="514896"/>
                  </a:lnTo>
                  <a:cubicBezTo>
                    <a:pt x="70269" y="472538"/>
                    <a:pt x="0" y="373375"/>
                    <a:pt x="0" y="257799"/>
                  </a:cubicBezTo>
                  <a:cubicBezTo>
                    <a:pt x="0" y="142223"/>
                    <a:pt x="70269" y="43060"/>
                    <a:pt x="170415" y="702"/>
                  </a:cubicBezTo>
                  <a:lnTo>
                    <a:pt x="172676" y="0"/>
                  </a:lnTo>
                  <a:close/>
                </a:path>
              </a:pathLst>
            </a:custGeom>
            <a:solidFill>
              <a:srgbClr val="5737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9FA1731A-5AA9-0C97-DA67-7888B6459981}"/>
                </a:ext>
              </a:extLst>
            </p:cNvPr>
            <p:cNvSpPr/>
            <p:nvPr/>
          </p:nvSpPr>
          <p:spPr>
            <a:xfrm rot="3906900">
              <a:off x="4977762" y="3198654"/>
              <a:ext cx="697977" cy="944301"/>
            </a:xfrm>
            <a:custGeom>
              <a:avLst/>
              <a:gdLst>
                <a:gd name="connsiteX0" fmla="*/ 172676 w 366979"/>
                <a:gd name="connsiteY0" fmla="*/ 0 h 520462"/>
                <a:gd name="connsiteX1" fmla="*/ 198108 w 366979"/>
                <a:gd name="connsiteY1" fmla="*/ 7895 h 520462"/>
                <a:gd name="connsiteX2" fmla="*/ 366979 w 366979"/>
                <a:gd name="connsiteY2" fmla="*/ 262663 h 520462"/>
                <a:gd name="connsiteX3" fmla="*/ 198108 w 366979"/>
                <a:gd name="connsiteY3" fmla="*/ 517431 h 520462"/>
                <a:gd name="connsiteX4" fmla="*/ 188345 w 366979"/>
                <a:gd name="connsiteY4" fmla="*/ 520462 h 520462"/>
                <a:gd name="connsiteX5" fmla="*/ 170415 w 366979"/>
                <a:gd name="connsiteY5" fmla="*/ 514896 h 520462"/>
                <a:gd name="connsiteX6" fmla="*/ 0 w 366979"/>
                <a:gd name="connsiteY6" fmla="*/ 257799 h 520462"/>
                <a:gd name="connsiteX7" fmla="*/ 170415 w 366979"/>
                <a:gd name="connsiteY7" fmla="*/ 702 h 520462"/>
                <a:gd name="connsiteX8" fmla="*/ 172676 w 366979"/>
                <a:gd name="connsiteY8" fmla="*/ 0 h 520462"/>
                <a:gd name="connsiteX0" fmla="*/ 172676 w 407860"/>
                <a:gd name="connsiteY0" fmla="*/ 0 h 520462"/>
                <a:gd name="connsiteX1" fmla="*/ 198108 w 407860"/>
                <a:gd name="connsiteY1" fmla="*/ 7895 h 520462"/>
                <a:gd name="connsiteX2" fmla="*/ 395348 w 407860"/>
                <a:gd name="connsiteY2" fmla="*/ 70417 h 520462"/>
                <a:gd name="connsiteX3" fmla="*/ 366979 w 407860"/>
                <a:gd name="connsiteY3" fmla="*/ 262663 h 520462"/>
                <a:gd name="connsiteX4" fmla="*/ 198108 w 407860"/>
                <a:gd name="connsiteY4" fmla="*/ 517431 h 520462"/>
                <a:gd name="connsiteX5" fmla="*/ 188345 w 407860"/>
                <a:gd name="connsiteY5" fmla="*/ 520462 h 520462"/>
                <a:gd name="connsiteX6" fmla="*/ 170415 w 407860"/>
                <a:gd name="connsiteY6" fmla="*/ 514896 h 520462"/>
                <a:gd name="connsiteX7" fmla="*/ 0 w 407860"/>
                <a:gd name="connsiteY7" fmla="*/ 257799 h 520462"/>
                <a:gd name="connsiteX8" fmla="*/ 170415 w 407860"/>
                <a:gd name="connsiteY8" fmla="*/ 702 h 520462"/>
                <a:gd name="connsiteX9" fmla="*/ 172676 w 407860"/>
                <a:gd name="connsiteY9" fmla="*/ 0 h 520462"/>
                <a:gd name="connsiteX0" fmla="*/ 172676 w 404138"/>
                <a:gd name="connsiteY0" fmla="*/ 0 h 520462"/>
                <a:gd name="connsiteX1" fmla="*/ 198108 w 404138"/>
                <a:gd name="connsiteY1" fmla="*/ 7895 h 520462"/>
                <a:gd name="connsiteX2" fmla="*/ 395348 w 404138"/>
                <a:gd name="connsiteY2" fmla="*/ 70417 h 520462"/>
                <a:gd name="connsiteX3" fmla="*/ 366979 w 404138"/>
                <a:gd name="connsiteY3" fmla="*/ 262663 h 520462"/>
                <a:gd name="connsiteX4" fmla="*/ 342226 w 404138"/>
                <a:gd name="connsiteY4" fmla="*/ 422931 h 520462"/>
                <a:gd name="connsiteX5" fmla="*/ 198108 w 404138"/>
                <a:gd name="connsiteY5" fmla="*/ 517431 h 520462"/>
                <a:gd name="connsiteX6" fmla="*/ 188345 w 404138"/>
                <a:gd name="connsiteY6" fmla="*/ 520462 h 520462"/>
                <a:gd name="connsiteX7" fmla="*/ 170415 w 404138"/>
                <a:gd name="connsiteY7" fmla="*/ 514896 h 520462"/>
                <a:gd name="connsiteX8" fmla="*/ 0 w 404138"/>
                <a:gd name="connsiteY8" fmla="*/ 257799 h 520462"/>
                <a:gd name="connsiteX9" fmla="*/ 170415 w 404138"/>
                <a:gd name="connsiteY9" fmla="*/ 702 h 520462"/>
                <a:gd name="connsiteX10" fmla="*/ 172676 w 404138"/>
                <a:gd name="connsiteY10" fmla="*/ 0 h 520462"/>
                <a:gd name="connsiteX0" fmla="*/ 172676 w 403705"/>
                <a:gd name="connsiteY0" fmla="*/ 0 h 520462"/>
                <a:gd name="connsiteX1" fmla="*/ 198108 w 403705"/>
                <a:gd name="connsiteY1" fmla="*/ 7895 h 520462"/>
                <a:gd name="connsiteX2" fmla="*/ 395348 w 403705"/>
                <a:gd name="connsiteY2" fmla="*/ 70417 h 520462"/>
                <a:gd name="connsiteX3" fmla="*/ 366979 w 403705"/>
                <a:gd name="connsiteY3" fmla="*/ 262663 h 520462"/>
                <a:gd name="connsiteX4" fmla="*/ 365569 w 403705"/>
                <a:gd name="connsiteY4" fmla="*/ 444751 h 520462"/>
                <a:gd name="connsiteX5" fmla="*/ 198108 w 403705"/>
                <a:gd name="connsiteY5" fmla="*/ 517431 h 520462"/>
                <a:gd name="connsiteX6" fmla="*/ 188345 w 403705"/>
                <a:gd name="connsiteY6" fmla="*/ 520462 h 520462"/>
                <a:gd name="connsiteX7" fmla="*/ 170415 w 403705"/>
                <a:gd name="connsiteY7" fmla="*/ 514896 h 520462"/>
                <a:gd name="connsiteX8" fmla="*/ 0 w 403705"/>
                <a:gd name="connsiteY8" fmla="*/ 257799 h 520462"/>
                <a:gd name="connsiteX9" fmla="*/ 170415 w 403705"/>
                <a:gd name="connsiteY9" fmla="*/ 702 h 520462"/>
                <a:gd name="connsiteX10" fmla="*/ 172676 w 403705"/>
                <a:gd name="connsiteY10" fmla="*/ 0 h 520462"/>
                <a:gd name="connsiteX0" fmla="*/ 210132 w 441161"/>
                <a:gd name="connsiteY0" fmla="*/ 0 h 520462"/>
                <a:gd name="connsiteX1" fmla="*/ 235564 w 441161"/>
                <a:gd name="connsiteY1" fmla="*/ 7895 h 520462"/>
                <a:gd name="connsiteX2" fmla="*/ 432804 w 441161"/>
                <a:gd name="connsiteY2" fmla="*/ 70417 h 520462"/>
                <a:gd name="connsiteX3" fmla="*/ 404435 w 441161"/>
                <a:gd name="connsiteY3" fmla="*/ 262663 h 520462"/>
                <a:gd name="connsiteX4" fmla="*/ 403025 w 441161"/>
                <a:gd name="connsiteY4" fmla="*/ 444751 h 520462"/>
                <a:gd name="connsiteX5" fmla="*/ 235564 w 441161"/>
                <a:gd name="connsiteY5" fmla="*/ 517431 h 520462"/>
                <a:gd name="connsiteX6" fmla="*/ 225801 w 441161"/>
                <a:gd name="connsiteY6" fmla="*/ 520462 h 520462"/>
                <a:gd name="connsiteX7" fmla="*/ 207871 w 441161"/>
                <a:gd name="connsiteY7" fmla="*/ 514896 h 520462"/>
                <a:gd name="connsiteX8" fmla="*/ 11242 w 441161"/>
                <a:gd name="connsiteY8" fmla="*/ 397647 h 520462"/>
                <a:gd name="connsiteX9" fmla="*/ 37456 w 441161"/>
                <a:gd name="connsiteY9" fmla="*/ 257799 h 520462"/>
                <a:gd name="connsiteX10" fmla="*/ 207871 w 441161"/>
                <a:gd name="connsiteY10" fmla="*/ 702 h 520462"/>
                <a:gd name="connsiteX11" fmla="*/ 210132 w 441161"/>
                <a:gd name="connsiteY11" fmla="*/ 0 h 520462"/>
                <a:gd name="connsiteX0" fmla="*/ 208522 w 439551"/>
                <a:gd name="connsiteY0" fmla="*/ 0 h 520462"/>
                <a:gd name="connsiteX1" fmla="*/ 233954 w 439551"/>
                <a:gd name="connsiteY1" fmla="*/ 7895 h 520462"/>
                <a:gd name="connsiteX2" fmla="*/ 431194 w 439551"/>
                <a:gd name="connsiteY2" fmla="*/ 70417 h 520462"/>
                <a:gd name="connsiteX3" fmla="*/ 402825 w 439551"/>
                <a:gd name="connsiteY3" fmla="*/ 262663 h 520462"/>
                <a:gd name="connsiteX4" fmla="*/ 401415 w 439551"/>
                <a:gd name="connsiteY4" fmla="*/ 444751 h 520462"/>
                <a:gd name="connsiteX5" fmla="*/ 233954 w 439551"/>
                <a:gd name="connsiteY5" fmla="*/ 517431 h 520462"/>
                <a:gd name="connsiteX6" fmla="*/ 224191 w 439551"/>
                <a:gd name="connsiteY6" fmla="*/ 520462 h 520462"/>
                <a:gd name="connsiteX7" fmla="*/ 206261 w 439551"/>
                <a:gd name="connsiteY7" fmla="*/ 514896 h 520462"/>
                <a:gd name="connsiteX8" fmla="*/ 9632 w 439551"/>
                <a:gd name="connsiteY8" fmla="*/ 397647 h 520462"/>
                <a:gd name="connsiteX9" fmla="*/ 35846 w 439551"/>
                <a:gd name="connsiteY9" fmla="*/ 257799 h 520462"/>
                <a:gd name="connsiteX10" fmla="*/ 13129 w 439551"/>
                <a:gd name="connsiteY10" fmla="*/ 55574 h 520462"/>
                <a:gd name="connsiteX11" fmla="*/ 206261 w 439551"/>
                <a:gd name="connsiteY11" fmla="*/ 702 h 520462"/>
                <a:gd name="connsiteX12" fmla="*/ 208522 w 439551"/>
                <a:gd name="connsiteY12" fmla="*/ 0 h 520462"/>
                <a:gd name="connsiteX0" fmla="*/ 208522 w 443284"/>
                <a:gd name="connsiteY0" fmla="*/ 0 h 520462"/>
                <a:gd name="connsiteX1" fmla="*/ 233954 w 443284"/>
                <a:gd name="connsiteY1" fmla="*/ 7895 h 520462"/>
                <a:gd name="connsiteX2" fmla="*/ 431194 w 443284"/>
                <a:gd name="connsiteY2" fmla="*/ 70417 h 520462"/>
                <a:gd name="connsiteX3" fmla="*/ 401415 w 443284"/>
                <a:gd name="connsiteY3" fmla="*/ 444751 h 520462"/>
                <a:gd name="connsiteX4" fmla="*/ 233954 w 443284"/>
                <a:gd name="connsiteY4" fmla="*/ 517431 h 520462"/>
                <a:gd name="connsiteX5" fmla="*/ 224191 w 443284"/>
                <a:gd name="connsiteY5" fmla="*/ 520462 h 520462"/>
                <a:gd name="connsiteX6" fmla="*/ 206261 w 443284"/>
                <a:gd name="connsiteY6" fmla="*/ 514896 h 520462"/>
                <a:gd name="connsiteX7" fmla="*/ 9632 w 443284"/>
                <a:gd name="connsiteY7" fmla="*/ 397647 h 520462"/>
                <a:gd name="connsiteX8" fmla="*/ 35846 w 443284"/>
                <a:gd name="connsiteY8" fmla="*/ 257799 h 520462"/>
                <a:gd name="connsiteX9" fmla="*/ 13129 w 443284"/>
                <a:gd name="connsiteY9" fmla="*/ 55574 h 520462"/>
                <a:gd name="connsiteX10" fmla="*/ 206261 w 443284"/>
                <a:gd name="connsiteY10" fmla="*/ 702 h 520462"/>
                <a:gd name="connsiteX11" fmla="*/ 208522 w 443284"/>
                <a:gd name="connsiteY11" fmla="*/ 0 h 520462"/>
                <a:gd name="connsiteX0" fmla="*/ 208522 w 439542"/>
                <a:gd name="connsiteY0" fmla="*/ 0 h 520462"/>
                <a:gd name="connsiteX1" fmla="*/ 233954 w 439542"/>
                <a:gd name="connsiteY1" fmla="*/ 7895 h 520462"/>
                <a:gd name="connsiteX2" fmla="*/ 431194 w 439542"/>
                <a:gd name="connsiteY2" fmla="*/ 70417 h 520462"/>
                <a:gd name="connsiteX3" fmla="*/ 394707 w 439542"/>
                <a:gd name="connsiteY3" fmla="*/ 371452 h 520462"/>
                <a:gd name="connsiteX4" fmla="*/ 401415 w 439542"/>
                <a:gd name="connsiteY4" fmla="*/ 444751 h 520462"/>
                <a:gd name="connsiteX5" fmla="*/ 233954 w 439542"/>
                <a:gd name="connsiteY5" fmla="*/ 517431 h 520462"/>
                <a:gd name="connsiteX6" fmla="*/ 224191 w 439542"/>
                <a:gd name="connsiteY6" fmla="*/ 520462 h 520462"/>
                <a:gd name="connsiteX7" fmla="*/ 206261 w 439542"/>
                <a:gd name="connsiteY7" fmla="*/ 514896 h 520462"/>
                <a:gd name="connsiteX8" fmla="*/ 9632 w 439542"/>
                <a:gd name="connsiteY8" fmla="*/ 397647 h 520462"/>
                <a:gd name="connsiteX9" fmla="*/ 35846 w 439542"/>
                <a:gd name="connsiteY9" fmla="*/ 257799 h 520462"/>
                <a:gd name="connsiteX10" fmla="*/ 13129 w 439542"/>
                <a:gd name="connsiteY10" fmla="*/ 55574 h 520462"/>
                <a:gd name="connsiteX11" fmla="*/ 206261 w 439542"/>
                <a:gd name="connsiteY11" fmla="*/ 702 h 520462"/>
                <a:gd name="connsiteX12" fmla="*/ 208522 w 439542"/>
                <a:gd name="connsiteY12" fmla="*/ 0 h 520462"/>
                <a:gd name="connsiteX0" fmla="*/ 208522 w 443284"/>
                <a:gd name="connsiteY0" fmla="*/ 0 h 520462"/>
                <a:gd name="connsiteX1" fmla="*/ 233954 w 443284"/>
                <a:gd name="connsiteY1" fmla="*/ 7895 h 520462"/>
                <a:gd name="connsiteX2" fmla="*/ 431194 w 443284"/>
                <a:gd name="connsiteY2" fmla="*/ 70417 h 520462"/>
                <a:gd name="connsiteX3" fmla="*/ 401415 w 443284"/>
                <a:gd name="connsiteY3" fmla="*/ 444751 h 520462"/>
                <a:gd name="connsiteX4" fmla="*/ 233954 w 443284"/>
                <a:gd name="connsiteY4" fmla="*/ 517431 h 520462"/>
                <a:gd name="connsiteX5" fmla="*/ 224191 w 443284"/>
                <a:gd name="connsiteY5" fmla="*/ 520462 h 520462"/>
                <a:gd name="connsiteX6" fmla="*/ 206261 w 443284"/>
                <a:gd name="connsiteY6" fmla="*/ 514896 h 520462"/>
                <a:gd name="connsiteX7" fmla="*/ 9632 w 443284"/>
                <a:gd name="connsiteY7" fmla="*/ 397647 h 520462"/>
                <a:gd name="connsiteX8" fmla="*/ 35846 w 443284"/>
                <a:gd name="connsiteY8" fmla="*/ 257799 h 520462"/>
                <a:gd name="connsiteX9" fmla="*/ 13129 w 443284"/>
                <a:gd name="connsiteY9" fmla="*/ 55574 h 520462"/>
                <a:gd name="connsiteX10" fmla="*/ 206261 w 443284"/>
                <a:gd name="connsiteY10" fmla="*/ 702 h 520462"/>
                <a:gd name="connsiteX11" fmla="*/ 208522 w 443284"/>
                <a:gd name="connsiteY11" fmla="*/ 0 h 520462"/>
                <a:gd name="connsiteX0" fmla="*/ 208522 w 445471"/>
                <a:gd name="connsiteY0" fmla="*/ 0 h 520462"/>
                <a:gd name="connsiteX1" fmla="*/ 233954 w 445471"/>
                <a:gd name="connsiteY1" fmla="*/ 7895 h 520462"/>
                <a:gd name="connsiteX2" fmla="*/ 431194 w 445471"/>
                <a:gd name="connsiteY2" fmla="*/ 70417 h 520462"/>
                <a:gd name="connsiteX3" fmla="*/ 426460 w 445471"/>
                <a:gd name="connsiteY3" fmla="*/ 319533 h 520462"/>
                <a:gd name="connsiteX4" fmla="*/ 401415 w 445471"/>
                <a:gd name="connsiteY4" fmla="*/ 444751 h 520462"/>
                <a:gd name="connsiteX5" fmla="*/ 233954 w 445471"/>
                <a:gd name="connsiteY5" fmla="*/ 517431 h 520462"/>
                <a:gd name="connsiteX6" fmla="*/ 224191 w 445471"/>
                <a:gd name="connsiteY6" fmla="*/ 520462 h 520462"/>
                <a:gd name="connsiteX7" fmla="*/ 206261 w 445471"/>
                <a:gd name="connsiteY7" fmla="*/ 514896 h 520462"/>
                <a:gd name="connsiteX8" fmla="*/ 9632 w 445471"/>
                <a:gd name="connsiteY8" fmla="*/ 397647 h 520462"/>
                <a:gd name="connsiteX9" fmla="*/ 35846 w 445471"/>
                <a:gd name="connsiteY9" fmla="*/ 257799 h 520462"/>
                <a:gd name="connsiteX10" fmla="*/ 13129 w 445471"/>
                <a:gd name="connsiteY10" fmla="*/ 55574 h 520462"/>
                <a:gd name="connsiteX11" fmla="*/ 206261 w 445471"/>
                <a:gd name="connsiteY11" fmla="*/ 702 h 520462"/>
                <a:gd name="connsiteX12" fmla="*/ 208522 w 445471"/>
                <a:gd name="connsiteY12" fmla="*/ 0 h 520462"/>
                <a:gd name="connsiteX0" fmla="*/ 208522 w 446750"/>
                <a:gd name="connsiteY0" fmla="*/ 0 h 520462"/>
                <a:gd name="connsiteX1" fmla="*/ 233954 w 446750"/>
                <a:gd name="connsiteY1" fmla="*/ 7895 h 520462"/>
                <a:gd name="connsiteX2" fmla="*/ 431194 w 446750"/>
                <a:gd name="connsiteY2" fmla="*/ 70417 h 520462"/>
                <a:gd name="connsiteX3" fmla="*/ 431451 w 446750"/>
                <a:gd name="connsiteY3" fmla="*/ 181400 h 520462"/>
                <a:gd name="connsiteX4" fmla="*/ 426460 w 446750"/>
                <a:gd name="connsiteY4" fmla="*/ 319533 h 520462"/>
                <a:gd name="connsiteX5" fmla="*/ 401415 w 446750"/>
                <a:gd name="connsiteY5" fmla="*/ 444751 h 520462"/>
                <a:gd name="connsiteX6" fmla="*/ 233954 w 446750"/>
                <a:gd name="connsiteY6" fmla="*/ 517431 h 520462"/>
                <a:gd name="connsiteX7" fmla="*/ 224191 w 446750"/>
                <a:gd name="connsiteY7" fmla="*/ 520462 h 520462"/>
                <a:gd name="connsiteX8" fmla="*/ 206261 w 446750"/>
                <a:gd name="connsiteY8" fmla="*/ 514896 h 520462"/>
                <a:gd name="connsiteX9" fmla="*/ 9632 w 446750"/>
                <a:gd name="connsiteY9" fmla="*/ 397647 h 520462"/>
                <a:gd name="connsiteX10" fmla="*/ 35846 w 446750"/>
                <a:gd name="connsiteY10" fmla="*/ 257799 h 520462"/>
                <a:gd name="connsiteX11" fmla="*/ 13129 w 446750"/>
                <a:gd name="connsiteY11" fmla="*/ 55574 h 520462"/>
                <a:gd name="connsiteX12" fmla="*/ 206261 w 446750"/>
                <a:gd name="connsiteY12" fmla="*/ 702 h 520462"/>
                <a:gd name="connsiteX13" fmla="*/ 208522 w 446750"/>
                <a:gd name="connsiteY13" fmla="*/ 0 h 520462"/>
                <a:gd name="connsiteX0" fmla="*/ 208522 w 446750"/>
                <a:gd name="connsiteY0" fmla="*/ 0 h 520462"/>
                <a:gd name="connsiteX1" fmla="*/ 233954 w 446750"/>
                <a:gd name="connsiteY1" fmla="*/ 7895 h 520462"/>
                <a:gd name="connsiteX2" fmla="*/ 345511 w 446750"/>
                <a:gd name="connsiteY2" fmla="*/ 38411 h 520462"/>
                <a:gd name="connsiteX3" fmla="*/ 431194 w 446750"/>
                <a:gd name="connsiteY3" fmla="*/ 70417 h 520462"/>
                <a:gd name="connsiteX4" fmla="*/ 431451 w 446750"/>
                <a:gd name="connsiteY4" fmla="*/ 181400 h 520462"/>
                <a:gd name="connsiteX5" fmla="*/ 426460 w 446750"/>
                <a:gd name="connsiteY5" fmla="*/ 319533 h 520462"/>
                <a:gd name="connsiteX6" fmla="*/ 401415 w 446750"/>
                <a:gd name="connsiteY6" fmla="*/ 444751 h 520462"/>
                <a:gd name="connsiteX7" fmla="*/ 233954 w 446750"/>
                <a:gd name="connsiteY7" fmla="*/ 517431 h 520462"/>
                <a:gd name="connsiteX8" fmla="*/ 224191 w 446750"/>
                <a:gd name="connsiteY8" fmla="*/ 520462 h 520462"/>
                <a:gd name="connsiteX9" fmla="*/ 206261 w 446750"/>
                <a:gd name="connsiteY9" fmla="*/ 514896 h 520462"/>
                <a:gd name="connsiteX10" fmla="*/ 9632 w 446750"/>
                <a:gd name="connsiteY10" fmla="*/ 397647 h 520462"/>
                <a:gd name="connsiteX11" fmla="*/ 35846 w 446750"/>
                <a:gd name="connsiteY11" fmla="*/ 257799 h 520462"/>
                <a:gd name="connsiteX12" fmla="*/ 13129 w 446750"/>
                <a:gd name="connsiteY12" fmla="*/ 55574 h 520462"/>
                <a:gd name="connsiteX13" fmla="*/ 206261 w 446750"/>
                <a:gd name="connsiteY13" fmla="*/ 702 h 520462"/>
                <a:gd name="connsiteX14" fmla="*/ 208522 w 446750"/>
                <a:gd name="connsiteY14" fmla="*/ 0 h 520462"/>
                <a:gd name="connsiteX0" fmla="*/ 208522 w 446750"/>
                <a:gd name="connsiteY0" fmla="*/ 0 h 520462"/>
                <a:gd name="connsiteX1" fmla="*/ 233954 w 446750"/>
                <a:gd name="connsiteY1" fmla="*/ 7895 h 520462"/>
                <a:gd name="connsiteX2" fmla="*/ 345511 w 446750"/>
                <a:gd name="connsiteY2" fmla="*/ 38411 h 520462"/>
                <a:gd name="connsiteX3" fmla="*/ 431194 w 446750"/>
                <a:gd name="connsiteY3" fmla="*/ 70417 h 520462"/>
                <a:gd name="connsiteX4" fmla="*/ 431451 w 446750"/>
                <a:gd name="connsiteY4" fmla="*/ 181400 h 520462"/>
                <a:gd name="connsiteX5" fmla="*/ 426460 w 446750"/>
                <a:gd name="connsiteY5" fmla="*/ 319533 h 520462"/>
                <a:gd name="connsiteX6" fmla="*/ 401415 w 446750"/>
                <a:gd name="connsiteY6" fmla="*/ 444751 h 520462"/>
                <a:gd name="connsiteX7" fmla="*/ 315326 w 446750"/>
                <a:gd name="connsiteY7" fmla="*/ 501250 h 520462"/>
                <a:gd name="connsiteX8" fmla="*/ 233954 w 446750"/>
                <a:gd name="connsiteY8" fmla="*/ 517431 h 520462"/>
                <a:gd name="connsiteX9" fmla="*/ 224191 w 446750"/>
                <a:gd name="connsiteY9" fmla="*/ 520462 h 520462"/>
                <a:gd name="connsiteX10" fmla="*/ 206261 w 446750"/>
                <a:gd name="connsiteY10" fmla="*/ 514896 h 520462"/>
                <a:gd name="connsiteX11" fmla="*/ 9632 w 446750"/>
                <a:gd name="connsiteY11" fmla="*/ 397647 h 520462"/>
                <a:gd name="connsiteX12" fmla="*/ 35846 w 446750"/>
                <a:gd name="connsiteY12" fmla="*/ 257799 h 520462"/>
                <a:gd name="connsiteX13" fmla="*/ 13129 w 446750"/>
                <a:gd name="connsiteY13" fmla="*/ 55574 h 520462"/>
                <a:gd name="connsiteX14" fmla="*/ 206261 w 446750"/>
                <a:gd name="connsiteY14" fmla="*/ 702 h 520462"/>
                <a:gd name="connsiteX15" fmla="*/ 208522 w 446750"/>
                <a:gd name="connsiteY15" fmla="*/ 0 h 520462"/>
                <a:gd name="connsiteX0" fmla="*/ 208522 w 446750"/>
                <a:gd name="connsiteY0" fmla="*/ 0 h 520462"/>
                <a:gd name="connsiteX1" fmla="*/ 233954 w 446750"/>
                <a:gd name="connsiteY1" fmla="*/ 7895 h 520462"/>
                <a:gd name="connsiteX2" fmla="*/ 345511 w 446750"/>
                <a:gd name="connsiteY2" fmla="*/ 38411 h 520462"/>
                <a:gd name="connsiteX3" fmla="*/ 431194 w 446750"/>
                <a:gd name="connsiteY3" fmla="*/ 70417 h 520462"/>
                <a:gd name="connsiteX4" fmla="*/ 431451 w 446750"/>
                <a:gd name="connsiteY4" fmla="*/ 181400 h 520462"/>
                <a:gd name="connsiteX5" fmla="*/ 426460 w 446750"/>
                <a:gd name="connsiteY5" fmla="*/ 319533 h 520462"/>
                <a:gd name="connsiteX6" fmla="*/ 401415 w 446750"/>
                <a:gd name="connsiteY6" fmla="*/ 444751 h 520462"/>
                <a:gd name="connsiteX7" fmla="*/ 315326 w 446750"/>
                <a:gd name="connsiteY7" fmla="*/ 501250 h 520462"/>
                <a:gd name="connsiteX8" fmla="*/ 233954 w 446750"/>
                <a:gd name="connsiteY8" fmla="*/ 517431 h 520462"/>
                <a:gd name="connsiteX9" fmla="*/ 224191 w 446750"/>
                <a:gd name="connsiteY9" fmla="*/ 520462 h 520462"/>
                <a:gd name="connsiteX10" fmla="*/ 206261 w 446750"/>
                <a:gd name="connsiteY10" fmla="*/ 514896 h 520462"/>
                <a:gd name="connsiteX11" fmla="*/ 9632 w 446750"/>
                <a:gd name="connsiteY11" fmla="*/ 397647 h 520462"/>
                <a:gd name="connsiteX12" fmla="*/ 35846 w 446750"/>
                <a:gd name="connsiteY12" fmla="*/ 257799 h 520462"/>
                <a:gd name="connsiteX13" fmla="*/ 13129 w 446750"/>
                <a:gd name="connsiteY13" fmla="*/ 55574 h 520462"/>
                <a:gd name="connsiteX14" fmla="*/ 206261 w 446750"/>
                <a:gd name="connsiteY14" fmla="*/ 702 h 520462"/>
                <a:gd name="connsiteX15" fmla="*/ 208522 w 446750"/>
                <a:gd name="connsiteY15" fmla="*/ 0 h 520462"/>
                <a:gd name="connsiteX0" fmla="*/ 208522 w 446750"/>
                <a:gd name="connsiteY0" fmla="*/ 0 h 520462"/>
                <a:gd name="connsiteX1" fmla="*/ 233954 w 446750"/>
                <a:gd name="connsiteY1" fmla="*/ 7895 h 520462"/>
                <a:gd name="connsiteX2" fmla="*/ 345511 w 446750"/>
                <a:gd name="connsiteY2" fmla="*/ 38411 h 520462"/>
                <a:gd name="connsiteX3" fmla="*/ 431194 w 446750"/>
                <a:gd name="connsiteY3" fmla="*/ 70417 h 520462"/>
                <a:gd name="connsiteX4" fmla="*/ 431451 w 446750"/>
                <a:gd name="connsiteY4" fmla="*/ 181400 h 520462"/>
                <a:gd name="connsiteX5" fmla="*/ 426460 w 446750"/>
                <a:gd name="connsiteY5" fmla="*/ 319533 h 520462"/>
                <a:gd name="connsiteX6" fmla="*/ 401415 w 446750"/>
                <a:gd name="connsiteY6" fmla="*/ 444751 h 520462"/>
                <a:gd name="connsiteX7" fmla="*/ 315326 w 446750"/>
                <a:gd name="connsiteY7" fmla="*/ 501250 h 520462"/>
                <a:gd name="connsiteX8" fmla="*/ 233954 w 446750"/>
                <a:gd name="connsiteY8" fmla="*/ 517431 h 520462"/>
                <a:gd name="connsiteX9" fmla="*/ 224191 w 446750"/>
                <a:gd name="connsiteY9" fmla="*/ 520462 h 520462"/>
                <a:gd name="connsiteX10" fmla="*/ 206261 w 446750"/>
                <a:gd name="connsiteY10" fmla="*/ 514896 h 520462"/>
                <a:gd name="connsiteX11" fmla="*/ 9632 w 446750"/>
                <a:gd name="connsiteY11" fmla="*/ 397647 h 520462"/>
                <a:gd name="connsiteX12" fmla="*/ 35846 w 446750"/>
                <a:gd name="connsiteY12" fmla="*/ 257799 h 520462"/>
                <a:gd name="connsiteX13" fmla="*/ 13129 w 446750"/>
                <a:gd name="connsiteY13" fmla="*/ 55574 h 520462"/>
                <a:gd name="connsiteX14" fmla="*/ 206261 w 446750"/>
                <a:gd name="connsiteY14" fmla="*/ 702 h 520462"/>
                <a:gd name="connsiteX15" fmla="*/ 208522 w 446750"/>
                <a:gd name="connsiteY15" fmla="*/ 0 h 520462"/>
                <a:gd name="connsiteX0" fmla="*/ 208522 w 450504"/>
                <a:gd name="connsiteY0" fmla="*/ 0 h 520462"/>
                <a:gd name="connsiteX1" fmla="*/ 233954 w 450504"/>
                <a:gd name="connsiteY1" fmla="*/ 7895 h 520462"/>
                <a:gd name="connsiteX2" fmla="*/ 345511 w 450504"/>
                <a:gd name="connsiteY2" fmla="*/ 38411 h 520462"/>
                <a:gd name="connsiteX3" fmla="*/ 431194 w 450504"/>
                <a:gd name="connsiteY3" fmla="*/ 70417 h 520462"/>
                <a:gd name="connsiteX4" fmla="*/ 431451 w 450504"/>
                <a:gd name="connsiteY4" fmla="*/ 181400 h 520462"/>
                <a:gd name="connsiteX5" fmla="*/ 426460 w 450504"/>
                <a:gd name="connsiteY5" fmla="*/ 319533 h 520462"/>
                <a:gd name="connsiteX6" fmla="*/ 401415 w 450504"/>
                <a:gd name="connsiteY6" fmla="*/ 444751 h 520462"/>
                <a:gd name="connsiteX7" fmla="*/ 315326 w 450504"/>
                <a:gd name="connsiteY7" fmla="*/ 501250 h 520462"/>
                <a:gd name="connsiteX8" fmla="*/ 233954 w 450504"/>
                <a:gd name="connsiteY8" fmla="*/ 517431 h 520462"/>
                <a:gd name="connsiteX9" fmla="*/ 224191 w 450504"/>
                <a:gd name="connsiteY9" fmla="*/ 520462 h 520462"/>
                <a:gd name="connsiteX10" fmla="*/ 206261 w 450504"/>
                <a:gd name="connsiteY10" fmla="*/ 514896 h 520462"/>
                <a:gd name="connsiteX11" fmla="*/ 9632 w 450504"/>
                <a:gd name="connsiteY11" fmla="*/ 397647 h 520462"/>
                <a:gd name="connsiteX12" fmla="*/ 35846 w 450504"/>
                <a:gd name="connsiteY12" fmla="*/ 257799 h 520462"/>
                <a:gd name="connsiteX13" fmla="*/ 13129 w 450504"/>
                <a:gd name="connsiteY13" fmla="*/ 55574 h 520462"/>
                <a:gd name="connsiteX14" fmla="*/ 206261 w 450504"/>
                <a:gd name="connsiteY14" fmla="*/ 702 h 520462"/>
                <a:gd name="connsiteX15" fmla="*/ 208522 w 450504"/>
                <a:gd name="connsiteY15" fmla="*/ 0 h 520462"/>
                <a:gd name="connsiteX0" fmla="*/ 208522 w 450504"/>
                <a:gd name="connsiteY0" fmla="*/ 0 h 520462"/>
                <a:gd name="connsiteX1" fmla="*/ 233954 w 450504"/>
                <a:gd name="connsiteY1" fmla="*/ 7895 h 520462"/>
                <a:gd name="connsiteX2" fmla="*/ 345511 w 450504"/>
                <a:gd name="connsiteY2" fmla="*/ 38411 h 520462"/>
                <a:gd name="connsiteX3" fmla="*/ 431194 w 450504"/>
                <a:gd name="connsiteY3" fmla="*/ 70417 h 520462"/>
                <a:gd name="connsiteX4" fmla="*/ 431451 w 450504"/>
                <a:gd name="connsiteY4" fmla="*/ 181400 h 520462"/>
                <a:gd name="connsiteX5" fmla="*/ 426460 w 450504"/>
                <a:gd name="connsiteY5" fmla="*/ 319533 h 520462"/>
                <a:gd name="connsiteX6" fmla="*/ 401415 w 450504"/>
                <a:gd name="connsiteY6" fmla="*/ 444751 h 520462"/>
                <a:gd name="connsiteX7" fmla="*/ 315326 w 450504"/>
                <a:gd name="connsiteY7" fmla="*/ 501250 h 520462"/>
                <a:gd name="connsiteX8" fmla="*/ 233954 w 450504"/>
                <a:gd name="connsiteY8" fmla="*/ 517431 h 520462"/>
                <a:gd name="connsiteX9" fmla="*/ 224191 w 450504"/>
                <a:gd name="connsiteY9" fmla="*/ 520462 h 520462"/>
                <a:gd name="connsiteX10" fmla="*/ 206261 w 450504"/>
                <a:gd name="connsiteY10" fmla="*/ 514896 h 520462"/>
                <a:gd name="connsiteX11" fmla="*/ 9632 w 450504"/>
                <a:gd name="connsiteY11" fmla="*/ 397647 h 520462"/>
                <a:gd name="connsiteX12" fmla="*/ 35846 w 450504"/>
                <a:gd name="connsiteY12" fmla="*/ 257799 h 520462"/>
                <a:gd name="connsiteX13" fmla="*/ 13129 w 450504"/>
                <a:gd name="connsiteY13" fmla="*/ 55574 h 520462"/>
                <a:gd name="connsiteX14" fmla="*/ 206261 w 450504"/>
                <a:gd name="connsiteY14" fmla="*/ 702 h 520462"/>
                <a:gd name="connsiteX15" fmla="*/ 208522 w 450504"/>
                <a:gd name="connsiteY15" fmla="*/ 0 h 520462"/>
                <a:gd name="connsiteX0" fmla="*/ 208522 w 450504"/>
                <a:gd name="connsiteY0" fmla="*/ 0 h 520462"/>
                <a:gd name="connsiteX1" fmla="*/ 233954 w 450504"/>
                <a:gd name="connsiteY1" fmla="*/ 7895 h 520462"/>
                <a:gd name="connsiteX2" fmla="*/ 345511 w 450504"/>
                <a:gd name="connsiteY2" fmla="*/ 38411 h 520462"/>
                <a:gd name="connsiteX3" fmla="*/ 431194 w 450504"/>
                <a:gd name="connsiteY3" fmla="*/ 70417 h 520462"/>
                <a:gd name="connsiteX4" fmla="*/ 431451 w 450504"/>
                <a:gd name="connsiteY4" fmla="*/ 181400 h 520462"/>
                <a:gd name="connsiteX5" fmla="*/ 426460 w 450504"/>
                <a:gd name="connsiteY5" fmla="*/ 319533 h 520462"/>
                <a:gd name="connsiteX6" fmla="*/ 401415 w 450504"/>
                <a:gd name="connsiteY6" fmla="*/ 444751 h 520462"/>
                <a:gd name="connsiteX7" fmla="*/ 315326 w 450504"/>
                <a:gd name="connsiteY7" fmla="*/ 501250 h 520462"/>
                <a:gd name="connsiteX8" fmla="*/ 233954 w 450504"/>
                <a:gd name="connsiteY8" fmla="*/ 517431 h 520462"/>
                <a:gd name="connsiteX9" fmla="*/ 224191 w 450504"/>
                <a:gd name="connsiteY9" fmla="*/ 520462 h 520462"/>
                <a:gd name="connsiteX10" fmla="*/ 206261 w 450504"/>
                <a:gd name="connsiteY10" fmla="*/ 514896 h 520462"/>
                <a:gd name="connsiteX11" fmla="*/ 9632 w 450504"/>
                <a:gd name="connsiteY11" fmla="*/ 397647 h 520462"/>
                <a:gd name="connsiteX12" fmla="*/ 35846 w 450504"/>
                <a:gd name="connsiteY12" fmla="*/ 257799 h 520462"/>
                <a:gd name="connsiteX13" fmla="*/ 13129 w 450504"/>
                <a:gd name="connsiteY13" fmla="*/ 55574 h 520462"/>
                <a:gd name="connsiteX14" fmla="*/ 206261 w 450504"/>
                <a:gd name="connsiteY14" fmla="*/ 702 h 520462"/>
                <a:gd name="connsiteX15" fmla="*/ 208522 w 450504"/>
                <a:gd name="connsiteY15" fmla="*/ 0 h 520462"/>
                <a:gd name="connsiteX0" fmla="*/ 105762 w 450504"/>
                <a:gd name="connsiteY0" fmla="*/ 3785 h 519760"/>
                <a:gd name="connsiteX1" fmla="*/ 233954 w 450504"/>
                <a:gd name="connsiteY1" fmla="*/ 7193 h 519760"/>
                <a:gd name="connsiteX2" fmla="*/ 345511 w 450504"/>
                <a:gd name="connsiteY2" fmla="*/ 37709 h 519760"/>
                <a:gd name="connsiteX3" fmla="*/ 431194 w 450504"/>
                <a:gd name="connsiteY3" fmla="*/ 69715 h 519760"/>
                <a:gd name="connsiteX4" fmla="*/ 431451 w 450504"/>
                <a:gd name="connsiteY4" fmla="*/ 180698 h 519760"/>
                <a:gd name="connsiteX5" fmla="*/ 426460 w 450504"/>
                <a:gd name="connsiteY5" fmla="*/ 318831 h 519760"/>
                <a:gd name="connsiteX6" fmla="*/ 401415 w 450504"/>
                <a:gd name="connsiteY6" fmla="*/ 444049 h 519760"/>
                <a:gd name="connsiteX7" fmla="*/ 315326 w 450504"/>
                <a:gd name="connsiteY7" fmla="*/ 500548 h 519760"/>
                <a:gd name="connsiteX8" fmla="*/ 233954 w 450504"/>
                <a:gd name="connsiteY8" fmla="*/ 516729 h 519760"/>
                <a:gd name="connsiteX9" fmla="*/ 224191 w 450504"/>
                <a:gd name="connsiteY9" fmla="*/ 519760 h 519760"/>
                <a:gd name="connsiteX10" fmla="*/ 206261 w 450504"/>
                <a:gd name="connsiteY10" fmla="*/ 514194 h 519760"/>
                <a:gd name="connsiteX11" fmla="*/ 9632 w 450504"/>
                <a:gd name="connsiteY11" fmla="*/ 396945 h 519760"/>
                <a:gd name="connsiteX12" fmla="*/ 35846 w 450504"/>
                <a:gd name="connsiteY12" fmla="*/ 257097 h 519760"/>
                <a:gd name="connsiteX13" fmla="*/ 13129 w 450504"/>
                <a:gd name="connsiteY13" fmla="*/ 54872 h 519760"/>
                <a:gd name="connsiteX14" fmla="*/ 206261 w 450504"/>
                <a:gd name="connsiteY14" fmla="*/ 0 h 519760"/>
                <a:gd name="connsiteX15" fmla="*/ 105762 w 450504"/>
                <a:gd name="connsiteY15" fmla="*/ 3785 h 519760"/>
                <a:gd name="connsiteX0" fmla="*/ 206261 w 450504"/>
                <a:gd name="connsiteY0" fmla="*/ 0 h 519760"/>
                <a:gd name="connsiteX1" fmla="*/ 233954 w 450504"/>
                <a:gd name="connsiteY1" fmla="*/ 7193 h 519760"/>
                <a:gd name="connsiteX2" fmla="*/ 345511 w 450504"/>
                <a:gd name="connsiteY2" fmla="*/ 37709 h 519760"/>
                <a:gd name="connsiteX3" fmla="*/ 431194 w 450504"/>
                <a:gd name="connsiteY3" fmla="*/ 69715 h 519760"/>
                <a:gd name="connsiteX4" fmla="*/ 431451 w 450504"/>
                <a:gd name="connsiteY4" fmla="*/ 180698 h 519760"/>
                <a:gd name="connsiteX5" fmla="*/ 426460 w 450504"/>
                <a:gd name="connsiteY5" fmla="*/ 318831 h 519760"/>
                <a:gd name="connsiteX6" fmla="*/ 401415 w 450504"/>
                <a:gd name="connsiteY6" fmla="*/ 444049 h 519760"/>
                <a:gd name="connsiteX7" fmla="*/ 315326 w 450504"/>
                <a:gd name="connsiteY7" fmla="*/ 500548 h 519760"/>
                <a:gd name="connsiteX8" fmla="*/ 233954 w 450504"/>
                <a:gd name="connsiteY8" fmla="*/ 516729 h 519760"/>
                <a:gd name="connsiteX9" fmla="*/ 224191 w 450504"/>
                <a:gd name="connsiteY9" fmla="*/ 519760 h 519760"/>
                <a:gd name="connsiteX10" fmla="*/ 206261 w 450504"/>
                <a:gd name="connsiteY10" fmla="*/ 514194 h 519760"/>
                <a:gd name="connsiteX11" fmla="*/ 9632 w 450504"/>
                <a:gd name="connsiteY11" fmla="*/ 396945 h 519760"/>
                <a:gd name="connsiteX12" fmla="*/ 35846 w 450504"/>
                <a:gd name="connsiteY12" fmla="*/ 257097 h 519760"/>
                <a:gd name="connsiteX13" fmla="*/ 13129 w 450504"/>
                <a:gd name="connsiteY13" fmla="*/ 54872 h 519760"/>
                <a:gd name="connsiteX14" fmla="*/ 206261 w 450504"/>
                <a:gd name="connsiteY14" fmla="*/ 0 h 519760"/>
                <a:gd name="connsiteX0" fmla="*/ 13129 w 450504"/>
                <a:gd name="connsiteY0" fmla="*/ 51475 h 516363"/>
                <a:gd name="connsiteX1" fmla="*/ 233954 w 450504"/>
                <a:gd name="connsiteY1" fmla="*/ 3796 h 516363"/>
                <a:gd name="connsiteX2" fmla="*/ 345511 w 450504"/>
                <a:gd name="connsiteY2" fmla="*/ 34312 h 516363"/>
                <a:gd name="connsiteX3" fmla="*/ 431194 w 450504"/>
                <a:gd name="connsiteY3" fmla="*/ 66318 h 516363"/>
                <a:gd name="connsiteX4" fmla="*/ 431451 w 450504"/>
                <a:gd name="connsiteY4" fmla="*/ 177301 h 516363"/>
                <a:gd name="connsiteX5" fmla="*/ 426460 w 450504"/>
                <a:gd name="connsiteY5" fmla="*/ 315434 h 516363"/>
                <a:gd name="connsiteX6" fmla="*/ 401415 w 450504"/>
                <a:gd name="connsiteY6" fmla="*/ 440652 h 516363"/>
                <a:gd name="connsiteX7" fmla="*/ 315326 w 450504"/>
                <a:gd name="connsiteY7" fmla="*/ 497151 h 516363"/>
                <a:gd name="connsiteX8" fmla="*/ 233954 w 450504"/>
                <a:gd name="connsiteY8" fmla="*/ 513332 h 516363"/>
                <a:gd name="connsiteX9" fmla="*/ 224191 w 450504"/>
                <a:gd name="connsiteY9" fmla="*/ 516363 h 516363"/>
                <a:gd name="connsiteX10" fmla="*/ 206261 w 450504"/>
                <a:gd name="connsiteY10" fmla="*/ 510797 h 516363"/>
                <a:gd name="connsiteX11" fmla="*/ 9632 w 450504"/>
                <a:gd name="connsiteY11" fmla="*/ 393548 h 516363"/>
                <a:gd name="connsiteX12" fmla="*/ 35846 w 450504"/>
                <a:gd name="connsiteY12" fmla="*/ 253700 h 516363"/>
                <a:gd name="connsiteX13" fmla="*/ 13129 w 450504"/>
                <a:gd name="connsiteY13" fmla="*/ 51475 h 516363"/>
                <a:gd name="connsiteX0" fmla="*/ 13129 w 450504"/>
                <a:gd name="connsiteY0" fmla="*/ 55211 h 520099"/>
                <a:gd name="connsiteX1" fmla="*/ 149287 w 450504"/>
                <a:gd name="connsiteY1" fmla="*/ 3256 h 520099"/>
                <a:gd name="connsiteX2" fmla="*/ 233954 w 450504"/>
                <a:gd name="connsiteY2" fmla="*/ 7532 h 520099"/>
                <a:gd name="connsiteX3" fmla="*/ 345511 w 450504"/>
                <a:gd name="connsiteY3" fmla="*/ 38048 h 520099"/>
                <a:gd name="connsiteX4" fmla="*/ 431194 w 450504"/>
                <a:gd name="connsiteY4" fmla="*/ 70054 h 520099"/>
                <a:gd name="connsiteX5" fmla="*/ 431451 w 450504"/>
                <a:gd name="connsiteY5" fmla="*/ 181037 h 520099"/>
                <a:gd name="connsiteX6" fmla="*/ 426460 w 450504"/>
                <a:gd name="connsiteY6" fmla="*/ 319170 h 520099"/>
                <a:gd name="connsiteX7" fmla="*/ 401415 w 450504"/>
                <a:gd name="connsiteY7" fmla="*/ 444388 h 520099"/>
                <a:gd name="connsiteX8" fmla="*/ 315326 w 450504"/>
                <a:gd name="connsiteY8" fmla="*/ 500887 h 520099"/>
                <a:gd name="connsiteX9" fmla="*/ 233954 w 450504"/>
                <a:gd name="connsiteY9" fmla="*/ 517068 h 520099"/>
                <a:gd name="connsiteX10" fmla="*/ 224191 w 450504"/>
                <a:gd name="connsiteY10" fmla="*/ 520099 h 520099"/>
                <a:gd name="connsiteX11" fmla="*/ 206261 w 450504"/>
                <a:gd name="connsiteY11" fmla="*/ 514533 h 520099"/>
                <a:gd name="connsiteX12" fmla="*/ 9632 w 450504"/>
                <a:gd name="connsiteY12" fmla="*/ 397284 h 520099"/>
                <a:gd name="connsiteX13" fmla="*/ 35846 w 450504"/>
                <a:gd name="connsiteY13" fmla="*/ 257436 h 520099"/>
                <a:gd name="connsiteX14" fmla="*/ 13129 w 450504"/>
                <a:gd name="connsiteY14" fmla="*/ 55211 h 520099"/>
                <a:gd name="connsiteX0" fmla="*/ 13129 w 450504"/>
                <a:gd name="connsiteY0" fmla="*/ 69203 h 534091"/>
                <a:gd name="connsiteX1" fmla="*/ 149287 w 450504"/>
                <a:gd name="connsiteY1" fmla="*/ 17248 h 534091"/>
                <a:gd name="connsiteX2" fmla="*/ 233954 w 450504"/>
                <a:gd name="connsiteY2" fmla="*/ 21524 h 534091"/>
                <a:gd name="connsiteX3" fmla="*/ 345511 w 450504"/>
                <a:gd name="connsiteY3" fmla="*/ 52040 h 534091"/>
                <a:gd name="connsiteX4" fmla="*/ 431194 w 450504"/>
                <a:gd name="connsiteY4" fmla="*/ 84046 h 534091"/>
                <a:gd name="connsiteX5" fmla="*/ 431451 w 450504"/>
                <a:gd name="connsiteY5" fmla="*/ 195029 h 534091"/>
                <a:gd name="connsiteX6" fmla="*/ 426460 w 450504"/>
                <a:gd name="connsiteY6" fmla="*/ 333162 h 534091"/>
                <a:gd name="connsiteX7" fmla="*/ 401415 w 450504"/>
                <a:gd name="connsiteY7" fmla="*/ 458380 h 534091"/>
                <a:gd name="connsiteX8" fmla="*/ 315326 w 450504"/>
                <a:gd name="connsiteY8" fmla="*/ 514879 h 534091"/>
                <a:gd name="connsiteX9" fmla="*/ 233954 w 450504"/>
                <a:gd name="connsiteY9" fmla="*/ 531060 h 534091"/>
                <a:gd name="connsiteX10" fmla="*/ 224191 w 450504"/>
                <a:gd name="connsiteY10" fmla="*/ 534091 h 534091"/>
                <a:gd name="connsiteX11" fmla="*/ 206261 w 450504"/>
                <a:gd name="connsiteY11" fmla="*/ 528525 h 534091"/>
                <a:gd name="connsiteX12" fmla="*/ 9632 w 450504"/>
                <a:gd name="connsiteY12" fmla="*/ 411276 h 534091"/>
                <a:gd name="connsiteX13" fmla="*/ 35846 w 450504"/>
                <a:gd name="connsiteY13" fmla="*/ 271428 h 534091"/>
                <a:gd name="connsiteX14" fmla="*/ 13129 w 450504"/>
                <a:gd name="connsiteY14" fmla="*/ 69203 h 534091"/>
                <a:gd name="connsiteX0" fmla="*/ 13129 w 450504"/>
                <a:gd name="connsiteY0" fmla="*/ 67700 h 532588"/>
                <a:gd name="connsiteX1" fmla="*/ 69426 w 450504"/>
                <a:gd name="connsiteY1" fmla="*/ 27067 h 532588"/>
                <a:gd name="connsiteX2" fmla="*/ 149287 w 450504"/>
                <a:gd name="connsiteY2" fmla="*/ 15745 h 532588"/>
                <a:gd name="connsiteX3" fmla="*/ 233954 w 450504"/>
                <a:gd name="connsiteY3" fmla="*/ 20021 h 532588"/>
                <a:gd name="connsiteX4" fmla="*/ 345511 w 450504"/>
                <a:gd name="connsiteY4" fmla="*/ 50537 h 532588"/>
                <a:gd name="connsiteX5" fmla="*/ 431194 w 450504"/>
                <a:gd name="connsiteY5" fmla="*/ 82543 h 532588"/>
                <a:gd name="connsiteX6" fmla="*/ 431451 w 450504"/>
                <a:gd name="connsiteY6" fmla="*/ 193526 h 532588"/>
                <a:gd name="connsiteX7" fmla="*/ 426460 w 450504"/>
                <a:gd name="connsiteY7" fmla="*/ 331659 h 532588"/>
                <a:gd name="connsiteX8" fmla="*/ 401415 w 450504"/>
                <a:gd name="connsiteY8" fmla="*/ 456877 h 532588"/>
                <a:gd name="connsiteX9" fmla="*/ 315326 w 450504"/>
                <a:gd name="connsiteY9" fmla="*/ 513376 h 532588"/>
                <a:gd name="connsiteX10" fmla="*/ 233954 w 450504"/>
                <a:gd name="connsiteY10" fmla="*/ 529557 h 532588"/>
                <a:gd name="connsiteX11" fmla="*/ 224191 w 450504"/>
                <a:gd name="connsiteY11" fmla="*/ 532588 h 532588"/>
                <a:gd name="connsiteX12" fmla="*/ 206261 w 450504"/>
                <a:gd name="connsiteY12" fmla="*/ 527022 h 532588"/>
                <a:gd name="connsiteX13" fmla="*/ 9632 w 450504"/>
                <a:gd name="connsiteY13" fmla="*/ 409773 h 532588"/>
                <a:gd name="connsiteX14" fmla="*/ 35846 w 450504"/>
                <a:gd name="connsiteY14" fmla="*/ 269925 h 532588"/>
                <a:gd name="connsiteX15" fmla="*/ 13129 w 450504"/>
                <a:gd name="connsiteY15" fmla="*/ 67700 h 532588"/>
                <a:gd name="connsiteX0" fmla="*/ 13129 w 450504"/>
                <a:gd name="connsiteY0" fmla="*/ 67700 h 532588"/>
                <a:gd name="connsiteX1" fmla="*/ 69426 w 450504"/>
                <a:gd name="connsiteY1" fmla="*/ 27067 h 532588"/>
                <a:gd name="connsiteX2" fmla="*/ 149287 w 450504"/>
                <a:gd name="connsiteY2" fmla="*/ 15745 h 532588"/>
                <a:gd name="connsiteX3" fmla="*/ 233954 w 450504"/>
                <a:gd name="connsiteY3" fmla="*/ 20021 h 532588"/>
                <a:gd name="connsiteX4" fmla="*/ 345511 w 450504"/>
                <a:gd name="connsiteY4" fmla="*/ 50537 h 532588"/>
                <a:gd name="connsiteX5" fmla="*/ 431194 w 450504"/>
                <a:gd name="connsiteY5" fmla="*/ 82543 h 532588"/>
                <a:gd name="connsiteX6" fmla="*/ 431451 w 450504"/>
                <a:gd name="connsiteY6" fmla="*/ 193526 h 532588"/>
                <a:gd name="connsiteX7" fmla="*/ 426460 w 450504"/>
                <a:gd name="connsiteY7" fmla="*/ 331659 h 532588"/>
                <a:gd name="connsiteX8" fmla="*/ 401415 w 450504"/>
                <a:gd name="connsiteY8" fmla="*/ 456877 h 532588"/>
                <a:gd name="connsiteX9" fmla="*/ 315326 w 450504"/>
                <a:gd name="connsiteY9" fmla="*/ 513376 h 532588"/>
                <a:gd name="connsiteX10" fmla="*/ 233954 w 450504"/>
                <a:gd name="connsiteY10" fmla="*/ 529557 h 532588"/>
                <a:gd name="connsiteX11" fmla="*/ 224191 w 450504"/>
                <a:gd name="connsiteY11" fmla="*/ 532588 h 532588"/>
                <a:gd name="connsiteX12" fmla="*/ 206261 w 450504"/>
                <a:gd name="connsiteY12" fmla="*/ 527022 h 532588"/>
                <a:gd name="connsiteX13" fmla="*/ 9632 w 450504"/>
                <a:gd name="connsiteY13" fmla="*/ 409773 h 532588"/>
                <a:gd name="connsiteX14" fmla="*/ 35846 w 450504"/>
                <a:gd name="connsiteY14" fmla="*/ 269925 h 532588"/>
                <a:gd name="connsiteX15" fmla="*/ 13129 w 450504"/>
                <a:gd name="connsiteY15" fmla="*/ 67700 h 532588"/>
                <a:gd name="connsiteX0" fmla="*/ 35848 w 473223"/>
                <a:gd name="connsiteY0" fmla="*/ 67700 h 532588"/>
                <a:gd name="connsiteX1" fmla="*/ 92145 w 473223"/>
                <a:gd name="connsiteY1" fmla="*/ 27067 h 532588"/>
                <a:gd name="connsiteX2" fmla="*/ 172006 w 473223"/>
                <a:gd name="connsiteY2" fmla="*/ 15745 h 532588"/>
                <a:gd name="connsiteX3" fmla="*/ 256673 w 473223"/>
                <a:gd name="connsiteY3" fmla="*/ 20021 h 532588"/>
                <a:gd name="connsiteX4" fmla="*/ 368230 w 473223"/>
                <a:gd name="connsiteY4" fmla="*/ 50537 h 532588"/>
                <a:gd name="connsiteX5" fmla="*/ 453913 w 473223"/>
                <a:gd name="connsiteY5" fmla="*/ 82543 h 532588"/>
                <a:gd name="connsiteX6" fmla="*/ 454170 w 473223"/>
                <a:gd name="connsiteY6" fmla="*/ 193526 h 532588"/>
                <a:gd name="connsiteX7" fmla="*/ 449179 w 473223"/>
                <a:gd name="connsiteY7" fmla="*/ 331659 h 532588"/>
                <a:gd name="connsiteX8" fmla="*/ 424134 w 473223"/>
                <a:gd name="connsiteY8" fmla="*/ 456877 h 532588"/>
                <a:gd name="connsiteX9" fmla="*/ 338045 w 473223"/>
                <a:gd name="connsiteY9" fmla="*/ 513376 h 532588"/>
                <a:gd name="connsiteX10" fmla="*/ 256673 w 473223"/>
                <a:gd name="connsiteY10" fmla="*/ 529557 h 532588"/>
                <a:gd name="connsiteX11" fmla="*/ 246910 w 473223"/>
                <a:gd name="connsiteY11" fmla="*/ 532588 h 532588"/>
                <a:gd name="connsiteX12" fmla="*/ 228980 w 473223"/>
                <a:gd name="connsiteY12" fmla="*/ 527022 h 532588"/>
                <a:gd name="connsiteX13" fmla="*/ 32351 w 473223"/>
                <a:gd name="connsiteY13" fmla="*/ 409773 h 532588"/>
                <a:gd name="connsiteX14" fmla="*/ 58565 w 473223"/>
                <a:gd name="connsiteY14" fmla="*/ 269925 h 532588"/>
                <a:gd name="connsiteX15" fmla="*/ 35848 w 473223"/>
                <a:gd name="connsiteY15" fmla="*/ 67700 h 532588"/>
                <a:gd name="connsiteX0" fmla="*/ 35848 w 473223"/>
                <a:gd name="connsiteY0" fmla="*/ 67700 h 532588"/>
                <a:gd name="connsiteX1" fmla="*/ 92145 w 473223"/>
                <a:gd name="connsiteY1" fmla="*/ 27067 h 532588"/>
                <a:gd name="connsiteX2" fmla="*/ 172006 w 473223"/>
                <a:gd name="connsiteY2" fmla="*/ 15745 h 532588"/>
                <a:gd name="connsiteX3" fmla="*/ 256673 w 473223"/>
                <a:gd name="connsiteY3" fmla="*/ 20021 h 532588"/>
                <a:gd name="connsiteX4" fmla="*/ 368230 w 473223"/>
                <a:gd name="connsiteY4" fmla="*/ 50537 h 532588"/>
                <a:gd name="connsiteX5" fmla="*/ 453913 w 473223"/>
                <a:gd name="connsiteY5" fmla="*/ 82543 h 532588"/>
                <a:gd name="connsiteX6" fmla="*/ 454170 w 473223"/>
                <a:gd name="connsiteY6" fmla="*/ 193526 h 532588"/>
                <a:gd name="connsiteX7" fmla="*/ 449179 w 473223"/>
                <a:gd name="connsiteY7" fmla="*/ 331659 h 532588"/>
                <a:gd name="connsiteX8" fmla="*/ 424134 w 473223"/>
                <a:gd name="connsiteY8" fmla="*/ 456877 h 532588"/>
                <a:gd name="connsiteX9" fmla="*/ 338045 w 473223"/>
                <a:gd name="connsiteY9" fmla="*/ 513376 h 532588"/>
                <a:gd name="connsiteX10" fmla="*/ 256673 w 473223"/>
                <a:gd name="connsiteY10" fmla="*/ 529557 h 532588"/>
                <a:gd name="connsiteX11" fmla="*/ 246910 w 473223"/>
                <a:gd name="connsiteY11" fmla="*/ 532588 h 532588"/>
                <a:gd name="connsiteX12" fmla="*/ 32351 w 473223"/>
                <a:gd name="connsiteY12" fmla="*/ 409773 h 532588"/>
                <a:gd name="connsiteX13" fmla="*/ 58565 w 473223"/>
                <a:gd name="connsiteY13" fmla="*/ 269925 h 532588"/>
                <a:gd name="connsiteX14" fmla="*/ 35848 w 473223"/>
                <a:gd name="connsiteY14" fmla="*/ 67700 h 532588"/>
                <a:gd name="connsiteX0" fmla="*/ 35848 w 473223"/>
                <a:gd name="connsiteY0" fmla="*/ 67700 h 529557"/>
                <a:gd name="connsiteX1" fmla="*/ 92145 w 473223"/>
                <a:gd name="connsiteY1" fmla="*/ 27067 h 529557"/>
                <a:gd name="connsiteX2" fmla="*/ 172006 w 473223"/>
                <a:gd name="connsiteY2" fmla="*/ 15745 h 529557"/>
                <a:gd name="connsiteX3" fmla="*/ 256673 w 473223"/>
                <a:gd name="connsiteY3" fmla="*/ 20021 h 529557"/>
                <a:gd name="connsiteX4" fmla="*/ 368230 w 473223"/>
                <a:gd name="connsiteY4" fmla="*/ 50537 h 529557"/>
                <a:gd name="connsiteX5" fmla="*/ 453913 w 473223"/>
                <a:gd name="connsiteY5" fmla="*/ 82543 h 529557"/>
                <a:gd name="connsiteX6" fmla="*/ 454170 w 473223"/>
                <a:gd name="connsiteY6" fmla="*/ 193526 h 529557"/>
                <a:gd name="connsiteX7" fmla="*/ 449179 w 473223"/>
                <a:gd name="connsiteY7" fmla="*/ 331659 h 529557"/>
                <a:gd name="connsiteX8" fmla="*/ 424134 w 473223"/>
                <a:gd name="connsiteY8" fmla="*/ 456877 h 529557"/>
                <a:gd name="connsiteX9" fmla="*/ 338045 w 473223"/>
                <a:gd name="connsiteY9" fmla="*/ 513376 h 529557"/>
                <a:gd name="connsiteX10" fmla="*/ 256673 w 473223"/>
                <a:gd name="connsiteY10" fmla="*/ 529557 h 529557"/>
                <a:gd name="connsiteX11" fmla="*/ 32351 w 473223"/>
                <a:gd name="connsiteY11" fmla="*/ 409773 h 529557"/>
                <a:gd name="connsiteX12" fmla="*/ 58565 w 473223"/>
                <a:gd name="connsiteY12" fmla="*/ 269925 h 529557"/>
                <a:gd name="connsiteX13" fmla="*/ 35848 w 473223"/>
                <a:gd name="connsiteY13" fmla="*/ 67700 h 529557"/>
                <a:gd name="connsiteX0" fmla="*/ 35848 w 473223"/>
                <a:gd name="connsiteY0" fmla="*/ 67700 h 529557"/>
                <a:gd name="connsiteX1" fmla="*/ 92145 w 473223"/>
                <a:gd name="connsiteY1" fmla="*/ 27067 h 529557"/>
                <a:gd name="connsiteX2" fmla="*/ 172006 w 473223"/>
                <a:gd name="connsiteY2" fmla="*/ 15745 h 529557"/>
                <a:gd name="connsiteX3" fmla="*/ 256673 w 473223"/>
                <a:gd name="connsiteY3" fmla="*/ 20021 h 529557"/>
                <a:gd name="connsiteX4" fmla="*/ 368230 w 473223"/>
                <a:gd name="connsiteY4" fmla="*/ 50537 h 529557"/>
                <a:gd name="connsiteX5" fmla="*/ 453913 w 473223"/>
                <a:gd name="connsiteY5" fmla="*/ 82543 h 529557"/>
                <a:gd name="connsiteX6" fmla="*/ 454170 w 473223"/>
                <a:gd name="connsiteY6" fmla="*/ 193526 h 529557"/>
                <a:gd name="connsiteX7" fmla="*/ 449179 w 473223"/>
                <a:gd name="connsiteY7" fmla="*/ 331659 h 529557"/>
                <a:gd name="connsiteX8" fmla="*/ 424134 w 473223"/>
                <a:gd name="connsiteY8" fmla="*/ 456877 h 529557"/>
                <a:gd name="connsiteX9" fmla="*/ 338045 w 473223"/>
                <a:gd name="connsiteY9" fmla="*/ 513376 h 529557"/>
                <a:gd name="connsiteX10" fmla="*/ 256673 w 473223"/>
                <a:gd name="connsiteY10" fmla="*/ 529557 h 529557"/>
                <a:gd name="connsiteX11" fmla="*/ 172944 w 473223"/>
                <a:gd name="connsiteY11" fmla="*/ 507676 h 529557"/>
                <a:gd name="connsiteX12" fmla="*/ 32351 w 473223"/>
                <a:gd name="connsiteY12" fmla="*/ 409773 h 529557"/>
                <a:gd name="connsiteX13" fmla="*/ 58565 w 473223"/>
                <a:gd name="connsiteY13" fmla="*/ 269925 h 529557"/>
                <a:gd name="connsiteX14" fmla="*/ 35848 w 473223"/>
                <a:gd name="connsiteY14" fmla="*/ 67700 h 529557"/>
                <a:gd name="connsiteX0" fmla="*/ 35848 w 473223"/>
                <a:gd name="connsiteY0" fmla="*/ 67700 h 543787"/>
                <a:gd name="connsiteX1" fmla="*/ 92145 w 473223"/>
                <a:gd name="connsiteY1" fmla="*/ 27067 h 543787"/>
                <a:gd name="connsiteX2" fmla="*/ 172006 w 473223"/>
                <a:gd name="connsiteY2" fmla="*/ 15745 h 543787"/>
                <a:gd name="connsiteX3" fmla="*/ 256673 w 473223"/>
                <a:gd name="connsiteY3" fmla="*/ 20021 h 543787"/>
                <a:gd name="connsiteX4" fmla="*/ 368230 w 473223"/>
                <a:gd name="connsiteY4" fmla="*/ 50537 h 543787"/>
                <a:gd name="connsiteX5" fmla="*/ 453913 w 473223"/>
                <a:gd name="connsiteY5" fmla="*/ 82543 h 543787"/>
                <a:gd name="connsiteX6" fmla="*/ 454170 w 473223"/>
                <a:gd name="connsiteY6" fmla="*/ 193526 h 543787"/>
                <a:gd name="connsiteX7" fmla="*/ 449179 w 473223"/>
                <a:gd name="connsiteY7" fmla="*/ 331659 h 543787"/>
                <a:gd name="connsiteX8" fmla="*/ 424134 w 473223"/>
                <a:gd name="connsiteY8" fmla="*/ 456877 h 543787"/>
                <a:gd name="connsiteX9" fmla="*/ 338045 w 473223"/>
                <a:gd name="connsiteY9" fmla="*/ 513376 h 543787"/>
                <a:gd name="connsiteX10" fmla="*/ 256673 w 473223"/>
                <a:gd name="connsiteY10" fmla="*/ 529557 h 543787"/>
                <a:gd name="connsiteX11" fmla="*/ 172944 w 473223"/>
                <a:gd name="connsiteY11" fmla="*/ 507676 h 543787"/>
                <a:gd name="connsiteX12" fmla="*/ 32351 w 473223"/>
                <a:gd name="connsiteY12" fmla="*/ 409773 h 543787"/>
                <a:gd name="connsiteX13" fmla="*/ 58565 w 473223"/>
                <a:gd name="connsiteY13" fmla="*/ 269925 h 543787"/>
                <a:gd name="connsiteX14" fmla="*/ 35848 w 473223"/>
                <a:gd name="connsiteY14" fmla="*/ 67700 h 543787"/>
                <a:gd name="connsiteX0" fmla="*/ 35848 w 473223"/>
                <a:gd name="connsiteY0" fmla="*/ 67700 h 545167"/>
                <a:gd name="connsiteX1" fmla="*/ 92145 w 473223"/>
                <a:gd name="connsiteY1" fmla="*/ 27067 h 545167"/>
                <a:gd name="connsiteX2" fmla="*/ 172006 w 473223"/>
                <a:gd name="connsiteY2" fmla="*/ 15745 h 545167"/>
                <a:gd name="connsiteX3" fmla="*/ 256673 w 473223"/>
                <a:gd name="connsiteY3" fmla="*/ 20021 h 545167"/>
                <a:gd name="connsiteX4" fmla="*/ 368230 w 473223"/>
                <a:gd name="connsiteY4" fmla="*/ 50537 h 545167"/>
                <a:gd name="connsiteX5" fmla="*/ 453913 w 473223"/>
                <a:gd name="connsiteY5" fmla="*/ 82543 h 545167"/>
                <a:gd name="connsiteX6" fmla="*/ 454170 w 473223"/>
                <a:gd name="connsiteY6" fmla="*/ 193526 h 545167"/>
                <a:gd name="connsiteX7" fmla="*/ 449179 w 473223"/>
                <a:gd name="connsiteY7" fmla="*/ 331659 h 545167"/>
                <a:gd name="connsiteX8" fmla="*/ 424134 w 473223"/>
                <a:gd name="connsiteY8" fmla="*/ 456877 h 545167"/>
                <a:gd name="connsiteX9" fmla="*/ 338045 w 473223"/>
                <a:gd name="connsiteY9" fmla="*/ 513376 h 545167"/>
                <a:gd name="connsiteX10" fmla="*/ 256673 w 473223"/>
                <a:gd name="connsiteY10" fmla="*/ 529557 h 545167"/>
                <a:gd name="connsiteX11" fmla="*/ 152798 w 473223"/>
                <a:gd name="connsiteY11" fmla="*/ 542759 h 545167"/>
                <a:gd name="connsiteX12" fmla="*/ 32351 w 473223"/>
                <a:gd name="connsiteY12" fmla="*/ 409773 h 545167"/>
                <a:gd name="connsiteX13" fmla="*/ 58565 w 473223"/>
                <a:gd name="connsiteY13" fmla="*/ 269925 h 545167"/>
                <a:gd name="connsiteX14" fmla="*/ 35848 w 473223"/>
                <a:gd name="connsiteY14" fmla="*/ 67700 h 545167"/>
                <a:gd name="connsiteX0" fmla="*/ 35848 w 473223"/>
                <a:gd name="connsiteY0" fmla="*/ 67700 h 554101"/>
                <a:gd name="connsiteX1" fmla="*/ 92145 w 473223"/>
                <a:gd name="connsiteY1" fmla="*/ 27067 h 554101"/>
                <a:gd name="connsiteX2" fmla="*/ 172006 w 473223"/>
                <a:gd name="connsiteY2" fmla="*/ 15745 h 554101"/>
                <a:gd name="connsiteX3" fmla="*/ 256673 w 473223"/>
                <a:gd name="connsiteY3" fmla="*/ 20021 h 554101"/>
                <a:gd name="connsiteX4" fmla="*/ 368230 w 473223"/>
                <a:gd name="connsiteY4" fmla="*/ 50537 h 554101"/>
                <a:gd name="connsiteX5" fmla="*/ 453913 w 473223"/>
                <a:gd name="connsiteY5" fmla="*/ 82543 h 554101"/>
                <a:gd name="connsiteX6" fmla="*/ 454170 w 473223"/>
                <a:gd name="connsiteY6" fmla="*/ 193526 h 554101"/>
                <a:gd name="connsiteX7" fmla="*/ 449179 w 473223"/>
                <a:gd name="connsiteY7" fmla="*/ 331659 h 554101"/>
                <a:gd name="connsiteX8" fmla="*/ 424134 w 473223"/>
                <a:gd name="connsiteY8" fmla="*/ 456877 h 554101"/>
                <a:gd name="connsiteX9" fmla="*/ 338045 w 473223"/>
                <a:gd name="connsiteY9" fmla="*/ 513376 h 554101"/>
                <a:gd name="connsiteX10" fmla="*/ 256673 w 473223"/>
                <a:gd name="connsiteY10" fmla="*/ 529557 h 554101"/>
                <a:gd name="connsiteX11" fmla="*/ 152798 w 473223"/>
                <a:gd name="connsiteY11" fmla="*/ 542759 h 554101"/>
                <a:gd name="connsiteX12" fmla="*/ 32351 w 473223"/>
                <a:gd name="connsiteY12" fmla="*/ 409773 h 554101"/>
                <a:gd name="connsiteX13" fmla="*/ 58565 w 473223"/>
                <a:gd name="connsiteY13" fmla="*/ 269925 h 554101"/>
                <a:gd name="connsiteX14" fmla="*/ 35848 w 473223"/>
                <a:gd name="connsiteY14" fmla="*/ 67700 h 554101"/>
                <a:gd name="connsiteX0" fmla="*/ 35848 w 473223"/>
                <a:gd name="connsiteY0" fmla="*/ 67700 h 561028"/>
                <a:gd name="connsiteX1" fmla="*/ 92145 w 473223"/>
                <a:gd name="connsiteY1" fmla="*/ 27067 h 561028"/>
                <a:gd name="connsiteX2" fmla="*/ 172006 w 473223"/>
                <a:gd name="connsiteY2" fmla="*/ 15745 h 561028"/>
                <a:gd name="connsiteX3" fmla="*/ 256673 w 473223"/>
                <a:gd name="connsiteY3" fmla="*/ 20021 h 561028"/>
                <a:gd name="connsiteX4" fmla="*/ 368230 w 473223"/>
                <a:gd name="connsiteY4" fmla="*/ 50537 h 561028"/>
                <a:gd name="connsiteX5" fmla="*/ 453913 w 473223"/>
                <a:gd name="connsiteY5" fmla="*/ 82543 h 561028"/>
                <a:gd name="connsiteX6" fmla="*/ 454170 w 473223"/>
                <a:gd name="connsiteY6" fmla="*/ 193526 h 561028"/>
                <a:gd name="connsiteX7" fmla="*/ 449179 w 473223"/>
                <a:gd name="connsiteY7" fmla="*/ 331659 h 561028"/>
                <a:gd name="connsiteX8" fmla="*/ 424134 w 473223"/>
                <a:gd name="connsiteY8" fmla="*/ 456877 h 561028"/>
                <a:gd name="connsiteX9" fmla="*/ 338045 w 473223"/>
                <a:gd name="connsiteY9" fmla="*/ 513376 h 561028"/>
                <a:gd name="connsiteX10" fmla="*/ 256673 w 473223"/>
                <a:gd name="connsiteY10" fmla="*/ 529557 h 561028"/>
                <a:gd name="connsiteX11" fmla="*/ 152798 w 473223"/>
                <a:gd name="connsiteY11" fmla="*/ 542759 h 561028"/>
                <a:gd name="connsiteX12" fmla="*/ 32351 w 473223"/>
                <a:gd name="connsiteY12" fmla="*/ 409773 h 561028"/>
                <a:gd name="connsiteX13" fmla="*/ 58565 w 473223"/>
                <a:gd name="connsiteY13" fmla="*/ 269925 h 561028"/>
                <a:gd name="connsiteX14" fmla="*/ 35848 w 473223"/>
                <a:gd name="connsiteY14" fmla="*/ 67700 h 561028"/>
                <a:gd name="connsiteX0" fmla="*/ 35848 w 473223"/>
                <a:gd name="connsiteY0" fmla="*/ 67700 h 561028"/>
                <a:gd name="connsiteX1" fmla="*/ 92145 w 473223"/>
                <a:gd name="connsiteY1" fmla="*/ 27067 h 561028"/>
                <a:gd name="connsiteX2" fmla="*/ 172006 w 473223"/>
                <a:gd name="connsiteY2" fmla="*/ 15745 h 561028"/>
                <a:gd name="connsiteX3" fmla="*/ 256673 w 473223"/>
                <a:gd name="connsiteY3" fmla="*/ 20021 h 561028"/>
                <a:gd name="connsiteX4" fmla="*/ 368230 w 473223"/>
                <a:gd name="connsiteY4" fmla="*/ 50537 h 561028"/>
                <a:gd name="connsiteX5" fmla="*/ 453913 w 473223"/>
                <a:gd name="connsiteY5" fmla="*/ 82543 h 561028"/>
                <a:gd name="connsiteX6" fmla="*/ 454170 w 473223"/>
                <a:gd name="connsiteY6" fmla="*/ 193526 h 561028"/>
                <a:gd name="connsiteX7" fmla="*/ 449179 w 473223"/>
                <a:gd name="connsiteY7" fmla="*/ 331659 h 561028"/>
                <a:gd name="connsiteX8" fmla="*/ 424134 w 473223"/>
                <a:gd name="connsiteY8" fmla="*/ 456877 h 561028"/>
                <a:gd name="connsiteX9" fmla="*/ 338045 w 473223"/>
                <a:gd name="connsiteY9" fmla="*/ 513376 h 561028"/>
                <a:gd name="connsiteX10" fmla="*/ 256673 w 473223"/>
                <a:gd name="connsiteY10" fmla="*/ 529557 h 561028"/>
                <a:gd name="connsiteX11" fmla="*/ 152798 w 473223"/>
                <a:gd name="connsiteY11" fmla="*/ 542759 h 561028"/>
                <a:gd name="connsiteX12" fmla="*/ 32351 w 473223"/>
                <a:gd name="connsiteY12" fmla="*/ 409773 h 561028"/>
                <a:gd name="connsiteX13" fmla="*/ 58565 w 473223"/>
                <a:gd name="connsiteY13" fmla="*/ 269925 h 561028"/>
                <a:gd name="connsiteX14" fmla="*/ 35848 w 473223"/>
                <a:gd name="connsiteY14" fmla="*/ 67700 h 561028"/>
                <a:gd name="connsiteX0" fmla="*/ 35848 w 473223"/>
                <a:gd name="connsiteY0" fmla="*/ 67700 h 561028"/>
                <a:gd name="connsiteX1" fmla="*/ 92145 w 473223"/>
                <a:gd name="connsiteY1" fmla="*/ 27067 h 561028"/>
                <a:gd name="connsiteX2" fmla="*/ 172006 w 473223"/>
                <a:gd name="connsiteY2" fmla="*/ 15745 h 561028"/>
                <a:gd name="connsiteX3" fmla="*/ 256673 w 473223"/>
                <a:gd name="connsiteY3" fmla="*/ 20021 h 561028"/>
                <a:gd name="connsiteX4" fmla="*/ 368230 w 473223"/>
                <a:gd name="connsiteY4" fmla="*/ 50537 h 561028"/>
                <a:gd name="connsiteX5" fmla="*/ 453913 w 473223"/>
                <a:gd name="connsiteY5" fmla="*/ 82543 h 561028"/>
                <a:gd name="connsiteX6" fmla="*/ 454170 w 473223"/>
                <a:gd name="connsiteY6" fmla="*/ 193526 h 561028"/>
                <a:gd name="connsiteX7" fmla="*/ 449179 w 473223"/>
                <a:gd name="connsiteY7" fmla="*/ 331659 h 561028"/>
                <a:gd name="connsiteX8" fmla="*/ 424134 w 473223"/>
                <a:gd name="connsiteY8" fmla="*/ 456877 h 561028"/>
                <a:gd name="connsiteX9" fmla="*/ 338045 w 473223"/>
                <a:gd name="connsiteY9" fmla="*/ 513376 h 561028"/>
                <a:gd name="connsiteX10" fmla="*/ 256673 w 473223"/>
                <a:gd name="connsiteY10" fmla="*/ 529557 h 561028"/>
                <a:gd name="connsiteX11" fmla="*/ 152798 w 473223"/>
                <a:gd name="connsiteY11" fmla="*/ 542759 h 561028"/>
                <a:gd name="connsiteX12" fmla="*/ 32351 w 473223"/>
                <a:gd name="connsiteY12" fmla="*/ 409773 h 561028"/>
                <a:gd name="connsiteX13" fmla="*/ 58565 w 473223"/>
                <a:gd name="connsiteY13" fmla="*/ 269925 h 561028"/>
                <a:gd name="connsiteX14" fmla="*/ 35848 w 473223"/>
                <a:gd name="connsiteY14" fmla="*/ 67700 h 561028"/>
                <a:gd name="connsiteX0" fmla="*/ 35848 w 473223"/>
                <a:gd name="connsiteY0" fmla="*/ 67700 h 595495"/>
                <a:gd name="connsiteX1" fmla="*/ 92145 w 473223"/>
                <a:gd name="connsiteY1" fmla="*/ 27067 h 595495"/>
                <a:gd name="connsiteX2" fmla="*/ 172006 w 473223"/>
                <a:gd name="connsiteY2" fmla="*/ 15745 h 595495"/>
                <a:gd name="connsiteX3" fmla="*/ 256673 w 473223"/>
                <a:gd name="connsiteY3" fmla="*/ 20021 h 595495"/>
                <a:gd name="connsiteX4" fmla="*/ 368230 w 473223"/>
                <a:gd name="connsiteY4" fmla="*/ 50537 h 595495"/>
                <a:gd name="connsiteX5" fmla="*/ 453913 w 473223"/>
                <a:gd name="connsiteY5" fmla="*/ 82543 h 595495"/>
                <a:gd name="connsiteX6" fmla="*/ 454170 w 473223"/>
                <a:gd name="connsiteY6" fmla="*/ 193526 h 595495"/>
                <a:gd name="connsiteX7" fmla="*/ 449179 w 473223"/>
                <a:gd name="connsiteY7" fmla="*/ 331659 h 595495"/>
                <a:gd name="connsiteX8" fmla="*/ 424134 w 473223"/>
                <a:gd name="connsiteY8" fmla="*/ 456877 h 595495"/>
                <a:gd name="connsiteX9" fmla="*/ 338045 w 473223"/>
                <a:gd name="connsiteY9" fmla="*/ 513376 h 595495"/>
                <a:gd name="connsiteX10" fmla="*/ 259869 w 473223"/>
                <a:gd name="connsiteY10" fmla="*/ 586459 h 595495"/>
                <a:gd name="connsiteX11" fmla="*/ 152798 w 473223"/>
                <a:gd name="connsiteY11" fmla="*/ 542759 h 595495"/>
                <a:gd name="connsiteX12" fmla="*/ 32351 w 473223"/>
                <a:gd name="connsiteY12" fmla="*/ 409773 h 595495"/>
                <a:gd name="connsiteX13" fmla="*/ 58565 w 473223"/>
                <a:gd name="connsiteY13" fmla="*/ 269925 h 595495"/>
                <a:gd name="connsiteX14" fmla="*/ 35848 w 473223"/>
                <a:gd name="connsiteY14" fmla="*/ 67700 h 595495"/>
                <a:gd name="connsiteX0" fmla="*/ 35848 w 473223"/>
                <a:gd name="connsiteY0" fmla="*/ 67700 h 597017"/>
                <a:gd name="connsiteX1" fmla="*/ 92145 w 473223"/>
                <a:gd name="connsiteY1" fmla="*/ 27067 h 597017"/>
                <a:gd name="connsiteX2" fmla="*/ 172006 w 473223"/>
                <a:gd name="connsiteY2" fmla="*/ 15745 h 597017"/>
                <a:gd name="connsiteX3" fmla="*/ 256673 w 473223"/>
                <a:gd name="connsiteY3" fmla="*/ 20021 h 597017"/>
                <a:gd name="connsiteX4" fmla="*/ 368230 w 473223"/>
                <a:gd name="connsiteY4" fmla="*/ 50537 h 597017"/>
                <a:gd name="connsiteX5" fmla="*/ 453913 w 473223"/>
                <a:gd name="connsiteY5" fmla="*/ 82543 h 597017"/>
                <a:gd name="connsiteX6" fmla="*/ 454170 w 473223"/>
                <a:gd name="connsiteY6" fmla="*/ 193526 h 597017"/>
                <a:gd name="connsiteX7" fmla="*/ 449179 w 473223"/>
                <a:gd name="connsiteY7" fmla="*/ 331659 h 597017"/>
                <a:gd name="connsiteX8" fmla="*/ 424134 w 473223"/>
                <a:gd name="connsiteY8" fmla="*/ 456877 h 597017"/>
                <a:gd name="connsiteX9" fmla="*/ 363255 w 473223"/>
                <a:gd name="connsiteY9" fmla="*/ 547140 h 597017"/>
                <a:gd name="connsiteX10" fmla="*/ 259869 w 473223"/>
                <a:gd name="connsiteY10" fmla="*/ 586459 h 597017"/>
                <a:gd name="connsiteX11" fmla="*/ 152798 w 473223"/>
                <a:gd name="connsiteY11" fmla="*/ 542759 h 597017"/>
                <a:gd name="connsiteX12" fmla="*/ 32351 w 473223"/>
                <a:gd name="connsiteY12" fmla="*/ 409773 h 597017"/>
                <a:gd name="connsiteX13" fmla="*/ 58565 w 473223"/>
                <a:gd name="connsiteY13" fmla="*/ 269925 h 597017"/>
                <a:gd name="connsiteX14" fmla="*/ 35848 w 473223"/>
                <a:gd name="connsiteY14" fmla="*/ 67700 h 597017"/>
                <a:gd name="connsiteX0" fmla="*/ 35848 w 473223"/>
                <a:gd name="connsiteY0" fmla="*/ 67700 h 597017"/>
                <a:gd name="connsiteX1" fmla="*/ 92145 w 473223"/>
                <a:gd name="connsiteY1" fmla="*/ 27067 h 597017"/>
                <a:gd name="connsiteX2" fmla="*/ 172006 w 473223"/>
                <a:gd name="connsiteY2" fmla="*/ 15745 h 597017"/>
                <a:gd name="connsiteX3" fmla="*/ 256673 w 473223"/>
                <a:gd name="connsiteY3" fmla="*/ 20021 h 597017"/>
                <a:gd name="connsiteX4" fmla="*/ 368230 w 473223"/>
                <a:gd name="connsiteY4" fmla="*/ 50537 h 597017"/>
                <a:gd name="connsiteX5" fmla="*/ 453913 w 473223"/>
                <a:gd name="connsiteY5" fmla="*/ 82543 h 597017"/>
                <a:gd name="connsiteX6" fmla="*/ 454170 w 473223"/>
                <a:gd name="connsiteY6" fmla="*/ 193526 h 597017"/>
                <a:gd name="connsiteX7" fmla="*/ 449179 w 473223"/>
                <a:gd name="connsiteY7" fmla="*/ 331659 h 597017"/>
                <a:gd name="connsiteX8" fmla="*/ 436406 w 473223"/>
                <a:gd name="connsiteY8" fmla="*/ 462520 h 597017"/>
                <a:gd name="connsiteX9" fmla="*/ 363255 w 473223"/>
                <a:gd name="connsiteY9" fmla="*/ 547140 h 597017"/>
                <a:gd name="connsiteX10" fmla="*/ 259869 w 473223"/>
                <a:gd name="connsiteY10" fmla="*/ 586459 h 597017"/>
                <a:gd name="connsiteX11" fmla="*/ 152798 w 473223"/>
                <a:gd name="connsiteY11" fmla="*/ 542759 h 597017"/>
                <a:gd name="connsiteX12" fmla="*/ 32351 w 473223"/>
                <a:gd name="connsiteY12" fmla="*/ 409773 h 597017"/>
                <a:gd name="connsiteX13" fmla="*/ 58565 w 473223"/>
                <a:gd name="connsiteY13" fmla="*/ 269925 h 597017"/>
                <a:gd name="connsiteX14" fmla="*/ 35848 w 473223"/>
                <a:gd name="connsiteY14" fmla="*/ 67700 h 597017"/>
                <a:gd name="connsiteX0" fmla="*/ 35848 w 473223"/>
                <a:gd name="connsiteY0" fmla="*/ 67700 h 601209"/>
                <a:gd name="connsiteX1" fmla="*/ 92145 w 473223"/>
                <a:gd name="connsiteY1" fmla="*/ 27067 h 601209"/>
                <a:gd name="connsiteX2" fmla="*/ 172006 w 473223"/>
                <a:gd name="connsiteY2" fmla="*/ 15745 h 601209"/>
                <a:gd name="connsiteX3" fmla="*/ 256673 w 473223"/>
                <a:gd name="connsiteY3" fmla="*/ 20021 h 601209"/>
                <a:gd name="connsiteX4" fmla="*/ 368230 w 473223"/>
                <a:gd name="connsiteY4" fmla="*/ 50537 h 601209"/>
                <a:gd name="connsiteX5" fmla="*/ 453913 w 473223"/>
                <a:gd name="connsiteY5" fmla="*/ 82543 h 601209"/>
                <a:gd name="connsiteX6" fmla="*/ 454170 w 473223"/>
                <a:gd name="connsiteY6" fmla="*/ 193526 h 601209"/>
                <a:gd name="connsiteX7" fmla="*/ 449179 w 473223"/>
                <a:gd name="connsiteY7" fmla="*/ 331659 h 601209"/>
                <a:gd name="connsiteX8" fmla="*/ 436406 w 473223"/>
                <a:gd name="connsiteY8" fmla="*/ 462520 h 601209"/>
                <a:gd name="connsiteX9" fmla="*/ 362497 w 473223"/>
                <a:gd name="connsiteY9" fmla="*/ 572660 h 601209"/>
                <a:gd name="connsiteX10" fmla="*/ 259869 w 473223"/>
                <a:gd name="connsiteY10" fmla="*/ 586459 h 601209"/>
                <a:gd name="connsiteX11" fmla="*/ 152798 w 473223"/>
                <a:gd name="connsiteY11" fmla="*/ 542759 h 601209"/>
                <a:gd name="connsiteX12" fmla="*/ 32351 w 473223"/>
                <a:gd name="connsiteY12" fmla="*/ 409773 h 601209"/>
                <a:gd name="connsiteX13" fmla="*/ 58565 w 473223"/>
                <a:gd name="connsiteY13" fmla="*/ 269925 h 601209"/>
                <a:gd name="connsiteX14" fmla="*/ 35848 w 473223"/>
                <a:gd name="connsiteY14" fmla="*/ 67700 h 601209"/>
                <a:gd name="connsiteX0" fmla="*/ 35848 w 473223"/>
                <a:gd name="connsiteY0" fmla="*/ 67700 h 617419"/>
                <a:gd name="connsiteX1" fmla="*/ 92145 w 473223"/>
                <a:gd name="connsiteY1" fmla="*/ 27067 h 617419"/>
                <a:gd name="connsiteX2" fmla="*/ 172006 w 473223"/>
                <a:gd name="connsiteY2" fmla="*/ 15745 h 617419"/>
                <a:gd name="connsiteX3" fmla="*/ 256673 w 473223"/>
                <a:gd name="connsiteY3" fmla="*/ 20021 h 617419"/>
                <a:gd name="connsiteX4" fmla="*/ 368230 w 473223"/>
                <a:gd name="connsiteY4" fmla="*/ 50537 h 617419"/>
                <a:gd name="connsiteX5" fmla="*/ 453913 w 473223"/>
                <a:gd name="connsiteY5" fmla="*/ 82543 h 617419"/>
                <a:gd name="connsiteX6" fmla="*/ 454170 w 473223"/>
                <a:gd name="connsiteY6" fmla="*/ 193526 h 617419"/>
                <a:gd name="connsiteX7" fmla="*/ 449179 w 473223"/>
                <a:gd name="connsiteY7" fmla="*/ 331659 h 617419"/>
                <a:gd name="connsiteX8" fmla="*/ 436406 w 473223"/>
                <a:gd name="connsiteY8" fmla="*/ 462520 h 617419"/>
                <a:gd name="connsiteX9" fmla="*/ 362497 w 473223"/>
                <a:gd name="connsiteY9" fmla="*/ 572660 h 617419"/>
                <a:gd name="connsiteX10" fmla="*/ 254398 w 473223"/>
                <a:gd name="connsiteY10" fmla="*/ 606116 h 617419"/>
                <a:gd name="connsiteX11" fmla="*/ 152798 w 473223"/>
                <a:gd name="connsiteY11" fmla="*/ 542759 h 617419"/>
                <a:gd name="connsiteX12" fmla="*/ 32351 w 473223"/>
                <a:gd name="connsiteY12" fmla="*/ 409773 h 617419"/>
                <a:gd name="connsiteX13" fmla="*/ 58565 w 473223"/>
                <a:gd name="connsiteY13" fmla="*/ 269925 h 617419"/>
                <a:gd name="connsiteX14" fmla="*/ 35848 w 473223"/>
                <a:gd name="connsiteY14" fmla="*/ 67700 h 617419"/>
                <a:gd name="connsiteX0" fmla="*/ 35848 w 473223"/>
                <a:gd name="connsiteY0" fmla="*/ 67700 h 618804"/>
                <a:gd name="connsiteX1" fmla="*/ 92145 w 473223"/>
                <a:gd name="connsiteY1" fmla="*/ 27067 h 618804"/>
                <a:gd name="connsiteX2" fmla="*/ 172006 w 473223"/>
                <a:gd name="connsiteY2" fmla="*/ 15745 h 618804"/>
                <a:gd name="connsiteX3" fmla="*/ 256673 w 473223"/>
                <a:gd name="connsiteY3" fmla="*/ 20021 h 618804"/>
                <a:gd name="connsiteX4" fmla="*/ 368230 w 473223"/>
                <a:gd name="connsiteY4" fmla="*/ 50537 h 618804"/>
                <a:gd name="connsiteX5" fmla="*/ 453913 w 473223"/>
                <a:gd name="connsiteY5" fmla="*/ 82543 h 618804"/>
                <a:gd name="connsiteX6" fmla="*/ 454170 w 473223"/>
                <a:gd name="connsiteY6" fmla="*/ 193526 h 618804"/>
                <a:gd name="connsiteX7" fmla="*/ 449179 w 473223"/>
                <a:gd name="connsiteY7" fmla="*/ 331659 h 618804"/>
                <a:gd name="connsiteX8" fmla="*/ 436406 w 473223"/>
                <a:gd name="connsiteY8" fmla="*/ 462520 h 618804"/>
                <a:gd name="connsiteX9" fmla="*/ 358226 w 473223"/>
                <a:gd name="connsiteY9" fmla="*/ 581784 h 618804"/>
                <a:gd name="connsiteX10" fmla="*/ 254398 w 473223"/>
                <a:gd name="connsiteY10" fmla="*/ 606116 h 618804"/>
                <a:gd name="connsiteX11" fmla="*/ 152798 w 473223"/>
                <a:gd name="connsiteY11" fmla="*/ 542759 h 618804"/>
                <a:gd name="connsiteX12" fmla="*/ 32351 w 473223"/>
                <a:gd name="connsiteY12" fmla="*/ 409773 h 618804"/>
                <a:gd name="connsiteX13" fmla="*/ 58565 w 473223"/>
                <a:gd name="connsiteY13" fmla="*/ 269925 h 618804"/>
                <a:gd name="connsiteX14" fmla="*/ 35848 w 473223"/>
                <a:gd name="connsiteY14" fmla="*/ 67700 h 618804"/>
                <a:gd name="connsiteX0" fmla="*/ 35848 w 483536"/>
                <a:gd name="connsiteY0" fmla="*/ 67700 h 618804"/>
                <a:gd name="connsiteX1" fmla="*/ 92145 w 483536"/>
                <a:gd name="connsiteY1" fmla="*/ 27067 h 618804"/>
                <a:gd name="connsiteX2" fmla="*/ 172006 w 483536"/>
                <a:gd name="connsiteY2" fmla="*/ 15745 h 618804"/>
                <a:gd name="connsiteX3" fmla="*/ 256673 w 483536"/>
                <a:gd name="connsiteY3" fmla="*/ 20021 h 618804"/>
                <a:gd name="connsiteX4" fmla="*/ 368230 w 483536"/>
                <a:gd name="connsiteY4" fmla="*/ 50537 h 618804"/>
                <a:gd name="connsiteX5" fmla="*/ 453913 w 483536"/>
                <a:gd name="connsiteY5" fmla="*/ 82543 h 618804"/>
                <a:gd name="connsiteX6" fmla="*/ 454170 w 483536"/>
                <a:gd name="connsiteY6" fmla="*/ 193526 h 618804"/>
                <a:gd name="connsiteX7" fmla="*/ 462875 w 483536"/>
                <a:gd name="connsiteY7" fmla="*/ 334261 h 618804"/>
                <a:gd name="connsiteX8" fmla="*/ 436406 w 483536"/>
                <a:gd name="connsiteY8" fmla="*/ 462520 h 618804"/>
                <a:gd name="connsiteX9" fmla="*/ 358226 w 483536"/>
                <a:gd name="connsiteY9" fmla="*/ 581784 h 618804"/>
                <a:gd name="connsiteX10" fmla="*/ 254398 w 483536"/>
                <a:gd name="connsiteY10" fmla="*/ 606116 h 618804"/>
                <a:gd name="connsiteX11" fmla="*/ 152798 w 483536"/>
                <a:gd name="connsiteY11" fmla="*/ 542759 h 618804"/>
                <a:gd name="connsiteX12" fmla="*/ 32351 w 483536"/>
                <a:gd name="connsiteY12" fmla="*/ 409773 h 618804"/>
                <a:gd name="connsiteX13" fmla="*/ 58565 w 483536"/>
                <a:gd name="connsiteY13" fmla="*/ 269925 h 618804"/>
                <a:gd name="connsiteX14" fmla="*/ 35848 w 483536"/>
                <a:gd name="connsiteY14" fmla="*/ 67700 h 618804"/>
                <a:gd name="connsiteX0" fmla="*/ 35848 w 483536"/>
                <a:gd name="connsiteY0" fmla="*/ 76687 h 627791"/>
                <a:gd name="connsiteX1" fmla="*/ 92145 w 483536"/>
                <a:gd name="connsiteY1" fmla="*/ 36054 h 627791"/>
                <a:gd name="connsiteX2" fmla="*/ 172006 w 483536"/>
                <a:gd name="connsiteY2" fmla="*/ 24732 h 627791"/>
                <a:gd name="connsiteX3" fmla="*/ 256673 w 483536"/>
                <a:gd name="connsiteY3" fmla="*/ 29008 h 627791"/>
                <a:gd name="connsiteX4" fmla="*/ 367121 w 483536"/>
                <a:gd name="connsiteY4" fmla="*/ 22059 h 627791"/>
                <a:gd name="connsiteX5" fmla="*/ 453913 w 483536"/>
                <a:gd name="connsiteY5" fmla="*/ 91530 h 627791"/>
                <a:gd name="connsiteX6" fmla="*/ 454170 w 483536"/>
                <a:gd name="connsiteY6" fmla="*/ 202513 h 627791"/>
                <a:gd name="connsiteX7" fmla="*/ 462875 w 483536"/>
                <a:gd name="connsiteY7" fmla="*/ 343248 h 627791"/>
                <a:gd name="connsiteX8" fmla="*/ 436406 w 483536"/>
                <a:gd name="connsiteY8" fmla="*/ 471507 h 627791"/>
                <a:gd name="connsiteX9" fmla="*/ 358226 w 483536"/>
                <a:gd name="connsiteY9" fmla="*/ 590771 h 627791"/>
                <a:gd name="connsiteX10" fmla="*/ 254398 w 483536"/>
                <a:gd name="connsiteY10" fmla="*/ 615103 h 627791"/>
                <a:gd name="connsiteX11" fmla="*/ 152798 w 483536"/>
                <a:gd name="connsiteY11" fmla="*/ 551746 h 627791"/>
                <a:gd name="connsiteX12" fmla="*/ 32351 w 483536"/>
                <a:gd name="connsiteY12" fmla="*/ 418760 h 627791"/>
                <a:gd name="connsiteX13" fmla="*/ 58565 w 483536"/>
                <a:gd name="connsiteY13" fmla="*/ 278912 h 627791"/>
                <a:gd name="connsiteX14" fmla="*/ 35848 w 483536"/>
                <a:gd name="connsiteY14" fmla="*/ 76687 h 627791"/>
                <a:gd name="connsiteX0" fmla="*/ 35848 w 483536"/>
                <a:gd name="connsiteY0" fmla="*/ 89912 h 641016"/>
                <a:gd name="connsiteX1" fmla="*/ 92145 w 483536"/>
                <a:gd name="connsiteY1" fmla="*/ 49279 h 641016"/>
                <a:gd name="connsiteX2" fmla="*/ 172006 w 483536"/>
                <a:gd name="connsiteY2" fmla="*/ 37957 h 641016"/>
                <a:gd name="connsiteX3" fmla="*/ 251295 w 483536"/>
                <a:gd name="connsiteY3" fmla="*/ 13892 h 641016"/>
                <a:gd name="connsiteX4" fmla="*/ 367121 w 483536"/>
                <a:gd name="connsiteY4" fmla="*/ 35284 h 641016"/>
                <a:gd name="connsiteX5" fmla="*/ 453913 w 483536"/>
                <a:gd name="connsiteY5" fmla="*/ 104755 h 641016"/>
                <a:gd name="connsiteX6" fmla="*/ 454170 w 483536"/>
                <a:gd name="connsiteY6" fmla="*/ 215738 h 641016"/>
                <a:gd name="connsiteX7" fmla="*/ 462875 w 483536"/>
                <a:gd name="connsiteY7" fmla="*/ 356473 h 641016"/>
                <a:gd name="connsiteX8" fmla="*/ 436406 w 483536"/>
                <a:gd name="connsiteY8" fmla="*/ 484732 h 641016"/>
                <a:gd name="connsiteX9" fmla="*/ 358226 w 483536"/>
                <a:gd name="connsiteY9" fmla="*/ 603996 h 641016"/>
                <a:gd name="connsiteX10" fmla="*/ 254398 w 483536"/>
                <a:gd name="connsiteY10" fmla="*/ 628328 h 641016"/>
                <a:gd name="connsiteX11" fmla="*/ 152798 w 483536"/>
                <a:gd name="connsiteY11" fmla="*/ 564971 h 641016"/>
                <a:gd name="connsiteX12" fmla="*/ 32351 w 483536"/>
                <a:gd name="connsiteY12" fmla="*/ 431985 h 641016"/>
                <a:gd name="connsiteX13" fmla="*/ 58565 w 483536"/>
                <a:gd name="connsiteY13" fmla="*/ 292137 h 641016"/>
                <a:gd name="connsiteX14" fmla="*/ 35848 w 483536"/>
                <a:gd name="connsiteY14" fmla="*/ 89912 h 641016"/>
                <a:gd name="connsiteX0" fmla="*/ 35848 w 483536"/>
                <a:gd name="connsiteY0" fmla="*/ 95614 h 646718"/>
                <a:gd name="connsiteX1" fmla="*/ 92145 w 483536"/>
                <a:gd name="connsiteY1" fmla="*/ 54981 h 646718"/>
                <a:gd name="connsiteX2" fmla="*/ 169695 w 483536"/>
                <a:gd name="connsiteY2" fmla="*/ 16729 h 646718"/>
                <a:gd name="connsiteX3" fmla="*/ 251295 w 483536"/>
                <a:gd name="connsiteY3" fmla="*/ 19594 h 646718"/>
                <a:gd name="connsiteX4" fmla="*/ 367121 w 483536"/>
                <a:gd name="connsiteY4" fmla="*/ 40986 h 646718"/>
                <a:gd name="connsiteX5" fmla="*/ 453913 w 483536"/>
                <a:gd name="connsiteY5" fmla="*/ 110457 h 646718"/>
                <a:gd name="connsiteX6" fmla="*/ 454170 w 483536"/>
                <a:gd name="connsiteY6" fmla="*/ 221440 h 646718"/>
                <a:gd name="connsiteX7" fmla="*/ 462875 w 483536"/>
                <a:gd name="connsiteY7" fmla="*/ 362175 h 646718"/>
                <a:gd name="connsiteX8" fmla="*/ 436406 w 483536"/>
                <a:gd name="connsiteY8" fmla="*/ 490434 h 646718"/>
                <a:gd name="connsiteX9" fmla="*/ 358226 w 483536"/>
                <a:gd name="connsiteY9" fmla="*/ 609698 h 646718"/>
                <a:gd name="connsiteX10" fmla="*/ 254398 w 483536"/>
                <a:gd name="connsiteY10" fmla="*/ 634030 h 646718"/>
                <a:gd name="connsiteX11" fmla="*/ 152798 w 483536"/>
                <a:gd name="connsiteY11" fmla="*/ 570673 h 646718"/>
                <a:gd name="connsiteX12" fmla="*/ 32351 w 483536"/>
                <a:gd name="connsiteY12" fmla="*/ 437687 h 646718"/>
                <a:gd name="connsiteX13" fmla="*/ 58565 w 483536"/>
                <a:gd name="connsiteY13" fmla="*/ 297839 h 646718"/>
                <a:gd name="connsiteX14" fmla="*/ 35848 w 483536"/>
                <a:gd name="connsiteY14" fmla="*/ 95614 h 646718"/>
                <a:gd name="connsiteX0" fmla="*/ 35848 w 483536"/>
                <a:gd name="connsiteY0" fmla="*/ 95614 h 646718"/>
                <a:gd name="connsiteX1" fmla="*/ 84364 w 483536"/>
                <a:gd name="connsiteY1" fmla="*/ 47709 h 646718"/>
                <a:gd name="connsiteX2" fmla="*/ 169695 w 483536"/>
                <a:gd name="connsiteY2" fmla="*/ 16729 h 646718"/>
                <a:gd name="connsiteX3" fmla="*/ 251295 w 483536"/>
                <a:gd name="connsiteY3" fmla="*/ 19594 h 646718"/>
                <a:gd name="connsiteX4" fmla="*/ 367121 w 483536"/>
                <a:gd name="connsiteY4" fmla="*/ 40986 h 646718"/>
                <a:gd name="connsiteX5" fmla="*/ 453913 w 483536"/>
                <a:gd name="connsiteY5" fmla="*/ 110457 h 646718"/>
                <a:gd name="connsiteX6" fmla="*/ 454170 w 483536"/>
                <a:gd name="connsiteY6" fmla="*/ 221440 h 646718"/>
                <a:gd name="connsiteX7" fmla="*/ 462875 w 483536"/>
                <a:gd name="connsiteY7" fmla="*/ 362175 h 646718"/>
                <a:gd name="connsiteX8" fmla="*/ 436406 w 483536"/>
                <a:gd name="connsiteY8" fmla="*/ 490434 h 646718"/>
                <a:gd name="connsiteX9" fmla="*/ 358226 w 483536"/>
                <a:gd name="connsiteY9" fmla="*/ 609698 h 646718"/>
                <a:gd name="connsiteX10" fmla="*/ 254398 w 483536"/>
                <a:gd name="connsiteY10" fmla="*/ 634030 h 646718"/>
                <a:gd name="connsiteX11" fmla="*/ 152798 w 483536"/>
                <a:gd name="connsiteY11" fmla="*/ 570673 h 646718"/>
                <a:gd name="connsiteX12" fmla="*/ 32351 w 483536"/>
                <a:gd name="connsiteY12" fmla="*/ 437687 h 646718"/>
                <a:gd name="connsiteX13" fmla="*/ 58565 w 483536"/>
                <a:gd name="connsiteY13" fmla="*/ 297839 h 646718"/>
                <a:gd name="connsiteX14" fmla="*/ 35848 w 483536"/>
                <a:gd name="connsiteY14" fmla="*/ 95614 h 646718"/>
                <a:gd name="connsiteX0" fmla="*/ 29094 w 490255"/>
                <a:gd name="connsiteY0" fmla="*/ 100505 h 646718"/>
                <a:gd name="connsiteX1" fmla="*/ 91083 w 490255"/>
                <a:gd name="connsiteY1" fmla="*/ 47709 h 646718"/>
                <a:gd name="connsiteX2" fmla="*/ 176414 w 490255"/>
                <a:gd name="connsiteY2" fmla="*/ 16729 h 646718"/>
                <a:gd name="connsiteX3" fmla="*/ 258014 w 490255"/>
                <a:gd name="connsiteY3" fmla="*/ 19594 h 646718"/>
                <a:gd name="connsiteX4" fmla="*/ 373840 w 490255"/>
                <a:gd name="connsiteY4" fmla="*/ 40986 h 646718"/>
                <a:gd name="connsiteX5" fmla="*/ 460632 w 490255"/>
                <a:gd name="connsiteY5" fmla="*/ 110457 h 646718"/>
                <a:gd name="connsiteX6" fmla="*/ 460889 w 490255"/>
                <a:gd name="connsiteY6" fmla="*/ 221440 h 646718"/>
                <a:gd name="connsiteX7" fmla="*/ 469594 w 490255"/>
                <a:gd name="connsiteY7" fmla="*/ 362175 h 646718"/>
                <a:gd name="connsiteX8" fmla="*/ 443125 w 490255"/>
                <a:gd name="connsiteY8" fmla="*/ 490434 h 646718"/>
                <a:gd name="connsiteX9" fmla="*/ 364945 w 490255"/>
                <a:gd name="connsiteY9" fmla="*/ 609698 h 646718"/>
                <a:gd name="connsiteX10" fmla="*/ 261117 w 490255"/>
                <a:gd name="connsiteY10" fmla="*/ 634030 h 646718"/>
                <a:gd name="connsiteX11" fmla="*/ 159517 w 490255"/>
                <a:gd name="connsiteY11" fmla="*/ 570673 h 646718"/>
                <a:gd name="connsiteX12" fmla="*/ 39070 w 490255"/>
                <a:gd name="connsiteY12" fmla="*/ 437687 h 646718"/>
                <a:gd name="connsiteX13" fmla="*/ 65284 w 490255"/>
                <a:gd name="connsiteY13" fmla="*/ 297839 h 646718"/>
                <a:gd name="connsiteX14" fmla="*/ 29094 w 490255"/>
                <a:gd name="connsiteY14" fmla="*/ 100505 h 646718"/>
                <a:gd name="connsiteX0" fmla="*/ 29094 w 490255"/>
                <a:gd name="connsiteY0" fmla="*/ 100505 h 661014"/>
                <a:gd name="connsiteX1" fmla="*/ 91083 w 490255"/>
                <a:gd name="connsiteY1" fmla="*/ 47709 h 661014"/>
                <a:gd name="connsiteX2" fmla="*/ 176414 w 490255"/>
                <a:gd name="connsiteY2" fmla="*/ 16729 h 661014"/>
                <a:gd name="connsiteX3" fmla="*/ 258014 w 490255"/>
                <a:gd name="connsiteY3" fmla="*/ 19594 h 661014"/>
                <a:gd name="connsiteX4" fmla="*/ 373840 w 490255"/>
                <a:gd name="connsiteY4" fmla="*/ 40986 h 661014"/>
                <a:gd name="connsiteX5" fmla="*/ 460632 w 490255"/>
                <a:gd name="connsiteY5" fmla="*/ 110457 h 661014"/>
                <a:gd name="connsiteX6" fmla="*/ 460889 w 490255"/>
                <a:gd name="connsiteY6" fmla="*/ 221440 h 661014"/>
                <a:gd name="connsiteX7" fmla="*/ 469594 w 490255"/>
                <a:gd name="connsiteY7" fmla="*/ 362175 h 661014"/>
                <a:gd name="connsiteX8" fmla="*/ 443125 w 490255"/>
                <a:gd name="connsiteY8" fmla="*/ 490434 h 661014"/>
                <a:gd name="connsiteX9" fmla="*/ 364945 w 490255"/>
                <a:gd name="connsiteY9" fmla="*/ 609698 h 661014"/>
                <a:gd name="connsiteX10" fmla="*/ 257069 w 490255"/>
                <a:gd name="connsiteY10" fmla="*/ 650646 h 661014"/>
                <a:gd name="connsiteX11" fmla="*/ 159517 w 490255"/>
                <a:gd name="connsiteY11" fmla="*/ 570673 h 661014"/>
                <a:gd name="connsiteX12" fmla="*/ 39070 w 490255"/>
                <a:gd name="connsiteY12" fmla="*/ 437687 h 661014"/>
                <a:gd name="connsiteX13" fmla="*/ 65284 w 490255"/>
                <a:gd name="connsiteY13" fmla="*/ 297839 h 661014"/>
                <a:gd name="connsiteX14" fmla="*/ 29094 w 490255"/>
                <a:gd name="connsiteY14" fmla="*/ 100505 h 661014"/>
                <a:gd name="connsiteX0" fmla="*/ 29094 w 490255"/>
                <a:gd name="connsiteY0" fmla="*/ 100505 h 661014"/>
                <a:gd name="connsiteX1" fmla="*/ 91083 w 490255"/>
                <a:gd name="connsiteY1" fmla="*/ 47709 h 661014"/>
                <a:gd name="connsiteX2" fmla="*/ 176414 w 490255"/>
                <a:gd name="connsiteY2" fmla="*/ 16729 h 661014"/>
                <a:gd name="connsiteX3" fmla="*/ 258014 w 490255"/>
                <a:gd name="connsiteY3" fmla="*/ 19594 h 661014"/>
                <a:gd name="connsiteX4" fmla="*/ 373840 w 490255"/>
                <a:gd name="connsiteY4" fmla="*/ 40986 h 661014"/>
                <a:gd name="connsiteX5" fmla="*/ 460632 w 490255"/>
                <a:gd name="connsiteY5" fmla="*/ 110457 h 661014"/>
                <a:gd name="connsiteX6" fmla="*/ 460889 w 490255"/>
                <a:gd name="connsiteY6" fmla="*/ 221440 h 661014"/>
                <a:gd name="connsiteX7" fmla="*/ 469594 w 490255"/>
                <a:gd name="connsiteY7" fmla="*/ 362175 h 661014"/>
                <a:gd name="connsiteX8" fmla="*/ 443125 w 490255"/>
                <a:gd name="connsiteY8" fmla="*/ 490434 h 661014"/>
                <a:gd name="connsiteX9" fmla="*/ 364945 w 490255"/>
                <a:gd name="connsiteY9" fmla="*/ 609698 h 661014"/>
                <a:gd name="connsiteX10" fmla="*/ 257069 w 490255"/>
                <a:gd name="connsiteY10" fmla="*/ 650646 h 661014"/>
                <a:gd name="connsiteX11" fmla="*/ 155248 w 490255"/>
                <a:gd name="connsiteY11" fmla="*/ 579797 h 661014"/>
                <a:gd name="connsiteX12" fmla="*/ 39070 w 490255"/>
                <a:gd name="connsiteY12" fmla="*/ 437687 h 661014"/>
                <a:gd name="connsiteX13" fmla="*/ 65284 w 490255"/>
                <a:gd name="connsiteY13" fmla="*/ 297839 h 661014"/>
                <a:gd name="connsiteX14" fmla="*/ 29094 w 490255"/>
                <a:gd name="connsiteY14" fmla="*/ 100505 h 661014"/>
                <a:gd name="connsiteX0" fmla="*/ 29094 w 490255"/>
                <a:gd name="connsiteY0" fmla="*/ 100505 h 661014"/>
                <a:gd name="connsiteX1" fmla="*/ 91083 w 490255"/>
                <a:gd name="connsiteY1" fmla="*/ 47709 h 661014"/>
                <a:gd name="connsiteX2" fmla="*/ 176414 w 490255"/>
                <a:gd name="connsiteY2" fmla="*/ 16729 h 661014"/>
                <a:gd name="connsiteX3" fmla="*/ 258014 w 490255"/>
                <a:gd name="connsiteY3" fmla="*/ 19594 h 661014"/>
                <a:gd name="connsiteX4" fmla="*/ 373840 w 490255"/>
                <a:gd name="connsiteY4" fmla="*/ 40986 h 661014"/>
                <a:gd name="connsiteX5" fmla="*/ 460632 w 490255"/>
                <a:gd name="connsiteY5" fmla="*/ 110457 h 661014"/>
                <a:gd name="connsiteX6" fmla="*/ 460889 w 490255"/>
                <a:gd name="connsiteY6" fmla="*/ 221440 h 661014"/>
                <a:gd name="connsiteX7" fmla="*/ 469594 w 490255"/>
                <a:gd name="connsiteY7" fmla="*/ 362175 h 661014"/>
                <a:gd name="connsiteX8" fmla="*/ 443125 w 490255"/>
                <a:gd name="connsiteY8" fmla="*/ 490434 h 661014"/>
                <a:gd name="connsiteX9" fmla="*/ 364945 w 490255"/>
                <a:gd name="connsiteY9" fmla="*/ 609698 h 661014"/>
                <a:gd name="connsiteX10" fmla="*/ 257069 w 490255"/>
                <a:gd name="connsiteY10" fmla="*/ 650646 h 661014"/>
                <a:gd name="connsiteX11" fmla="*/ 155248 w 490255"/>
                <a:gd name="connsiteY11" fmla="*/ 579797 h 661014"/>
                <a:gd name="connsiteX12" fmla="*/ 39070 w 490255"/>
                <a:gd name="connsiteY12" fmla="*/ 437687 h 661014"/>
                <a:gd name="connsiteX13" fmla="*/ 65284 w 490255"/>
                <a:gd name="connsiteY13" fmla="*/ 297839 h 661014"/>
                <a:gd name="connsiteX14" fmla="*/ 29094 w 490255"/>
                <a:gd name="connsiteY14" fmla="*/ 100505 h 661014"/>
                <a:gd name="connsiteX0" fmla="*/ 29094 w 490255"/>
                <a:gd name="connsiteY0" fmla="*/ 100505 h 664703"/>
                <a:gd name="connsiteX1" fmla="*/ 91083 w 490255"/>
                <a:gd name="connsiteY1" fmla="*/ 47709 h 664703"/>
                <a:gd name="connsiteX2" fmla="*/ 176414 w 490255"/>
                <a:gd name="connsiteY2" fmla="*/ 16729 h 664703"/>
                <a:gd name="connsiteX3" fmla="*/ 258014 w 490255"/>
                <a:gd name="connsiteY3" fmla="*/ 19594 h 664703"/>
                <a:gd name="connsiteX4" fmla="*/ 373840 w 490255"/>
                <a:gd name="connsiteY4" fmla="*/ 40986 h 664703"/>
                <a:gd name="connsiteX5" fmla="*/ 460632 w 490255"/>
                <a:gd name="connsiteY5" fmla="*/ 110457 h 664703"/>
                <a:gd name="connsiteX6" fmla="*/ 460889 w 490255"/>
                <a:gd name="connsiteY6" fmla="*/ 221440 h 664703"/>
                <a:gd name="connsiteX7" fmla="*/ 469594 w 490255"/>
                <a:gd name="connsiteY7" fmla="*/ 362175 h 664703"/>
                <a:gd name="connsiteX8" fmla="*/ 443125 w 490255"/>
                <a:gd name="connsiteY8" fmla="*/ 490434 h 664703"/>
                <a:gd name="connsiteX9" fmla="*/ 364945 w 490255"/>
                <a:gd name="connsiteY9" fmla="*/ 609698 h 664703"/>
                <a:gd name="connsiteX10" fmla="*/ 257069 w 490255"/>
                <a:gd name="connsiteY10" fmla="*/ 650646 h 664703"/>
                <a:gd name="connsiteX11" fmla="*/ 155248 w 490255"/>
                <a:gd name="connsiteY11" fmla="*/ 579797 h 664703"/>
                <a:gd name="connsiteX12" fmla="*/ 39070 w 490255"/>
                <a:gd name="connsiteY12" fmla="*/ 437687 h 664703"/>
                <a:gd name="connsiteX13" fmla="*/ 65284 w 490255"/>
                <a:gd name="connsiteY13" fmla="*/ 297839 h 664703"/>
                <a:gd name="connsiteX14" fmla="*/ 29094 w 490255"/>
                <a:gd name="connsiteY14" fmla="*/ 100505 h 664703"/>
                <a:gd name="connsiteX0" fmla="*/ 29094 w 490255"/>
                <a:gd name="connsiteY0" fmla="*/ 100505 h 664703"/>
                <a:gd name="connsiteX1" fmla="*/ 91083 w 490255"/>
                <a:gd name="connsiteY1" fmla="*/ 47709 h 664703"/>
                <a:gd name="connsiteX2" fmla="*/ 176414 w 490255"/>
                <a:gd name="connsiteY2" fmla="*/ 16729 h 664703"/>
                <a:gd name="connsiteX3" fmla="*/ 258014 w 490255"/>
                <a:gd name="connsiteY3" fmla="*/ 19594 h 664703"/>
                <a:gd name="connsiteX4" fmla="*/ 373840 w 490255"/>
                <a:gd name="connsiteY4" fmla="*/ 40986 h 664703"/>
                <a:gd name="connsiteX5" fmla="*/ 460632 w 490255"/>
                <a:gd name="connsiteY5" fmla="*/ 110457 h 664703"/>
                <a:gd name="connsiteX6" fmla="*/ 460889 w 490255"/>
                <a:gd name="connsiteY6" fmla="*/ 221440 h 664703"/>
                <a:gd name="connsiteX7" fmla="*/ 469594 w 490255"/>
                <a:gd name="connsiteY7" fmla="*/ 362175 h 664703"/>
                <a:gd name="connsiteX8" fmla="*/ 443125 w 490255"/>
                <a:gd name="connsiteY8" fmla="*/ 490434 h 664703"/>
                <a:gd name="connsiteX9" fmla="*/ 364945 w 490255"/>
                <a:gd name="connsiteY9" fmla="*/ 609698 h 664703"/>
                <a:gd name="connsiteX10" fmla="*/ 257069 w 490255"/>
                <a:gd name="connsiteY10" fmla="*/ 650646 h 664703"/>
                <a:gd name="connsiteX11" fmla="*/ 155248 w 490255"/>
                <a:gd name="connsiteY11" fmla="*/ 579797 h 664703"/>
                <a:gd name="connsiteX12" fmla="*/ 39070 w 490255"/>
                <a:gd name="connsiteY12" fmla="*/ 437687 h 664703"/>
                <a:gd name="connsiteX13" fmla="*/ 65284 w 490255"/>
                <a:gd name="connsiteY13" fmla="*/ 297839 h 664703"/>
                <a:gd name="connsiteX14" fmla="*/ 29094 w 490255"/>
                <a:gd name="connsiteY14" fmla="*/ 100505 h 664703"/>
                <a:gd name="connsiteX0" fmla="*/ 29094 w 495657"/>
                <a:gd name="connsiteY0" fmla="*/ 100505 h 664703"/>
                <a:gd name="connsiteX1" fmla="*/ 91083 w 495657"/>
                <a:gd name="connsiteY1" fmla="*/ 47709 h 664703"/>
                <a:gd name="connsiteX2" fmla="*/ 176414 w 495657"/>
                <a:gd name="connsiteY2" fmla="*/ 16729 h 664703"/>
                <a:gd name="connsiteX3" fmla="*/ 258014 w 495657"/>
                <a:gd name="connsiteY3" fmla="*/ 19594 h 664703"/>
                <a:gd name="connsiteX4" fmla="*/ 373840 w 495657"/>
                <a:gd name="connsiteY4" fmla="*/ 40986 h 664703"/>
                <a:gd name="connsiteX5" fmla="*/ 460632 w 495657"/>
                <a:gd name="connsiteY5" fmla="*/ 110457 h 664703"/>
                <a:gd name="connsiteX6" fmla="*/ 460889 w 495657"/>
                <a:gd name="connsiteY6" fmla="*/ 221440 h 664703"/>
                <a:gd name="connsiteX7" fmla="*/ 469594 w 495657"/>
                <a:gd name="connsiteY7" fmla="*/ 362175 h 664703"/>
                <a:gd name="connsiteX8" fmla="*/ 443125 w 495657"/>
                <a:gd name="connsiteY8" fmla="*/ 490434 h 664703"/>
                <a:gd name="connsiteX9" fmla="*/ 364945 w 495657"/>
                <a:gd name="connsiteY9" fmla="*/ 609698 h 664703"/>
                <a:gd name="connsiteX10" fmla="*/ 257069 w 495657"/>
                <a:gd name="connsiteY10" fmla="*/ 650646 h 664703"/>
                <a:gd name="connsiteX11" fmla="*/ 155248 w 495657"/>
                <a:gd name="connsiteY11" fmla="*/ 579797 h 664703"/>
                <a:gd name="connsiteX12" fmla="*/ 39070 w 495657"/>
                <a:gd name="connsiteY12" fmla="*/ 437687 h 664703"/>
                <a:gd name="connsiteX13" fmla="*/ 65284 w 495657"/>
                <a:gd name="connsiteY13" fmla="*/ 297839 h 664703"/>
                <a:gd name="connsiteX14" fmla="*/ 29094 w 495657"/>
                <a:gd name="connsiteY14" fmla="*/ 100505 h 664703"/>
                <a:gd name="connsiteX0" fmla="*/ 29094 w 495657"/>
                <a:gd name="connsiteY0" fmla="*/ 100505 h 664703"/>
                <a:gd name="connsiteX1" fmla="*/ 91083 w 495657"/>
                <a:gd name="connsiteY1" fmla="*/ 47709 h 664703"/>
                <a:gd name="connsiteX2" fmla="*/ 176414 w 495657"/>
                <a:gd name="connsiteY2" fmla="*/ 16729 h 664703"/>
                <a:gd name="connsiteX3" fmla="*/ 258014 w 495657"/>
                <a:gd name="connsiteY3" fmla="*/ 19594 h 664703"/>
                <a:gd name="connsiteX4" fmla="*/ 373840 w 495657"/>
                <a:gd name="connsiteY4" fmla="*/ 40986 h 664703"/>
                <a:gd name="connsiteX5" fmla="*/ 460632 w 495657"/>
                <a:gd name="connsiteY5" fmla="*/ 110457 h 664703"/>
                <a:gd name="connsiteX6" fmla="*/ 460889 w 495657"/>
                <a:gd name="connsiteY6" fmla="*/ 221440 h 664703"/>
                <a:gd name="connsiteX7" fmla="*/ 469594 w 495657"/>
                <a:gd name="connsiteY7" fmla="*/ 362175 h 664703"/>
                <a:gd name="connsiteX8" fmla="*/ 443125 w 495657"/>
                <a:gd name="connsiteY8" fmla="*/ 490434 h 664703"/>
                <a:gd name="connsiteX9" fmla="*/ 364945 w 495657"/>
                <a:gd name="connsiteY9" fmla="*/ 609698 h 664703"/>
                <a:gd name="connsiteX10" fmla="*/ 257069 w 495657"/>
                <a:gd name="connsiteY10" fmla="*/ 650646 h 664703"/>
                <a:gd name="connsiteX11" fmla="*/ 155248 w 495657"/>
                <a:gd name="connsiteY11" fmla="*/ 579797 h 664703"/>
                <a:gd name="connsiteX12" fmla="*/ 39070 w 495657"/>
                <a:gd name="connsiteY12" fmla="*/ 437687 h 664703"/>
                <a:gd name="connsiteX13" fmla="*/ 65284 w 495657"/>
                <a:gd name="connsiteY13" fmla="*/ 297839 h 664703"/>
                <a:gd name="connsiteX14" fmla="*/ 29094 w 495657"/>
                <a:gd name="connsiteY14" fmla="*/ 100505 h 66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5657" h="664703">
                  <a:moveTo>
                    <a:pt x="29094" y="100505"/>
                  </a:moveTo>
                  <a:cubicBezTo>
                    <a:pt x="35987" y="61241"/>
                    <a:pt x="68390" y="56368"/>
                    <a:pt x="91083" y="47709"/>
                  </a:cubicBezTo>
                  <a:cubicBezTo>
                    <a:pt x="113776" y="39050"/>
                    <a:pt x="138554" y="-19539"/>
                    <a:pt x="176414" y="16729"/>
                  </a:cubicBezTo>
                  <a:cubicBezTo>
                    <a:pt x="202539" y="14343"/>
                    <a:pt x="225022" y="-21445"/>
                    <a:pt x="258014" y="19594"/>
                  </a:cubicBezTo>
                  <a:cubicBezTo>
                    <a:pt x="283565" y="24167"/>
                    <a:pt x="339636" y="-14391"/>
                    <a:pt x="373840" y="40986"/>
                  </a:cubicBezTo>
                  <a:cubicBezTo>
                    <a:pt x="406713" y="51406"/>
                    <a:pt x="452412" y="45701"/>
                    <a:pt x="460632" y="110457"/>
                  </a:cubicBezTo>
                  <a:cubicBezTo>
                    <a:pt x="495082" y="140080"/>
                    <a:pt x="482710" y="174810"/>
                    <a:pt x="460889" y="221440"/>
                  </a:cubicBezTo>
                  <a:cubicBezTo>
                    <a:pt x="484422" y="266752"/>
                    <a:pt x="521045" y="302684"/>
                    <a:pt x="469594" y="362175"/>
                  </a:cubicBezTo>
                  <a:cubicBezTo>
                    <a:pt x="463054" y="405361"/>
                    <a:pt x="493598" y="448970"/>
                    <a:pt x="443125" y="490434"/>
                  </a:cubicBezTo>
                  <a:cubicBezTo>
                    <a:pt x="451925" y="540675"/>
                    <a:pt x="437673" y="629280"/>
                    <a:pt x="364945" y="609698"/>
                  </a:cubicBezTo>
                  <a:cubicBezTo>
                    <a:pt x="331786" y="648961"/>
                    <a:pt x="291041" y="685645"/>
                    <a:pt x="257069" y="650646"/>
                  </a:cubicBezTo>
                  <a:cubicBezTo>
                    <a:pt x="207148" y="666490"/>
                    <a:pt x="188536" y="615432"/>
                    <a:pt x="155248" y="579797"/>
                  </a:cubicBezTo>
                  <a:cubicBezTo>
                    <a:pt x="125191" y="569672"/>
                    <a:pt x="80993" y="541959"/>
                    <a:pt x="39070" y="437687"/>
                  </a:cubicBezTo>
                  <a:cubicBezTo>
                    <a:pt x="10668" y="394838"/>
                    <a:pt x="52919" y="340195"/>
                    <a:pt x="65284" y="297839"/>
                  </a:cubicBezTo>
                  <a:cubicBezTo>
                    <a:pt x="-27199" y="240533"/>
                    <a:pt x="-3924" y="142156"/>
                    <a:pt x="29094" y="1005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8A4013D2-2DD5-8017-71D7-7243E9B3F009}"/>
                </a:ext>
              </a:extLst>
            </p:cNvPr>
            <p:cNvGrpSpPr/>
            <p:nvPr/>
          </p:nvGrpSpPr>
          <p:grpSpPr>
            <a:xfrm>
              <a:off x="4303106" y="742479"/>
              <a:ext cx="1520347" cy="3150592"/>
              <a:chOff x="4116187" y="515747"/>
              <a:chExt cx="1520347" cy="3150592"/>
            </a:xfrm>
          </p:grpSpPr>
          <p:sp>
            <p:nvSpPr>
              <p:cNvPr id="309" name="Rectangle 3">
                <a:extLst>
                  <a:ext uri="{FF2B5EF4-FFF2-40B4-BE49-F238E27FC236}">
                    <a16:creationId xmlns:a16="http://schemas.microsoft.com/office/drawing/2014/main" id="{2B82B135-88B2-510C-9A12-4D350FD3A0BB}"/>
                  </a:ext>
                </a:extLst>
              </p:cNvPr>
              <p:cNvSpPr/>
              <p:nvPr/>
            </p:nvSpPr>
            <p:spPr>
              <a:xfrm>
                <a:off x="4408228" y="515747"/>
                <a:ext cx="1228306" cy="3150592"/>
              </a:xfrm>
              <a:custGeom>
                <a:avLst/>
                <a:gdLst>
                  <a:gd name="connsiteX0" fmla="*/ 0 w 859809"/>
                  <a:gd name="connsiteY0" fmla="*/ 0 h 272956"/>
                  <a:gd name="connsiteX1" fmla="*/ 859809 w 859809"/>
                  <a:gd name="connsiteY1" fmla="*/ 0 h 272956"/>
                  <a:gd name="connsiteX2" fmla="*/ 859809 w 859809"/>
                  <a:gd name="connsiteY2" fmla="*/ 272956 h 272956"/>
                  <a:gd name="connsiteX3" fmla="*/ 0 w 859809"/>
                  <a:gd name="connsiteY3" fmla="*/ 272956 h 272956"/>
                  <a:gd name="connsiteX4" fmla="*/ 0 w 859809"/>
                  <a:gd name="connsiteY4" fmla="*/ 0 h 272956"/>
                  <a:gd name="connsiteX0" fmla="*/ 245660 w 1105469"/>
                  <a:gd name="connsiteY0" fmla="*/ 0 h 395786"/>
                  <a:gd name="connsiteX1" fmla="*/ 1105469 w 1105469"/>
                  <a:gd name="connsiteY1" fmla="*/ 0 h 395786"/>
                  <a:gd name="connsiteX2" fmla="*/ 1105469 w 1105469"/>
                  <a:gd name="connsiteY2" fmla="*/ 272956 h 395786"/>
                  <a:gd name="connsiteX3" fmla="*/ 0 w 1105469"/>
                  <a:gd name="connsiteY3" fmla="*/ 395786 h 395786"/>
                  <a:gd name="connsiteX4" fmla="*/ 245660 w 1105469"/>
                  <a:gd name="connsiteY4" fmla="*/ 0 h 395786"/>
                  <a:gd name="connsiteX0" fmla="*/ 245660 w 1173708"/>
                  <a:gd name="connsiteY0" fmla="*/ 54591 h 450377"/>
                  <a:gd name="connsiteX1" fmla="*/ 1173708 w 1173708"/>
                  <a:gd name="connsiteY1" fmla="*/ 0 h 450377"/>
                  <a:gd name="connsiteX2" fmla="*/ 1105469 w 1173708"/>
                  <a:gd name="connsiteY2" fmla="*/ 327547 h 450377"/>
                  <a:gd name="connsiteX3" fmla="*/ 0 w 1173708"/>
                  <a:gd name="connsiteY3" fmla="*/ 450377 h 450377"/>
                  <a:gd name="connsiteX4" fmla="*/ 245660 w 1173708"/>
                  <a:gd name="connsiteY4" fmla="*/ 54591 h 450377"/>
                  <a:gd name="connsiteX0" fmla="*/ 245660 w 1173708"/>
                  <a:gd name="connsiteY0" fmla="*/ 346095 h 741881"/>
                  <a:gd name="connsiteX1" fmla="*/ 1173708 w 1173708"/>
                  <a:gd name="connsiteY1" fmla="*/ 291504 h 741881"/>
                  <a:gd name="connsiteX2" fmla="*/ 1105469 w 1173708"/>
                  <a:gd name="connsiteY2" fmla="*/ 619051 h 741881"/>
                  <a:gd name="connsiteX3" fmla="*/ 0 w 1173708"/>
                  <a:gd name="connsiteY3" fmla="*/ 741881 h 741881"/>
                  <a:gd name="connsiteX4" fmla="*/ 245660 w 1173708"/>
                  <a:gd name="connsiteY4" fmla="*/ 346095 h 741881"/>
                  <a:gd name="connsiteX0" fmla="*/ 0 w 1173708"/>
                  <a:gd name="connsiteY0" fmla="*/ 450377 h 450377"/>
                  <a:gd name="connsiteX1" fmla="*/ 1173708 w 1173708"/>
                  <a:gd name="connsiteY1" fmla="*/ 0 h 450377"/>
                  <a:gd name="connsiteX2" fmla="*/ 1105469 w 1173708"/>
                  <a:gd name="connsiteY2" fmla="*/ 327547 h 450377"/>
                  <a:gd name="connsiteX3" fmla="*/ 0 w 1173708"/>
                  <a:gd name="connsiteY3" fmla="*/ 450377 h 450377"/>
                  <a:gd name="connsiteX0" fmla="*/ 0 w 1173708"/>
                  <a:gd name="connsiteY0" fmla="*/ 722567 h 722567"/>
                  <a:gd name="connsiteX1" fmla="*/ 1173708 w 1173708"/>
                  <a:gd name="connsiteY1" fmla="*/ 272190 h 722567"/>
                  <a:gd name="connsiteX2" fmla="*/ 1105469 w 1173708"/>
                  <a:gd name="connsiteY2" fmla="*/ 599737 h 722567"/>
                  <a:gd name="connsiteX3" fmla="*/ 0 w 1173708"/>
                  <a:gd name="connsiteY3" fmla="*/ 722567 h 722567"/>
                  <a:gd name="connsiteX0" fmla="*/ 0 w 1173708"/>
                  <a:gd name="connsiteY0" fmla="*/ 896414 h 896414"/>
                  <a:gd name="connsiteX1" fmla="*/ 1173708 w 1173708"/>
                  <a:gd name="connsiteY1" fmla="*/ 446037 h 896414"/>
                  <a:gd name="connsiteX2" fmla="*/ 1105469 w 1173708"/>
                  <a:gd name="connsiteY2" fmla="*/ 773584 h 896414"/>
                  <a:gd name="connsiteX3" fmla="*/ 0 w 1173708"/>
                  <a:gd name="connsiteY3" fmla="*/ 896414 h 896414"/>
                  <a:gd name="connsiteX0" fmla="*/ 0 w 1173708"/>
                  <a:gd name="connsiteY0" fmla="*/ 896414 h 2902635"/>
                  <a:gd name="connsiteX1" fmla="*/ 1173708 w 1173708"/>
                  <a:gd name="connsiteY1" fmla="*/ 446037 h 2902635"/>
                  <a:gd name="connsiteX2" fmla="*/ 1009934 w 1173708"/>
                  <a:gd name="connsiteY2" fmla="*/ 2902635 h 2902635"/>
                  <a:gd name="connsiteX3" fmla="*/ 0 w 1173708"/>
                  <a:gd name="connsiteY3" fmla="*/ 896414 h 2902635"/>
                  <a:gd name="connsiteX0" fmla="*/ 0 w 1228299"/>
                  <a:gd name="connsiteY0" fmla="*/ 889973 h 2896194"/>
                  <a:gd name="connsiteX1" fmla="*/ 1228299 w 1228299"/>
                  <a:gd name="connsiteY1" fmla="*/ 453244 h 2896194"/>
                  <a:gd name="connsiteX2" fmla="*/ 1009934 w 1228299"/>
                  <a:gd name="connsiteY2" fmla="*/ 2896194 h 2896194"/>
                  <a:gd name="connsiteX3" fmla="*/ 0 w 1228299"/>
                  <a:gd name="connsiteY3" fmla="*/ 889973 h 2896194"/>
                  <a:gd name="connsiteX0" fmla="*/ 0 w 1228299"/>
                  <a:gd name="connsiteY0" fmla="*/ 889973 h 2896194"/>
                  <a:gd name="connsiteX1" fmla="*/ 1228299 w 1228299"/>
                  <a:gd name="connsiteY1" fmla="*/ 453244 h 2896194"/>
                  <a:gd name="connsiteX2" fmla="*/ 1009934 w 1228299"/>
                  <a:gd name="connsiteY2" fmla="*/ 2896194 h 2896194"/>
                  <a:gd name="connsiteX3" fmla="*/ 354272 w 1228299"/>
                  <a:gd name="connsiteY3" fmla="*/ 924433 h 2896194"/>
                  <a:gd name="connsiteX4" fmla="*/ 0 w 1228299"/>
                  <a:gd name="connsiteY4" fmla="*/ 889973 h 2896194"/>
                  <a:gd name="connsiteX0" fmla="*/ 0 w 1228299"/>
                  <a:gd name="connsiteY0" fmla="*/ 889973 h 3285414"/>
                  <a:gd name="connsiteX1" fmla="*/ 1228299 w 1228299"/>
                  <a:gd name="connsiteY1" fmla="*/ 453244 h 3285414"/>
                  <a:gd name="connsiteX2" fmla="*/ 1009934 w 1228299"/>
                  <a:gd name="connsiteY2" fmla="*/ 2896194 h 3285414"/>
                  <a:gd name="connsiteX3" fmla="*/ 582872 w 1228299"/>
                  <a:gd name="connsiteY3" fmla="*/ 3118993 h 3285414"/>
                  <a:gd name="connsiteX4" fmla="*/ 354272 w 1228299"/>
                  <a:gd name="connsiteY4" fmla="*/ 924433 h 3285414"/>
                  <a:gd name="connsiteX5" fmla="*/ 0 w 1228299"/>
                  <a:gd name="connsiteY5" fmla="*/ 889973 h 3285414"/>
                  <a:gd name="connsiteX0" fmla="*/ 0 w 1228299"/>
                  <a:gd name="connsiteY0" fmla="*/ 889973 h 3285414"/>
                  <a:gd name="connsiteX1" fmla="*/ 1228299 w 1228299"/>
                  <a:gd name="connsiteY1" fmla="*/ 453244 h 3285414"/>
                  <a:gd name="connsiteX2" fmla="*/ 1009934 w 1228299"/>
                  <a:gd name="connsiteY2" fmla="*/ 2896194 h 3285414"/>
                  <a:gd name="connsiteX3" fmla="*/ 582872 w 1228299"/>
                  <a:gd name="connsiteY3" fmla="*/ 3118993 h 3285414"/>
                  <a:gd name="connsiteX4" fmla="*/ 354272 w 1228299"/>
                  <a:gd name="connsiteY4" fmla="*/ 924433 h 3285414"/>
                  <a:gd name="connsiteX5" fmla="*/ 0 w 1228299"/>
                  <a:gd name="connsiteY5" fmla="*/ 889973 h 3285414"/>
                  <a:gd name="connsiteX0" fmla="*/ 0 w 1228299"/>
                  <a:gd name="connsiteY0" fmla="*/ 889973 h 3285414"/>
                  <a:gd name="connsiteX1" fmla="*/ 1228299 w 1228299"/>
                  <a:gd name="connsiteY1" fmla="*/ 453244 h 3285414"/>
                  <a:gd name="connsiteX2" fmla="*/ 1009934 w 1228299"/>
                  <a:gd name="connsiteY2" fmla="*/ 2896194 h 3285414"/>
                  <a:gd name="connsiteX3" fmla="*/ 582872 w 1228299"/>
                  <a:gd name="connsiteY3" fmla="*/ 3118993 h 3285414"/>
                  <a:gd name="connsiteX4" fmla="*/ 354272 w 1228299"/>
                  <a:gd name="connsiteY4" fmla="*/ 924433 h 3285414"/>
                  <a:gd name="connsiteX5" fmla="*/ 0 w 1228299"/>
                  <a:gd name="connsiteY5" fmla="*/ 889973 h 3285414"/>
                  <a:gd name="connsiteX0" fmla="*/ 0 w 1228299"/>
                  <a:gd name="connsiteY0" fmla="*/ 889973 h 3197044"/>
                  <a:gd name="connsiteX1" fmla="*/ 1228299 w 1228299"/>
                  <a:gd name="connsiteY1" fmla="*/ 453244 h 3197044"/>
                  <a:gd name="connsiteX2" fmla="*/ 1009934 w 1228299"/>
                  <a:gd name="connsiteY2" fmla="*/ 2896194 h 3197044"/>
                  <a:gd name="connsiteX3" fmla="*/ 582872 w 1228299"/>
                  <a:gd name="connsiteY3" fmla="*/ 3118993 h 3197044"/>
                  <a:gd name="connsiteX4" fmla="*/ 354272 w 1228299"/>
                  <a:gd name="connsiteY4" fmla="*/ 924433 h 3197044"/>
                  <a:gd name="connsiteX5" fmla="*/ 0 w 1228299"/>
                  <a:gd name="connsiteY5" fmla="*/ 889973 h 3197044"/>
                  <a:gd name="connsiteX0" fmla="*/ 0 w 1228299"/>
                  <a:gd name="connsiteY0" fmla="*/ 889973 h 3166100"/>
                  <a:gd name="connsiteX1" fmla="*/ 1228299 w 1228299"/>
                  <a:gd name="connsiteY1" fmla="*/ 453244 h 3166100"/>
                  <a:gd name="connsiteX2" fmla="*/ 1009934 w 1228299"/>
                  <a:gd name="connsiteY2" fmla="*/ 2896194 h 3166100"/>
                  <a:gd name="connsiteX3" fmla="*/ 582872 w 1228299"/>
                  <a:gd name="connsiteY3" fmla="*/ 3118993 h 3166100"/>
                  <a:gd name="connsiteX4" fmla="*/ 354272 w 1228299"/>
                  <a:gd name="connsiteY4" fmla="*/ 924433 h 3166100"/>
                  <a:gd name="connsiteX5" fmla="*/ 0 w 1228299"/>
                  <a:gd name="connsiteY5" fmla="*/ 889973 h 3166100"/>
                  <a:gd name="connsiteX0" fmla="*/ 0 w 1228299"/>
                  <a:gd name="connsiteY0" fmla="*/ 889973 h 3157794"/>
                  <a:gd name="connsiteX1" fmla="*/ 1228299 w 1228299"/>
                  <a:gd name="connsiteY1" fmla="*/ 453244 h 3157794"/>
                  <a:gd name="connsiteX2" fmla="*/ 1009934 w 1228299"/>
                  <a:gd name="connsiteY2" fmla="*/ 2896194 h 3157794"/>
                  <a:gd name="connsiteX3" fmla="*/ 582872 w 1228299"/>
                  <a:gd name="connsiteY3" fmla="*/ 3118993 h 3157794"/>
                  <a:gd name="connsiteX4" fmla="*/ 354272 w 1228299"/>
                  <a:gd name="connsiteY4" fmla="*/ 924433 h 3157794"/>
                  <a:gd name="connsiteX5" fmla="*/ 0 w 1228299"/>
                  <a:gd name="connsiteY5" fmla="*/ 889973 h 3157794"/>
                  <a:gd name="connsiteX0" fmla="*/ 0 w 1228299"/>
                  <a:gd name="connsiteY0" fmla="*/ 889973 h 3157794"/>
                  <a:gd name="connsiteX1" fmla="*/ 1228299 w 1228299"/>
                  <a:gd name="connsiteY1" fmla="*/ 453244 h 3157794"/>
                  <a:gd name="connsiteX2" fmla="*/ 1009934 w 1228299"/>
                  <a:gd name="connsiteY2" fmla="*/ 2896194 h 3157794"/>
                  <a:gd name="connsiteX3" fmla="*/ 582872 w 1228299"/>
                  <a:gd name="connsiteY3" fmla="*/ 3118993 h 3157794"/>
                  <a:gd name="connsiteX4" fmla="*/ 354272 w 1228299"/>
                  <a:gd name="connsiteY4" fmla="*/ 924433 h 3157794"/>
                  <a:gd name="connsiteX5" fmla="*/ 0 w 1228299"/>
                  <a:gd name="connsiteY5" fmla="*/ 889973 h 3157794"/>
                  <a:gd name="connsiteX0" fmla="*/ 0 w 1228299"/>
                  <a:gd name="connsiteY0" fmla="*/ 889973 h 3151304"/>
                  <a:gd name="connsiteX1" fmla="*/ 1228299 w 1228299"/>
                  <a:gd name="connsiteY1" fmla="*/ 453244 h 3151304"/>
                  <a:gd name="connsiteX2" fmla="*/ 1028984 w 1228299"/>
                  <a:gd name="connsiteY2" fmla="*/ 2829519 h 3151304"/>
                  <a:gd name="connsiteX3" fmla="*/ 582872 w 1228299"/>
                  <a:gd name="connsiteY3" fmla="*/ 3118993 h 3151304"/>
                  <a:gd name="connsiteX4" fmla="*/ 354272 w 1228299"/>
                  <a:gd name="connsiteY4" fmla="*/ 924433 h 3151304"/>
                  <a:gd name="connsiteX5" fmla="*/ 0 w 1228299"/>
                  <a:gd name="connsiteY5" fmla="*/ 889973 h 3151304"/>
                  <a:gd name="connsiteX0" fmla="*/ 0 w 1228299"/>
                  <a:gd name="connsiteY0" fmla="*/ 889973 h 3151304"/>
                  <a:gd name="connsiteX1" fmla="*/ 1228299 w 1228299"/>
                  <a:gd name="connsiteY1" fmla="*/ 453244 h 3151304"/>
                  <a:gd name="connsiteX2" fmla="*/ 1028984 w 1228299"/>
                  <a:gd name="connsiteY2" fmla="*/ 2829519 h 3151304"/>
                  <a:gd name="connsiteX3" fmla="*/ 582872 w 1228299"/>
                  <a:gd name="connsiteY3" fmla="*/ 3118993 h 3151304"/>
                  <a:gd name="connsiteX4" fmla="*/ 354272 w 1228299"/>
                  <a:gd name="connsiteY4" fmla="*/ 924433 h 3151304"/>
                  <a:gd name="connsiteX5" fmla="*/ 0 w 1228299"/>
                  <a:gd name="connsiteY5" fmla="*/ 889973 h 3151304"/>
                  <a:gd name="connsiteX0" fmla="*/ 0 w 1228307"/>
                  <a:gd name="connsiteY0" fmla="*/ 889973 h 3151304"/>
                  <a:gd name="connsiteX1" fmla="*/ 1228299 w 1228307"/>
                  <a:gd name="connsiteY1" fmla="*/ 453244 h 3151304"/>
                  <a:gd name="connsiteX2" fmla="*/ 1028984 w 1228307"/>
                  <a:gd name="connsiteY2" fmla="*/ 2829519 h 3151304"/>
                  <a:gd name="connsiteX3" fmla="*/ 582872 w 1228307"/>
                  <a:gd name="connsiteY3" fmla="*/ 3118993 h 3151304"/>
                  <a:gd name="connsiteX4" fmla="*/ 354272 w 1228307"/>
                  <a:gd name="connsiteY4" fmla="*/ 924433 h 3151304"/>
                  <a:gd name="connsiteX5" fmla="*/ 0 w 1228307"/>
                  <a:gd name="connsiteY5" fmla="*/ 889973 h 3151304"/>
                  <a:gd name="connsiteX0" fmla="*/ 0 w 1228306"/>
                  <a:gd name="connsiteY0" fmla="*/ 889973 h 3151304"/>
                  <a:gd name="connsiteX1" fmla="*/ 1228299 w 1228306"/>
                  <a:gd name="connsiteY1" fmla="*/ 453244 h 3151304"/>
                  <a:gd name="connsiteX2" fmla="*/ 1028984 w 1228306"/>
                  <a:gd name="connsiteY2" fmla="*/ 2829519 h 3151304"/>
                  <a:gd name="connsiteX3" fmla="*/ 582872 w 1228306"/>
                  <a:gd name="connsiteY3" fmla="*/ 3118993 h 3151304"/>
                  <a:gd name="connsiteX4" fmla="*/ 354272 w 1228306"/>
                  <a:gd name="connsiteY4" fmla="*/ 924433 h 3151304"/>
                  <a:gd name="connsiteX5" fmla="*/ 0 w 1228306"/>
                  <a:gd name="connsiteY5" fmla="*/ 889973 h 3151304"/>
                  <a:gd name="connsiteX0" fmla="*/ 0 w 1228306"/>
                  <a:gd name="connsiteY0" fmla="*/ 889973 h 3150592"/>
                  <a:gd name="connsiteX1" fmla="*/ 1228299 w 1228306"/>
                  <a:gd name="connsiteY1" fmla="*/ 453244 h 3150592"/>
                  <a:gd name="connsiteX2" fmla="*/ 1028984 w 1228306"/>
                  <a:gd name="connsiteY2" fmla="*/ 2829519 h 3150592"/>
                  <a:gd name="connsiteX3" fmla="*/ 582872 w 1228306"/>
                  <a:gd name="connsiteY3" fmla="*/ 3118993 h 3150592"/>
                  <a:gd name="connsiteX4" fmla="*/ 354272 w 1228306"/>
                  <a:gd name="connsiteY4" fmla="*/ 924433 h 3150592"/>
                  <a:gd name="connsiteX5" fmla="*/ 0 w 1228306"/>
                  <a:gd name="connsiteY5" fmla="*/ 889973 h 3150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8306" h="3150592">
                    <a:moveTo>
                      <a:pt x="0" y="889973"/>
                    </a:moveTo>
                    <a:cubicBezTo>
                      <a:pt x="391236" y="-515747"/>
                      <a:pt x="1219201" y="71108"/>
                      <a:pt x="1228299" y="453244"/>
                    </a:cubicBezTo>
                    <a:cubicBezTo>
                      <a:pt x="1231711" y="1315186"/>
                      <a:pt x="82597" y="1777077"/>
                      <a:pt x="1028984" y="2829519"/>
                    </a:cubicBezTo>
                    <a:cubicBezTo>
                      <a:pt x="1045873" y="2949960"/>
                      <a:pt x="825499" y="3247595"/>
                      <a:pt x="582872" y="3118993"/>
                    </a:cubicBezTo>
                    <a:cubicBezTo>
                      <a:pt x="311670" y="2885616"/>
                      <a:pt x="-128973" y="2324636"/>
                      <a:pt x="354272" y="924433"/>
                    </a:cubicBezTo>
                    <a:lnTo>
                      <a:pt x="0" y="889973"/>
                    </a:lnTo>
                    <a:close/>
                  </a:path>
                </a:pathLst>
              </a:custGeom>
              <a:solidFill>
                <a:srgbClr val="F6BFB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4">
                <a:extLst>
                  <a:ext uri="{FF2B5EF4-FFF2-40B4-BE49-F238E27FC236}">
                    <a16:creationId xmlns:a16="http://schemas.microsoft.com/office/drawing/2014/main" id="{74A2A3B0-FD9F-BCE2-304D-F535A952FC25}"/>
                  </a:ext>
                </a:extLst>
              </p:cNvPr>
              <p:cNvSpPr/>
              <p:nvPr/>
            </p:nvSpPr>
            <p:spPr>
              <a:xfrm rot="20358032">
                <a:off x="4116187" y="1201792"/>
                <a:ext cx="613584" cy="351889"/>
              </a:xfrm>
              <a:custGeom>
                <a:avLst/>
                <a:gdLst>
                  <a:gd name="connsiteX0" fmla="*/ 0 w 771525"/>
                  <a:gd name="connsiteY0" fmla="*/ 0 h 329963"/>
                  <a:gd name="connsiteX1" fmla="*/ 771525 w 771525"/>
                  <a:gd name="connsiteY1" fmla="*/ 0 h 329963"/>
                  <a:gd name="connsiteX2" fmla="*/ 771525 w 771525"/>
                  <a:gd name="connsiteY2" fmla="*/ 329963 h 329963"/>
                  <a:gd name="connsiteX3" fmla="*/ 0 w 771525"/>
                  <a:gd name="connsiteY3" fmla="*/ 329963 h 329963"/>
                  <a:gd name="connsiteX4" fmla="*/ 0 w 771525"/>
                  <a:gd name="connsiteY4" fmla="*/ 0 h 329963"/>
                  <a:gd name="connsiteX0" fmla="*/ 466725 w 771525"/>
                  <a:gd name="connsiteY0" fmla="*/ 0 h 634763"/>
                  <a:gd name="connsiteX1" fmla="*/ 771525 w 771525"/>
                  <a:gd name="connsiteY1" fmla="*/ 304800 h 634763"/>
                  <a:gd name="connsiteX2" fmla="*/ 771525 w 771525"/>
                  <a:gd name="connsiteY2" fmla="*/ 634763 h 634763"/>
                  <a:gd name="connsiteX3" fmla="*/ 0 w 771525"/>
                  <a:gd name="connsiteY3" fmla="*/ 634763 h 634763"/>
                  <a:gd name="connsiteX4" fmla="*/ 466725 w 771525"/>
                  <a:gd name="connsiteY4" fmla="*/ 0 h 634763"/>
                  <a:gd name="connsiteX0" fmla="*/ 752475 w 1057275"/>
                  <a:gd name="connsiteY0" fmla="*/ 0 h 634763"/>
                  <a:gd name="connsiteX1" fmla="*/ 1057275 w 1057275"/>
                  <a:gd name="connsiteY1" fmla="*/ 304800 h 634763"/>
                  <a:gd name="connsiteX2" fmla="*/ 1057275 w 1057275"/>
                  <a:gd name="connsiteY2" fmla="*/ 634763 h 634763"/>
                  <a:gd name="connsiteX3" fmla="*/ 0 w 1057275"/>
                  <a:gd name="connsiteY3" fmla="*/ 368063 h 634763"/>
                  <a:gd name="connsiteX4" fmla="*/ 752475 w 1057275"/>
                  <a:gd name="connsiteY4" fmla="*/ 0 h 634763"/>
                  <a:gd name="connsiteX0" fmla="*/ 752475 w 1085850"/>
                  <a:gd name="connsiteY0" fmla="*/ 0 h 558563"/>
                  <a:gd name="connsiteX1" fmla="*/ 1057275 w 1085850"/>
                  <a:gd name="connsiteY1" fmla="*/ 304800 h 558563"/>
                  <a:gd name="connsiteX2" fmla="*/ 1085850 w 1085850"/>
                  <a:gd name="connsiteY2" fmla="*/ 558563 h 558563"/>
                  <a:gd name="connsiteX3" fmla="*/ 0 w 1085850"/>
                  <a:gd name="connsiteY3" fmla="*/ 368063 h 558563"/>
                  <a:gd name="connsiteX4" fmla="*/ 752475 w 1085850"/>
                  <a:gd name="connsiteY4" fmla="*/ 0 h 558563"/>
                  <a:gd name="connsiteX0" fmla="*/ 752475 w 1085850"/>
                  <a:gd name="connsiteY0" fmla="*/ 0 h 615713"/>
                  <a:gd name="connsiteX1" fmla="*/ 1057275 w 1085850"/>
                  <a:gd name="connsiteY1" fmla="*/ 304800 h 615713"/>
                  <a:gd name="connsiteX2" fmla="*/ 1085850 w 1085850"/>
                  <a:gd name="connsiteY2" fmla="*/ 615713 h 615713"/>
                  <a:gd name="connsiteX3" fmla="*/ 0 w 1085850"/>
                  <a:gd name="connsiteY3" fmla="*/ 368063 h 615713"/>
                  <a:gd name="connsiteX4" fmla="*/ 752475 w 1085850"/>
                  <a:gd name="connsiteY4" fmla="*/ 0 h 615713"/>
                  <a:gd name="connsiteX0" fmla="*/ 752475 w 1057275"/>
                  <a:gd name="connsiteY0" fmla="*/ 0 h 555384"/>
                  <a:gd name="connsiteX1" fmla="*/ 1057275 w 1057275"/>
                  <a:gd name="connsiteY1" fmla="*/ 304800 h 555384"/>
                  <a:gd name="connsiteX2" fmla="*/ 1023471 w 1057275"/>
                  <a:gd name="connsiteY2" fmla="*/ 555384 h 555384"/>
                  <a:gd name="connsiteX3" fmla="*/ 0 w 1057275"/>
                  <a:gd name="connsiteY3" fmla="*/ 368063 h 555384"/>
                  <a:gd name="connsiteX4" fmla="*/ 752475 w 1057275"/>
                  <a:gd name="connsiteY4" fmla="*/ 0 h 555384"/>
                  <a:gd name="connsiteX0" fmla="*/ 752475 w 1057275"/>
                  <a:gd name="connsiteY0" fmla="*/ 0 h 576919"/>
                  <a:gd name="connsiteX1" fmla="*/ 1057275 w 1057275"/>
                  <a:gd name="connsiteY1" fmla="*/ 304800 h 576919"/>
                  <a:gd name="connsiteX2" fmla="*/ 1040730 w 1057275"/>
                  <a:gd name="connsiteY2" fmla="*/ 576919 h 576919"/>
                  <a:gd name="connsiteX3" fmla="*/ 0 w 1057275"/>
                  <a:gd name="connsiteY3" fmla="*/ 368063 h 576919"/>
                  <a:gd name="connsiteX4" fmla="*/ 752475 w 1057275"/>
                  <a:gd name="connsiteY4" fmla="*/ 0 h 576919"/>
                  <a:gd name="connsiteX0" fmla="*/ 759138 w 1057275"/>
                  <a:gd name="connsiteY0" fmla="*/ 0 h 551108"/>
                  <a:gd name="connsiteX1" fmla="*/ 1057275 w 1057275"/>
                  <a:gd name="connsiteY1" fmla="*/ 278989 h 551108"/>
                  <a:gd name="connsiteX2" fmla="*/ 1040730 w 1057275"/>
                  <a:gd name="connsiteY2" fmla="*/ 551108 h 551108"/>
                  <a:gd name="connsiteX3" fmla="*/ 0 w 1057275"/>
                  <a:gd name="connsiteY3" fmla="*/ 342252 h 551108"/>
                  <a:gd name="connsiteX4" fmla="*/ 759138 w 1057275"/>
                  <a:gd name="connsiteY4" fmla="*/ 0 h 551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275" h="551108">
                    <a:moveTo>
                      <a:pt x="759138" y="0"/>
                    </a:moveTo>
                    <a:lnTo>
                      <a:pt x="1057275" y="278989"/>
                    </a:lnTo>
                    <a:lnTo>
                      <a:pt x="1040730" y="551108"/>
                    </a:lnTo>
                    <a:lnTo>
                      <a:pt x="0" y="342252"/>
                    </a:lnTo>
                    <a:lnTo>
                      <a:pt x="759138" y="0"/>
                    </a:lnTo>
                    <a:close/>
                  </a:path>
                </a:pathLst>
              </a:custGeom>
              <a:solidFill>
                <a:srgbClr val="F64B5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741906B3-9763-7CF6-516B-457CE3E6F2EC}"/>
                  </a:ext>
                </a:extLst>
              </p:cNvPr>
              <p:cNvCxnSpPr>
                <a:cxnSpLocks/>
                <a:stCxn id="311" idx="3"/>
                <a:endCxn id="311" idx="1"/>
              </p:cNvCxnSpPr>
              <p:nvPr/>
            </p:nvCxnSpPr>
            <p:spPr>
              <a:xfrm flipV="1">
                <a:off x="4151044" y="1271348"/>
                <a:ext cx="559698" cy="2546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8" name="Rectangle 41">
              <a:extLst>
                <a:ext uri="{FF2B5EF4-FFF2-40B4-BE49-F238E27FC236}">
                  <a16:creationId xmlns:a16="http://schemas.microsoft.com/office/drawing/2014/main" id="{5108D9F6-5A89-766F-7EF0-0E15509F1A69}"/>
                </a:ext>
              </a:extLst>
            </p:cNvPr>
            <p:cNvSpPr/>
            <p:nvPr/>
          </p:nvSpPr>
          <p:spPr>
            <a:xfrm>
              <a:off x="5078959" y="3496371"/>
              <a:ext cx="641095" cy="477463"/>
            </a:xfrm>
            <a:custGeom>
              <a:avLst/>
              <a:gdLst>
                <a:gd name="connsiteX0" fmla="*/ 0 w 503935"/>
                <a:gd name="connsiteY0" fmla="*/ 0 h 396700"/>
                <a:gd name="connsiteX1" fmla="*/ 503935 w 503935"/>
                <a:gd name="connsiteY1" fmla="*/ 0 h 396700"/>
                <a:gd name="connsiteX2" fmla="*/ 503935 w 503935"/>
                <a:gd name="connsiteY2" fmla="*/ 396700 h 396700"/>
                <a:gd name="connsiteX3" fmla="*/ 0 w 503935"/>
                <a:gd name="connsiteY3" fmla="*/ 396700 h 396700"/>
                <a:gd name="connsiteX4" fmla="*/ 0 w 503935"/>
                <a:gd name="connsiteY4" fmla="*/ 0 h 396700"/>
                <a:gd name="connsiteX0" fmla="*/ 0 w 587755"/>
                <a:gd name="connsiteY0" fmla="*/ 335280 h 396700"/>
                <a:gd name="connsiteX1" fmla="*/ 587755 w 587755"/>
                <a:gd name="connsiteY1" fmla="*/ 0 h 396700"/>
                <a:gd name="connsiteX2" fmla="*/ 587755 w 587755"/>
                <a:gd name="connsiteY2" fmla="*/ 396700 h 396700"/>
                <a:gd name="connsiteX3" fmla="*/ 83820 w 587755"/>
                <a:gd name="connsiteY3" fmla="*/ 396700 h 396700"/>
                <a:gd name="connsiteX4" fmla="*/ 0 w 587755"/>
                <a:gd name="connsiteY4" fmla="*/ 335280 h 396700"/>
                <a:gd name="connsiteX0" fmla="*/ 0 w 587755"/>
                <a:gd name="connsiteY0" fmla="*/ 335280 h 450040"/>
                <a:gd name="connsiteX1" fmla="*/ 587755 w 587755"/>
                <a:gd name="connsiteY1" fmla="*/ 0 h 450040"/>
                <a:gd name="connsiteX2" fmla="*/ 587755 w 587755"/>
                <a:gd name="connsiteY2" fmla="*/ 396700 h 450040"/>
                <a:gd name="connsiteX3" fmla="*/ 114300 w 587755"/>
                <a:gd name="connsiteY3" fmla="*/ 450040 h 450040"/>
                <a:gd name="connsiteX4" fmla="*/ 0 w 587755"/>
                <a:gd name="connsiteY4" fmla="*/ 335280 h 450040"/>
                <a:gd name="connsiteX0" fmla="*/ 0 w 587755"/>
                <a:gd name="connsiteY0" fmla="*/ 335280 h 450040"/>
                <a:gd name="connsiteX1" fmla="*/ 549655 w 587755"/>
                <a:gd name="connsiteY1" fmla="*/ 0 h 450040"/>
                <a:gd name="connsiteX2" fmla="*/ 587755 w 587755"/>
                <a:gd name="connsiteY2" fmla="*/ 396700 h 450040"/>
                <a:gd name="connsiteX3" fmla="*/ 114300 w 587755"/>
                <a:gd name="connsiteY3" fmla="*/ 450040 h 450040"/>
                <a:gd name="connsiteX4" fmla="*/ 0 w 587755"/>
                <a:gd name="connsiteY4" fmla="*/ 335280 h 450040"/>
                <a:gd name="connsiteX0" fmla="*/ 0 w 641095"/>
                <a:gd name="connsiteY0" fmla="*/ 335280 h 450040"/>
                <a:gd name="connsiteX1" fmla="*/ 549655 w 641095"/>
                <a:gd name="connsiteY1" fmla="*/ 0 h 450040"/>
                <a:gd name="connsiteX2" fmla="*/ 641095 w 641095"/>
                <a:gd name="connsiteY2" fmla="*/ 168100 h 450040"/>
                <a:gd name="connsiteX3" fmla="*/ 114300 w 641095"/>
                <a:gd name="connsiteY3" fmla="*/ 450040 h 450040"/>
                <a:gd name="connsiteX4" fmla="*/ 0 w 641095"/>
                <a:gd name="connsiteY4" fmla="*/ 335280 h 450040"/>
                <a:gd name="connsiteX0" fmla="*/ 0 w 641095"/>
                <a:gd name="connsiteY0" fmla="*/ 335280 h 450040"/>
                <a:gd name="connsiteX1" fmla="*/ 549655 w 641095"/>
                <a:gd name="connsiteY1" fmla="*/ 0 h 450040"/>
                <a:gd name="connsiteX2" fmla="*/ 641095 w 641095"/>
                <a:gd name="connsiteY2" fmla="*/ 168100 h 450040"/>
                <a:gd name="connsiteX3" fmla="*/ 114300 w 641095"/>
                <a:gd name="connsiteY3" fmla="*/ 450040 h 450040"/>
                <a:gd name="connsiteX4" fmla="*/ 0 w 641095"/>
                <a:gd name="connsiteY4" fmla="*/ 335280 h 450040"/>
                <a:gd name="connsiteX0" fmla="*/ 0 w 641095"/>
                <a:gd name="connsiteY0" fmla="*/ 335280 h 477463"/>
                <a:gd name="connsiteX1" fmla="*/ 549655 w 641095"/>
                <a:gd name="connsiteY1" fmla="*/ 0 h 477463"/>
                <a:gd name="connsiteX2" fmla="*/ 641095 w 641095"/>
                <a:gd name="connsiteY2" fmla="*/ 168100 h 477463"/>
                <a:gd name="connsiteX3" fmla="*/ 114300 w 641095"/>
                <a:gd name="connsiteY3" fmla="*/ 450040 h 477463"/>
                <a:gd name="connsiteX4" fmla="*/ 0 w 641095"/>
                <a:gd name="connsiteY4" fmla="*/ 335280 h 477463"/>
                <a:gd name="connsiteX0" fmla="*/ 0 w 641095"/>
                <a:gd name="connsiteY0" fmla="*/ 335280 h 477463"/>
                <a:gd name="connsiteX1" fmla="*/ 549655 w 641095"/>
                <a:gd name="connsiteY1" fmla="*/ 0 h 477463"/>
                <a:gd name="connsiteX2" fmla="*/ 641095 w 641095"/>
                <a:gd name="connsiteY2" fmla="*/ 168100 h 477463"/>
                <a:gd name="connsiteX3" fmla="*/ 114300 w 641095"/>
                <a:gd name="connsiteY3" fmla="*/ 450040 h 477463"/>
                <a:gd name="connsiteX4" fmla="*/ 0 w 641095"/>
                <a:gd name="connsiteY4" fmla="*/ 335280 h 477463"/>
                <a:gd name="connsiteX0" fmla="*/ 0 w 641095"/>
                <a:gd name="connsiteY0" fmla="*/ 335280 h 477463"/>
                <a:gd name="connsiteX1" fmla="*/ 549655 w 641095"/>
                <a:gd name="connsiteY1" fmla="*/ 0 h 477463"/>
                <a:gd name="connsiteX2" fmla="*/ 641095 w 641095"/>
                <a:gd name="connsiteY2" fmla="*/ 168100 h 477463"/>
                <a:gd name="connsiteX3" fmla="*/ 114300 w 641095"/>
                <a:gd name="connsiteY3" fmla="*/ 450040 h 477463"/>
                <a:gd name="connsiteX4" fmla="*/ 0 w 641095"/>
                <a:gd name="connsiteY4" fmla="*/ 335280 h 47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095" h="477463">
                  <a:moveTo>
                    <a:pt x="0" y="335280"/>
                  </a:moveTo>
                  <a:cubicBezTo>
                    <a:pt x="228938" y="307340"/>
                    <a:pt x="427397" y="195580"/>
                    <a:pt x="549655" y="0"/>
                  </a:cubicBezTo>
                  <a:lnTo>
                    <a:pt x="641095" y="168100"/>
                  </a:lnTo>
                  <a:cubicBezTo>
                    <a:pt x="389297" y="498300"/>
                    <a:pt x="274658" y="508460"/>
                    <a:pt x="114300" y="450040"/>
                  </a:cubicBezTo>
                  <a:lnTo>
                    <a:pt x="0" y="335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C6E6F03F-CB0D-4B91-1BCD-F7039F3E941A}"/>
              </a:ext>
            </a:extLst>
          </p:cNvPr>
          <p:cNvGrpSpPr/>
          <p:nvPr/>
        </p:nvGrpSpPr>
        <p:grpSpPr>
          <a:xfrm flipH="1">
            <a:off x="3839523" y="691186"/>
            <a:ext cx="552993" cy="552992"/>
            <a:chOff x="3839523" y="691186"/>
            <a:chExt cx="552993" cy="552992"/>
          </a:xfrm>
        </p:grpSpPr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E3ED17A8-A550-EF19-8329-E7808F50D029}"/>
                </a:ext>
              </a:extLst>
            </p:cNvPr>
            <p:cNvSpPr/>
            <p:nvPr/>
          </p:nvSpPr>
          <p:spPr>
            <a:xfrm flipH="1">
              <a:off x="3839523" y="705019"/>
              <a:ext cx="366979" cy="520462"/>
            </a:xfrm>
            <a:custGeom>
              <a:avLst/>
              <a:gdLst>
                <a:gd name="connsiteX0" fmla="*/ 172676 w 366979"/>
                <a:gd name="connsiteY0" fmla="*/ 0 h 520462"/>
                <a:gd name="connsiteX1" fmla="*/ 198108 w 366979"/>
                <a:gd name="connsiteY1" fmla="*/ 7895 h 520462"/>
                <a:gd name="connsiteX2" fmla="*/ 366979 w 366979"/>
                <a:gd name="connsiteY2" fmla="*/ 262663 h 520462"/>
                <a:gd name="connsiteX3" fmla="*/ 198108 w 366979"/>
                <a:gd name="connsiteY3" fmla="*/ 517431 h 520462"/>
                <a:gd name="connsiteX4" fmla="*/ 188345 w 366979"/>
                <a:gd name="connsiteY4" fmla="*/ 520462 h 520462"/>
                <a:gd name="connsiteX5" fmla="*/ 170415 w 366979"/>
                <a:gd name="connsiteY5" fmla="*/ 514896 h 520462"/>
                <a:gd name="connsiteX6" fmla="*/ 0 w 366979"/>
                <a:gd name="connsiteY6" fmla="*/ 257799 h 520462"/>
                <a:gd name="connsiteX7" fmla="*/ 170415 w 366979"/>
                <a:gd name="connsiteY7" fmla="*/ 702 h 520462"/>
                <a:gd name="connsiteX8" fmla="*/ 172676 w 366979"/>
                <a:gd name="connsiteY8" fmla="*/ 0 h 520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979" h="520462">
                  <a:moveTo>
                    <a:pt x="172676" y="0"/>
                  </a:moveTo>
                  <a:lnTo>
                    <a:pt x="198108" y="7895"/>
                  </a:lnTo>
                  <a:cubicBezTo>
                    <a:pt x="297347" y="49870"/>
                    <a:pt x="366979" y="148134"/>
                    <a:pt x="366979" y="262663"/>
                  </a:cubicBezTo>
                  <a:cubicBezTo>
                    <a:pt x="366979" y="377192"/>
                    <a:pt x="297347" y="475456"/>
                    <a:pt x="198108" y="517431"/>
                  </a:cubicBezTo>
                  <a:lnTo>
                    <a:pt x="188345" y="520462"/>
                  </a:lnTo>
                  <a:lnTo>
                    <a:pt x="170415" y="514896"/>
                  </a:lnTo>
                  <a:cubicBezTo>
                    <a:pt x="70269" y="472538"/>
                    <a:pt x="0" y="373375"/>
                    <a:pt x="0" y="257799"/>
                  </a:cubicBezTo>
                  <a:cubicBezTo>
                    <a:pt x="0" y="142223"/>
                    <a:pt x="70269" y="43060"/>
                    <a:pt x="170415" y="702"/>
                  </a:cubicBezTo>
                  <a:lnTo>
                    <a:pt x="172676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F759F38-7BBA-1611-A0B9-636C3A7891F2}"/>
                </a:ext>
              </a:extLst>
            </p:cNvPr>
            <p:cNvSpPr/>
            <p:nvPr/>
          </p:nvSpPr>
          <p:spPr>
            <a:xfrm flipH="1">
              <a:off x="4018158" y="691186"/>
              <a:ext cx="374358" cy="552992"/>
            </a:xfrm>
            <a:custGeom>
              <a:avLst/>
              <a:gdLst>
                <a:gd name="connsiteX0" fmla="*/ 276496 w 374358"/>
                <a:gd name="connsiteY0" fmla="*/ 0 h 552992"/>
                <a:gd name="connsiteX1" fmla="*/ 332220 w 374358"/>
                <a:gd name="connsiteY1" fmla="*/ 5617 h 552992"/>
                <a:gd name="connsiteX2" fmla="*/ 358689 w 374358"/>
                <a:gd name="connsiteY2" fmla="*/ 13833 h 552992"/>
                <a:gd name="connsiteX3" fmla="*/ 356428 w 374358"/>
                <a:gd name="connsiteY3" fmla="*/ 14535 h 552992"/>
                <a:gd name="connsiteX4" fmla="*/ 186013 w 374358"/>
                <a:gd name="connsiteY4" fmla="*/ 271632 h 552992"/>
                <a:gd name="connsiteX5" fmla="*/ 356428 w 374358"/>
                <a:gd name="connsiteY5" fmla="*/ 528729 h 552992"/>
                <a:gd name="connsiteX6" fmla="*/ 374358 w 374358"/>
                <a:gd name="connsiteY6" fmla="*/ 534295 h 552992"/>
                <a:gd name="connsiteX7" fmla="*/ 332220 w 374358"/>
                <a:gd name="connsiteY7" fmla="*/ 547375 h 552992"/>
                <a:gd name="connsiteX8" fmla="*/ 276496 w 374358"/>
                <a:gd name="connsiteY8" fmla="*/ 552992 h 552992"/>
                <a:gd name="connsiteX9" fmla="*/ 0 w 374358"/>
                <a:gd name="connsiteY9" fmla="*/ 276496 h 552992"/>
                <a:gd name="connsiteX10" fmla="*/ 276496 w 374358"/>
                <a:gd name="connsiteY10" fmla="*/ 0 h 55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4358" h="552992">
                  <a:moveTo>
                    <a:pt x="276496" y="0"/>
                  </a:moveTo>
                  <a:cubicBezTo>
                    <a:pt x="295584" y="0"/>
                    <a:pt x="314220" y="1934"/>
                    <a:pt x="332220" y="5617"/>
                  </a:cubicBezTo>
                  <a:lnTo>
                    <a:pt x="358689" y="13833"/>
                  </a:lnTo>
                  <a:lnTo>
                    <a:pt x="356428" y="14535"/>
                  </a:lnTo>
                  <a:cubicBezTo>
                    <a:pt x="256282" y="56893"/>
                    <a:pt x="186013" y="156056"/>
                    <a:pt x="186013" y="271632"/>
                  </a:cubicBezTo>
                  <a:cubicBezTo>
                    <a:pt x="186013" y="387208"/>
                    <a:pt x="256282" y="486371"/>
                    <a:pt x="356428" y="528729"/>
                  </a:cubicBezTo>
                  <a:lnTo>
                    <a:pt x="374358" y="534295"/>
                  </a:lnTo>
                  <a:lnTo>
                    <a:pt x="332220" y="547375"/>
                  </a:lnTo>
                  <a:cubicBezTo>
                    <a:pt x="314220" y="551058"/>
                    <a:pt x="295584" y="552992"/>
                    <a:pt x="276496" y="552992"/>
                  </a:cubicBezTo>
                  <a:cubicBezTo>
                    <a:pt x="123791" y="552992"/>
                    <a:pt x="0" y="429201"/>
                    <a:pt x="0" y="276496"/>
                  </a:cubicBezTo>
                  <a:cubicBezTo>
                    <a:pt x="0" y="123791"/>
                    <a:pt x="123791" y="0"/>
                    <a:pt x="27649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6FD13464-1C60-853D-2FEE-7990361B955C}"/>
                </a:ext>
              </a:extLst>
            </p:cNvPr>
            <p:cNvSpPr/>
            <p:nvPr/>
          </p:nvSpPr>
          <p:spPr>
            <a:xfrm flipH="1">
              <a:off x="3901052" y="787900"/>
              <a:ext cx="111288" cy="157832"/>
            </a:xfrm>
            <a:custGeom>
              <a:avLst/>
              <a:gdLst>
                <a:gd name="connsiteX0" fmla="*/ 172676 w 366979"/>
                <a:gd name="connsiteY0" fmla="*/ 0 h 520462"/>
                <a:gd name="connsiteX1" fmla="*/ 198108 w 366979"/>
                <a:gd name="connsiteY1" fmla="*/ 7895 h 520462"/>
                <a:gd name="connsiteX2" fmla="*/ 366979 w 366979"/>
                <a:gd name="connsiteY2" fmla="*/ 262663 h 520462"/>
                <a:gd name="connsiteX3" fmla="*/ 198108 w 366979"/>
                <a:gd name="connsiteY3" fmla="*/ 517431 h 520462"/>
                <a:gd name="connsiteX4" fmla="*/ 188345 w 366979"/>
                <a:gd name="connsiteY4" fmla="*/ 520462 h 520462"/>
                <a:gd name="connsiteX5" fmla="*/ 170415 w 366979"/>
                <a:gd name="connsiteY5" fmla="*/ 514896 h 520462"/>
                <a:gd name="connsiteX6" fmla="*/ 0 w 366979"/>
                <a:gd name="connsiteY6" fmla="*/ 257799 h 520462"/>
                <a:gd name="connsiteX7" fmla="*/ 170415 w 366979"/>
                <a:gd name="connsiteY7" fmla="*/ 702 h 520462"/>
                <a:gd name="connsiteX8" fmla="*/ 172676 w 366979"/>
                <a:gd name="connsiteY8" fmla="*/ 0 h 520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979" h="520462">
                  <a:moveTo>
                    <a:pt x="172676" y="0"/>
                  </a:moveTo>
                  <a:lnTo>
                    <a:pt x="198108" y="7895"/>
                  </a:lnTo>
                  <a:cubicBezTo>
                    <a:pt x="297347" y="49870"/>
                    <a:pt x="366979" y="148134"/>
                    <a:pt x="366979" y="262663"/>
                  </a:cubicBezTo>
                  <a:cubicBezTo>
                    <a:pt x="366979" y="377192"/>
                    <a:pt x="297347" y="475456"/>
                    <a:pt x="198108" y="517431"/>
                  </a:cubicBezTo>
                  <a:lnTo>
                    <a:pt x="188345" y="520462"/>
                  </a:lnTo>
                  <a:lnTo>
                    <a:pt x="170415" y="514896"/>
                  </a:lnTo>
                  <a:cubicBezTo>
                    <a:pt x="70269" y="472538"/>
                    <a:pt x="0" y="373375"/>
                    <a:pt x="0" y="257799"/>
                  </a:cubicBezTo>
                  <a:cubicBezTo>
                    <a:pt x="0" y="142223"/>
                    <a:pt x="70269" y="43060"/>
                    <a:pt x="170415" y="702"/>
                  </a:cubicBezTo>
                  <a:lnTo>
                    <a:pt x="172676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F605B32C-F663-B409-B90E-155A74E4163F}"/>
              </a:ext>
            </a:extLst>
          </p:cNvPr>
          <p:cNvSpPr/>
          <p:nvPr/>
        </p:nvSpPr>
        <p:spPr>
          <a:xfrm flipH="1">
            <a:off x="3708295" y="5718347"/>
            <a:ext cx="975581" cy="571090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161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185577"/>
            <a:ext cx="12192001" cy="5672423"/>
          </a:xfrm>
          <a:custGeom>
            <a:avLst/>
            <a:gdLst>
              <a:gd name="connsiteX0" fmla="*/ 0 w 12192001"/>
              <a:gd name="connsiteY0" fmla="*/ 0 h 5587757"/>
              <a:gd name="connsiteX1" fmla="*/ 12192001 w 12192001"/>
              <a:gd name="connsiteY1" fmla="*/ 0 h 5587757"/>
              <a:gd name="connsiteX2" fmla="*/ 12192001 w 12192001"/>
              <a:gd name="connsiteY2" fmla="*/ 5587757 h 5587757"/>
              <a:gd name="connsiteX3" fmla="*/ 0 w 12192001"/>
              <a:gd name="connsiteY3" fmla="*/ 5587757 h 5587757"/>
              <a:gd name="connsiteX4" fmla="*/ 0 w 12192001"/>
              <a:gd name="connsiteY4" fmla="*/ 0 h 5587757"/>
              <a:gd name="connsiteX0" fmla="*/ 0 w 12192001"/>
              <a:gd name="connsiteY0" fmla="*/ 84666 h 5672423"/>
              <a:gd name="connsiteX1" fmla="*/ 12192001 w 12192001"/>
              <a:gd name="connsiteY1" fmla="*/ 84666 h 5672423"/>
              <a:gd name="connsiteX2" fmla="*/ 12192001 w 12192001"/>
              <a:gd name="connsiteY2" fmla="*/ 5672423 h 5672423"/>
              <a:gd name="connsiteX3" fmla="*/ 0 w 12192001"/>
              <a:gd name="connsiteY3" fmla="*/ 5672423 h 5672423"/>
              <a:gd name="connsiteX4" fmla="*/ 0 w 12192001"/>
              <a:gd name="connsiteY4" fmla="*/ 84666 h 567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672423">
                <a:moveTo>
                  <a:pt x="0" y="84666"/>
                </a:moveTo>
                <a:cubicBezTo>
                  <a:pt x="4254500" y="-105834"/>
                  <a:pt x="8128001" y="84666"/>
                  <a:pt x="12192001" y="84666"/>
                </a:cubicBezTo>
                <a:lnTo>
                  <a:pt x="12192001" y="5672423"/>
                </a:lnTo>
                <a:lnTo>
                  <a:pt x="0" y="5672423"/>
                </a:lnTo>
                <a:lnTo>
                  <a:pt x="0" y="8466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6537871" y="4019263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40FD3E9F-9664-D239-398E-21C5E7C874AC}"/>
              </a:ext>
            </a:extLst>
          </p:cNvPr>
          <p:cNvSpPr/>
          <p:nvPr/>
        </p:nvSpPr>
        <p:spPr>
          <a:xfrm flipH="1">
            <a:off x="11704398" y="1223296"/>
            <a:ext cx="487792" cy="210517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A09199-6B92-EF50-49D2-C4EC6D44A7FA}"/>
              </a:ext>
            </a:extLst>
          </p:cNvPr>
          <p:cNvGrpSpPr/>
          <p:nvPr/>
        </p:nvGrpSpPr>
        <p:grpSpPr>
          <a:xfrm>
            <a:off x="-21192" y="-13477"/>
            <a:ext cx="1011811" cy="848705"/>
            <a:chOff x="-1057780" y="-85304"/>
            <a:chExt cx="8187089" cy="68673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0F9C83-2BCD-F9A0-5295-8A241099DD97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3DBAC36-F45F-82F6-7651-AE493BD8B693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69047E09-15AC-F2BA-90EE-8B90B9E61752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7AC352F8-E042-CCC2-8E93-2F6AB5D3DDD8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C217CAF4-28CD-901C-4984-F2EE1D0C2E60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B20DE5F-A896-09AE-E945-F58B73E3A59F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9B63F82-6E67-7650-4D70-338AF5C31B0A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9690021E-E3F7-AAF9-5DF5-9B2B4035869E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FAF5F6B4-650F-B247-F874-504622EF2AC3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22BCD0BF-99A6-ECD1-63E6-CDE6444A358C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35E49F1A-77E5-E480-F46F-831A3428D54F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E3760A99-6049-1CCF-B78B-14D08207AF85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70EDE23D-55A3-2EAB-8ED5-BB10595298DB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280663-1A32-BB26-A99E-C6987D818EF7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3937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55095403-4691-3D92-D0C4-893D2C7F2623}"/>
              </a:ext>
            </a:extLst>
          </p:cNvPr>
          <p:cNvSpPr/>
          <p:nvPr/>
        </p:nvSpPr>
        <p:spPr>
          <a:xfrm flipH="1">
            <a:off x="351849" y="3949253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703D2F3-C94E-BC28-A319-64115C6166D4}"/>
              </a:ext>
            </a:extLst>
          </p:cNvPr>
          <p:cNvSpPr/>
          <p:nvPr/>
        </p:nvSpPr>
        <p:spPr>
          <a:xfrm>
            <a:off x="2912101" y="2934059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FD591DB4-C758-0287-90B5-92A4D5C749C0}"/>
              </a:ext>
            </a:extLst>
          </p:cNvPr>
          <p:cNvSpPr/>
          <p:nvPr/>
        </p:nvSpPr>
        <p:spPr>
          <a:xfrm rot="21056363">
            <a:off x="857544" y="2200293"/>
            <a:ext cx="1160113" cy="323925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9CC54BF5-2958-3145-39F5-B401AFE675AE}"/>
              </a:ext>
            </a:extLst>
          </p:cNvPr>
          <p:cNvSpPr/>
          <p:nvPr/>
        </p:nvSpPr>
        <p:spPr>
          <a:xfrm flipH="1">
            <a:off x="304912" y="1783507"/>
            <a:ext cx="608127" cy="249412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DD387A-FA57-E3E9-2B2F-CC8081EA58DB}"/>
              </a:ext>
            </a:extLst>
          </p:cNvPr>
          <p:cNvGrpSpPr/>
          <p:nvPr/>
        </p:nvGrpSpPr>
        <p:grpSpPr>
          <a:xfrm>
            <a:off x="7926024" y="1015845"/>
            <a:ext cx="3734863" cy="2167377"/>
            <a:chOff x="1189392" y="435271"/>
            <a:chExt cx="9482589" cy="550283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1788B3E-BAEB-BE68-A866-176C08E2D467}"/>
                </a:ext>
              </a:extLst>
            </p:cNvPr>
            <p:cNvGrpSpPr/>
            <p:nvPr/>
          </p:nvGrpSpPr>
          <p:grpSpPr>
            <a:xfrm>
              <a:off x="5397736" y="435271"/>
              <a:ext cx="5274245" cy="3413895"/>
              <a:chOff x="4974655" y="298794"/>
              <a:chExt cx="5274245" cy="3413895"/>
            </a:xfrm>
          </p:grpSpPr>
          <p:sp>
            <p:nvSpPr>
              <p:cNvPr id="78" name="Rectangle 7">
                <a:extLst>
                  <a:ext uri="{FF2B5EF4-FFF2-40B4-BE49-F238E27FC236}">
                    <a16:creationId xmlns:a16="http://schemas.microsoft.com/office/drawing/2014/main" id="{019C91A2-FB8B-FC2E-132A-52AC3C312930}"/>
                  </a:ext>
                </a:extLst>
              </p:cNvPr>
              <p:cNvSpPr/>
              <p:nvPr/>
            </p:nvSpPr>
            <p:spPr>
              <a:xfrm>
                <a:off x="9017418" y="3520711"/>
                <a:ext cx="175260" cy="191978"/>
              </a:xfrm>
              <a:custGeom>
                <a:avLst/>
                <a:gdLst>
                  <a:gd name="connsiteX0" fmla="*/ 0 w 152400"/>
                  <a:gd name="connsiteY0" fmla="*/ 0 h 177800"/>
                  <a:gd name="connsiteX1" fmla="*/ 152400 w 152400"/>
                  <a:gd name="connsiteY1" fmla="*/ 0 h 177800"/>
                  <a:gd name="connsiteX2" fmla="*/ 152400 w 152400"/>
                  <a:gd name="connsiteY2" fmla="*/ 177800 h 177800"/>
                  <a:gd name="connsiteX3" fmla="*/ 0 w 152400"/>
                  <a:gd name="connsiteY3" fmla="*/ 177800 h 177800"/>
                  <a:gd name="connsiteX4" fmla="*/ 0 w 152400"/>
                  <a:gd name="connsiteY4" fmla="*/ 0 h 177800"/>
                  <a:gd name="connsiteX0" fmla="*/ 0 w 152400"/>
                  <a:gd name="connsiteY0" fmla="*/ 0 h 177800"/>
                  <a:gd name="connsiteX1" fmla="*/ 152400 w 152400"/>
                  <a:gd name="connsiteY1" fmla="*/ 0 h 177800"/>
                  <a:gd name="connsiteX2" fmla="*/ 152400 w 152400"/>
                  <a:gd name="connsiteY2" fmla="*/ 177800 h 177800"/>
                  <a:gd name="connsiteX3" fmla="*/ 76200 w 152400"/>
                  <a:gd name="connsiteY3" fmla="*/ 144463 h 177800"/>
                  <a:gd name="connsiteX4" fmla="*/ 0 w 152400"/>
                  <a:gd name="connsiteY4" fmla="*/ 177800 h 177800"/>
                  <a:gd name="connsiteX5" fmla="*/ 0 w 152400"/>
                  <a:gd name="connsiteY5" fmla="*/ 0 h 177800"/>
                  <a:gd name="connsiteX0" fmla="*/ 0 w 160020"/>
                  <a:gd name="connsiteY0" fmla="*/ 0 h 177800"/>
                  <a:gd name="connsiteX1" fmla="*/ 152400 w 160020"/>
                  <a:gd name="connsiteY1" fmla="*/ 0 h 177800"/>
                  <a:gd name="connsiteX2" fmla="*/ 160020 w 160020"/>
                  <a:gd name="connsiteY2" fmla="*/ 132080 h 177800"/>
                  <a:gd name="connsiteX3" fmla="*/ 76200 w 160020"/>
                  <a:gd name="connsiteY3" fmla="*/ 144463 h 177800"/>
                  <a:gd name="connsiteX4" fmla="*/ 0 w 160020"/>
                  <a:gd name="connsiteY4" fmla="*/ 177800 h 177800"/>
                  <a:gd name="connsiteX5" fmla="*/ 0 w 160020"/>
                  <a:gd name="connsiteY5" fmla="*/ 0 h 177800"/>
                  <a:gd name="connsiteX0" fmla="*/ 0 w 160020"/>
                  <a:gd name="connsiteY0" fmla="*/ 30480 h 208280"/>
                  <a:gd name="connsiteX1" fmla="*/ 121920 w 160020"/>
                  <a:gd name="connsiteY1" fmla="*/ 0 h 208280"/>
                  <a:gd name="connsiteX2" fmla="*/ 160020 w 160020"/>
                  <a:gd name="connsiteY2" fmla="*/ 162560 h 208280"/>
                  <a:gd name="connsiteX3" fmla="*/ 76200 w 160020"/>
                  <a:gd name="connsiteY3" fmla="*/ 174943 h 208280"/>
                  <a:gd name="connsiteX4" fmla="*/ 0 w 160020"/>
                  <a:gd name="connsiteY4" fmla="*/ 208280 h 208280"/>
                  <a:gd name="connsiteX5" fmla="*/ 0 w 160020"/>
                  <a:gd name="connsiteY5" fmla="*/ 30480 h 208280"/>
                  <a:gd name="connsiteX0" fmla="*/ 0 w 160020"/>
                  <a:gd name="connsiteY0" fmla="*/ 30480 h 215388"/>
                  <a:gd name="connsiteX1" fmla="*/ 121920 w 160020"/>
                  <a:gd name="connsiteY1" fmla="*/ 0 h 215388"/>
                  <a:gd name="connsiteX2" fmla="*/ 160020 w 160020"/>
                  <a:gd name="connsiteY2" fmla="*/ 162560 h 215388"/>
                  <a:gd name="connsiteX3" fmla="*/ 0 w 160020"/>
                  <a:gd name="connsiteY3" fmla="*/ 208280 h 215388"/>
                  <a:gd name="connsiteX4" fmla="*/ 0 w 160020"/>
                  <a:gd name="connsiteY4" fmla="*/ 30480 h 215388"/>
                  <a:gd name="connsiteX0" fmla="*/ 0 w 137160"/>
                  <a:gd name="connsiteY0" fmla="*/ 30480 h 215388"/>
                  <a:gd name="connsiteX1" fmla="*/ 121920 w 137160"/>
                  <a:gd name="connsiteY1" fmla="*/ 0 h 215388"/>
                  <a:gd name="connsiteX2" fmla="*/ 137160 w 137160"/>
                  <a:gd name="connsiteY2" fmla="*/ 162560 h 215388"/>
                  <a:gd name="connsiteX3" fmla="*/ 0 w 137160"/>
                  <a:gd name="connsiteY3" fmla="*/ 208280 h 215388"/>
                  <a:gd name="connsiteX4" fmla="*/ 0 w 137160"/>
                  <a:gd name="connsiteY4" fmla="*/ 30480 h 215388"/>
                  <a:gd name="connsiteX0" fmla="*/ 38100 w 175260"/>
                  <a:gd name="connsiteY0" fmla="*/ 30480 h 191978"/>
                  <a:gd name="connsiteX1" fmla="*/ 160020 w 175260"/>
                  <a:gd name="connsiteY1" fmla="*/ 0 h 191978"/>
                  <a:gd name="connsiteX2" fmla="*/ 175260 w 175260"/>
                  <a:gd name="connsiteY2" fmla="*/ 162560 h 191978"/>
                  <a:gd name="connsiteX3" fmla="*/ 0 w 175260"/>
                  <a:gd name="connsiteY3" fmla="*/ 177800 h 191978"/>
                  <a:gd name="connsiteX4" fmla="*/ 38100 w 175260"/>
                  <a:gd name="connsiteY4" fmla="*/ 30480 h 191978"/>
                  <a:gd name="connsiteX0" fmla="*/ 7620 w 175260"/>
                  <a:gd name="connsiteY0" fmla="*/ 22860 h 191978"/>
                  <a:gd name="connsiteX1" fmla="*/ 160020 w 175260"/>
                  <a:gd name="connsiteY1" fmla="*/ 0 h 191978"/>
                  <a:gd name="connsiteX2" fmla="*/ 175260 w 175260"/>
                  <a:gd name="connsiteY2" fmla="*/ 162560 h 191978"/>
                  <a:gd name="connsiteX3" fmla="*/ 0 w 175260"/>
                  <a:gd name="connsiteY3" fmla="*/ 177800 h 191978"/>
                  <a:gd name="connsiteX4" fmla="*/ 7620 w 175260"/>
                  <a:gd name="connsiteY4" fmla="*/ 22860 h 191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260" h="191978">
                    <a:moveTo>
                      <a:pt x="7620" y="22860"/>
                    </a:moveTo>
                    <a:lnTo>
                      <a:pt x="160020" y="0"/>
                    </a:lnTo>
                    <a:lnTo>
                      <a:pt x="175260" y="162560"/>
                    </a:lnTo>
                    <a:cubicBezTo>
                      <a:pt x="154940" y="197273"/>
                      <a:pt x="26670" y="199813"/>
                      <a:pt x="0" y="177800"/>
                    </a:cubicBezTo>
                    <a:lnTo>
                      <a:pt x="7620" y="22860"/>
                    </a:lnTo>
                    <a:close/>
                  </a:path>
                </a:pathLst>
              </a:custGeom>
              <a:solidFill>
                <a:srgbClr val="462D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">
                <a:extLst>
                  <a:ext uri="{FF2B5EF4-FFF2-40B4-BE49-F238E27FC236}">
                    <a16:creationId xmlns:a16="http://schemas.microsoft.com/office/drawing/2014/main" id="{17D8A724-7C0C-FB5C-F095-20EAEFDDFFA5}"/>
                  </a:ext>
                </a:extLst>
              </p:cNvPr>
              <p:cNvSpPr/>
              <p:nvPr/>
            </p:nvSpPr>
            <p:spPr>
              <a:xfrm>
                <a:off x="9977755" y="3032445"/>
                <a:ext cx="175260" cy="191978"/>
              </a:xfrm>
              <a:custGeom>
                <a:avLst/>
                <a:gdLst>
                  <a:gd name="connsiteX0" fmla="*/ 0 w 152400"/>
                  <a:gd name="connsiteY0" fmla="*/ 0 h 177800"/>
                  <a:gd name="connsiteX1" fmla="*/ 152400 w 152400"/>
                  <a:gd name="connsiteY1" fmla="*/ 0 h 177800"/>
                  <a:gd name="connsiteX2" fmla="*/ 152400 w 152400"/>
                  <a:gd name="connsiteY2" fmla="*/ 177800 h 177800"/>
                  <a:gd name="connsiteX3" fmla="*/ 0 w 152400"/>
                  <a:gd name="connsiteY3" fmla="*/ 177800 h 177800"/>
                  <a:gd name="connsiteX4" fmla="*/ 0 w 152400"/>
                  <a:gd name="connsiteY4" fmla="*/ 0 h 177800"/>
                  <a:gd name="connsiteX0" fmla="*/ 0 w 152400"/>
                  <a:gd name="connsiteY0" fmla="*/ 0 h 177800"/>
                  <a:gd name="connsiteX1" fmla="*/ 152400 w 152400"/>
                  <a:gd name="connsiteY1" fmla="*/ 0 h 177800"/>
                  <a:gd name="connsiteX2" fmla="*/ 152400 w 152400"/>
                  <a:gd name="connsiteY2" fmla="*/ 177800 h 177800"/>
                  <a:gd name="connsiteX3" fmla="*/ 76200 w 152400"/>
                  <a:gd name="connsiteY3" fmla="*/ 144463 h 177800"/>
                  <a:gd name="connsiteX4" fmla="*/ 0 w 152400"/>
                  <a:gd name="connsiteY4" fmla="*/ 177800 h 177800"/>
                  <a:gd name="connsiteX5" fmla="*/ 0 w 152400"/>
                  <a:gd name="connsiteY5" fmla="*/ 0 h 177800"/>
                  <a:gd name="connsiteX0" fmla="*/ 0 w 160020"/>
                  <a:gd name="connsiteY0" fmla="*/ 0 h 177800"/>
                  <a:gd name="connsiteX1" fmla="*/ 152400 w 160020"/>
                  <a:gd name="connsiteY1" fmla="*/ 0 h 177800"/>
                  <a:gd name="connsiteX2" fmla="*/ 160020 w 160020"/>
                  <a:gd name="connsiteY2" fmla="*/ 132080 h 177800"/>
                  <a:gd name="connsiteX3" fmla="*/ 76200 w 160020"/>
                  <a:gd name="connsiteY3" fmla="*/ 144463 h 177800"/>
                  <a:gd name="connsiteX4" fmla="*/ 0 w 160020"/>
                  <a:gd name="connsiteY4" fmla="*/ 177800 h 177800"/>
                  <a:gd name="connsiteX5" fmla="*/ 0 w 160020"/>
                  <a:gd name="connsiteY5" fmla="*/ 0 h 177800"/>
                  <a:gd name="connsiteX0" fmla="*/ 0 w 160020"/>
                  <a:gd name="connsiteY0" fmla="*/ 30480 h 208280"/>
                  <a:gd name="connsiteX1" fmla="*/ 121920 w 160020"/>
                  <a:gd name="connsiteY1" fmla="*/ 0 h 208280"/>
                  <a:gd name="connsiteX2" fmla="*/ 160020 w 160020"/>
                  <a:gd name="connsiteY2" fmla="*/ 162560 h 208280"/>
                  <a:gd name="connsiteX3" fmla="*/ 76200 w 160020"/>
                  <a:gd name="connsiteY3" fmla="*/ 174943 h 208280"/>
                  <a:gd name="connsiteX4" fmla="*/ 0 w 160020"/>
                  <a:gd name="connsiteY4" fmla="*/ 208280 h 208280"/>
                  <a:gd name="connsiteX5" fmla="*/ 0 w 160020"/>
                  <a:gd name="connsiteY5" fmla="*/ 30480 h 208280"/>
                  <a:gd name="connsiteX0" fmla="*/ 0 w 160020"/>
                  <a:gd name="connsiteY0" fmla="*/ 30480 h 215388"/>
                  <a:gd name="connsiteX1" fmla="*/ 121920 w 160020"/>
                  <a:gd name="connsiteY1" fmla="*/ 0 h 215388"/>
                  <a:gd name="connsiteX2" fmla="*/ 160020 w 160020"/>
                  <a:gd name="connsiteY2" fmla="*/ 162560 h 215388"/>
                  <a:gd name="connsiteX3" fmla="*/ 0 w 160020"/>
                  <a:gd name="connsiteY3" fmla="*/ 208280 h 215388"/>
                  <a:gd name="connsiteX4" fmla="*/ 0 w 160020"/>
                  <a:gd name="connsiteY4" fmla="*/ 30480 h 215388"/>
                  <a:gd name="connsiteX0" fmla="*/ 0 w 137160"/>
                  <a:gd name="connsiteY0" fmla="*/ 30480 h 215388"/>
                  <a:gd name="connsiteX1" fmla="*/ 121920 w 137160"/>
                  <a:gd name="connsiteY1" fmla="*/ 0 h 215388"/>
                  <a:gd name="connsiteX2" fmla="*/ 137160 w 137160"/>
                  <a:gd name="connsiteY2" fmla="*/ 162560 h 215388"/>
                  <a:gd name="connsiteX3" fmla="*/ 0 w 137160"/>
                  <a:gd name="connsiteY3" fmla="*/ 208280 h 215388"/>
                  <a:gd name="connsiteX4" fmla="*/ 0 w 137160"/>
                  <a:gd name="connsiteY4" fmla="*/ 30480 h 215388"/>
                  <a:gd name="connsiteX0" fmla="*/ 38100 w 175260"/>
                  <a:gd name="connsiteY0" fmla="*/ 30480 h 191978"/>
                  <a:gd name="connsiteX1" fmla="*/ 160020 w 175260"/>
                  <a:gd name="connsiteY1" fmla="*/ 0 h 191978"/>
                  <a:gd name="connsiteX2" fmla="*/ 175260 w 175260"/>
                  <a:gd name="connsiteY2" fmla="*/ 162560 h 191978"/>
                  <a:gd name="connsiteX3" fmla="*/ 0 w 175260"/>
                  <a:gd name="connsiteY3" fmla="*/ 177800 h 191978"/>
                  <a:gd name="connsiteX4" fmla="*/ 38100 w 175260"/>
                  <a:gd name="connsiteY4" fmla="*/ 30480 h 191978"/>
                  <a:gd name="connsiteX0" fmla="*/ 7620 w 175260"/>
                  <a:gd name="connsiteY0" fmla="*/ 22860 h 191978"/>
                  <a:gd name="connsiteX1" fmla="*/ 160020 w 175260"/>
                  <a:gd name="connsiteY1" fmla="*/ 0 h 191978"/>
                  <a:gd name="connsiteX2" fmla="*/ 175260 w 175260"/>
                  <a:gd name="connsiteY2" fmla="*/ 162560 h 191978"/>
                  <a:gd name="connsiteX3" fmla="*/ 0 w 175260"/>
                  <a:gd name="connsiteY3" fmla="*/ 177800 h 191978"/>
                  <a:gd name="connsiteX4" fmla="*/ 7620 w 175260"/>
                  <a:gd name="connsiteY4" fmla="*/ 22860 h 191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260" h="191978">
                    <a:moveTo>
                      <a:pt x="7620" y="22860"/>
                    </a:moveTo>
                    <a:lnTo>
                      <a:pt x="160020" y="0"/>
                    </a:lnTo>
                    <a:lnTo>
                      <a:pt x="175260" y="162560"/>
                    </a:lnTo>
                    <a:cubicBezTo>
                      <a:pt x="154940" y="197273"/>
                      <a:pt x="26670" y="199813"/>
                      <a:pt x="0" y="177800"/>
                    </a:cubicBezTo>
                    <a:lnTo>
                      <a:pt x="7620" y="22860"/>
                    </a:lnTo>
                    <a:close/>
                  </a:path>
                </a:pathLst>
              </a:custGeom>
              <a:solidFill>
                <a:srgbClr val="462D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Isosceles Triangle 5">
                <a:extLst>
                  <a:ext uri="{FF2B5EF4-FFF2-40B4-BE49-F238E27FC236}">
                    <a16:creationId xmlns:a16="http://schemas.microsoft.com/office/drawing/2014/main" id="{616D3F66-46A6-5667-5763-F54144A5C902}"/>
                  </a:ext>
                </a:extLst>
              </p:cNvPr>
              <p:cNvSpPr/>
              <p:nvPr/>
            </p:nvSpPr>
            <p:spPr>
              <a:xfrm>
                <a:off x="4974655" y="647212"/>
                <a:ext cx="3924300" cy="3026261"/>
              </a:xfrm>
              <a:custGeom>
                <a:avLst/>
                <a:gdLst>
                  <a:gd name="connsiteX0" fmla="*/ 0 w 2578100"/>
                  <a:gd name="connsiteY0" fmla="*/ 2947987 h 2947987"/>
                  <a:gd name="connsiteX1" fmla="*/ 1289050 w 2578100"/>
                  <a:gd name="connsiteY1" fmla="*/ 0 h 2947987"/>
                  <a:gd name="connsiteX2" fmla="*/ 2578100 w 2578100"/>
                  <a:gd name="connsiteY2" fmla="*/ 2947987 h 2947987"/>
                  <a:gd name="connsiteX3" fmla="*/ 0 w 2578100"/>
                  <a:gd name="connsiteY3" fmla="*/ 2947987 h 2947987"/>
                  <a:gd name="connsiteX0" fmla="*/ 0 w 4064000"/>
                  <a:gd name="connsiteY0" fmla="*/ 2287587 h 2947987"/>
                  <a:gd name="connsiteX1" fmla="*/ 2774950 w 4064000"/>
                  <a:gd name="connsiteY1" fmla="*/ 0 h 2947987"/>
                  <a:gd name="connsiteX2" fmla="*/ 4064000 w 4064000"/>
                  <a:gd name="connsiteY2" fmla="*/ 2947987 h 2947987"/>
                  <a:gd name="connsiteX3" fmla="*/ 0 w 4064000"/>
                  <a:gd name="connsiteY3" fmla="*/ 2287587 h 2947987"/>
                  <a:gd name="connsiteX0" fmla="*/ 0 w 4064000"/>
                  <a:gd name="connsiteY0" fmla="*/ 2338387 h 2998787"/>
                  <a:gd name="connsiteX1" fmla="*/ 1631950 w 4064000"/>
                  <a:gd name="connsiteY1" fmla="*/ 0 h 2998787"/>
                  <a:gd name="connsiteX2" fmla="*/ 4064000 w 4064000"/>
                  <a:gd name="connsiteY2" fmla="*/ 2998787 h 2998787"/>
                  <a:gd name="connsiteX3" fmla="*/ 0 w 4064000"/>
                  <a:gd name="connsiteY3" fmla="*/ 2338387 h 2998787"/>
                  <a:gd name="connsiteX0" fmla="*/ 0 w 4064000"/>
                  <a:gd name="connsiteY0" fmla="*/ 2338387 h 2998787"/>
                  <a:gd name="connsiteX1" fmla="*/ 1631950 w 4064000"/>
                  <a:gd name="connsiteY1" fmla="*/ 0 h 2998787"/>
                  <a:gd name="connsiteX2" fmla="*/ 4064000 w 4064000"/>
                  <a:gd name="connsiteY2" fmla="*/ 2998787 h 2998787"/>
                  <a:gd name="connsiteX3" fmla="*/ 0 w 4064000"/>
                  <a:gd name="connsiteY3" fmla="*/ 2338387 h 2998787"/>
                  <a:gd name="connsiteX0" fmla="*/ 0 w 4064000"/>
                  <a:gd name="connsiteY0" fmla="*/ 2340461 h 3000861"/>
                  <a:gd name="connsiteX1" fmla="*/ 1631950 w 4064000"/>
                  <a:gd name="connsiteY1" fmla="*/ 2074 h 3000861"/>
                  <a:gd name="connsiteX2" fmla="*/ 4064000 w 4064000"/>
                  <a:gd name="connsiteY2" fmla="*/ 3000861 h 3000861"/>
                  <a:gd name="connsiteX3" fmla="*/ 0 w 4064000"/>
                  <a:gd name="connsiteY3" fmla="*/ 2340461 h 3000861"/>
                  <a:gd name="connsiteX0" fmla="*/ 0 w 3873500"/>
                  <a:gd name="connsiteY0" fmla="*/ 2340461 h 3051661"/>
                  <a:gd name="connsiteX1" fmla="*/ 1631950 w 3873500"/>
                  <a:gd name="connsiteY1" fmla="*/ 2074 h 3051661"/>
                  <a:gd name="connsiteX2" fmla="*/ 3873500 w 3873500"/>
                  <a:gd name="connsiteY2" fmla="*/ 3051661 h 3051661"/>
                  <a:gd name="connsiteX3" fmla="*/ 0 w 3873500"/>
                  <a:gd name="connsiteY3" fmla="*/ 2340461 h 3051661"/>
                  <a:gd name="connsiteX0" fmla="*/ 0 w 3924300"/>
                  <a:gd name="connsiteY0" fmla="*/ 2340461 h 3026261"/>
                  <a:gd name="connsiteX1" fmla="*/ 1631950 w 3924300"/>
                  <a:gd name="connsiteY1" fmla="*/ 2074 h 3026261"/>
                  <a:gd name="connsiteX2" fmla="*/ 3924300 w 3924300"/>
                  <a:gd name="connsiteY2" fmla="*/ 3026261 h 3026261"/>
                  <a:gd name="connsiteX3" fmla="*/ 0 w 3924300"/>
                  <a:gd name="connsiteY3" fmla="*/ 2340461 h 3026261"/>
                  <a:gd name="connsiteX0" fmla="*/ 0 w 3924300"/>
                  <a:gd name="connsiteY0" fmla="*/ 2340461 h 3026261"/>
                  <a:gd name="connsiteX1" fmla="*/ 1631950 w 3924300"/>
                  <a:gd name="connsiteY1" fmla="*/ 2074 h 3026261"/>
                  <a:gd name="connsiteX2" fmla="*/ 3898900 w 3924300"/>
                  <a:gd name="connsiteY2" fmla="*/ 2162661 h 3026261"/>
                  <a:gd name="connsiteX3" fmla="*/ 3924300 w 3924300"/>
                  <a:gd name="connsiteY3" fmla="*/ 3026261 h 3026261"/>
                  <a:gd name="connsiteX4" fmla="*/ 0 w 3924300"/>
                  <a:gd name="connsiteY4" fmla="*/ 2340461 h 3026261"/>
                  <a:gd name="connsiteX0" fmla="*/ 0 w 3924300"/>
                  <a:gd name="connsiteY0" fmla="*/ 2340461 h 3026261"/>
                  <a:gd name="connsiteX1" fmla="*/ 1631950 w 3924300"/>
                  <a:gd name="connsiteY1" fmla="*/ 2074 h 3026261"/>
                  <a:gd name="connsiteX2" fmla="*/ 3898900 w 3924300"/>
                  <a:gd name="connsiteY2" fmla="*/ 2162661 h 3026261"/>
                  <a:gd name="connsiteX3" fmla="*/ 3924300 w 3924300"/>
                  <a:gd name="connsiteY3" fmla="*/ 3026261 h 3026261"/>
                  <a:gd name="connsiteX4" fmla="*/ 0 w 3924300"/>
                  <a:gd name="connsiteY4" fmla="*/ 2340461 h 302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4300" h="3026261">
                    <a:moveTo>
                      <a:pt x="0" y="2340461"/>
                    </a:moveTo>
                    <a:cubicBezTo>
                      <a:pt x="35983" y="1141899"/>
                      <a:pt x="948267" y="-56664"/>
                      <a:pt x="1631950" y="2074"/>
                    </a:cubicBezTo>
                    <a:cubicBezTo>
                      <a:pt x="2036233" y="324336"/>
                      <a:pt x="3253317" y="1306999"/>
                      <a:pt x="3898900" y="2162661"/>
                    </a:cubicBezTo>
                    <a:lnTo>
                      <a:pt x="3924300" y="3026261"/>
                    </a:lnTo>
                    <a:lnTo>
                      <a:pt x="0" y="2340461"/>
                    </a:lnTo>
                    <a:close/>
                  </a:path>
                </a:pathLst>
              </a:custGeom>
              <a:solidFill>
                <a:srgbClr val="E573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6">
                <a:extLst>
                  <a:ext uri="{FF2B5EF4-FFF2-40B4-BE49-F238E27FC236}">
                    <a16:creationId xmlns:a16="http://schemas.microsoft.com/office/drawing/2014/main" id="{04A46861-533A-EA33-D6F3-922325478603}"/>
                  </a:ext>
                </a:extLst>
              </p:cNvPr>
              <p:cNvSpPr/>
              <p:nvPr/>
            </p:nvSpPr>
            <p:spPr>
              <a:xfrm>
                <a:off x="8839200" y="2133600"/>
                <a:ext cx="1400737" cy="1539873"/>
              </a:xfrm>
              <a:custGeom>
                <a:avLst/>
                <a:gdLst>
                  <a:gd name="connsiteX0" fmla="*/ 0 w 1311837"/>
                  <a:gd name="connsiteY0" fmla="*/ 0 h 257173"/>
                  <a:gd name="connsiteX1" fmla="*/ 1311837 w 1311837"/>
                  <a:gd name="connsiteY1" fmla="*/ 0 h 257173"/>
                  <a:gd name="connsiteX2" fmla="*/ 1311837 w 1311837"/>
                  <a:gd name="connsiteY2" fmla="*/ 257173 h 257173"/>
                  <a:gd name="connsiteX3" fmla="*/ 0 w 1311837"/>
                  <a:gd name="connsiteY3" fmla="*/ 257173 h 257173"/>
                  <a:gd name="connsiteX4" fmla="*/ 0 w 1311837"/>
                  <a:gd name="connsiteY4" fmla="*/ 0 h 257173"/>
                  <a:gd name="connsiteX0" fmla="*/ 12700 w 1324537"/>
                  <a:gd name="connsiteY0" fmla="*/ 0 h 1108073"/>
                  <a:gd name="connsiteX1" fmla="*/ 1324537 w 1324537"/>
                  <a:gd name="connsiteY1" fmla="*/ 0 h 1108073"/>
                  <a:gd name="connsiteX2" fmla="*/ 1324537 w 1324537"/>
                  <a:gd name="connsiteY2" fmla="*/ 257173 h 1108073"/>
                  <a:gd name="connsiteX3" fmla="*/ 0 w 1324537"/>
                  <a:gd name="connsiteY3" fmla="*/ 1108073 h 1108073"/>
                  <a:gd name="connsiteX4" fmla="*/ 12700 w 1324537"/>
                  <a:gd name="connsiteY4" fmla="*/ 0 h 1108073"/>
                  <a:gd name="connsiteX0" fmla="*/ 0 w 1362637"/>
                  <a:gd name="connsiteY0" fmla="*/ 0 h 1108073"/>
                  <a:gd name="connsiteX1" fmla="*/ 1362637 w 1362637"/>
                  <a:gd name="connsiteY1" fmla="*/ 0 h 1108073"/>
                  <a:gd name="connsiteX2" fmla="*/ 1362637 w 1362637"/>
                  <a:gd name="connsiteY2" fmla="*/ 257173 h 1108073"/>
                  <a:gd name="connsiteX3" fmla="*/ 38100 w 1362637"/>
                  <a:gd name="connsiteY3" fmla="*/ 1108073 h 1108073"/>
                  <a:gd name="connsiteX4" fmla="*/ 0 w 1362637"/>
                  <a:gd name="connsiteY4" fmla="*/ 0 h 1108073"/>
                  <a:gd name="connsiteX0" fmla="*/ 0 w 1362637"/>
                  <a:gd name="connsiteY0" fmla="*/ 0 h 1108073"/>
                  <a:gd name="connsiteX1" fmla="*/ 1362637 w 1362637"/>
                  <a:gd name="connsiteY1" fmla="*/ 0 h 1108073"/>
                  <a:gd name="connsiteX2" fmla="*/ 1362637 w 1362637"/>
                  <a:gd name="connsiteY2" fmla="*/ 257173 h 1108073"/>
                  <a:gd name="connsiteX3" fmla="*/ 215900 w 1362637"/>
                  <a:gd name="connsiteY3" fmla="*/ 1016000 h 1108073"/>
                  <a:gd name="connsiteX4" fmla="*/ 38100 w 1362637"/>
                  <a:gd name="connsiteY4" fmla="*/ 1108073 h 1108073"/>
                  <a:gd name="connsiteX5" fmla="*/ 0 w 1362637"/>
                  <a:gd name="connsiteY5" fmla="*/ 0 h 1108073"/>
                  <a:gd name="connsiteX0" fmla="*/ 0 w 1375337"/>
                  <a:gd name="connsiteY0" fmla="*/ 431800 h 1539873"/>
                  <a:gd name="connsiteX1" fmla="*/ 1375337 w 1375337"/>
                  <a:gd name="connsiteY1" fmla="*/ 0 h 1539873"/>
                  <a:gd name="connsiteX2" fmla="*/ 1362637 w 1375337"/>
                  <a:gd name="connsiteY2" fmla="*/ 688973 h 1539873"/>
                  <a:gd name="connsiteX3" fmla="*/ 215900 w 1375337"/>
                  <a:gd name="connsiteY3" fmla="*/ 1447800 h 1539873"/>
                  <a:gd name="connsiteX4" fmla="*/ 38100 w 1375337"/>
                  <a:gd name="connsiteY4" fmla="*/ 1539873 h 1539873"/>
                  <a:gd name="connsiteX5" fmla="*/ 0 w 1375337"/>
                  <a:gd name="connsiteY5" fmla="*/ 431800 h 1539873"/>
                  <a:gd name="connsiteX0" fmla="*/ 0 w 1400737"/>
                  <a:gd name="connsiteY0" fmla="*/ 431800 h 1539873"/>
                  <a:gd name="connsiteX1" fmla="*/ 1375337 w 1400737"/>
                  <a:gd name="connsiteY1" fmla="*/ 0 h 1539873"/>
                  <a:gd name="connsiteX2" fmla="*/ 1400737 w 1400737"/>
                  <a:gd name="connsiteY2" fmla="*/ 879473 h 1539873"/>
                  <a:gd name="connsiteX3" fmla="*/ 215900 w 1400737"/>
                  <a:gd name="connsiteY3" fmla="*/ 1447800 h 1539873"/>
                  <a:gd name="connsiteX4" fmla="*/ 38100 w 1400737"/>
                  <a:gd name="connsiteY4" fmla="*/ 1539873 h 1539873"/>
                  <a:gd name="connsiteX5" fmla="*/ 0 w 1400737"/>
                  <a:gd name="connsiteY5" fmla="*/ 431800 h 1539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0737" h="1539873">
                    <a:moveTo>
                      <a:pt x="0" y="431800"/>
                    </a:moveTo>
                    <a:lnTo>
                      <a:pt x="1375337" y="0"/>
                    </a:lnTo>
                    <a:lnTo>
                      <a:pt x="1400737" y="879473"/>
                    </a:lnTo>
                    <a:cubicBezTo>
                      <a:pt x="1022725" y="1119715"/>
                      <a:pt x="593912" y="1207558"/>
                      <a:pt x="215900" y="1447800"/>
                    </a:cubicBezTo>
                    <a:lnTo>
                      <a:pt x="38100" y="1539873"/>
                    </a:lnTo>
                    <a:lnTo>
                      <a:pt x="0" y="431800"/>
                    </a:lnTo>
                    <a:close/>
                  </a:path>
                </a:pathLst>
              </a:custGeom>
              <a:solidFill>
                <a:srgbClr val="E573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3C2255E-5439-1AE3-BFED-04CA7A82D7E6}"/>
                  </a:ext>
                </a:extLst>
              </p:cNvPr>
              <p:cNvGrpSpPr/>
              <p:nvPr/>
            </p:nvGrpSpPr>
            <p:grpSpPr>
              <a:xfrm>
                <a:off x="4974655" y="663085"/>
                <a:ext cx="3924300" cy="3026261"/>
                <a:chOff x="1478842" y="742690"/>
                <a:chExt cx="3924300" cy="3026261"/>
              </a:xfrm>
            </p:grpSpPr>
            <p:sp>
              <p:nvSpPr>
                <p:cNvPr id="84" name="Isosceles Triangle 5">
                  <a:extLst>
                    <a:ext uri="{FF2B5EF4-FFF2-40B4-BE49-F238E27FC236}">
                      <a16:creationId xmlns:a16="http://schemas.microsoft.com/office/drawing/2014/main" id="{B3FE0FFB-9ECA-A118-624A-AE313EF28A0C}"/>
                    </a:ext>
                  </a:extLst>
                </p:cNvPr>
                <p:cNvSpPr/>
                <p:nvPr/>
              </p:nvSpPr>
              <p:spPr>
                <a:xfrm>
                  <a:off x="1478842" y="742690"/>
                  <a:ext cx="3924300" cy="3026261"/>
                </a:xfrm>
                <a:custGeom>
                  <a:avLst/>
                  <a:gdLst>
                    <a:gd name="connsiteX0" fmla="*/ 0 w 2578100"/>
                    <a:gd name="connsiteY0" fmla="*/ 2947987 h 2947987"/>
                    <a:gd name="connsiteX1" fmla="*/ 1289050 w 2578100"/>
                    <a:gd name="connsiteY1" fmla="*/ 0 h 2947987"/>
                    <a:gd name="connsiteX2" fmla="*/ 2578100 w 2578100"/>
                    <a:gd name="connsiteY2" fmla="*/ 2947987 h 2947987"/>
                    <a:gd name="connsiteX3" fmla="*/ 0 w 2578100"/>
                    <a:gd name="connsiteY3" fmla="*/ 2947987 h 2947987"/>
                    <a:gd name="connsiteX0" fmla="*/ 0 w 4064000"/>
                    <a:gd name="connsiteY0" fmla="*/ 2287587 h 2947987"/>
                    <a:gd name="connsiteX1" fmla="*/ 2774950 w 4064000"/>
                    <a:gd name="connsiteY1" fmla="*/ 0 h 2947987"/>
                    <a:gd name="connsiteX2" fmla="*/ 4064000 w 4064000"/>
                    <a:gd name="connsiteY2" fmla="*/ 2947987 h 2947987"/>
                    <a:gd name="connsiteX3" fmla="*/ 0 w 4064000"/>
                    <a:gd name="connsiteY3" fmla="*/ 2287587 h 2947987"/>
                    <a:gd name="connsiteX0" fmla="*/ 0 w 4064000"/>
                    <a:gd name="connsiteY0" fmla="*/ 2338387 h 2998787"/>
                    <a:gd name="connsiteX1" fmla="*/ 1631950 w 4064000"/>
                    <a:gd name="connsiteY1" fmla="*/ 0 h 2998787"/>
                    <a:gd name="connsiteX2" fmla="*/ 4064000 w 4064000"/>
                    <a:gd name="connsiteY2" fmla="*/ 2998787 h 2998787"/>
                    <a:gd name="connsiteX3" fmla="*/ 0 w 4064000"/>
                    <a:gd name="connsiteY3" fmla="*/ 2338387 h 2998787"/>
                    <a:gd name="connsiteX0" fmla="*/ 0 w 4064000"/>
                    <a:gd name="connsiteY0" fmla="*/ 2338387 h 2998787"/>
                    <a:gd name="connsiteX1" fmla="*/ 1631950 w 4064000"/>
                    <a:gd name="connsiteY1" fmla="*/ 0 h 2998787"/>
                    <a:gd name="connsiteX2" fmla="*/ 4064000 w 4064000"/>
                    <a:gd name="connsiteY2" fmla="*/ 2998787 h 2998787"/>
                    <a:gd name="connsiteX3" fmla="*/ 0 w 4064000"/>
                    <a:gd name="connsiteY3" fmla="*/ 2338387 h 2998787"/>
                    <a:gd name="connsiteX0" fmla="*/ 0 w 4064000"/>
                    <a:gd name="connsiteY0" fmla="*/ 2340461 h 3000861"/>
                    <a:gd name="connsiteX1" fmla="*/ 1631950 w 4064000"/>
                    <a:gd name="connsiteY1" fmla="*/ 2074 h 3000861"/>
                    <a:gd name="connsiteX2" fmla="*/ 4064000 w 4064000"/>
                    <a:gd name="connsiteY2" fmla="*/ 3000861 h 3000861"/>
                    <a:gd name="connsiteX3" fmla="*/ 0 w 4064000"/>
                    <a:gd name="connsiteY3" fmla="*/ 2340461 h 3000861"/>
                    <a:gd name="connsiteX0" fmla="*/ 0 w 3873500"/>
                    <a:gd name="connsiteY0" fmla="*/ 2340461 h 3051661"/>
                    <a:gd name="connsiteX1" fmla="*/ 1631950 w 3873500"/>
                    <a:gd name="connsiteY1" fmla="*/ 2074 h 3051661"/>
                    <a:gd name="connsiteX2" fmla="*/ 3873500 w 3873500"/>
                    <a:gd name="connsiteY2" fmla="*/ 3051661 h 3051661"/>
                    <a:gd name="connsiteX3" fmla="*/ 0 w 3873500"/>
                    <a:gd name="connsiteY3" fmla="*/ 2340461 h 3051661"/>
                    <a:gd name="connsiteX0" fmla="*/ 0 w 3924300"/>
                    <a:gd name="connsiteY0" fmla="*/ 2340461 h 3026261"/>
                    <a:gd name="connsiteX1" fmla="*/ 1631950 w 3924300"/>
                    <a:gd name="connsiteY1" fmla="*/ 2074 h 3026261"/>
                    <a:gd name="connsiteX2" fmla="*/ 3924300 w 3924300"/>
                    <a:gd name="connsiteY2" fmla="*/ 3026261 h 3026261"/>
                    <a:gd name="connsiteX3" fmla="*/ 0 w 3924300"/>
                    <a:gd name="connsiteY3" fmla="*/ 2340461 h 3026261"/>
                    <a:gd name="connsiteX0" fmla="*/ 0 w 3924300"/>
                    <a:gd name="connsiteY0" fmla="*/ 2340461 h 3026261"/>
                    <a:gd name="connsiteX1" fmla="*/ 1631950 w 3924300"/>
                    <a:gd name="connsiteY1" fmla="*/ 2074 h 3026261"/>
                    <a:gd name="connsiteX2" fmla="*/ 3898900 w 3924300"/>
                    <a:gd name="connsiteY2" fmla="*/ 2162661 h 3026261"/>
                    <a:gd name="connsiteX3" fmla="*/ 3924300 w 3924300"/>
                    <a:gd name="connsiteY3" fmla="*/ 3026261 h 3026261"/>
                    <a:gd name="connsiteX4" fmla="*/ 0 w 3924300"/>
                    <a:gd name="connsiteY4" fmla="*/ 2340461 h 3026261"/>
                    <a:gd name="connsiteX0" fmla="*/ 0 w 3924300"/>
                    <a:gd name="connsiteY0" fmla="*/ 2340461 h 3026261"/>
                    <a:gd name="connsiteX1" fmla="*/ 1631950 w 3924300"/>
                    <a:gd name="connsiteY1" fmla="*/ 2074 h 3026261"/>
                    <a:gd name="connsiteX2" fmla="*/ 3898900 w 3924300"/>
                    <a:gd name="connsiteY2" fmla="*/ 2162661 h 3026261"/>
                    <a:gd name="connsiteX3" fmla="*/ 3924300 w 3924300"/>
                    <a:gd name="connsiteY3" fmla="*/ 3026261 h 3026261"/>
                    <a:gd name="connsiteX4" fmla="*/ 0 w 3924300"/>
                    <a:gd name="connsiteY4" fmla="*/ 2340461 h 3026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24300" h="3026261">
                      <a:moveTo>
                        <a:pt x="0" y="2340461"/>
                      </a:moveTo>
                      <a:cubicBezTo>
                        <a:pt x="35983" y="1141899"/>
                        <a:pt x="948267" y="-56664"/>
                        <a:pt x="1631950" y="2074"/>
                      </a:cubicBezTo>
                      <a:cubicBezTo>
                        <a:pt x="2036233" y="324336"/>
                        <a:pt x="3253317" y="1306999"/>
                        <a:pt x="3898900" y="2162661"/>
                      </a:cubicBezTo>
                      <a:lnTo>
                        <a:pt x="3924300" y="3026261"/>
                      </a:lnTo>
                      <a:lnTo>
                        <a:pt x="0" y="2340461"/>
                      </a:lnTo>
                      <a:close/>
                    </a:path>
                  </a:pathLst>
                </a:custGeom>
                <a:solidFill>
                  <a:srgbClr val="E573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: Top Corners Rounded 9">
                  <a:extLst>
                    <a:ext uri="{FF2B5EF4-FFF2-40B4-BE49-F238E27FC236}">
                      <a16:creationId xmlns:a16="http://schemas.microsoft.com/office/drawing/2014/main" id="{E74D8CE6-24EC-745E-252E-41F02A4394E6}"/>
                    </a:ext>
                  </a:extLst>
                </p:cNvPr>
                <p:cNvSpPr/>
                <p:nvPr/>
              </p:nvSpPr>
              <p:spPr>
                <a:xfrm>
                  <a:off x="2465723" y="2184400"/>
                  <a:ext cx="1141077" cy="1282700"/>
                </a:xfrm>
                <a:custGeom>
                  <a:avLst/>
                  <a:gdLst>
                    <a:gd name="connsiteX0" fmla="*/ 551836 w 1139263"/>
                    <a:gd name="connsiteY0" fmla="*/ 0 h 1244600"/>
                    <a:gd name="connsiteX1" fmla="*/ 587427 w 1139263"/>
                    <a:gd name="connsiteY1" fmla="*/ 0 h 1244600"/>
                    <a:gd name="connsiteX2" fmla="*/ 1139263 w 1139263"/>
                    <a:gd name="connsiteY2" fmla="*/ 551836 h 1244600"/>
                    <a:gd name="connsiteX3" fmla="*/ 1139263 w 1139263"/>
                    <a:gd name="connsiteY3" fmla="*/ 1244600 h 1244600"/>
                    <a:gd name="connsiteX4" fmla="*/ 1139263 w 1139263"/>
                    <a:gd name="connsiteY4" fmla="*/ 1244600 h 1244600"/>
                    <a:gd name="connsiteX5" fmla="*/ 0 w 1139263"/>
                    <a:gd name="connsiteY5" fmla="*/ 1244600 h 1244600"/>
                    <a:gd name="connsiteX6" fmla="*/ 0 w 1139263"/>
                    <a:gd name="connsiteY6" fmla="*/ 1244600 h 1244600"/>
                    <a:gd name="connsiteX7" fmla="*/ 0 w 1139263"/>
                    <a:gd name="connsiteY7" fmla="*/ 551836 h 1244600"/>
                    <a:gd name="connsiteX8" fmla="*/ 551836 w 1139263"/>
                    <a:gd name="connsiteY8" fmla="*/ 0 h 1244600"/>
                    <a:gd name="connsiteX0" fmla="*/ 566350 w 1153777"/>
                    <a:gd name="connsiteY0" fmla="*/ 0 h 1244600"/>
                    <a:gd name="connsiteX1" fmla="*/ 601941 w 1153777"/>
                    <a:gd name="connsiteY1" fmla="*/ 0 h 1244600"/>
                    <a:gd name="connsiteX2" fmla="*/ 1153777 w 1153777"/>
                    <a:gd name="connsiteY2" fmla="*/ 551836 h 1244600"/>
                    <a:gd name="connsiteX3" fmla="*/ 1153777 w 1153777"/>
                    <a:gd name="connsiteY3" fmla="*/ 1244600 h 1244600"/>
                    <a:gd name="connsiteX4" fmla="*/ 1153777 w 1153777"/>
                    <a:gd name="connsiteY4" fmla="*/ 1244600 h 1244600"/>
                    <a:gd name="connsiteX5" fmla="*/ 14514 w 1153777"/>
                    <a:gd name="connsiteY5" fmla="*/ 1244600 h 1244600"/>
                    <a:gd name="connsiteX6" fmla="*/ 0 w 1153777"/>
                    <a:gd name="connsiteY6" fmla="*/ 1084943 h 1244600"/>
                    <a:gd name="connsiteX7" fmla="*/ 14514 w 1153777"/>
                    <a:gd name="connsiteY7" fmla="*/ 551836 h 1244600"/>
                    <a:gd name="connsiteX8" fmla="*/ 566350 w 1153777"/>
                    <a:gd name="connsiteY8" fmla="*/ 0 h 1244600"/>
                    <a:gd name="connsiteX0" fmla="*/ 566350 w 1153777"/>
                    <a:gd name="connsiteY0" fmla="*/ 0 h 1244600"/>
                    <a:gd name="connsiteX1" fmla="*/ 601941 w 1153777"/>
                    <a:gd name="connsiteY1" fmla="*/ 0 h 1244600"/>
                    <a:gd name="connsiteX2" fmla="*/ 1153777 w 1153777"/>
                    <a:gd name="connsiteY2" fmla="*/ 551836 h 1244600"/>
                    <a:gd name="connsiteX3" fmla="*/ 1153777 w 1153777"/>
                    <a:gd name="connsiteY3" fmla="*/ 1244600 h 1244600"/>
                    <a:gd name="connsiteX4" fmla="*/ 1153777 w 1153777"/>
                    <a:gd name="connsiteY4" fmla="*/ 1244600 h 1244600"/>
                    <a:gd name="connsiteX5" fmla="*/ 0 w 1153777"/>
                    <a:gd name="connsiteY5" fmla="*/ 1084943 h 1244600"/>
                    <a:gd name="connsiteX6" fmla="*/ 14514 w 1153777"/>
                    <a:gd name="connsiteY6" fmla="*/ 551836 h 1244600"/>
                    <a:gd name="connsiteX7" fmla="*/ 566350 w 1153777"/>
                    <a:gd name="connsiteY7" fmla="*/ 0 h 1244600"/>
                    <a:gd name="connsiteX0" fmla="*/ 566350 w 1153777"/>
                    <a:gd name="connsiteY0" fmla="*/ 0 h 1282700"/>
                    <a:gd name="connsiteX1" fmla="*/ 601941 w 1153777"/>
                    <a:gd name="connsiteY1" fmla="*/ 0 h 1282700"/>
                    <a:gd name="connsiteX2" fmla="*/ 1153777 w 1153777"/>
                    <a:gd name="connsiteY2" fmla="*/ 551836 h 1282700"/>
                    <a:gd name="connsiteX3" fmla="*/ 1153777 w 1153777"/>
                    <a:gd name="connsiteY3" fmla="*/ 1244600 h 1282700"/>
                    <a:gd name="connsiteX4" fmla="*/ 1153777 w 1153777"/>
                    <a:gd name="connsiteY4" fmla="*/ 1282700 h 1282700"/>
                    <a:gd name="connsiteX5" fmla="*/ 0 w 1153777"/>
                    <a:gd name="connsiteY5" fmla="*/ 1084943 h 1282700"/>
                    <a:gd name="connsiteX6" fmla="*/ 14514 w 1153777"/>
                    <a:gd name="connsiteY6" fmla="*/ 551836 h 1282700"/>
                    <a:gd name="connsiteX7" fmla="*/ 566350 w 1153777"/>
                    <a:gd name="connsiteY7" fmla="*/ 0 h 1282700"/>
                    <a:gd name="connsiteX0" fmla="*/ 553650 w 1141077"/>
                    <a:gd name="connsiteY0" fmla="*/ 0 h 1282700"/>
                    <a:gd name="connsiteX1" fmla="*/ 589241 w 1141077"/>
                    <a:gd name="connsiteY1" fmla="*/ 0 h 1282700"/>
                    <a:gd name="connsiteX2" fmla="*/ 1141077 w 1141077"/>
                    <a:gd name="connsiteY2" fmla="*/ 551836 h 1282700"/>
                    <a:gd name="connsiteX3" fmla="*/ 1141077 w 1141077"/>
                    <a:gd name="connsiteY3" fmla="*/ 1244600 h 1282700"/>
                    <a:gd name="connsiteX4" fmla="*/ 1141077 w 1141077"/>
                    <a:gd name="connsiteY4" fmla="*/ 1282700 h 1282700"/>
                    <a:gd name="connsiteX5" fmla="*/ 0 w 1141077"/>
                    <a:gd name="connsiteY5" fmla="*/ 1072243 h 1282700"/>
                    <a:gd name="connsiteX6" fmla="*/ 1814 w 1141077"/>
                    <a:gd name="connsiteY6" fmla="*/ 551836 h 1282700"/>
                    <a:gd name="connsiteX7" fmla="*/ 553650 w 1141077"/>
                    <a:gd name="connsiteY7" fmla="*/ 0 h 128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41077" h="1282700">
                      <a:moveTo>
                        <a:pt x="553650" y="0"/>
                      </a:moveTo>
                      <a:lnTo>
                        <a:pt x="589241" y="0"/>
                      </a:lnTo>
                      <a:cubicBezTo>
                        <a:pt x="894012" y="0"/>
                        <a:pt x="1141077" y="247065"/>
                        <a:pt x="1141077" y="551836"/>
                      </a:cubicBezTo>
                      <a:lnTo>
                        <a:pt x="1141077" y="1244600"/>
                      </a:lnTo>
                      <a:lnTo>
                        <a:pt x="1141077" y="1282700"/>
                      </a:lnTo>
                      <a:lnTo>
                        <a:pt x="0" y="1072243"/>
                      </a:lnTo>
                      <a:cubicBezTo>
                        <a:pt x="0" y="841322"/>
                        <a:pt x="1814" y="782757"/>
                        <a:pt x="1814" y="551836"/>
                      </a:cubicBezTo>
                      <a:cubicBezTo>
                        <a:pt x="1814" y="247065"/>
                        <a:pt x="248879" y="0"/>
                        <a:pt x="553650" y="0"/>
                      </a:cubicBezTo>
                      <a:close/>
                    </a:path>
                  </a:pathLst>
                </a:custGeom>
                <a:solidFill>
                  <a:srgbClr val="A047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Rectangle 4">
                <a:extLst>
                  <a:ext uri="{FF2B5EF4-FFF2-40B4-BE49-F238E27FC236}">
                    <a16:creationId xmlns:a16="http://schemas.microsoft.com/office/drawing/2014/main" id="{83B407D1-988D-5982-3A78-4529004B1ABB}"/>
                  </a:ext>
                </a:extLst>
              </p:cNvPr>
              <p:cNvSpPr/>
              <p:nvPr/>
            </p:nvSpPr>
            <p:spPr>
              <a:xfrm>
                <a:off x="6137837" y="298794"/>
                <a:ext cx="4111063" cy="2523779"/>
              </a:xfrm>
              <a:custGeom>
                <a:avLst/>
                <a:gdLst>
                  <a:gd name="connsiteX0" fmla="*/ 0 w 1435100"/>
                  <a:gd name="connsiteY0" fmla="*/ 0 h 254000"/>
                  <a:gd name="connsiteX1" fmla="*/ 1435100 w 1435100"/>
                  <a:gd name="connsiteY1" fmla="*/ 0 h 254000"/>
                  <a:gd name="connsiteX2" fmla="*/ 1435100 w 1435100"/>
                  <a:gd name="connsiteY2" fmla="*/ 254000 h 254000"/>
                  <a:gd name="connsiteX3" fmla="*/ 0 w 1435100"/>
                  <a:gd name="connsiteY3" fmla="*/ 254000 h 254000"/>
                  <a:gd name="connsiteX4" fmla="*/ 0 w 1435100"/>
                  <a:gd name="connsiteY4" fmla="*/ 0 h 254000"/>
                  <a:gd name="connsiteX0" fmla="*/ 0 w 3556000"/>
                  <a:gd name="connsiteY0" fmla="*/ 0 h 1790700"/>
                  <a:gd name="connsiteX1" fmla="*/ 1435100 w 3556000"/>
                  <a:gd name="connsiteY1" fmla="*/ 0 h 1790700"/>
                  <a:gd name="connsiteX2" fmla="*/ 3556000 w 3556000"/>
                  <a:gd name="connsiteY2" fmla="*/ 1790700 h 1790700"/>
                  <a:gd name="connsiteX3" fmla="*/ 0 w 3556000"/>
                  <a:gd name="connsiteY3" fmla="*/ 254000 h 1790700"/>
                  <a:gd name="connsiteX4" fmla="*/ 0 w 3556000"/>
                  <a:gd name="connsiteY4" fmla="*/ 0 h 1790700"/>
                  <a:gd name="connsiteX0" fmla="*/ 0 w 3556000"/>
                  <a:gd name="connsiteY0" fmla="*/ 0 h 2489200"/>
                  <a:gd name="connsiteX1" fmla="*/ 1435100 w 3556000"/>
                  <a:gd name="connsiteY1" fmla="*/ 0 h 2489200"/>
                  <a:gd name="connsiteX2" fmla="*/ 3556000 w 3556000"/>
                  <a:gd name="connsiteY2" fmla="*/ 1790700 h 2489200"/>
                  <a:gd name="connsiteX3" fmla="*/ 2260600 w 3556000"/>
                  <a:gd name="connsiteY3" fmla="*/ 2489200 h 2489200"/>
                  <a:gd name="connsiteX4" fmla="*/ 0 w 3556000"/>
                  <a:gd name="connsiteY4" fmla="*/ 0 h 2489200"/>
                  <a:gd name="connsiteX0" fmla="*/ 0 w 3556000"/>
                  <a:gd name="connsiteY0" fmla="*/ 0 h 2489200"/>
                  <a:gd name="connsiteX1" fmla="*/ 1435100 w 3556000"/>
                  <a:gd name="connsiteY1" fmla="*/ 0 h 2489200"/>
                  <a:gd name="connsiteX2" fmla="*/ 3556000 w 3556000"/>
                  <a:gd name="connsiteY2" fmla="*/ 1905000 h 2489200"/>
                  <a:gd name="connsiteX3" fmla="*/ 2260600 w 3556000"/>
                  <a:gd name="connsiteY3" fmla="*/ 2489200 h 2489200"/>
                  <a:gd name="connsiteX4" fmla="*/ 0 w 3556000"/>
                  <a:gd name="connsiteY4" fmla="*/ 0 h 2489200"/>
                  <a:gd name="connsiteX0" fmla="*/ 0 w 3556000"/>
                  <a:gd name="connsiteY0" fmla="*/ 9525 h 2498725"/>
                  <a:gd name="connsiteX1" fmla="*/ 1625600 w 3556000"/>
                  <a:gd name="connsiteY1" fmla="*/ 0 h 2498725"/>
                  <a:gd name="connsiteX2" fmla="*/ 3556000 w 3556000"/>
                  <a:gd name="connsiteY2" fmla="*/ 1914525 h 2498725"/>
                  <a:gd name="connsiteX3" fmla="*/ 2260600 w 3556000"/>
                  <a:gd name="connsiteY3" fmla="*/ 2498725 h 2498725"/>
                  <a:gd name="connsiteX4" fmla="*/ 0 w 3556000"/>
                  <a:gd name="connsiteY4" fmla="*/ 9525 h 2498725"/>
                  <a:gd name="connsiteX0" fmla="*/ 0 w 3556000"/>
                  <a:gd name="connsiteY0" fmla="*/ 9525 h 2498725"/>
                  <a:gd name="connsiteX1" fmla="*/ 1625600 w 3556000"/>
                  <a:gd name="connsiteY1" fmla="*/ 0 h 2498725"/>
                  <a:gd name="connsiteX2" fmla="*/ 3508375 w 3556000"/>
                  <a:gd name="connsiteY2" fmla="*/ 1771651 h 2498725"/>
                  <a:gd name="connsiteX3" fmla="*/ 3556000 w 3556000"/>
                  <a:gd name="connsiteY3" fmla="*/ 1914525 h 2498725"/>
                  <a:gd name="connsiteX4" fmla="*/ 2260600 w 3556000"/>
                  <a:gd name="connsiteY4" fmla="*/ 2498725 h 2498725"/>
                  <a:gd name="connsiteX5" fmla="*/ 0 w 3556000"/>
                  <a:gd name="connsiteY5" fmla="*/ 9525 h 2498725"/>
                  <a:gd name="connsiteX0" fmla="*/ 0 w 3556000"/>
                  <a:gd name="connsiteY0" fmla="*/ 9525 h 2489200"/>
                  <a:gd name="connsiteX1" fmla="*/ 1625600 w 3556000"/>
                  <a:gd name="connsiteY1" fmla="*/ 0 h 2489200"/>
                  <a:gd name="connsiteX2" fmla="*/ 3508375 w 3556000"/>
                  <a:gd name="connsiteY2" fmla="*/ 1771651 h 2489200"/>
                  <a:gd name="connsiteX3" fmla="*/ 3556000 w 3556000"/>
                  <a:gd name="connsiteY3" fmla="*/ 1914525 h 2489200"/>
                  <a:gd name="connsiteX4" fmla="*/ 2193925 w 3556000"/>
                  <a:gd name="connsiteY4" fmla="*/ 2489200 h 2489200"/>
                  <a:gd name="connsiteX5" fmla="*/ 0 w 3556000"/>
                  <a:gd name="connsiteY5" fmla="*/ 9525 h 2489200"/>
                  <a:gd name="connsiteX0" fmla="*/ 0 w 3613150"/>
                  <a:gd name="connsiteY0" fmla="*/ 342900 h 2489200"/>
                  <a:gd name="connsiteX1" fmla="*/ 1682750 w 3613150"/>
                  <a:gd name="connsiteY1" fmla="*/ 0 h 2489200"/>
                  <a:gd name="connsiteX2" fmla="*/ 3565525 w 3613150"/>
                  <a:gd name="connsiteY2" fmla="*/ 1771651 h 2489200"/>
                  <a:gd name="connsiteX3" fmla="*/ 3613150 w 3613150"/>
                  <a:gd name="connsiteY3" fmla="*/ 1914525 h 2489200"/>
                  <a:gd name="connsiteX4" fmla="*/ 2251075 w 3613150"/>
                  <a:gd name="connsiteY4" fmla="*/ 2489200 h 2489200"/>
                  <a:gd name="connsiteX5" fmla="*/ 0 w 3613150"/>
                  <a:gd name="connsiteY5" fmla="*/ 342900 h 2489200"/>
                  <a:gd name="connsiteX0" fmla="*/ 0 w 3584575"/>
                  <a:gd name="connsiteY0" fmla="*/ 295275 h 2489200"/>
                  <a:gd name="connsiteX1" fmla="*/ 1654175 w 3584575"/>
                  <a:gd name="connsiteY1" fmla="*/ 0 h 2489200"/>
                  <a:gd name="connsiteX2" fmla="*/ 3536950 w 3584575"/>
                  <a:gd name="connsiteY2" fmla="*/ 1771651 h 2489200"/>
                  <a:gd name="connsiteX3" fmla="*/ 3584575 w 3584575"/>
                  <a:gd name="connsiteY3" fmla="*/ 1914525 h 2489200"/>
                  <a:gd name="connsiteX4" fmla="*/ 2222500 w 3584575"/>
                  <a:gd name="connsiteY4" fmla="*/ 2489200 h 2489200"/>
                  <a:gd name="connsiteX5" fmla="*/ 0 w 3584575"/>
                  <a:gd name="connsiteY5" fmla="*/ 295275 h 2489200"/>
                  <a:gd name="connsiteX0" fmla="*/ 0 w 3641725"/>
                  <a:gd name="connsiteY0" fmla="*/ 333375 h 2489200"/>
                  <a:gd name="connsiteX1" fmla="*/ 1711325 w 3641725"/>
                  <a:gd name="connsiteY1" fmla="*/ 0 h 2489200"/>
                  <a:gd name="connsiteX2" fmla="*/ 3594100 w 3641725"/>
                  <a:gd name="connsiteY2" fmla="*/ 1771651 h 2489200"/>
                  <a:gd name="connsiteX3" fmla="*/ 3641725 w 3641725"/>
                  <a:gd name="connsiteY3" fmla="*/ 1914525 h 2489200"/>
                  <a:gd name="connsiteX4" fmla="*/ 2279650 w 3641725"/>
                  <a:gd name="connsiteY4" fmla="*/ 2489200 h 2489200"/>
                  <a:gd name="connsiteX5" fmla="*/ 0 w 3641725"/>
                  <a:gd name="connsiteY5" fmla="*/ 333375 h 2489200"/>
                  <a:gd name="connsiteX0" fmla="*/ 469338 w 4111063"/>
                  <a:gd name="connsiteY0" fmla="*/ 333375 h 2489200"/>
                  <a:gd name="connsiteX1" fmla="*/ 5788 w 4111063"/>
                  <a:gd name="connsiteY1" fmla="*/ 438151 h 2489200"/>
                  <a:gd name="connsiteX2" fmla="*/ 2180663 w 4111063"/>
                  <a:gd name="connsiteY2" fmla="*/ 0 h 2489200"/>
                  <a:gd name="connsiteX3" fmla="*/ 4063438 w 4111063"/>
                  <a:gd name="connsiteY3" fmla="*/ 1771651 h 2489200"/>
                  <a:gd name="connsiteX4" fmla="*/ 4111063 w 4111063"/>
                  <a:gd name="connsiteY4" fmla="*/ 1914525 h 2489200"/>
                  <a:gd name="connsiteX5" fmla="*/ 2748988 w 4111063"/>
                  <a:gd name="connsiteY5" fmla="*/ 2489200 h 2489200"/>
                  <a:gd name="connsiteX6" fmla="*/ 469338 w 4111063"/>
                  <a:gd name="connsiteY6" fmla="*/ 333375 h 2489200"/>
                  <a:gd name="connsiteX0" fmla="*/ 469338 w 4111063"/>
                  <a:gd name="connsiteY0" fmla="*/ 333375 h 2489200"/>
                  <a:gd name="connsiteX1" fmla="*/ 5788 w 4111063"/>
                  <a:gd name="connsiteY1" fmla="*/ 438151 h 2489200"/>
                  <a:gd name="connsiteX2" fmla="*/ 2180663 w 4111063"/>
                  <a:gd name="connsiteY2" fmla="*/ 0 h 2489200"/>
                  <a:gd name="connsiteX3" fmla="*/ 4063438 w 4111063"/>
                  <a:gd name="connsiteY3" fmla="*/ 1771651 h 2489200"/>
                  <a:gd name="connsiteX4" fmla="*/ 4111063 w 4111063"/>
                  <a:gd name="connsiteY4" fmla="*/ 1914525 h 2489200"/>
                  <a:gd name="connsiteX5" fmla="*/ 2748988 w 4111063"/>
                  <a:gd name="connsiteY5" fmla="*/ 2489200 h 2489200"/>
                  <a:gd name="connsiteX6" fmla="*/ 469338 w 4111063"/>
                  <a:gd name="connsiteY6" fmla="*/ 333375 h 2489200"/>
                  <a:gd name="connsiteX0" fmla="*/ 469338 w 4111063"/>
                  <a:gd name="connsiteY0" fmla="*/ 339792 h 2495617"/>
                  <a:gd name="connsiteX1" fmla="*/ 5788 w 4111063"/>
                  <a:gd name="connsiteY1" fmla="*/ 444568 h 2495617"/>
                  <a:gd name="connsiteX2" fmla="*/ 2180663 w 4111063"/>
                  <a:gd name="connsiteY2" fmla="*/ 6417 h 2495617"/>
                  <a:gd name="connsiteX3" fmla="*/ 4063438 w 4111063"/>
                  <a:gd name="connsiteY3" fmla="*/ 1778068 h 2495617"/>
                  <a:gd name="connsiteX4" fmla="*/ 4111063 w 4111063"/>
                  <a:gd name="connsiteY4" fmla="*/ 1920942 h 2495617"/>
                  <a:gd name="connsiteX5" fmla="*/ 2748988 w 4111063"/>
                  <a:gd name="connsiteY5" fmla="*/ 2495617 h 2495617"/>
                  <a:gd name="connsiteX6" fmla="*/ 469338 w 4111063"/>
                  <a:gd name="connsiteY6" fmla="*/ 339792 h 2495617"/>
                  <a:gd name="connsiteX0" fmla="*/ 469338 w 4111063"/>
                  <a:gd name="connsiteY0" fmla="*/ 488695 h 2644520"/>
                  <a:gd name="connsiteX1" fmla="*/ 5788 w 4111063"/>
                  <a:gd name="connsiteY1" fmla="*/ 593471 h 2644520"/>
                  <a:gd name="connsiteX2" fmla="*/ 1625038 w 4111063"/>
                  <a:gd name="connsiteY2" fmla="*/ 136272 h 2644520"/>
                  <a:gd name="connsiteX3" fmla="*/ 2180663 w 4111063"/>
                  <a:gd name="connsiteY3" fmla="*/ 155320 h 2644520"/>
                  <a:gd name="connsiteX4" fmla="*/ 4063438 w 4111063"/>
                  <a:gd name="connsiteY4" fmla="*/ 1926971 h 2644520"/>
                  <a:gd name="connsiteX5" fmla="*/ 4111063 w 4111063"/>
                  <a:gd name="connsiteY5" fmla="*/ 2069845 h 2644520"/>
                  <a:gd name="connsiteX6" fmla="*/ 2748988 w 4111063"/>
                  <a:gd name="connsiteY6" fmla="*/ 2644520 h 2644520"/>
                  <a:gd name="connsiteX7" fmla="*/ 469338 w 4111063"/>
                  <a:gd name="connsiteY7" fmla="*/ 488695 h 2644520"/>
                  <a:gd name="connsiteX0" fmla="*/ 469338 w 4111063"/>
                  <a:gd name="connsiteY0" fmla="*/ 488695 h 2644520"/>
                  <a:gd name="connsiteX1" fmla="*/ 5788 w 4111063"/>
                  <a:gd name="connsiteY1" fmla="*/ 593471 h 2644520"/>
                  <a:gd name="connsiteX2" fmla="*/ 1625038 w 4111063"/>
                  <a:gd name="connsiteY2" fmla="*/ 136272 h 2644520"/>
                  <a:gd name="connsiteX3" fmla="*/ 2180663 w 4111063"/>
                  <a:gd name="connsiteY3" fmla="*/ 155320 h 2644520"/>
                  <a:gd name="connsiteX4" fmla="*/ 4063438 w 4111063"/>
                  <a:gd name="connsiteY4" fmla="*/ 1926971 h 2644520"/>
                  <a:gd name="connsiteX5" fmla="*/ 4111063 w 4111063"/>
                  <a:gd name="connsiteY5" fmla="*/ 2069845 h 2644520"/>
                  <a:gd name="connsiteX6" fmla="*/ 2748988 w 4111063"/>
                  <a:gd name="connsiteY6" fmla="*/ 2644520 h 2644520"/>
                  <a:gd name="connsiteX7" fmla="*/ 469338 w 4111063"/>
                  <a:gd name="connsiteY7" fmla="*/ 488695 h 2644520"/>
                  <a:gd name="connsiteX0" fmla="*/ 469338 w 4111063"/>
                  <a:gd name="connsiteY0" fmla="*/ 388108 h 2543933"/>
                  <a:gd name="connsiteX1" fmla="*/ 5788 w 4111063"/>
                  <a:gd name="connsiteY1" fmla="*/ 492884 h 2543933"/>
                  <a:gd name="connsiteX2" fmla="*/ 1625038 w 4111063"/>
                  <a:gd name="connsiteY2" fmla="*/ 35685 h 2543933"/>
                  <a:gd name="connsiteX3" fmla="*/ 2180663 w 4111063"/>
                  <a:gd name="connsiteY3" fmla="*/ 54733 h 2543933"/>
                  <a:gd name="connsiteX4" fmla="*/ 4063438 w 4111063"/>
                  <a:gd name="connsiteY4" fmla="*/ 1826384 h 2543933"/>
                  <a:gd name="connsiteX5" fmla="*/ 4111063 w 4111063"/>
                  <a:gd name="connsiteY5" fmla="*/ 1969258 h 2543933"/>
                  <a:gd name="connsiteX6" fmla="*/ 2748988 w 4111063"/>
                  <a:gd name="connsiteY6" fmla="*/ 2543933 h 2543933"/>
                  <a:gd name="connsiteX7" fmla="*/ 469338 w 4111063"/>
                  <a:gd name="connsiteY7" fmla="*/ 388108 h 2543933"/>
                  <a:gd name="connsiteX0" fmla="*/ 469338 w 4111063"/>
                  <a:gd name="connsiteY0" fmla="*/ 367954 h 2523779"/>
                  <a:gd name="connsiteX1" fmla="*/ 5788 w 4111063"/>
                  <a:gd name="connsiteY1" fmla="*/ 472730 h 2523779"/>
                  <a:gd name="connsiteX2" fmla="*/ 1625038 w 4111063"/>
                  <a:gd name="connsiteY2" fmla="*/ 15531 h 2523779"/>
                  <a:gd name="connsiteX3" fmla="*/ 2180663 w 4111063"/>
                  <a:gd name="connsiteY3" fmla="*/ 34579 h 2523779"/>
                  <a:gd name="connsiteX4" fmla="*/ 4063438 w 4111063"/>
                  <a:gd name="connsiteY4" fmla="*/ 1806230 h 2523779"/>
                  <a:gd name="connsiteX5" fmla="*/ 4111063 w 4111063"/>
                  <a:gd name="connsiteY5" fmla="*/ 1949104 h 2523779"/>
                  <a:gd name="connsiteX6" fmla="*/ 2748988 w 4111063"/>
                  <a:gd name="connsiteY6" fmla="*/ 2523779 h 2523779"/>
                  <a:gd name="connsiteX7" fmla="*/ 469338 w 4111063"/>
                  <a:gd name="connsiteY7" fmla="*/ 367954 h 2523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11063" h="2523779">
                    <a:moveTo>
                      <a:pt x="469338" y="367954"/>
                    </a:moveTo>
                    <a:cubicBezTo>
                      <a:pt x="540246" y="348904"/>
                      <a:pt x="-65120" y="491780"/>
                      <a:pt x="5788" y="472730"/>
                    </a:cubicBezTo>
                    <a:cubicBezTo>
                      <a:pt x="161892" y="217143"/>
                      <a:pt x="1262559" y="88556"/>
                      <a:pt x="1625038" y="15531"/>
                    </a:cubicBezTo>
                    <a:cubicBezTo>
                      <a:pt x="1926557" y="-11774"/>
                      <a:pt x="2038741" y="-1616"/>
                      <a:pt x="2180663" y="34579"/>
                    </a:cubicBezTo>
                    <a:cubicBezTo>
                      <a:pt x="2776505" y="625129"/>
                      <a:pt x="3467596" y="1215680"/>
                      <a:pt x="4063438" y="1806230"/>
                    </a:cubicBezTo>
                    <a:lnTo>
                      <a:pt x="4111063" y="1949104"/>
                    </a:lnTo>
                    <a:lnTo>
                      <a:pt x="2748988" y="2523779"/>
                    </a:lnTo>
                    <a:lnTo>
                      <a:pt x="469338" y="367954"/>
                    </a:lnTo>
                    <a:close/>
                  </a:path>
                </a:pathLst>
              </a:custGeom>
              <a:solidFill>
                <a:srgbClr val="A3C2C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3606A95B-3658-85D7-55F6-94548E3A5531}"/>
                </a:ext>
              </a:extLst>
            </p:cNvPr>
            <p:cNvSpPr/>
            <p:nvPr/>
          </p:nvSpPr>
          <p:spPr>
            <a:xfrm>
              <a:off x="1404156" y="2956072"/>
              <a:ext cx="4207593" cy="1660550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3091543"/>
                <a:gd name="connsiteY0" fmla="*/ 1001486 h 1915886"/>
                <a:gd name="connsiteX1" fmla="*/ 3091543 w 3091543"/>
                <a:gd name="connsiteY1" fmla="*/ 0 h 1915886"/>
                <a:gd name="connsiteX2" fmla="*/ 914400 w 3091543"/>
                <a:gd name="connsiteY2" fmla="*/ 1915886 h 1915886"/>
                <a:gd name="connsiteX3" fmla="*/ 0 w 3091543"/>
                <a:gd name="connsiteY3" fmla="*/ 1915886 h 1915886"/>
                <a:gd name="connsiteX4" fmla="*/ 0 w 3091543"/>
                <a:gd name="connsiteY4" fmla="*/ 1001486 h 1915886"/>
                <a:gd name="connsiteX0" fmla="*/ 0 w 3236685"/>
                <a:gd name="connsiteY0" fmla="*/ 1001486 h 1915886"/>
                <a:gd name="connsiteX1" fmla="*/ 3091543 w 3236685"/>
                <a:gd name="connsiteY1" fmla="*/ 0 h 1915886"/>
                <a:gd name="connsiteX2" fmla="*/ 3236685 w 3236685"/>
                <a:gd name="connsiteY2" fmla="*/ 72572 h 1915886"/>
                <a:gd name="connsiteX3" fmla="*/ 0 w 3236685"/>
                <a:gd name="connsiteY3" fmla="*/ 1915886 h 1915886"/>
                <a:gd name="connsiteX4" fmla="*/ 0 w 3236685"/>
                <a:gd name="connsiteY4" fmla="*/ 1001486 h 1915886"/>
                <a:gd name="connsiteX0" fmla="*/ 0 w 3236685"/>
                <a:gd name="connsiteY0" fmla="*/ 1001486 h 1915886"/>
                <a:gd name="connsiteX1" fmla="*/ 3091543 w 3236685"/>
                <a:gd name="connsiteY1" fmla="*/ 0 h 1915886"/>
                <a:gd name="connsiteX2" fmla="*/ 3236685 w 3236685"/>
                <a:gd name="connsiteY2" fmla="*/ 72572 h 1915886"/>
                <a:gd name="connsiteX3" fmla="*/ 3187786 w 3236685"/>
                <a:gd name="connsiteY3" fmla="*/ 163286 h 1915886"/>
                <a:gd name="connsiteX4" fmla="*/ 0 w 3236685"/>
                <a:gd name="connsiteY4" fmla="*/ 1915886 h 1915886"/>
                <a:gd name="connsiteX5" fmla="*/ 0 w 3236685"/>
                <a:gd name="connsiteY5" fmla="*/ 1001486 h 1915886"/>
                <a:gd name="connsiteX0" fmla="*/ 0 w 3236685"/>
                <a:gd name="connsiteY0" fmla="*/ 1049111 h 1915886"/>
                <a:gd name="connsiteX1" fmla="*/ 3091543 w 3236685"/>
                <a:gd name="connsiteY1" fmla="*/ 0 h 1915886"/>
                <a:gd name="connsiteX2" fmla="*/ 3236685 w 3236685"/>
                <a:gd name="connsiteY2" fmla="*/ 72572 h 1915886"/>
                <a:gd name="connsiteX3" fmla="*/ 3187786 w 3236685"/>
                <a:gd name="connsiteY3" fmla="*/ 163286 h 1915886"/>
                <a:gd name="connsiteX4" fmla="*/ 0 w 3236685"/>
                <a:gd name="connsiteY4" fmla="*/ 1915886 h 1915886"/>
                <a:gd name="connsiteX5" fmla="*/ 0 w 3236685"/>
                <a:gd name="connsiteY5" fmla="*/ 1049111 h 1915886"/>
                <a:gd name="connsiteX0" fmla="*/ 0 w 3236685"/>
                <a:gd name="connsiteY0" fmla="*/ 1049111 h 1144361"/>
                <a:gd name="connsiteX1" fmla="*/ 3091543 w 3236685"/>
                <a:gd name="connsiteY1" fmla="*/ 0 h 1144361"/>
                <a:gd name="connsiteX2" fmla="*/ 3236685 w 3236685"/>
                <a:gd name="connsiteY2" fmla="*/ 72572 h 1144361"/>
                <a:gd name="connsiteX3" fmla="*/ 3187786 w 3236685"/>
                <a:gd name="connsiteY3" fmla="*/ 163286 h 1144361"/>
                <a:gd name="connsiteX4" fmla="*/ 57150 w 3236685"/>
                <a:gd name="connsiteY4" fmla="*/ 1144361 h 1144361"/>
                <a:gd name="connsiteX5" fmla="*/ 0 w 3236685"/>
                <a:gd name="connsiteY5" fmla="*/ 1049111 h 1144361"/>
                <a:gd name="connsiteX0" fmla="*/ 0 w 3236685"/>
                <a:gd name="connsiteY0" fmla="*/ 1049111 h 1230087"/>
                <a:gd name="connsiteX1" fmla="*/ 3091543 w 3236685"/>
                <a:gd name="connsiteY1" fmla="*/ 0 h 1230087"/>
                <a:gd name="connsiteX2" fmla="*/ 3236685 w 3236685"/>
                <a:gd name="connsiteY2" fmla="*/ 72572 h 1230087"/>
                <a:gd name="connsiteX3" fmla="*/ 3187786 w 3236685"/>
                <a:gd name="connsiteY3" fmla="*/ 163286 h 1230087"/>
                <a:gd name="connsiteX4" fmla="*/ 130261 w 3236685"/>
                <a:gd name="connsiteY4" fmla="*/ 1230087 h 1230087"/>
                <a:gd name="connsiteX5" fmla="*/ 57150 w 3236685"/>
                <a:gd name="connsiteY5" fmla="*/ 1144361 h 1230087"/>
                <a:gd name="connsiteX6" fmla="*/ 0 w 3236685"/>
                <a:gd name="connsiteY6" fmla="*/ 1049111 h 1230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6685" h="1230087">
                  <a:moveTo>
                    <a:pt x="0" y="1049111"/>
                  </a:moveTo>
                  <a:lnTo>
                    <a:pt x="3091543" y="0"/>
                  </a:lnTo>
                  <a:lnTo>
                    <a:pt x="3236685" y="72572"/>
                  </a:lnTo>
                  <a:cubicBezTo>
                    <a:pt x="3194985" y="90110"/>
                    <a:pt x="3229486" y="145748"/>
                    <a:pt x="3187786" y="163286"/>
                  </a:cubicBezTo>
                  <a:cubicBezTo>
                    <a:pt x="2178136" y="471261"/>
                    <a:pt x="1139911" y="922112"/>
                    <a:pt x="130261" y="1230087"/>
                  </a:cubicBezTo>
                  <a:lnTo>
                    <a:pt x="57150" y="1144361"/>
                  </a:lnTo>
                  <a:lnTo>
                    <a:pt x="0" y="1049111"/>
                  </a:lnTo>
                  <a:close/>
                </a:path>
              </a:pathLst>
            </a:custGeom>
            <a:solidFill>
              <a:srgbClr val="FED5A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2AA715-C491-1421-E116-23FAA622B844}"/>
                </a:ext>
              </a:extLst>
            </p:cNvPr>
            <p:cNvGrpSpPr/>
            <p:nvPr/>
          </p:nvGrpSpPr>
          <p:grpSpPr>
            <a:xfrm>
              <a:off x="1694055" y="927724"/>
              <a:ext cx="7326073" cy="4534392"/>
              <a:chOff x="1270974" y="791247"/>
              <a:chExt cx="7326073" cy="4534392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EC12C28-BCB3-8001-3A5C-0E928F916F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121" y="1582543"/>
                <a:ext cx="3170476" cy="10183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99C5538-E67F-1FDD-AE7E-8D0D79ABF1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4053" y="1887107"/>
                <a:ext cx="3185548" cy="10832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84EE945-0458-6D12-1AB1-BFD3396F6E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8417" y="2167181"/>
                <a:ext cx="3057022" cy="11407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DF012B1-2C60-9C0D-99BD-FA740F622E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6192" y="2465378"/>
                <a:ext cx="2971339" cy="12239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8253374-5273-27B2-1600-A62AE3235C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87257" y="2774754"/>
                <a:ext cx="3018049" cy="1342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010BBD3-FC71-4306-24A1-5EEB83FE2C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5011" y="3411212"/>
                <a:ext cx="2992036" cy="15151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C45FC49-BBD7-8C26-5678-EA1D1EBF68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4128" y="3088383"/>
                <a:ext cx="3001408" cy="1444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BDFB62D-A107-1D31-CECB-FC39316445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2997" y="974403"/>
                <a:ext cx="3086196" cy="7644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96A4983-F907-C205-D19C-B4EA5CBA17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70029" y="1278967"/>
                <a:ext cx="3116168" cy="8723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A2F7D86-DC3E-715D-3852-EEF1938EA05E}"/>
                  </a:ext>
                </a:extLst>
              </p:cNvPr>
              <p:cNvCxnSpPr/>
              <p:nvPr/>
            </p:nvCxnSpPr>
            <p:spPr>
              <a:xfrm>
                <a:off x="3770029" y="1278967"/>
                <a:ext cx="2630771" cy="3873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CA07FF9-707B-8F14-D956-D2314A1356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4265" y="1140560"/>
                <a:ext cx="2599915" cy="37583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53DD9B8-302A-EBEF-5557-B75C86F7E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080" y="1072374"/>
                <a:ext cx="2435977" cy="36058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E76D2C9-B122-36F3-0413-3B5FF6F5F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5070" y="954975"/>
                <a:ext cx="2350680" cy="34286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8C0F521-9FC4-7FAE-4CF1-E370FC7BB1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1947" y="841888"/>
                <a:ext cx="2262803" cy="33269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96744EC-4CE0-D3FA-2BE7-7472FD12EC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113" y="791247"/>
                <a:ext cx="2177699" cy="31568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A61B0C5-0C7D-4198-CE89-E01B35C62E6F}"/>
                  </a:ext>
                </a:extLst>
              </p:cNvPr>
              <p:cNvCxnSpPr/>
              <p:nvPr/>
            </p:nvCxnSpPr>
            <p:spPr>
              <a:xfrm flipH="1">
                <a:off x="1573782" y="3249072"/>
                <a:ext cx="170394" cy="13075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3725AA3-C770-275E-29F5-878A11F925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72692" y="2570638"/>
                <a:ext cx="210705" cy="21584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B290A71-ED8F-FA69-90D6-43A787B3404D}"/>
                  </a:ext>
                </a:extLst>
              </p:cNvPr>
              <p:cNvCxnSpPr>
                <a:cxnSpLocks/>
                <a:stCxn id="22" idx="6"/>
              </p:cNvCxnSpPr>
              <p:nvPr/>
            </p:nvCxnSpPr>
            <p:spPr>
              <a:xfrm flipH="1">
                <a:off x="2623131" y="1720170"/>
                <a:ext cx="314154" cy="31787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44DE6BB-49FE-C0DE-7B7A-EE6C653E61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47660" y="2369659"/>
                <a:ext cx="295965" cy="26962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BE845FA-D518-2A5B-34BE-11D94D88F6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1910" y="3128434"/>
                <a:ext cx="158953" cy="20478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E0F2538-43A2-831E-46C4-261DF7378E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0917" y="3902489"/>
                <a:ext cx="103446" cy="14231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37FCD33-5D70-E58E-03ED-809F7127CC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48411" y="2556521"/>
                <a:ext cx="1436671" cy="3187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7EA3CBD-FB56-3DC5-CEEF-560E143766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58678" y="2131109"/>
                <a:ext cx="865420" cy="201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9EAA6E3-DA97-381D-4318-0794C2C4C8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50721" y="3047297"/>
                <a:ext cx="2226622" cy="5208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3262A62-1311-5B8F-ED9B-B3A685F031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33639" y="3450354"/>
                <a:ext cx="2922877" cy="748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AE39F0E-21F6-D660-F08A-1C798A0AF1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0974" y="3942654"/>
                <a:ext cx="3777590" cy="999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D1B0B27-BB2D-DF8A-D6F3-E6936340C53D}"/>
                </a:ext>
              </a:extLst>
            </p:cNvPr>
            <p:cNvSpPr/>
            <p:nvPr/>
          </p:nvSpPr>
          <p:spPr>
            <a:xfrm>
              <a:off x="3317567" y="807406"/>
              <a:ext cx="6134100" cy="5106987"/>
            </a:xfrm>
            <a:custGeom>
              <a:avLst/>
              <a:gdLst>
                <a:gd name="connsiteX0" fmla="*/ 3670300 w 6134100"/>
                <a:gd name="connsiteY0" fmla="*/ 0 h 5106987"/>
                <a:gd name="connsiteX1" fmla="*/ 6108700 w 6134100"/>
                <a:gd name="connsiteY1" fmla="*/ 2840037 h 5106987"/>
                <a:gd name="connsiteX2" fmla="*/ 6134100 w 6134100"/>
                <a:gd name="connsiteY2" fmla="*/ 2979737 h 5106987"/>
                <a:gd name="connsiteX3" fmla="*/ 2654300 w 6134100"/>
                <a:gd name="connsiteY3" fmla="*/ 5106987 h 5106987"/>
                <a:gd name="connsiteX4" fmla="*/ 2667000 w 6134100"/>
                <a:gd name="connsiteY4" fmla="*/ 4840287 h 5106987"/>
                <a:gd name="connsiteX5" fmla="*/ 0 w 6134100"/>
                <a:gd name="connsiteY5" fmla="*/ 723900 h 5106987"/>
                <a:gd name="connsiteX6" fmla="*/ 3670300 w 6134100"/>
                <a:gd name="connsiteY6" fmla="*/ 0 h 5106987"/>
                <a:gd name="connsiteX7" fmla="*/ 3499893 w 6134100"/>
                <a:gd name="connsiteY7" fmla="*/ 205247 h 5106987"/>
                <a:gd name="connsiteX8" fmla="*/ 472502 w 6134100"/>
                <a:gd name="connsiteY8" fmla="*/ 774041 h 5106987"/>
                <a:gd name="connsiteX9" fmla="*/ 3051034 w 6134100"/>
                <a:gd name="connsiteY9" fmla="*/ 4598986 h 5106987"/>
                <a:gd name="connsiteX10" fmla="*/ 5861122 w 6134100"/>
                <a:gd name="connsiteY10" fmla="*/ 2989214 h 5106987"/>
                <a:gd name="connsiteX11" fmla="*/ 3499893 w 6134100"/>
                <a:gd name="connsiteY11" fmla="*/ 205247 h 510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34100" h="5106987">
                  <a:moveTo>
                    <a:pt x="3670300" y="0"/>
                  </a:moveTo>
                  <a:lnTo>
                    <a:pt x="6108700" y="2840037"/>
                  </a:lnTo>
                  <a:lnTo>
                    <a:pt x="6134100" y="2979737"/>
                  </a:lnTo>
                  <a:lnTo>
                    <a:pt x="2654300" y="5106987"/>
                  </a:lnTo>
                  <a:cubicBezTo>
                    <a:pt x="2595033" y="5026554"/>
                    <a:pt x="2726267" y="4920720"/>
                    <a:pt x="2667000" y="4840287"/>
                  </a:cubicBezTo>
                  <a:lnTo>
                    <a:pt x="0" y="723900"/>
                  </a:lnTo>
                  <a:lnTo>
                    <a:pt x="3670300" y="0"/>
                  </a:lnTo>
                  <a:close/>
                  <a:moveTo>
                    <a:pt x="3499893" y="205247"/>
                  </a:moveTo>
                  <a:lnTo>
                    <a:pt x="472502" y="774041"/>
                  </a:lnTo>
                  <a:cubicBezTo>
                    <a:pt x="842804" y="1470477"/>
                    <a:pt x="2736376" y="3971808"/>
                    <a:pt x="3051034" y="4598986"/>
                  </a:cubicBezTo>
                  <a:lnTo>
                    <a:pt x="5861122" y="2989214"/>
                  </a:lnTo>
                  <a:lnTo>
                    <a:pt x="3499893" y="205247"/>
                  </a:lnTo>
                  <a:close/>
                </a:path>
              </a:pathLst>
            </a:custGeom>
            <a:solidFill>
              <a:srgbClr val="FED5A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A343A88-259C-6546-1562-EBFB2DF5ECE4}"/>
                </a:ext>
              </a:extLst>
            </p:cNvPr>
            <p:cNvSpPr/>
            <p:nvPr/>
          </p:nvSpPr>
          <p:spPr>
            <a:xfrm>
              <a:off x="1189392" y="1537560"/>
              <a:ext cx="4838700" cy="4400550"/>
            </a:xfrm>
            <a:custGeom>
              <a:avLst/>
              <a:gdLst>
                <a:gd name="connsiteX0" fmla="*/ 2133600 w 4838700"/>
                <a:gd name="connsiteY0" fmla="*/ 0 h 4400550"/>
                <a:gd name="connsiteX1" fmla="*/ 4806950 w 4838700"/>
                <a:gd name="connsiteY1" fmla="*/ 4103687 h 4400550"/>
                <a:gd name="connsiteX2" fmla="*/ 4838700 w 4838700"/>
                <a:gd name="connsiteY2" fmla="*/ 4400550 h 4400550"/>
                <a:gd name="connsiteX3" fmla="*/ 0 w 4838700"/>
                <a:gd name="connsiteY3" fmla="*/ 3143250 h 4400550"/>
                <a:gd name="connsiteX4" fmla="*/ 19050 w 4838700"/>
                <a:gd name="connsiteY4" fmla="*/ 2909887 h 4400550"/>
                <a:gd name="connsiteX5" fmla="*/ 2133600 w 4838700"/>
                <a:gd name="connsiteY5" fmla="*/ 0 h 4400550"/>
                <a:gd name="connsiteX6" fmla="*/ 2170974 w 4838700"/>
                <a:gd name="connsiteY6" fmla="*/ 319087 h 4400550"/>
                <a:gd name="connsiteX7" fmla="*/ 326554 w 4838700"/>
                <a:gd name="connsiteY7" fmla="*/ 2939580 h 4400550"/>
                <a:gd name="connsiteX8" fmla="*/ 4448518 w 4838700"/>
                <a:gd name="connsiteY8" fmla="*/ 4055197 h 4400550"/>
                <a:gd name="connsiteX9" fmla="*/ 2170974 w 4838700"/>
                <a:gd name="connsiteY9" fmla="*/ 319087 h 440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38700" h="4400550">
                  <a:moveTo>
                    <a:pt x="2133600" y="0"/>
                  </a:moveTo>
                  <a:cubicBezTo>
                    <a:pt x="2969683" y="1359429"/>
                    <a:pt x="3970867" y="2744258"/>
                    <a:pt x="4806950" y="4103687"/>
                  </a:cubicBezTo>
                  <a:lnTo>
                    <a:pt x="4838700" y="4400550"/>
                  </a:lnTo>
                  <a:lnTo>
                    <a:pt x="0" y="3143250"/>
                  </a:lnTo>
                  <a:cubicBezTo>
                    <a:pt x="31750" y="3095096"/>
                    <a:pt x="-12700" y="2958041"/>
                    <a:pt x="19050" y="2909887"/>
                  </a:cubicBezTo>
                  <a:lnTo>
                    <a:pt x="2133600" y="0"/>
                  </a:lnTo>
                  <a:close/>
                  <a:moveTo>
                    <a:pt x="2170974" y="319087"/>
                  </a:moveTo>
                  <a:lnTo>
                    <a:pt x="326554" y="2939580"/>
                  </a:lnTo>
                  <a:lnTo>
                    <a:pt x="4448518" y="4055197"/>
                  </a:lnTo>
                  <a:cubicBezTo>
                    <a:pt x="3771969" y="2893264"/>
                    <a:pt x="2847522" y="1481020"/>
                    <a:pt x="2170974" y="319087"/>
                  </a:cubicBezTo>
                  <a:close/>
                </a:path>
              </a:pathLst>
            </a:custGeom>
            <a:solidFill>
              <a:srgbClr val="FED5A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82C2C30-7F24-C94A-343C-B93B9B7188FD}"/>
              </a:ext>
            </a:extLst>
          </p:cNvPr>
          <p:cNvGrpSpPr/>
          <p:nvPr/>
        </p:nvGrpSpPr>
        <p:grpSpPr>
          <a:xfrm>
            <a:off x="2347172" y="328191"/>
            <a:ext cx="3965346" cy="6339500"/>
            <a:chOff x="3498201" y="-114600"/>
            <a:chExt cx="4205792" cy="6723907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DDB1D96-4868-CCAB-61E4-DAC77D73896A}"/>
                </a:ext>
              </a:extLst>
            </p:cNvPr>
            <p:cNvGrpSpPr/>
            <p:nvPr/>
          </p:nvGrpSpPr>
          <p:grpSpPr>
            <a:xfrm>
              <a:off x="3498201" y="-114600"/>
              <a:ext cx="4205792" cy="6723907"/>
              <a:chOff x="3498201" y="-114600"/>
              <a:chExt cx="4205792" cy="6723907"/>
            </a:xfrm>
          </p:grpSpPr>
          <p:sp>
            <p:nvSpPr>
              <p:cNvPr id="338" name="Rectangle 593">
                <a:extLst>
                  <a:ext uri="{FF2B5EF4-FFF2-40B4-BE49-F238E27FC236}">
                    <a16:creationId xmlns:a16="http://schemas.microsoft.com/office/drawing/2014/main" id="{7B3A4953-E58C-F495-76E9-B4B84FBF0887}"/>
                  </a:ext>
                </a:extLst>
              </p:cNvPr>
              <p:cNvSpPr/>
              <p:nvPr/>
            </p:nvSpPr>
            <p:spPr>
              <a:xfrm>
                <a:off x="6754099" y="-114600"/>
                <a:ext cx="410459" cy="349503"/>
              </a:xfrm>
              <a:custGeom>
                <a:avLst/>
                <a:gdLst>
                  <a:gd name="connsiteX0" fmla="*/ 0 w 277409"/>
                  <a:gd name="connsiteY0" fmla="*/ 0 h 241798"/>
                  <a:gd name="connsiteX1" fmla="*/ 277409 w 277409"/>
                  <a:gd name="connsiteY1" fmla="*/ 0 h 241798"/>
                  <a:gd name="connsiteX2" fmla="*/ 277409 w 277409"/>
                  <a:gd name="connsiteY2" fmla="*/ 241798 h 241798"/>
                  <a:gd name="connsiteX3" fmla="*/ 0 w 277409"/>
                  <a:gd name="connsiteY3" fmla="*/ 241798 h 241798"/>
                  <a:gd name="connsiteX4" fmla="*/ 0 w 277409"/>
                  <a:gd name="connsiteY4" fmla="*/ 0 h 241798"/>
                  <a:gd name="connsiteX0" fmla="*/ 0 w 325034"/>
                  <a:gd name="connsiteY0" fmla="*/ 128588 h 241798"/>
                  <a:gd name="connsiteX1" fmla="*/ 325034 w 325034"/>
                  <a:gd name="connsiteY1" fmla="*/ 0 h 241798"/>
                  <a:gd name="connsiteX2" fmla="*/ 325034 w 325034"/>
                  <a:gd name="connsiteY2" fmla="*/ 241798 h 241798"/>
                  <a:gd name="connsiteX3" fmla="*/ 47625 w 325034"/>
                  <a:gd name="connsiteY3" fmla="*/ 241798 h 241798"/>
                  <a:gd name="connsiteX4" fmla="*/ 0 w 325034"/>
                  <a:gd name="connsiteY4" fmla="*/ 128588 h 241798"/>
                  <a:gd name="connsiteX0" fmla="*/ 73135 w 398169"/>
                  <a:gd name="connsiteY0" fmla="*/ 240914 h 354124"/>
                  <a:gd name="connsiteX1" fmla="*/ 398169 w 398169"/>
                  <a:gd name="connsiteY1" fmla="*/ 112326 h 354124"/>
                  <a:gd name="connsiteX2" fmla="*/ 398169 w 398169"/>
                  <a:gd name="connsiteY2" fmla="*/ 354124 h 354124"/>
                  <a:gd name="connsiteX3" fmla="*/ 120760 w 398169"/>
                  <a:gd name="connsiteY3" fmla="*/ 354124 h 354124"/>
                  <a:gd name="connsiteX4" fmla="*/ 73135 w 398169"/>
                  <a:gd name="connsiteY4" fmla="*/ 240914 h 354124"/>
                  <a:gd name="connsiteX0" fmla="*/ 23856 w 348890"/>
                  <a:gd name="connsiteY0" fmla="*/ 138567 h 251777"/>
                  <a:gd name="connsiteX1" fmla="*/ 29804 w 348890"/>
                  <a:gd name="connsiteY1" fmla="*/ 55223 h 251777"/>
                  <a:gd name="connsiteX2" fmla="*/ 348890 w 348890"/>
                  <a:gd name="connsiteY2" fmla="*/ 9979 h 251777"/>
                  <a:gd name="connsiteX3" fmla="*/ 348890 w 348890"/>
                  <a:gd name="connsiteY3" fmla="*/ 251777 h 251777"/>
                  <a:gd name="connsiteX4" fmla="*/ 71481 w 348890"/>
                  <a:gd name="connsiteY4" fmla="*/ 251777 h 251777"/>
                  <a:gd name="connsiteX5" fmla="*/ 23856 w 348890"/>
                  <a:gd name="connsiteY5" fmla="*/ 138567 h 251777"/>
                  <a:gd name="connsiteX0" fmla="*/ 68461 w 393495"/>
                  <a:gd name="connsiteY0" fmla="*/ 232162 h 345372"/>
                  <a:gd name="connsiteX1" fmla="*/ 74409 w 393495"/>
                  <a:gd name="connsiteY1" fmla="*/ 148818 h 345372"/>
                  <a:gd name="connsiteX2" fmla="*/ 393495 w 393495"/>
                  <a:gd name="connsiteY2" fmla="*/ 103574 h 345372"/>
                  <a:gd name="connsiteX3" fmla="*/ 393495 w 393495"/>
                  <a:gd name="connsiteY3" fmla="*/ 345372 h 345372"/>
                  <a:gd name="connsiteX4" fmla="*/ 116086 w 393495"/>
                  <a:gd name="connsiteY4" fmla="*/ 345372 h 345372"/>
                  <a:gd name="connsiteX5" fmla="*/ 68461 w 393495"/>
                  <a:gd name="connsiteY5" fmla="*/ 232162 h 345372"/>
                  <a:gd name="connsiteX0" fmla="*/ 66301 w 412766"/>
                  <a:gd name="connsiteY0" fmla="*/ 212701 h 325911"/>
                  <a:gd name="connsiteX1" fmla="*/ 72249 w 412766"/>
                  <a:gd name="connsiteY1" fmla="*/ 129357 h 325911"/>
                  <a:gd name="connsiteX2" fmla="*/ 412766 w 412766"/>
                  <a:gd name="connsiteY2" fmla="*/ 148407 h 325911"/>
                  <a:gd name="connsiteX3" fmla="*/ 391335 w 412766"/>
                  <a:gd name="connsiteY3" fmla="*/ 325911 h 325911"/>
                  <a:gd name="connsiteX4" fmla="*/ 113926 w 412766"/>
                  <a:gd name="connsiteY4" fmla="*/ 325911 h 325911"/>
                  <a:gd name="connsiteX5" fmla="*/ 66301 w 412766"/>
                  <a:gd name="connsiteY5" fmla="*/ 212701 h 325911"/>
                  <a:gd name="connsiteX0" fmla="*/ 63994 w 410459"/>
                  <a:gd name="connsiteY0" fmla="*/ 236293 h 349503"/>
                  <a:gd name="connsiteX1" fmla="*/ 69942 w 410459"/>
                  <a:gd name="connsiteY1" fmla="*/ 152949 h 349503"/>
                  <a:gd name="connsiteX2" fmla="*/ 410459 w 410459"/>
                  <a:gd name="connsiteY2" fmla="*/ 171999 h 349503"/>
                  <a:gd name="connsiteX3" fmla="*/ 389028 w 410459"/>
                  <a:gd name="connsiteY3" fmla="*/ 349503 h 349503"/>
                  <a:gd name="connsiteX4" fmla="*/ 111619 w 410459"/>
                  <a:gd name="connsiteY4" fmla="*/ 349503 h 349503"/>
                  <a:gd name="connsiteX5" fmla="*/ 63994 w 410459"/>
                  <a:gd name="connsiteY5" fmla="*/ 236293 h 349503"/>
                  <a:gd name="connsiteX0" fmla="*/ 73519 w 410459"/>
                  <a:gd name="connsiteY0" fmla="*/ 295824 h 349503"/>
                  <a:gd name="connsiteX1" fmla="*/ 69942 w 410459"/>
                  <a:gd name="connsiteY1" fmla="*/ 152949 h 349503"/>
                  <a:gd name="connsiteX2" fmla="*/ 410459 w 410459"/>
                  <a:gd name="connsiteY2" fmla="*/ 171999 h 349503"/>
                  <a:gd name="connsiteX3" fmla="*/ 389028 w 410459"/>
                  <a:gd name="connsiteY3" fmla="*/ 349503 h 349503"/>
                  <a:gd name="connsiteX4" fmla="*/ 111619 w 410459"/>
                  <a:gd name="connsiteY4" fmla="*/ 349503 h 349503"/>
                  <a:gd name="connsiteX5" fmla="*/ 73519 w 410459"/>
                  <a:gd name="connsiteY5" fmla="*/ 295824 h 349503"/>
                  <a:gd name="connsiteX0" fmla="*/ 73519 w 410459"/>
                  <a:gd name="connsiteY0" fmla="*/ 295824 h 349503"/>
                  <a:gd name="connsiteX1" fmla="*/ 69942 w 410459"/>
                  <a:gd name="connsiteY1" fmla="*/ 152949 h 349503"/>
                  <a:gd name="connsiteX2" fmla="*/ 410459 w 410459"/>
                  <a:gd name="connsiteY2" fmla="*/ 171999 h 349503"/>
                  <a:gd name="connsiteX3" fmla="*/ 389028 w 410459"/>
                  <a:gd name="connsiteY3" fmla="*/ 349503 h 349503"/>
                  <a:gd name="connsiteX4" fmla="*/ 111619 w 410459"/>
                  <a:gd name="connsiteY4" fmla="*/ 349503 h 349503"/>
                  <a:gd name="connsiteX5" fmla="*/ 73519 w 410459"/>
                  <a:gd name="connsiteY5" fmla="*/ 295824 h 349503"/>
                  <a:gd name="connsiteX0" fmla="*/ 73519 w 410459"/>
                  <a:gd name="connsiteY0" fmla="*/ 295824 h 349503"/>
                  <a:gd name="connsiteX1" fmla="*/ 69942 w 410459"/>
                  <a:gd name="connsiteY1" fmla="*/ 152949 h 349503"/>
                  <a:gd name="connsiteX2" fmla="*/ 410459 w 410459"/>
                  <a:gd name="connsiteY2" fmla="*/ 171999 h 349503"/>
                  <a:gd name="connsiteX3" fmla="*/ 389028 w 410459"/>
                  <a:gd name="connsiteY3" fmla="*/ 349503 h 349503"/>
                  <a:gd name="connsiteX4" fmla="*/ 73519 w 410459"/>
                  <a:gd name="connsiteY4" fmla="*/ 295824 h 349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459" h="349503">
                    <a:moveTo>
                      <a:pt x="73519" y="295824"/>
                    </a:moveTo>
                    <a:cubicBezTo>
                      <a:pt x="58635" y="263065"/>
                      <a:pt x="34820" y="193430"/>
                      <a:pt x="69942" y="152949"/>
                    </a:cubicBezTo>
                    <a:cubicBezTo>
                      <a:pt x="-194973" y="-132801"/>
                      <a:pt x="375535" y="46371"/>
                      <a:pt x="410459" y="171999"/>
                    </a:cubicBezTo>
                    <a:lnTo>
                      <a:pt x="389028" y="349503"/>
                    </a:lnTo>
                    <a:lnTo>
                      <a:pt x="73519" y="295824"/>
                    </a:lnTo>
                    <a:close/>
                  </a:path>
                </a:pathLst>
              </a:custGeom>
              <a:solidFill>
                <a:srgbClr val="FA55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22A3461A-0842-DFB4-A9EB-294506D4E076}"/>
                  </a:ext>
                </a:extLst>
              </p:cNvPr>
              <p:cNvSpPr/>
              <p:nvPr/>
            </p:nvSpPr>
            <p:spPr>
              <a:xfrm>
                <a:off x="5580081" y="5248644"/>
                <a:ext cx="911833" cy="998954"/>
              </a:xfrm>
              <a:custGeom>
                <a:avLst/>
                <a:gdLst>
                  <a:gd name="connsiteX0" fmla="*/ 0 w 911833"/>
                  <a:gd name="connsiteY0" fmla="*/ 0 h 998954"/>
                  <a:gd name="connsiteX1" fmla="*/ 911833 w 911833"/>
                  <a:gd name="connsiteY1" fmla="*/ 0 h 998954"/>
                  <a:gd name="connsiteX2" fmla="*/ 911833 w 911833"/>
                  <a:gd name="connsiteY2" fmla="*/ 296 h 998954"/>
                  <a:gd name="connsiteX3" fmla="*/ 831098 w 911833"/>
                  <a:gd name="connsiteY3" fmla="*/ 28811 h 998954"/>
                  <a:gd name="connsiteX4" fmla="*/ 453726 w 911833"/>
                  <a:gd name="connsiteY4" fmla="*/ 522297 h 998954"/>
                  <a:gd name="connsiteX5" fmla="*/ 831823 w 911833"/>
                  <a:gd name="connsiteY5" fmla="*/ 623533 h 998954"/>
                  <a:gd name="connsiteX6" fmla="*/ 595603 w 911833"/>
                  <a:gd name="connsiteY6" fmla="*/ 638773 h 998954"/>
                  <a:gd name="connsiteX7" fmla="*/ 831823 w 911833"/>
                  <a:gd name="connsiteY7" fmla="*/ 836893 h 998954"/>
                  <a:gd name="connsiteX8" fmla="*/ 466063 w 911833"/>
                  <a:gd name="connsiteY8" fmla="*/ 707352 h 998954"/>
                  <a:gd name="connsiteX9" fmla="*/ 610843 w 911833"/>
                  <a:gd name="connsiteY9" fmla="*/ 996912 h 998954"/>
                  <a:gd name="connsiteX10" fmla="*/ 367003 w 911833"/>
                  <a:gd name="connsiteY10" fmla="*/ 737832 h 998954"/>
                  <a:gd name="connsiteX11" fmla="*/ 138403 w 911833"/>
                  <a:gd name="connsiteY11" fmla="*/ 722594 h 998954"/>
                  <a:gd name="connsiteX12" fmla="*/ 344143 w 911833"/>
                  <a:gd name="connsiteY12" fmla="*/ 646392 h 998954"/>
                  <a:gd name="connsiteX13" fmla="*/ 3784 w 911833"/>
                  <a:gd name="connsiteY13" fmla="*/ 28811 h 998954"/>
                  <a:gd name="connsiteX14" fmla="*/ 0 w 911833"/>
                  <a:gd name="connsiteY14" fmla="*/ 30425 h 998954"/>
                  <a:gd name="connsiteX15" fmla="*/ 0 w 911833"/>
                  <a:gd name="connsiteY15" fmla="*/ 0 h 998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11833" h="998954">
                    <a:moveTo>
                      <a:pt x="0" y="0"/>
                    </a:moveTo>
                    <a:lnTo>
                      <a:pt x="911833" y="0"/>
                    </a:lnTo>
                    <a:lnTo>
                      <a:pt x="911833" y="296"/>
                    </a:lnTo>
                    <a:lnTo>
                      <a:pt x="831098" y="28811"/>
                    </a:lnTo>
                    <a:cubicBezTo>
                      <a:pt x="778725" y="123033"/>
                      <a:pt x="574679" y="527135"/>
                      <a:pt x="453726" y="522297"/>
                    </a:cubicBezTo>
                    <a:cubicBezTo>
                      <a:pt x="737057" y="547757"/>
                      <a:pt x="818337" y="604120"/>
                      <a:pt x="831823" y="623533"/>
                    </a:cubicBezTo>
                    <a:cubicBezTo>
                      <a:pt x="845309" y="642946"/>
                      <a:pt x="659103" y="628613"/>
                      <a:pt x="595603" y="638773"/>
                    </a:cubicBezTo>
                    <a:cubicBezTo>
                      <a:pt x="532103" y="648933"/>
                      <a:pt x="852143" y="825463"/>
                      <a:pt x="831823" y="836893"/>
                    </a:cubicBezTo>
                    <a:cubicBezTo>
                      <a:pt x="811503" y="848323"/>
                      <a:pt x="548613" y="756882"/>
                      <a:pt x="466063" y="707352"/>
                    </a:cubicBezTo>
                    <a:cubicBezTo>
                      <a:pt x="612113" y="825462"/>
                      <a:pt x="632433" y="970242"/>
                      <a:pt x="610843" y="996912"/>
                    </a:cubicBezTo>
                    <a:cubicBezTo>
                      <a:pt x="589253" y="1023582"/>
                      <a:pt x="434313" y="781012"/>
                      <a:pt x="367003" y="737832"/>
                    </a:cubicBezTo>
                    <a:cubicBezTo>
                      <a:pt x="299693" y="694652"/>
                      <a:pt x="180313" y="746724"/>
                      <a:pt x="138403" y="722594"/>
                    </a:cubicBezTo>
                    <a:cubicBezTo>
                      <a:pt x="100303" y="648933"/>
                      <a:pt x="351763" y="689573"/>
                      <a:pt x="344143" y="646392"/>
                    </a:cubicBezTo>
                    <a:cubicBezTo>
                      <a:pt x="322130" y="509112"/>
                      <a:pt x="33417" y="219431"/>
                      <a:pt x="3784" y="28811"/>
                    </a:cubicBezTo>
                    <a:lnTo>
                      <a:pt x="0" y="304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90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0" name="Rectangle 590">
                <a:extLst>
                  <a:ext uri="{FF2B5EF4-FFF2-40B4-BE49-F238E27FC236}">
                    <a16:creationId xmlns:a16="http://schemas.microsoft.com/office/drawing/2014/main" id="{88D5DB7E-092E-5A1C-4497-57CFF8D4A477}"/>
                  </a:ext>
                </a:extLst>
              </p:cNvPr>
              <p:cNvSpPr/>
              <p:nvPr/>
            </p:nvSpPr>
            <p:spPr>
              <a:xfrm>
                <a:off x="3498201" y="-44411"/>
                <a:ext cx="3947488" cy="6653718"/>
              </a:xfrm>
              <a:custGeom>
                <a:avLst/>
                <a:gdLst>
                  <a:gd name="connsiteX0" fmla="*/ 0 w 1036046"/>
                  <a:gd name="connsiteY0" fmla="*/ 0 h 1380565"/>
                  <a:gd name="connsiteX1" fmla="*/ 1036046 w 1036046"/>
                  <a:gd name="connsiteY1" fmla="*/ 0 h 1380565"/>
                  <a:gd name="connsiteX2" fmla="*/ 1036046 w 1036046"/>
                  <a:gd name="connsiteY2" fmla="*/ 1380565 h 1380565"/>
                  <a:gd name="connsiteX3" fmla="*/ 0 w 1036046"/>
                  <a:gd name="connsiteY3" fmla="*/ 1380565 h 1380565"/>
                  <a:gd name="connsiteX4" fmla="*/ 0 w 1036046"/>
                  <a:gd name="connsiteY4" fmla="*/ 0 h 1380565"/>
                  <a:gd name="connsiteX0" fmla="*/ 0 w 1039164"/>
                  <a:gd name="connsiteY0" fmla="*/ 1566747 h 2947312"/>
                  <a:gd name="connsiteX1" fmla="*/ 1039164 w 1039164"/>
                  <a:gd name="connsiteY1" fmla="*/ 0 h 2947312"/>
                  <a:gd name="connsiteX2" fmla="*/ 1036046 w 1039164"/>
                  <a:gd name="connsiteY2" fmla="*/ 2947312 h 2947312"/>
                  <a:gd name="connsiteX3" fmla="*/ 0 w 1039164"/>
                  <a:gd name="connsiteY3" fmla="*/ 2947312 h 2947312"/>
                  <a:gd name="connsiteX4" fmla="*/ 0 w 1039164"/>
                  <a:gd name="connsiteY4" fmla="*/ 1566747 h 2947312"/>
                  <a:gd name="connsiteX0" fmla="*/ 0 w 1242364"/>
                  <a:gd name="connsiteY0" fmla="*/ 1842518 h 3223083"/>
                  <a:gd name="connsiteX1" fmla="*/ 1242364 w 1242364"/>
                  <a:gd name="connsiteY1" fmla="*/ 0 h 3223083"/>
                  <a:gd name="connsiteX2" fmla="*/ 1039164 w 1242364"/>
                  <a:gd name="connsiteY2" fmla="*/ 275771 h 3223083"/>
                  <a:gd name="connsiteX3" fmla="*/ 1036046 w 1242364"/>
                  <a:gd name="connsiteY3" fmla="*/ 3223083 h 3223083"/>
                  <a:gd name="connsiteX4" fmla="*/ 0 w 1242364"/>
                  <a:gd name="connsiteY4" fmla="*/ 3223083 h 3223083"/>
                  <a:gd name="connsiteX5" fmla="*/ 0 w 1242364"/>
                  <a:gd name="connsiteY5" fmla="*/ 1842518 h 3223083"/>
                  <a:gd name="connsiteX0" fmla="*/ 0 w 1410298"/>
                  <a:gd name="connsiteY0" fmla="*/ 2048949 h 3429514"/>
                  <a:gd name="connsiteX1" fmla="*/ 1343964 w 1410298"/>
                  <a:gd name="connsiteY1" fmla="*/ 104832 h 3429514"/>
                  <a:gd name="connsiteX2" fmla="*/ 1242364 w 1410298"/>
                  <a:gd name="connsiteY2" fmla="*/ 206431 h 3429514"/>
                  <a:gd name="connsiteX3" fmla="*/ 1039164 w 1410298"/>
                  <a:gd name="connsiteY3" fmla="*/ 482202 h 3429514"/>
                  <a:gd name="connsiteX4" fmla="*/ 1036046 w 1410298"/>
                  <a:gd name="connsiteY4" fmla="*/ 3429514 h 3429514"/>
                  <a:gd name="connsiteX5" fmla="*/ 0 w 1410298"/>
                  <a:gd name="connsiteY5" fmla="*/ 3429514 h 3429514"/>
                  <a:gd name="connsiteX6" fmla="*/ 0 w 1410298"/>
                  <a:gd name="connsiteY6" fmla="*/ 2048949 h 3429514"/>
                  <a:gd name="connsiteX0" fmla="*/ 0 w 1430933"/>
                  <a:gd name="connsiteY0" fmla="*/ 2229430 h 3609995"/>
                  <a:gd name="connsiteX1" fmla="*/ 1343964 w 1430933"/>
                  <a:gd name="connsiteY1" fmla="*/ 96627 h 3609995"/>
                  <a:gd name="connsiteX2" fmla="*/ 1343964 w 1430933"/>
                  <a:gd name="connsiteY2" fmla="*/ 285313 h 3609995"/>
                  <a:gd name="connsiteX3" fmla="*/ 1242364 w 1430933"/>
                  <a:gd name="connsiteY3" fmla="*/ 386912 h 3609995"/>
                  <a:gd name="connsiteX4" fmla="*/ 1039164 w 1430933"/>
                  <a:gd name="connsiteY4" fmla="*/ 662683 h 3609995"/>
                  <a:gd name="connsiteX5" fmla="*/ 1036046 w 1430933"/>
                  <a:gd name="connsiteY5" fmla="*/ 3609995 h 3609995"/>
                  <a:gd name="connsiteX6" fmla="*/ 0 w 1430933"/>
                  <a:gd name="connsiteY6" fmla="*/ 3609995 h 3609995"/>
                  <a:gd name="connsiteX7" fmla="*/ 0 w 1430933"/>
                  <a:gd name="connsiteY7" fmla="*/ 2229430 h 3609995"/>
                  <a:gd name="connsiteX0" fmla="*/ 0 w 1375953"/>
                  <a:gd name="connsiteY0" fmla="*/ 2153682 h 3534247"/>
                  <a:gd name="connsiteX1" fmla="*/ 661792 w 1375953"/>
                  <a:gd name="connsiteY1" fmla="*/ 1182023 h 3534247"/>
                  <a:gd name="connsiteX2" fmla="*/ 1343964 w 1375953"/>
                  <a:gd name="connsiteY2" fmla="*/ 20879 h 3534247"/>
                  <a:gd name="connsiteX3" fmla="*/ 1343964 w 1375953"/>
                  <a:gd name="connsiteY3" fmla="*/ 209565 h 3534247"/>
                  <a:gd name="connsiteX4" fmla="*/ 1242364 w 1375953"/>
                  <a:gd name="connsiteY4" fmla="*/ 311164 h 3534247"/>
                  <a:gd name="connsiteX5" fmla="*/ 1039164 w 1375953"/>
                  <a:gd name="connsiteY5" fmla="*/ 586935 h 3534247"/>
                  <a:gd name="connsiteX6" fmla="*/ 1036046 w 1375953"/>
                  <a:gd name="connsiteY6" fmla="*/ 3534247 h 3534247"/>
                  <a:gd name="connsiteX7" fmla="*/ 0 w 1375953"/>
                  <a:gd name="connsiteY7" fmla="*/ 3534247 h 3534247"/>
                  <a:gd name="connsiteX8" fmla="*/ 0 w 1375953"/>
                  <a:gd name="connsiteY8" fmla="*/ 2153682 h 3534247"/>
                  <a:gd name="connsiteX0" fmla="*/ 194551 w 1570504"/>
                  <a:gd name="connsiteY0" fmla="*/ 2153682 h 5362137"/>
                  <a:gd name="connsiteX1" fmla="*/ 856343 w 1570504"/>
                  <a:gd name="connsiteY1" fmla="*/ 1182023 h 5362137"/>
                  <a:gd name="connsiteX2" fmla="*/ 1538515 w 1570504"/>
                  <a:gd name="connsiteY2" fmla="*/ 20879 h 5362137"/>
                  <a:gd name="connsiteX3" fmla="*/ 1538515 w 1570504"/>
                  <a:gd name="connsiteY3" fmla="*/ 209565 h 5362137"/>
                  <a:gd name="connsiteX4" fmla="*/ 1436915 w 1570504"/>
                  <a:gd name="connsiteY4" fmla="*/ 311164 h 5362137"/>
                  <a:gd name="connsiteX5" fmla="*/ 1233715 w 1570504"/>
                  <a:gd name="connsiteY5" fmla="*/ 586935 h 5362137"/>
                  <a:gd name="connsiteX6" fmla="*/ 0 w 1570504"/>
                  <a:gd name="connsiteY6" fmla="*/ 5362137 h 5362137"/>
                  <a:gd name="connsiteX7" fmla="*/ 194551 w 1570504"/>
                  <a:gd name="connsiteY7" fmla="*/ 3534247 h 5362137"/>
                  <a:gd name="connsiteX8" fmla="*/ 194551 w 1570504"/>
                  <a:gd name="connsiteY8" fmla="*/ 2153682 h 5362137"/>
                  <a:gd name="connsiteX0" fmla="*/ 1021865 w 2397818"/>
                  <a:gd name="connsiteY0" fmla="*/ 2153682 h 5362137"/>
                  <a:gd name="connsiteX1" fmla="*/ 1683657 w 2397818"/>
                  <a:gd name="connsiteY1" fmla="*/ 1182023 h 5362137"/>
                  <a:gd name="connsiteX2" fmla="*/ 2365829 w 2397818"/>
                  <a:gd name="connsiteY2" fmla="*/ 20879 h 5362137"/>
                  <a:gd name="connsiteX3" fmla="*/ 2365829 w 2397818"/>
                  <a:gd name="connsiteY3" fmla="*/ 209565 h 5362137"/>
                  <a:gd name="connsiteX4" fmla="*/ 2264229 w 2397818"/>
                  <a:gd name="connsiteY4" fmla="*/ 311164 h 5362137"/>
                  <a:gd name="connsiteX5" fmla="*/ 2061029 w 2397818"/>
                  <a:gd name="connsiteY5" fmla="*/ 586935 h 5362137"/>
                  <a:gd name="connsiteX6" fmla="*/ 827314 w 2397818"/>
                  <a:gd name="connsiteY6" fmla="*/ 5362137 h 5362137"/>
                  <a:gd name="connsiteX7" fmla="*/ 0 w 2397818"/>
                  <a:gd name="connsiteY7" fmla="*/ 5362137 h 5362137"/>
                  <a:gd name="connsiteX8" fmla="*/ 1021865 w 2397818"/>
                  <a:gd name="connsiteY8" fmla="*/ 2153682 h 5362137"/>
                  <a:gd name="connsiteX0" fmla="*/ 1908185 w 3284138"/>
                  <a:gd name="connsiteY0" fmla="*/ 2153682 h 5435831"/>
                  <a:gd name="connsiteX1" fmla="*/ 2569977 w 3284138"/>
                  <a:gd name="connsiteY1" fmla="*/ 1182023 h 5435831"/>
                  <a:gd name="connsiteX2" fmla="*/ 3252149 w 3284138"/>
                  <a:gd name="connsiteY2" fmla="*/ 20879 h 5435831"/>
                  <a:gd name="connsiteX3" fmla="*/ 3252149 w 3284138"/>
                  <a:gd name="connsiteY3" fmla="*/ 209565 h 5435831"/>
                  <a:gd name="connsiteX4" fmla="*/ 3150549 w 3284138"/>
                  <a:gd name="connsiteY4" fmla="*/ 311164 h 5435831"/>
                  <a:gd name="connsiteX5" fmla="*/ 2947349 w 3284138"/>
                  <a:gd name="connsiteY5" fmla="*/ 586935 h 5435831"/>
                  <a:gd name="connsiteX6" fmla="*/ 1713634 w 3284138"/>
                  <a:gd name="connsiteY6" fmla="*/ 5362137 h 5435831"/>
                  <a:gd name="connsiteX7" fmla="*/ 886320 w 3284138"/>
                  <a:gd name="connsiteY7" fmla="*/ 5362137 h 5435831"/>
                  <a:gd name="connsiteX8" fmla="*/ 1908185 w 3284138"/>
                  <a:gd name="connsiteY8" fmla="*/ 2153682 h 5435831"/>
                  <a:gd name="connsiteX0" fmla="*/ 2502551 w 3878504"/>
                  <a:gd name="connsiteY0" fmla="*/ 2153682 h 5732038"/>
                  <a:gd name="connsiteX1" fmla="*/ 3164343 w 3878504"/>
                  <a:gd name="connsiteY1" fmla="*/ 1182023 h 5732038"/>
                  <a:gd name="connsiteX2" fmla="*/ 3846515 w 3878504"/>
                  <a:gd name="connsiteY2" fmla="*/ 20879 h 5732038"/>
                  <a:gd name="connsiteX3" fmla="*/ 3846515 w 3878504"/>
                  <a:gd name="connsiteY3" fmla="*/ 209565 h 5732038"/>
                  <a:gd name="connsiteX4" fmla="*/ 3744915 w 3878504"/>
                  <a:gd name="connsiteY4" fmla="*/ 311164 h 5732038"/>
                  <a:gd name="connsiteX5" fmla="*/ 3541715 w 3878504"/>
                  <a:gd name="connsiteY5" fmla="*/ 586935 h 5732038"/>
                  <a:gd name="connsiteX6" fmla="*/ 2308000 w 3878504"/>
                  <a:gd name="connsiteY6" fmla="*/ 5362137 h 5732038"/>
                  <a:gd name="connsiteX7" fmla="*/ 1480686 w 3878504"/>
                  <a:gd name="connsiteY7" fmla="*/ 5362137 h 5732038"/>
                  <a:gd name="connsiteX8" fmla="*/ 14743 w 3878504"/>
                  <a:gd name="connsiteY8" fmla="*/ 5536309 h 5732038"/>
                  <a:gd name="connsiteX9" fmla="*/ 2502551 w 3878504"/>
                  <a:gd name="connsiteY9" fmla="*/ 2153682 h 5732038"/>
                  <a:gd name="connsiteX0" fmla="*/ 2622344 w 3998297"/>
                  <a:gd name="connsiteY0" fmla="*/ 2153682 h 5732038"/>
                  <a:gd name="connsiteX1" fmla="*/ 3284136 w 3998297"/>
                  <a:gd name="connsiteY1" fmla="*/ 1182023 h 5732038"/>
                  <a:gd name="connsiteX2" fmla="*/ 3966308 w 3998297"/>
                  <a:gd name="connsiteY2" fmla="*/ 20879 h 5732038"/>
                  <a:gd name="connsiteX3" fmla="*/ 3966308 w 3998297"/>
                  <a:gd name="connsiteY3" fmla="*/ 209565 h 5732038"/>
                  <a:gd name="connsiteX4" fmla="*/ 3864708 w 3998297"/>
                  <a:gd name="connsiteY4" fmla="*/ 311164 h 5732038"/>
                  <a:gd name="connsiteX5" fmla="*/ 3661508 w 3998297"/>
                  <a:gd name="connsiteY5" fmla="*/ 586935 h 5732038"/>
                  <a:gd name="connsiteX6" fmla="*/ 2427793 w 3998297"/>
                  <a:gd name="connsiteY6" fmla="*/ 5362137 h 5732038"/>
                  <a:gd name="connsiteX7" fmla="*/ 1600479 w 3998297"/>
                  <a:gd name="connsiteY7" fmla="*/ 5362137 h 5732038"/>
                  <a:gd name="connsiteX8" fmla="*/ 134536 w 3998297"/>
                  <a:gd name="connsiteY8" fmla="*/ 5536309 h 5732038"/>
                  <a:gd name="connsiteX9" fmla="*/ 323222 w 3998297"/>
                  <a:gd name="connsiteY9" fmla="*/ 4926708 h 5732038"/>
                  <a:gd name="connsiteX10" fmla="*/ 2622344 w 3998297"/>
                  <a:gd name="connsiteY10" fmla="*/ 2153682 h 5732038"/>
                  <a:gd name="connsiteX0" fmla="*/ 2622344 w 3998297"/>
                  <a:gd name="connsiteY0" fmla="*/ 2153682 h 5732038"/>
                  <a:gd name="connsiteX1" fmla="*/ 3284136 w 3998297"/>
                  <a:gd name="connsiteY1" fmla="*/ 1182023 h 5732038"/>
                  <a:gd name="connsiteX2" fmla="*/ 3966308 w 3998297"/>
                  <a:gd name="connsiteY2" fmla="*/ 20879 h 5732038"/>
                  <a:gd name="connsiteX3" fmla="*/ 3966308 w 3998297"/>
                  <a:gd name="connsiteY3" fmla="*/ 209565 h 5732038"/>
                  <a:gd name="connsiteX4" fmla="*/ 3864708 w 3998297"/>
                  <a:gd name="connsiteY4" fmla="*/ 311164 h 5732038"/>
                  <a:gd name="connsiteX5" fmla="*/ 3661508 w 3998297"/>
                  <a:gd name="connsiteY5" fmla="*/ 586935 h 5732038"/>
                  <a:gd name="connsiteX6" fmla="*/ 2427793 w 3998297"/>
                  <a:gd name="connsiteY6" fmla="*/ 5362137 h 5732038"/>
                  <a:gd name="connsiteX7" fmla="*/ 1600479 w 3998297"/>
                  <a:gd name="connsiteY7" fmla="*/ 5362137 h 5732038"/>
                  <a:gd name="connsiteX8" fmla="*/ 134536 w 3998297"/>
                  <a:gd name="connsiteY8" fmla="*/ 5536309 h 5732038"/>
                  <a:gd name="connsiteX9" fmla="*/ 323222 w 3998297"/>
                  <a:gd name="connsiteY9" fmla="*/ 4926708 h 5732038"/>
                  <a:gd name="connsiteX10" fmla="*/ 2622344 w 3998297"/>
                  <a:gd name="connsiteY10" fmla="*/ 2153682 h 5732038"/>
                  <a:gd name="connsiteX0" fmla="*/ 323222 w 3998297"/>
                  <a:gd name="connsiteY0" fmla="*/ 4926708 h 5732038"/>
                  <a:gd name="connsiteX1" fmla="*/ 3284136 w 3998297"/>
                  <a:gd name="connsiteY1" fmla="*/ 1182023 h 5732038"/>
                  <a:gd name="connsiteX2" fmla="*/ 3966308 w 3998297"/>
                  <a:gd name="connsiteY2" fmla="*/ 20879 h 5732038"/>
                  <a:gd name="connsiteX3" fmla="*/ 3966308 w 3998297"/>
                  <a:gd name="connsiteY3" fmla="*/ 209565 h 5732038"/>
                  <a:gd name="connsiteX4" fmla="*/ 3864708 w 3998297"/>
                  <a:gd name="connsiteY4" fmla="*/ 311164 h 5732038"/>
                  <a:gd name="connsiteX5" fmla="*/ 3661508 w 3998297"/>
                  <a:gd name="connsiteY5" fmla="*/ 586935 h 5732038"/>
                  <a:gd name="connsiteX6" fmla="*/ 2427793 w 3998297"/>
                  <a:gd name="connsiteY6" fmla="*/ 5362137 h 5732038"/>
                  <a:gd name="connsiteX7" fmla="*/ 1600479 w 3998297"/>
                  <a:gd name="connsiteY7" fmla="*/ 5362137 h 5732038"/>
                  <a:gd name="connsiteX8" fmla="*/ 134536 w 3998297"/>
                  <a:gd name="connsiteY8" fmla="*/ 5536309 h 5732038"/>
                  <a:gd name="connsiteX9" fmla="*/ 323222 w 3998297"/>
                  <a:gd name="connsiteY9" fmla="*/ 4926708 h 5732038"/>
                  <a:gd name="connsiteX0" fmla="*/ 323222 w 3998297"/>
                  <a:gd name="connsiteY0" fmla="*/ 4926708 h 5732038"/>
                  <a:gd name="connsiteX1" fmla="*/ 3284136 w 3998297"/>
                  <a:gd name="connsiteY1" fmla="*/ 1182023 h 5732038"/>
                  <a:gd name="connsiteX2" fmla="*/ 3966308 w 3998297"/>
                  <a:gd name="connsiteY2" fmla="*/ 20879 h 5732038"/>
                  <a:gd name="connsiteX3" fmla="*/ 3966308 w 3998297"/>
                  <a:gd name="connsiteY3" fmla="*/ 209565 h 5732038"/>
                  <a:gd name="connsiteX4" fmla="*/ 3864708 w 3998297"/>
                  <a:gd name="connsiteY4" fmla="*/ 311164 h 5732038"/>
                  <a:gd name="connsiteX5" fmla="*/ 3661508 w 3998297"/>
                  <a:gd name="connsiteY5" fmla="*/ 586935 h 5732038"/>
                  <a:gd name="connsiteX6" fmla="*/ 2427793 w 3998297"/>
                  <a:gd name="connsiteY6" fmla="*/ 5362137 h 5732038"/>
                  <a:gd name="connsiteX7" fmla="*/ 1600479 w 3998297"/>
                  <a:gd name="connsiteY7" fmla="*/ 5362137 h 5732038"/>
                  <a:gd name="connsiteX8" fmla="*/ 134536 w 3998297"/>
                  <a:gd name="connsiteY8" fmla="*/ 5536309 h 5732038"/>
                  <a:gd name="connsiteX9" fmla="*/ 323222 w 3998297"/>
                  <a:gd name="connsiteY9" fmla="*/ 4926708 h 5732038"/>
                  <a:gd name="connsiteX0" fmla="*/ 323222 w 3998297"/>
                  <a:gd name="connsiteY0" fmla="*/ 4926708 h 5732038"/>
                  <a:gd name="connsiteX1" fmla="*/ 3284136 w 3998297"/>
                  <a:gd name="connsiteY1" fmla="*/ 1182023 h 5732038"/>
                  <a:gd name="connsiteX2" fmla="*/ 3966308 w 3998297"/>
                  <a:gd name="connsiteY2" fmla="*/ 20879 h 5732038"/>
                  <a:gd name="connsiteX3" fmla="*/ 3966308 w 3998297"/>
                  <a:gd name="connsiteY3" fmla="*/ 209565 h 5732038"/>
                  <a:gd name="connsiteX4" fmla="*/ 3864708 w 3998297"/>
                  <a:gd name="connsiteY4" fmla="*/ 311164 h 5732038"/>
                  <a:gd name="connsiteX5" fmla="*/ 3661508 w 3998297"/>
                  <a:gd name="connsiteY5" fmla="*/ 586935 h 5732038"/>
                  <a:gd name="connsiteX6" fmla="*/ 2427793 w 3998297"/>
                  <a:gd name="connsiteY6" fmla="*/ 5362137 h 5732038"/>
                  <a:gd name="connsiteX7" fmla="*/ 1600479 w 3998297"/>
                  <a:gd name="connsiteY7" fmla="*/ 5362137 h 5732038"/>
                  <a:gd name="connsiteX8" fmla="*/ 134536 w 3998297"/>
                  <a:gd name="connsiteY8" fmla="*/ 5536309 h 5732038"/>
                  <a:gd name="connsiteX9" fmla="*/ 323222 w 3998297"/>
                  <a:gd name="connsiteY9" fmla="*/ 4926708 h 5732038"/>
                  <a:gd name="connsiteX0" fmla="*/ 323222 w 3998297"/>
                  <a:gd name="connsiteY0" fmla="*/ 4926708 h 5732038"/>
                  <a:gd name="connsiteX1" fmla="*/ 3284136 w 3998297"/>
                  <a:gd name="connsiteY1" fmla="*/ 1182023 h 5732038"/>
                  <a:gd name="connsiteX2" fmla="*/ 3966308 w 3998297"/>
                  <a:gd name="connsiteY2" fmla="*/ 20879 h 5732038"/>
                  <a:gd name="connsiteX3" fmla="*/ 3966308 w 3998297"/>
                  <a:gd name="connsiteY3" fmla="*/ 209565 h 5732038"/>
                  <a:gd name="connsiteX4" fmla="*/ 3864708 w 3998297"/>
                  <a:gd name="connsiteY4" fmla="*/ 311164 h 5732038"/>
                  <a:gd name="connsiteX5" fmla="*/ 3661508 w 3998297"/>
                  <a:gd name="connsiteY5" fmla="*/ 586935 h 5732038"/>
                  <a:gd name="connsiteX6" fmla="*/ 2427793 w 3998297"/>
                  <a:gd name="connsiteY6" fmla="*/ 5362137 h 5732038"/>
                  <a:gd name="connsiteX7" fmla="*/ 1600479 w 3998297"/>
                  <a:gd name="connsiteY7" fmla="*/ 5362137 h 5732038"/>
                  <a:gd name="connsiteX8" fmla="*/ 134536 w 3998297"/>
                  <a:gd name="connsiteY8" fmla="*/ 5536309 h 5732038"/>
                  <a:gd name="connsiteX9" fmla="*/ 323222 w 3998297"/>
                  <a:gd name="connsiteY9" fmla="*/ 4926708 h 5732038"/>
                  <a:gd name="connsiteX0" fmla="*/ 323222 w 3998297"/>
                  <a:gd name="connsiteY0" fmla="*/ 4926708 h 5732038"/>
                  <a:gd name="connsiteX1" fmla="*/ 3284136 w 3998297"/>
                  <a:gd name="connsiteY1" fmla="*/ 1182023 h 5732038"/>
                  <a:gd name="connsiteX2" fmla="*/ 3966308 w 3998297"/>
                  <a:gd name="connsiteY2" fmla="*/ 20879 h 5732038"/>
                  <a:gd name="connsiteX3" fmla="*/ 3966308 w 3998297"/>
                  <a:gd name="connsiteY3" fmla="*/ 209565 h 5732038"/>
                  <a:gd name="connsiteX4" fmla="*/ 3864708 w 3998297"/>
                  <a:gd name="connsiteY4" fmla="*/ 311164 h 5732038"/>
                  <a:gd name="connsiteX5" fmla="*/ 3661508 w 3998297"/>
                  <a:gd name="connsiteY5" fmla="*/ 586935 h 5732038"/>
                  <a:gd name="connsiteX6" fmla="*/ 2427793 w 3998297"/>
                  <a:gd name="connsiteY6" fmla="*/ 5362137 h 5732038"/>
                  <a:gd name="connsiteX7" fmla="*/ 1600479 w 3998297"/>
                  <a:gd name="connsiteY7" fmla="*/ 5362137 h 5732038"/>
                  <a:gd name="connsiteX8" fmla="*/ 134536 w 3998297"/>
                  <a:gd name="connsiteY8" fmla="*/ 5536309 h 5732038"/>
                  <a:gd name="connsiteX9" fmla="*/ 323222 w 3998297"/>
                  <a:gd name="connsiteY9" fmla="*/ 4926708 h 5732038"/>
                  <a:gd name="connsiteX0" fmla="*/ 323222 w 3998297"/>
                  <a:gd name="connsiteY0" fmla="*/ 4926708 h 5732038"/>
                  <a:gd name="connsiteX1" fmla="*/ 3284136 w 3998297"/>
                  <a:gd name="connsiteY1" fmla="*/ 1182023 h 5732038"/>
                  <a:gd name="connsiteX2" fmla="*/ 3966308 w 3998297"/>
                  <a:gd name="connsiteY2" fmla="*/ 20879 h 5732038"/>
                  <a:gd name="connsiteX3" fmla="*/ 3966308 w 3998297"/>
                  <a:gd name="connsiteY3" fmla="*/ 209565 h 5732038"/>
                  <a:gd name="connsiteX4" fmla="*/ 3864708 w 3998297"/>
                  <a:gd name="connsiteY4" fmla="*/ 311164 h 5732038"/>
                  <a:gd name="connsiteX5" fmla="*/ 3661508 w 3998297"/>
                  <a:gd name="connsiteY5" fmla="*/ 586935 h 5732038"/>
                  <a:gd name="connsiteX6" fmla="*/ 2427793 w 3998297"/>
                  <a:gd name="connsiteY6" fmla="*/ 5362137 h 5732038"/>
                  <a:gd name="connsiteX7" fmla="*/ 1600479 w 3998297"/>
                  <a:gd name="connsiteY7" fmla="*/ 5362137 h 5732038"/>
                  <a:gd name="connsiteX8" fmla="*/ 134536 w 3998297"/>
                  <a:gd name="connsiteY8" fmla="*/ 5536309 h 5732038"/>
                  <a:gd name="connsiteX9" fmla="*/ 323222 w 3998297"/>
                  <a:gd name="connsiteY9" fmla="*/ 4926708 h 5732038"/>
                  <a:gd name="connsiteX0" fmla="*/ 323222 w 3998297"/>
                  <a:gd name="connsiteY0" fmla="*/ 5095499 h 5900829"/>
                  <a:gd name="connsiteX1" fmla="*/ 3284136 w 3998297"/>
                  <a:gd name="connsiteY1" fmla="*/ 1350814 h 5900829"/>
                  <a:gd name="connsiteX2" fmla="*/ 3966308 w 3998297"/>
                  <a:gd name="connsiteY2" fmla="*/ 189670 h 5900829"/>
                  <a:gd name="connsiteX3" fmla="*/ 3966308 w 3998297"/>
                  <a:gd name="connsiteY3" fmla="*/ 378356 h 5900829"/>
                  <a:gd name="connsiteX4" fmla="*/ 3864708 w 3998297"/>
                  <a:gd name="connsiteY4" fmla="*/ 479955 h 5900829"/>
                  <a:gd name="connsiteX5" fmla="*/ 3661508 w 3998297"/>
                  <a:gd name="connsiteY5" fmla="*/ 755726 h 5900829"/>
                  <a:gd name="connsiteX6" fmla="*/ 2427793 w 3998297"/>
                  <a:gd name="connsiteY6" fmla="*/ 5530928 h 5900829"/>
                  <a:gd name="connsiteX7" fmla="*/ 1600479 w 3998297"/>
                  <a:gd name="connsiteY7" fmla="*/ 5530928 h 5900829"/>
                  <a:gd name="connsiteX8" fmla="*/ 134536 w 3998297"/>
                  <a:gd name="connsiteY8" fmla="*/ 5705100 h 5900829"/>
                  <a:gd name="connsiteX9" fmla="*/ 323222 w 3998297"/>
                  <a:gd name="connsiteY9" fmla="*/ 5095499 h 5900829"/>
                  <a:gd name="connsiteX0" fmla="*/ 323222 w 4004415"/>
                  <a:gd name="connsiteY0" fmla="*/ 5095499 h 5900829"/>
                  <a:gd name="connsiteX1" fmla="*/ 3284136 w 4004415"/>
                  <a:gd name="connsiteY1" fmla="*/ 1350814 h 5900829"/>
                  <a:gd name="connsiteX2" fmla="*/ 3966308 w 4004415"/>
                  <a:gd name="connsiteY2" fmla="*/ 189670 h 5900829"/>
                  <a:gd name="connsiteX3" fmla="*/ 3966308 w 4004415"/>
                  <a:gd name="connsiteY3" fmla="*/ 378356 h 5900829"/>
                  <a:gd name="connsiteX4" fmla="*/ 3864708 w 4004415"/>
                  <a:gd name="connsiteY4" fmla="*/ 479955 h 5900829"/>
                  <a:gd name="connsiteX5" fmla="*/ 3661508 w 4004415"/>
                  <a:gd name="connsiteY5" fmla="*/ 755726 h 5900829"/>
                  <a:gd name="connsiteX6" fmla="*/ 2427793 w 4004415"/>
                  <a:gd name="connsiteY6" fmla="*/ 5530928 h 5900829"/>
                  <a:gd name="connsiteX7" fmla="*/ 1600479 w 4004415"/>
                  <a:gd name="connsiteY7" fmla="*/ 5530928 h 5900829"/>
                  <a:gd name="connsiteX8" fmla="*/ 134536 w 4004415"/>
                  <a:gd name="connsiteY8" fmla="*/ 5705100 h 5900829"/>
                  <a:gd name="connsiteX9" fmla="*/ 323222 w 4004415"/>
                  <a:gd name="connsiteY9" fmla="*/ 5095499 h 5900829"/>
                  <a:gd name="connsiteX0" fmla="*/ 323222 w 4023928"/>
                  <a:gd name="connsiteY0" fmla="*/ 5178202 h 5983532"/>
                  <a:gd name="connsiteX1" fmla="*/ 3284136 w 4023928"/>
                  <a:gd name="connsiteY1" fmla="*/ 1433517 h 5983532"/>
                  <a:gd name="connsiteX2" fmla="*/ 3966308 w 4023928"/>
                  <a:gd name="connsiteY2" fmla="*/ 272373 h 5983532"/>
                  <a:gd name="connsiteX3" fmla="*/ 3966308 w 4023928"/>
                  <a:gd name="connsiteY3" fmla="*/ 461059 h 5983532"/>
                  <a:gd name="connsiteX4" fmla="*/ 3864708 w 4023928"/>
                  <a:gd name="connsiteY4" fmla="*/ 562658 h 5983532"/>
                  <a:gd name="connsiteX5" fmla="*/ 3661508 w 4023928"/>
                  <a:gd name="connsiteY5" fmla="*/ 838429 h 5983532"/>
                  <a:gd name="connsiteX6" fmla="*/ 2427793 w 4023928"/>
                  <a:gd name="connsiteY6" fmla="*/ 5613631 h 5983532"/>
                  <a:gd name="connsiteX7" fmla="*/ 1600479 w 4023928"/>
                  <a:gd name="connsiteY7" fmla="*/ 5613631 h 5983532"/>
                  <a:gd name="connsiteX8" fmla="*/ 134536 w 4023928"/>
                  <a:gd name="connsiteY8" fmla="*/ 5787803 h 5983532"/>
                  <a:gd name="connsiteX9" fmla="*/ 323222 w 4023928"/>
                  <a:gd name="connsiteY9" fmla="*/ 5178202 h 5983532"/>
                  <a:gd name="connsiteX0" fmla="*/ 323222 w 4017903"/>
                  <a:gd name="connsiteY0" fmla="*/ 5219081 h 6024411"/>
                  <a:gd name="connsiteX1" fmla="*/ 3284136 w 4017903"/>
                  <a:gd name="connsiteY1" fmla="*/ 1474396 h 6024411"/>
                  <a:gd name="connsiteX2" fmla="*/ 3966308 w 4017903"/>
                  <a:gd name="connsiteY2" fmla="*/ 313252 h 6024411"/>
                  <a:gd name="connsiteX3" fmla="*/ 3966308 w 4017903"/>
                  <a:gd name="connsiteY3" fmla="*/ 501938 h 6024411"/>
                  <a:gd name="connsiteX4" fmla="*/ 3864708 w 4017903"/>
                  <a:gd name="connsiteY4" fmla="*/ 603537 h 6024411"/>
                  <a:gd name="connsiteX5" fmla="*/ 3661508 w 4017903"/>
                  <a:gd name="connsiteY5" fmla="*/ 879308 h 6024411"/>
                  <a:gd name="connsiteX6" fmla="*/ 2427793 w 4017903"/>
                  <a:gd name="connsiteY6" fmla="*/ 5654510 h 6024411"/>
                  <a:gd name="connsiteX7" fmla="*/ 1600479 w 4017903"/>
                  <a:gd name="connsiteY7" fmla="*/ 5654510 h 6024411"/>
                  <a:gd name="connsiteX8" fmla="*/ 134536 w 4017903"/>
                  <a:gd name="connsiteY8" fmla="*/ 5828682 h 6024411"/>
                  <a:gd name="connsiteX9" fmla="*/ 323222 w 4017903"/>
                  <a:gd name="connsiteY9" fmla="*/ 5219081 h 6024411"/>
                  <a:gd name="connsiteX0" fmla="*/ 323222 w 4097344"/>
                  <a:gd name="connsiteY0" fmla="*/ 5219081 h 6024411"/>
                  <a:gd name="connsiteX1" fmla="*/ 3284136 w 4097344"/>
                  <a:gd name="connsiteY1" fmla="*/ 1474396 h 6024411"/>
                  <a:gd name="connsiteX2" fmla="*/ 3966308 w 4097344"/>
                  <a:gd name="connsiteY2" fmla="*/ 313252 h 6024411"/>
                  <a:gd name="connsiteX3" fmla="*/ 3966308 w 4097344"/>
                  <a:gd name="connsiteY3" fmla="*/ 501938 h 6024411"/>
                  <a:gd name="connsiteX4" fmla="*/ 3864708 w 4097344"/>
                  <a:gd name="connsiteY4" fmla="*/ 603537 h 6024411"/>
                  <a:gd name="connsiteX5" fmla="*/ 3661508 w 4097344"/>
                  <a:gd name="connsiteY5" fmla="*/ 879308 h 6024411"/>
                  <a:gd name="connsiteX6" fmla="*/ 2427793 w 4097344"/>
                  <a:gd name="connsiteY6" fmla="*/ 5654510 h 6024411"/>
                  <a:gd name="connsiteX7" fmla="*/ 1600479 w 4097344"/>
                  <a:gd name="connsiteY7" fmla="*/ 5654510 h 6024411"/>
                  <a:gd name="connsiteX8" fmla="*/ 134536 w 4097344"/>
                  <a:gd name="connsiteY8" fmla="*/ 5828682 h 6024411"/>
                  <a:gd name="connsiteX9" fmla="*/ 323222 w 4097344"/>
                  <a:gd name="connsiteY9" fmla="*/ 5219081 h 6024411"/>
                  <a:gd name="connsiteX0" fmla="*/ 323222 w 4097344"/>
                  <a:gd name="connsiteY0" fmla="*/ 5219081 h 6024411"/>
                  <a:gd name="connsiteX1" fmla="*/ 3284136 w 4097344"/>
                  <a:gd name="connsiteY1" fmla="*/ 1474396 h 6024411"/>
                  <a:gd name="connsiteX2" fmla="*/ 3966308 w 4097344"/>
                  <a:gd name="connsiteY2" fmla="*/ 313252 h 6024411"/>
                  <a:gd name="connsiteX3" fmla="*/ 3966308 w 4097344"/>
                  <a:gd name="connsiteY3" fmla="*/ 501938 h 6024411"/>
                  <a:gd name="connsiteX4" fmla="*/ 3864708 w 4097344"/>
                  <a:gd name="connsiteY4" fmla="*/ 603537 h 6024411"/>
                  <a:gd name="connsiteX5" fmla="*/ 3661508 w 4097344"/>
                  <a:gd name="connsiteY5" fmla="*/ 879308 h 6024411"/>
                  <a:gd name="connsiteX6" fmla="*/ 2427793 w 4097344"/>
                  <a:gd name="connsiteY6" fmla="*/ 5654510 h 6024411"/>
                  <a:gd name="connsiteX7" fmla="*/ 1600479 w 4097344"/>
                  <a:gd name="connsiteY7" fmla="*/ 5654510 h 6024411"/>
                  <a:gd name="connsiteX8" fmla="*/ 134536 w 4097344"/>
                  <a:gd name="connsiteY8" fmla="*/ 5828682 h 6024411"/>
                  <a:gd name="connsiteX9" fmla="*/ 323222 w 4097344"/>
                  <a:gd name="connsiteY9" fmla="*/ 5219081 h 6024411"/>
                  <a:gd name="connsiteX0" fmla="*/ 323222 w 4374093"/>
                  <a:gd name="connsiteY0" fmla="*/ 5219081 h 6024411"/>
                  <a:gd name="connsiteX1" fmla="*/ 3284136 w 4374093"/>
                  <a:gd name="connsiteY1" fmla="*/ 1474396 h 6024411"/>
                  <a:gd name="connsiteX2" fmla="*/ 3966308 w 4374093"/>
                  <a:gd name="connsiteY2" fmla="*/ 313252 h 6024411"/>
                  <a:gd name="connsiteX3" fmla="*/ 3966308 w 4374093"/>
                  <a:gd name="connsiteY3" fmla="*/ 501938 h 6024411"/>
                  <a:gd name="connsiteX4" fmla="*/ 3864708 w 4374093"/>
                  <a:gd name="connsiteY4" fmla="*/ 603537 h 6024411"/>
                  <a:gd name="connsiteX5" fmla="*/ 3661508 w 4374093"/>
                  <a:gd name="connsiteY5" fmla="*/ 879308 h 6024411"/>
                  <a:gd name="connsiteX6" fmla="*/ 2427793 w 4374093"/>
                  <a:gd name="connsiteY6" fmla="*/ 5654510 h 6024411"/>
                  <a:gd name="connsiteX7" fmla="*/ 1600479 w 4374093"/>
                  <a:gd name="connsiteY7" fmla="*/ 5654510 h 6024411"/>
                  <a:gd name="connsiteX8" fmla="*/ 134536 w 4374093"/>
                  <a:gd name="connsiteY8" fmla="*/ 5828682 h 6024411"/>
                  <a:gd name="connsiteX9" fmla="*/ 323222 w 4374093"/>
                  <a:gd name="connsiteY9" fmla="*/ 5219081 h 6024411"/>
                  <a:gd name="connsiteX0" fmla="*/ 323222 w 4374093"/>
                  <a:gd name="connsiteY0" fmla="*/ 5219081 h 6024411"/>
                  <a:gd name="connsiteX1" fmla="*/ 3284136 w 4374093"/>
                  <a:gd name="connsiteY1" fmla="*/ 1474396 h 6024411"/>
                  <a:gd name="connsiteX2" fmla="*/ 3966308 w 4374093"/>
                  <a:gd name="connsiteY2" fmla="*/ 313252 h 6024411"/>
                  <a:gd name="connsiteX3" fmla="*/ 3966308 w 4374093"/>
                  <a:gd name="connsiteY3" fmla="*/ 501938 h 6024411"/>
                  <a:gd name="connsiteX4" fmla="*/ 3864708 w 4374093"/>
                  <a:gd name="connsiteY4" fmla="*/ 603537 h 6024411"/>
                  <a:gd name="connsiteX5" fmla="*/ 3661508 w 4374093"/>
                  <a:gd name="connsiteY5" fmla="*/ 879308 h 6024411"/>
                  <a:gd name="connsiteX6" fmla="*/ 2427793 w 4374093"/>
                  <a:gd name="connsiteY6" fmla="*/ 5654510 h 6024411"/>
                  <a:gd name="connsiteX7" fmla="*/ 1600479 w 4374093"/>
                  <a:gd name="connsiteY7" fmla="*/ 5654510 h 6024411"/>
                  <a:gd name="connsiteX8" fmla="*/ 134536 w 4374093"/>
                  <a:gd name="connsiteY8" fmla="*/ 5828682 h 6024411"/>
                  <a:gd name="connsiteX9" fmla="*/ 323222 w 4374093"/>
                  <a:gd name="connsiteY9" fmla="*/ 5219081 h 6024411"/>
                  <a:gd name="connsiteX0" fmla="*/ 323222 w 4374093"/>
                  <a:gd name="connsiteY0" fmla="*/ 5219081 h 6024411"/>
                  <a:gd name="connsiteX1" fmla="*/ 3284136 w 4374093"/>
                  <a:gd name="connsiteY1" fmla="*/ 1474396 h 6024411"/>
                  <a:gd name="connsiteX2" fmla="*/ 3966308 w 4374093"/>
                  <a:gd name="connsiteY2" fmla="*/ 313252 h 6024411"/>
                  <a:gd name="connsiteX3" fmla="*/ 3966308 w 4374093"/>
                  <a:gd name="connsiteY3" fmla="*/ 501938 h 6024411"/>
                  <a:gd name="connsiteX4" fmla="*/ 3864708 w 4374093"/>
                  <a:gd name="connsiteY4" fmla="*/ 603537 h 6024411"/>
                  <a:gd name="connsiteX5" fmla="*/ 3661508 w 4374093"/>
                  <a:gd name="connsiteY5" fmla="*/ 879308 h 6024411"/>
                  <a:gd name="connsiteX6" fmla="*/ 2427793 w 4374093"/>
                  <a:gd name="connsiteY6" fmla="*/ 5654510 h 6024411"/>
                  <a:gd name="connsiteX7" fmla="*/ 1600479 w 4374093"/>
                  <a:gd name="connsiteY7" fmla="*/ 5654510 h 6024411"/>
                  <a:gd name="connsiteX8" fmla="*/ 134536 w 4374093"/>
                  <a:gd name="connsiteY8" fmla="*/ 5828682 h 6024411"/>
                  <a:gd name="connsiteX9" fmla="*/ 323222 w 4374093"/>
                  <a:gd name="connsiteY9" fmla="*/ 5219081 h 6024411"/>
                  <a:gd name="connsiteX0" fmla="*/ 323222 w 4374093"/>
                  <a:gd name="connsiteY0" fmla="*/ 5219081 h 6024411"/>
                  <a:gd name="connsiteX1" fmla="*/ 3284136 w 4374093"/>
                  <a:gd name="connsiteY1" fmla="*/ 1474396 h 6024411"/>
                  <a:gd name="connsiteX2" fmla="*/ 3966308 w 4374093"/>
                  <a:gd name="connsiteY2" fmla="*/ 313252 h 6024411"/>
                  <a:gd name="connsiteX3" fmla="*/ 3966308 w 4374093"/>
                  <a:gd name="connsiteY3" fmla="*/ 501938 h 6024411"/>
                  <a:gd name="connsiteX4" fmla="*/ 3864708 w 4374093"/>
                  <a:gd name="connsiteY4" fmla="*/ 603537 h 6024411"/>
                  <a:gd name="connsiteX5" fmla="*/ 3661508 w 4374093"/>
                  <a:gd name="connsiteY5" fmla="*/ 879308 h 6024411"/>
                  <a:gd name="connsiteX6" fmla="*/ 2427793 w 4374093"/>
                  <a:gd name="connsiteY6" fmla="*/ 5654510 h 6024411"/>
                  <a:gd name="connsiteX7" fmla="*/ 1600479 w 4374093"/>
                  <a:gd name="connsiteY7" fmla="*/ 5654510 h 6024411"/>
                  <a:gd name="connsiteX8" fmla="*/ 134536 w 4374093"/>
                  <a:gd name="connsiteY8" fmla="*/ 5828682 h 6024411"/>
                  <a:gd name="connsiteX9" fmla="*/ 323222 w 4374093"/>
                  <a:gd name="connsiteY9" fmla="*/ 5219081 h 6024411"/>
                  <a:gd name="connsiteX0" fmla="*/ 323222 w 4374093"/>
                  <a:gd name="connsiteY0" fmla="*/ 5219081 h 6024411"/>
                  <a:gd name="connsiteX1" fmla="*/ 3284136 w 4374093"/>
                  <a:gd name="connsiteY1" fmla="*/ 1474396 h 6024411"/>
                  <a:gd name="connsiteX2" fmla="*/ 3966308 w 4374093"/>
                  <a:gd name="connsiteY2" fmla="*/ 313252 h 6024411"/>
                  <a:gd name="connsiteX3" fmla="*/ 3966308 w 4374093"/>
                  <a:gd name="connsiteY3" fmla="*/ 501938 h 6024411"/>
                  <a:gd name="connsiteX4" fmla="*/ 3864708 w 4374093"/>
                  <a:gd name="connsiteY4" fmla="*/ 603537 h 6024411"/>
                  <a:gd name="connsiteX5" fmla="*/ 3661508 w 4374093"/>
                  <a:gd name="connsiteY5" fmla="*/ 879308 h 6024411"/>
                  <a:gd name="connsiteX6" fmla="*/ 2427793 w 4374093"/>
                  <a:gd name="connsiteY6" fmla="*/ 5654510 h 6024411"/>
                  <a:gd name="connsiteX7" fmla="*/ 1600479 w 4374093"/>
                  <a:gd name="connsiteY7" fmla="*/ 5654510 h 6024411"/>
                  <a:gd name="connsiteX8" fmla="*/ 134536 w 4374093"/>
                  <a:gd name="connsiteY8" fmla="*/ 5828682 h 6024411"/>
                  <a:gd name="connsiteX9" fmla="*/ 323222 w 4374093"/>
                  <a:gd name="connsiteY9" fmla="*/ 5219081 h 6024411"/>
                  <a:gd name="connsiteX0" fmla="*/ 323222 w 4374093"/>
                  <a:gd name="connsiteY0" fmla="*/ 5219081 h 6024411"/>
                  <a:gd name="connsiteX1" fmla="*/ 3284136 w 4374093"/>
                  <a:gd name="connsiteY1" fmla="*/ 1474396 h 6024411"/>
                  <a:gd name="connsiteX2" fmla="*/ 3966308 w 4374093"/>
                  <a:gd name="connsiteY2" fmla="*/ 313252 h 6024411"/>
                  <a:gd name="connsiteX3" fmla="*/ 3966308 w 4374093"/>
                  <a:gd name="connsiteY3" fmla="*/ 501938 h 6024411"/>
                  <a:gd name="connsiteX4" fmla="*/ 3864708 w 4374093"/>
                  <a:gd name="connsiteY4" fmla="*/ 603537 h 6024411"/>
                  <a:gd name="connsiteX5" fmla="*/ 3661508 w 4374093"/>
                  <a:gd name="connsiteY5" fmla="*/ 879308 h 6024411"/>
                  <a:gd name="connsiteX6" fmla="*/ 2427793 w 4374093"/>
                  <a:gd name="connsiteY6" fmla="*/ 5654510 h 6024411"/>
                  <a:gd name="connsiteX7" fmla="*/ 1600479 w 4374093"/>
                  <a:gd name="connsiteY7" fmla="*/ 5654510 h 6024411"/>
                  <a:gd name="connsiteX8" fmla="*/ 134536 w 4374093"/>
                  <a:gd name="connsiteY8" fmla="*/ 5828682 h 6024411"/>
                  <a:gd name="connsiteX9" fmla="*/ 323222 w 4374093"/>
                  <a:gd name="connsiteY9" fmla="*/ 5219081 h 6024411"/>
                  <a:gd name="connsiteX0" fmla="*/ 323222 w 4374093"/>
                  <a:gd name="connsiteY0" fmla="*/ 5219081 h 6024411"/>
                  <a:gd name="connsiteX1" fmla="*/ 3284136 w 4374093"/>
                  <a:gd name="connsiteY1" fmla="*/ 1474396 h 6024411"/>
                  <a:gd name="connsiteX2" fmla="*/ 3966308 w 4374093"/>
                  <a:gd name="connsiteY2" fmla="*/ 313252 h 6024411"/>
                  <a:gd name="connsiteX3" fmla="*/ 3966308 w 4374093"/>
                  <a:gd name="connsiteY3" fmla="*/ 501938 h 6024411"/>
                  <a:gd name="connsiteX4" fmla="*/ 3864708 w 4374093"/>
                  <a:gd name="connsiteY4" fmla="*/ 603537 h 6024411"/>
                  <a:gd name="connsiteX5" fmla="*/ 3661508 w 4374093"/>
                  <a:gd name="connsiteY5" fmla="*/ 879308 h 6024411"/>
                  <a:gd name="connsiteX6" fmla="*/ 2427793 w 4374093"/>
                  <a:gd name="connsiteY6" fmla="*/ 5654510 h 6024411"/>
                  <a:gd name="connsiteX7" fmla="*/ 1600479 w 4374093"/>
                  <a:gd name="connsiteY7" fmla="*/ 5654510 h 6024411"/>
                  <a:gd name="connsiteX8" fmla="*/ 134536 w 4374093"/>
                  <a:gd name="connsiteY8" fmla="*/ 5828682 h 6024411"/>
                  <a:gd name="connsiteX9" fmla="*/ 323222 w 4374093"/>
                  <a:gd name="connsiteY9" fmla="*/ 5219081 h 6024411"/>
                  <a:gd name="connsiteX0" fmla="*/ 323222 w 4374093"/>
                  <a:gd name="connsiteY0" fmla="*/ 5205308 h 6010638"/>
                  <a:gd name="connsiteX1" fmla="*/ 3284136 w 4374093"/>
                  <a:gd name="connsiteY1" fmla="*/ 1460623 h 6010638"/>
                  <a:gd name="connsiteX2" fmla="*/ 3966308 w 4374093"/>
                  <a:gd name="connsiteY2" fmla="*/ 299479 h 6010638"/>
                  <a:gd name="connsiteX3" fmla="*/ 3966308 w 4374093"/>
                  <a:gd name="connsiteY3" fmla="*/ 488165 h 6010638"/>
                  <a:gd name="connsiteX4" fmla="*/ 3864708 w 4374093"/>
                  <a:gd name="connsiteY4" fmla="*/ 589764 h 6010638"/>
                  <a:gd name="connsiteX5" fmla="*/ 3661508 w 4374093"/>
                  <a:gd name="connsiteY5" fmla="*/ 865535 h 6010638"/>
                  <a:gd name="connsiteX6" fmla="*/ 2427793 w 4374093"/>
                  <a:gd name="connsiteY6" fmla="*/ 5640737 h 6010638"/>
                  <a:gd name="connsiteX7" fmla="*/ 1600479 w 4374093"/>
                  <a:gd name="connsiteY7" fmla="*/ 5640737 h 6010638"/>
                  <a:gd name="connsiteX8" fmla="*/ 134536 w 4374093"/>
                  <a:gd name="connsiteY8" fmla="*/ 5814909 h 6010638"/>
                  <a:gd name="connsiteX9" fmla="*/ 323222 w 4374093"/>
                  <a:gd name="connsiteY9" fmla="*/ 5205308 h 6010638"/>
                  <a:gd name="connsiteX0" fmla="*/ 323222 w 4374093"/>
                  <a:gd name="connsiteY0" fmla="*/ 5205308 h 6010638"/>
                  <a:gd name="connsiteX1" fmla="*/ 3284136 w 4374093"/>
                  <a:gd name="connsiteY1" fmla="*/ 1460623 h 6010638"/>
                  <a:gd name="connsiteX2" fmla="*/ 3966308 w 4374093"/>
                  <a:gd name="connsiteY2" fmla="*/ 299479 h 6010638"/>
                  <a:gd name="connsiteX3" fmla="*/ 3966308 w 4374093"/>
                  <a:gd name="connsiteY3" fmla="*/ 488165 h 6010638"/>
                  <a:gd name="connsiteX4" fmla="*/ 3864708 w 4374093"/>
                  <a:gd name="connsiteY4" fmla="*/ 589764 h 6010638"/>
                  <a:gd name="connsiteX5" fmla="*/ 3661508 w 4374093"/>
                  <a:gd name="connsiteY5" fmla="*/ 865535 h 6010638"/>
                  <a:gd name="connsiteX6" fmla="*/ 2427793 w 4374093"/>
                  <a:gd name="connsiteY6" fmla="*/ 5640737 h 6010638"/>
                  <a:gd name="connsiteX7" fmla="*/ 1600479 w 4374093"/>
                  <a:gd name="connsiteY7" fmla="*/ 5640737 h 6010638"/>
                  <a:gd name="connsiteX8" fmla="*/ 134536 w 4374093"/>
                  <a:gd name="connsiteY8" fmla="*/ 5814909 h 6010638"/>
                  <a:gd name="connsiteX9" fmla="*/ 323222 w 4374093"/>
                  <a:gd name="connsiteY9" fmla="*/ 5205308 h 6010638"/>
                  <a:gd name="connsiteX0" fmla="*/ 323222 w 4374093"/>
                  <a:gd name="connsiteY0" fmla="*/ 5205308 h 6010638"/>
                  <a:gd name="connsiteX1" fmla="*/ 3284136 w 4374093"/>
                  <a:gd name="connsiteY1" fmla="*/ 1460623 h 6010638"/>
                  <a:gd name="connsiteX2" fmla="*/ 3966308 w 4374093"/>
                  <a:gd name="connsiteY2" fmla="*/ 299479 h 6010638"/>
                  <a:gd name="connsiteX3" fmla="*/ 3966308 w 4374093"/>
                  <a:gd name="connsiteY3" fmla="*/ 488165 h 6010638"/>
                  <a:gd name="connsiteX4" fmla="*/ 3864708 w 4374093"/>
                  <a:gd name="connsiteY4" fmla="*/ 589764 h 6010638"/>
                  <a:gd name="connsiteX5" fmla="*/ 3661508 w 4374093"/>
                  <a:gd name="connsiteY5" fmla="*/ 865535 h 6010638"/>
                  <a:gd name="connsiteX6" fmla="*/ 2427793 w 4374093"/>
                  <a:gd name="connsiteY6" fmla="*/ 5640737 h 6010638"/>
                  <a:gd name="connsiteX7" fmla="*/ 1600479 w 4374093"/>
                  <a:gd name="connsiteY7" fmla="*/ 5640737 h 6010638"/>
                  <a:gd name="connsiteX8" fmla="*/ 134536 w 4374093"/>
                  <a:gd name="connsiteY8" fmla="*/ 5814909 h 6010638"/>
                  <a:gd name="connsiteX9" fmla="*/ 323222 w 4374093"/>
                  <a:gd name="connsiteY9" fmla="*/ 5205308 h 6010638"/>
                  <a:gd name="connsiteX0" fmla="*/ 323222 w 4374093"/>
                  <a:gd name="connsiteY0" fmla="*/ 5205308 h 6010638"/>
                  <a:gd name="connsiteX1" fmla="*/ 3284136 w 4374093"/>
                  <a:gd name="connsiteY1" fmla="*/ 1460623 h 6010638"/>
                  <a:gd name="connsiteX2" fmla="*/ 3966308 w 4374093"/>
                  <a:gd name="connsiteY2" fmla="*/ 299479 h 6010638"/>
                  <a:gd name="connsiteX3" fmla="*/ 3966308 w 4374093"/>
                  <a:gd name="connsiteY3" fmla="*/ 488165 h 6010638"/>
                  <a:gd name="connsiteX4" fmla="*/ 3864708 w 4374093"/>
                  <a:gd name="connsiteY4" fmla="*/ 589764 h 6010638"/>
                  <a:gd name="connsiteX5" fmla="*/ 3661508 w 4374093"/>
                  <a:gd name="connsiteY5" fmla="*/ 865535 h 6010638"/>
                  <a:gd name="connsiteX6" fmla="*/ 2427793 w 4374093"/>
                  <a:gd name="connsiteY6" fmla="*/ 5640737 h 6010638"/>
                  <a:gd name="connsiteX7" fmla="*/ 1600479 w 4374093"/>
                  <a:gd name="connsiteY7" fmla="*/ 5640737 h 6010638"/>
                  <a:gd name="connsiteX8" fmla="*/ 134536 w 4374093"/>
                  <a:gd name="connsiteY8" fmla="*/ 5814909 h 6010638"/>
                  <a:gd name="connsiteX9" fmla="*/ 323222 w 4374093"/>
                  <a:gd name="connsiteY9" fmla="*/ 5205308 h 6010638"/>
                  <a:gd name="connsiteX0" fmla="*/ 323222 w 4374093"/>
                  <a:gd name="connsiteY0" fmla="*/ 5205308 h 6010638"/>
                  <a:gd name="connsiteX1" fmla="*/ 3284136 w 4374093"/>
                  <a:gd name="connsiteY1" fmla="*/ 1460623 h 6010638"/>
                  <a:gd name="connsiteX2" fmla="*/ 3966308 w 4374093"/>
                  <a:gd name="connsiteY2" fmla="*/ 299479 h 6010638"/>
                  <a:gd name="connsiteX3" fmla="*/ 3966308 w 4374093"/>
                  <a:gd name="connsiteY3" fmla="*/ 488165 h 6010638"/>
                  <a:gd name="connsiteX4" fmla="*/ 3864708 w 4374093"/>
                  <a:gd name="connsiteY4" fmla="*/ 589764 h 6010638"/>
                  <a:gd name="connsiteX5" fmla="*/ 3661508 w 4374093"/>
                  <a:gd name="connsiteY5" fmla="*/ 865535 h 6010638"/>
                  <a:gd name="connsiteX6" fmla="*/ 3657879 w 4374093"/>
                  <a:gd name="connsiteY6" fmla="*/ 4782580 h 6010638"/>
                  <a:gd name="connsiteX7" fmla="*/ 2427793 w 4374093"/>
                  <a:gd name="connsiteY7" fmla="*/ 5640737 h 6010638"/>
                  <a:gd name="connsiteX8" fmla="*/ 1600479 w 4374093"/>
                  <a:gd name="connsiteY8" fmla="*/ 5640737 h 6010638"/>
                  <a:gd name="connsiteX9" fmla="*/ 134536 w 4374093"/>
                  <a:gd name="connsiteY9" fmla="*/ 5814909 h 6010638"/>
                  <a:gd name="connsiteX10" fmla="*/ 323222 w 4374093"/>
                  <a:gd name="connsiteY10" fmla="*/ 5205308 h 6010638"/>
                  <a:gd name="connsiteX0" fmla="*/ 323222 w 4374093"/>
                  <a:gd name="connsiteY0" fmla="*/ 5205308 h 6010638"/>
                  <a:gd name="connsiteX1" fmla="*/ 3284136 w 4374093"/>
                  <a:gd name="connsiteY1" fmla="*/ 1460623 h 6010638"/>
                  <a:gd name="connsiteX2" fmla="*/ 3966308 w 4374093"/>
                  <a:gd name="connsiteY2" fmla="*/ 299479 h 6010638"/>
                  <a:gd name="connsiteX3" fmla="*/ 3966308 w 4374093"/>
                  <a:gd name="connsiteY3" fmla="*/ 488165 h 6010638"/>
                  <a:gd name="connsiteX4" fmla="*/ 3864708 w 4374093"/>
                  <a:gd name="connsiteY4" fmla="*/ 589764 h 6010638"/>
                  <a:gd name="connsiteX5" fmla="*/ 3661508 w 4374093"/>
                  <a:gd name="connsiteY5" fmla="*/ 865535 h 6010638"/>
                  <a:gd name="connsiteX6" fmla="*/ 3657879 w 4374093"/>
                  <a:gd name="connsiteY6" fmla="*/ 4782580 h 6010638"/>
                  <a:gd name="connsiteX7" fmla="*/ 2427793 w 4374093"/>
                  <a:gd name="connsiteY7" fmla="*/ 5640737 h 6010638"/>
                  <a:gd name="connsiteX8" fmla="*/ 1600479 w 4374093"/>
                  <a:gd name="connsiteY8" fmla="*/ 5640737 h 6010638"/>
                  <a:gd name="connsiteX9" fmla="*/ 134536 w 4374093"/>
                  <a:gd name="connsiteY9" fmla="*/ 5814909 h 6010638"/>
                  <a:gd name="connsiteX10" fmla="*/ 323222 w 4374093"/>
                  <a:gd name="connsiteY10" fmla="*/ 5205308 h 6010638"/>
                  <a:gd name="connsiteX0" fmla="*/ 323222 w 4374093"/>
                  <a:gd name="connsiteY0" fmla="*/ 5205308 h 6010638"/>
                  <a:gd name="connsiteX1" fmla="*/ 3284136 w 4374093"/>
                  <a:gd name="connsiteY1" fmla="*/ 1460623 h 6010638"/>
                  <a:gd name="connsiteX2" fmla="*/ 3966308 w 4374093"/>
                  <a:gd name="connsiteY2" fmla="*/ 299479 h 6010638"/>
                  <a:gd name="connsiteX3" fmla="*/ 3966308 w 4374093"/>
                  <a:gd name="connsiteY3" fmla="*/ 488165 h 6010638"/>
                  <a:gd name="connsiteX4" fmla="*/ 3864708 w 4374093"/>
                  <a:gd name="connsiteY4" fmla="*/ 589764 h 6010638"/>
                  <a:gd name="connsiteX5" fmla="*/ 3661508 w 4374093"/>
                  <a:gd name="connsiteY5" fmla="*/ 865535 h 6010638"/>
                  <a:gd name="connsiteX6" fmla="*/ 3657879 w 4374093"/>
                  <a:gd name="connsiteY6" fmla="*/ 4782580 h 6010638"/>
                  <a:gd name="connsiteX7" fmla="*/ 2427793 w 4374093"/>
                  <a:gd name="connsiteY7" fmla="*/ 5640737 h 6010638"/>
                  <a:gd name="connsiteX8" fmla="*/ 1600479 w 4374093"/>
                  <a:gd name="connsiteY8" fmla="*/ 5640737 h 6010638"/>
                  <a:gd name="connsiteX9" fmla="*/ 134536 w 4374093"/>
                  <a:gd name="connsiteY9" fmla="*/ 5814909 h 6010638"/>
                  <a:gd name="connsiteX10" fmla="*/ 323222 w 4374093"/>
                  <a:gd name="connsiteY10" fmla="*/ 5205308 h 6010638"/>
                  <a:gd name="connsiteX0" fmla="*/ 323222 w 4374093"/>
                  <a:gd name="connsiteY0" fmla="*/ 5205308 h 6010638"/>
                  <a:gd name="connsiteX1" fmla="*/ 3284136 w 4374093"/>
                  <a:gd name="connsiteY1" fmla="*/ 1460623 h 6010638"/>
                  <a:gd name="connsiteX2" fmla="*/ 3966308 w 4374093"/>
                  <a:gd name="connsiteY2" fmla="*/ 299479 h 6010638"/>
                  <a:gd name="connsiteX3" fmla="*/ 3966308 w 4374093"/>
                  <a:gd name="connsiteY3" fmla="*/ 488165 h 6010638"/>
                  <a:gd name="connsiteX4" fmla="*/ 3864708 w 4374093"/>
                  <a:gd name="connsiteY4" fmla="*/ 589764 h 6010638"/>
                  <a:gd name="connsiteX5" fmla="*/ 3661508 w 4374093"/>
                  <a:gd name="connsiteY5" fmla="*/ 865535 h 6010638"/>
                  <a:gd name="connsiteX6" fmla="*/ 3657879 w 4374093"/>
                  <a:gd name="connsiteY6" fmla="*/ 4782580 h 6010638"/>
                  <a:gd name="connsiteX7" fmla="*/ 2427793 w 4374093"/>
                  <a:gd name="connsiteY7" fmla="*/ 5640737 h 6010638"/>
                  <a:gd name="connsiteX8" fmla="*/ 1600479 w 4374093"/>
                  <a:gd name="connsiteY8" fmla="*/ 5640737 h 6010638"/>
                  <a:gd name="connsiteX9" fmla="*/ 134536 w 4374093"/>
                  <a:gd name="connsiteY9" fmla="*/ 5814909 h 6010638"/>
                  <a:gd name="connsiteX10" fmla="*/ 323222 w 4374093"/>
                  <a:gd name="connsiteY10" fmla="*/ 5205308 h 6010638"/>
                  <a:gd name="connsiteX0" fmla="*/ 323222 w 4374093"/>
                  <a:gd name="connsiteY0" fmla="*/ 5205308 h 6039877"/>
                  <a:gd name="connsiteX1" fmla="*/ 3284136 w 4374093"/>
                  <a:gd name="connsiteY1" fmla="*/ 1460623 h 6039877"/>
                  <a:gd name="connsiteX2" fmla="*/ 3966308 w 4374093"/>
                  <a:gd name="connsiteY2" fmla="*/ 299479 h 6039877"/>
                  <a:gd name="connsiteX3" fmla="*/ 3966308 w 4374093"/>
                  <a:gd name="connsiteY3" fmla="*/ 488165 h 6039877"/>
                  <a:gd name="connsiteX4" fmla="*/ 3864708 w 4374093"/>
                  <a:gd name="connsiteY4" fmla="*/ 589764 h 6039877"/>
                  <a:gd name="connsiteX5" fmla="*/ 3661508 w 4374093"/>
                  <a:gd name="connsiteY5" fmla="*/ 865535 h 6039877"/>
                  <a:gd name="connsiteX6" fmla="*/ 3657879 w 4374093"/>
                  <a:gd name="connsiteY6" fmla="*/ 4782580 h 6039877"/>
                  <a:gd name="connsiteX7" fmla="*/ 2427793 w 4374093"/>
                  <a:gd name="connsiteY7" fmla="*/ 5640737 h 6039877"/>
                  <a:gd name="connsiteX8" fmla="*/ 1600479 w 4374093"/>
                  <a:gd name="connsiteY8" fmla="*/ 5640737 h 6039877"/>
                  <a:gd name="connsiteX9" fmla="*/ 134536 w 4374093"/>
                  <a:gd name="connsiteY9" fmla="*/ 5814909 h 6039877"/>
                  <a:gd name="connsiteX10" fmla="*/ 323222 w 4374093"/>
                  <a:gd name="connsiteY10" fmla="*/ 5205308 h 6039877"/>
                  <a:gd name="connsiteX0" fmla="*/ 330890 w 4381761"/>
                  <a:gd name="connsiteY0" fmla="*/ 5205308 h 6089805"/>
                  <a:gd name="connsiteX1" fmla="*/ 3291804 w 4381761"/>
                  <a:gd name="connsiteY1" fmla="*/ 1460623 h 6089805"/>
                  <a:gd name="connsiteX2" fmla="*/ 3973976 w 4381761"/>
                  <a:gd name="connsiteY2" fmla="*/ 299479 h 6089805"/>
                  <a:gd name="connsiteX3" fmla="*/ 3973976 w 4381761"/>
                  <a:gd name="connsiteY3" fmla="*/ 488165 h 6089805"/>
                  <a:gd name="connsiteX4" fmla="*/ 3872376 w 4381761"/>
                  <a:gd name="connsiteY4" fmla="*/ 589764 h 6089805"/>
                  <a:gd name="connsiteX5" fmla="*/ 3669176 w 4381761"/>
                  <a:gd name="connsiteY5" fmla="*/ 865535 h 6089805"/>
                  <a:gd name="connsiteX6" fmla="*/ 3665547 w 4381761"/>
                  <a:gd name="connsiteY6" fmla="*/ 4782580 h 6089805"/>
                  <a:gd name="connsiteX7" fmla="*/ 2435461 w 4381761"/>
                  <a:gd name="connsiteY7" fmla="*/ 5640737 h 6089805"/>
                  <a:gd name="connsiteX8" fmla="*/ 1608147 w 4381761"/>
                  <a:gd name="connsiteY8" fmla="*/ 5640737 h 6089805"/>
                  <a:gd name="connsiteX9" fmla="*/ 129504 w 4381761"/>
                  <a:gd name="connsiteY9" fmla="*/ 5878409 h 6089805"/>
                  <a:gd name="connsiteX10" fmla="*/ 330890 w 4381761"/>
                  <a:gd name="connsiteY10" fmla="*/ 5205308 h 6089805"/>
                  <a:gd name="connsiteX0" fmla="*/ 216105 w 4266976"/>
                  <a:gd name="connsiteY0" fmla="*/ 5205308 h 6089805"/>
                  <a:gd name="connsiteX1" fmla="*/ 3177019 w 4266976"/>
                  <a:gd name="connsiteY1" fmla="*/ 1460623 h 6089805"/>
                  <a:gd name="connsiteX2" fmla="*/ 3859191 w 4266976"/>
                  <a:gd name="connsiteY2" fmla="*/ 299479 h 6089805"/>
                  <a:gd name="connsiteX3" fmla="*/ 3859191 w 4266976"/>
                  <a:gd name="connsiteY3" fmla="*/ 488165 h 6089805"/>
                  <a:gd name="connsiteX4" fmla="*/ 3757591 w 4266976"/>
                  <a:gd name="connsiteY4" fmla="*/ 589764 h 6089805"/>
                  <a:gd name="connsiteX5" fmla="*/ 3554391 w 4266976"/>
                  <a:gd name="connsiteY5" fmla="*/ 865535 h 6089805"/>
                  <a:gd name="connsiteX6" fmla="*/ 3550762 w 4266976"/>
                  <a:gd name="connsiteY6" fmla="*/ 4782580 h 6089805"/>
                  <a:gd name="connsiteX7" fmla="*/ 2320676 w 4266976"/>
                  <a:gd name="connsiteY7" fmla="*/ 5640737 h 6089805"/>
                  <a:gd name="connsiteX8" fmla="*/ 1493362 w 4266976"/>
                  <a:gd name="connsiteY8" fmla="*/ 5640737 h 6089805"/>
                  <a:gd name="connsiteX9" fmla="*/ 14719 w 4266976"/>
                  <a:gd name="connsiteY9" fmla="*/ 5878409 h 6089805"/>
                  <a:gd name="connsiteX10" fmla="*/ 216105 w 4266976"/>
                  <a:gd name="connsiteY10" fmla="*/ 5205308 h 6089805"/>
                  <a:gd name="connsiteX0" fmla="*/ 216005 w 4266876"/>
                  <a:gd name="connsiteY0" fmla="*/ 5205308 h 6089805"/>
                  <a:gd name="connsiteX1" fmla="*/ 3176919 w 4266876"/>
                  <a:gd name="connsiteY1" fmla="*/ 1460623 h 6089805"/>
                  <a:gd name="connsiteX2" fmla="*/ 3859091 w 4266876"/>
                  <a:gd name="connsiteY2" fmla="*/ 299479 h 6089805"/>
                  <a:gd name="connsiteX3" fmla="*/ 3859091 w 4266876"/>
                  <a:gd name="connsiteY3" fmla="*/ 488165 h 6089805"/>
                  <a:gd name="connsiteX4" fmla="*/ 3757491 w 4266876"/>
                  <a:gd name="connsiteY4" fmla="*/ 589764 h 6089805"/>
                  <a:gd name="connsiteX5" fmla="*/ 3554291 w 4266876"/>
                  <a:gd name="connsiteY5" fmla="*/ 865535 h 6089805"/>
                  <a:gd name="connsiteX6" fmla="*/ 3550662 w 4266876"/>
                  <a:gd name="connsiteY6" fmla="*/ 4782580 h 6089805"/>
                  <a:gd name="connsiteX7" fmla="*/ 2320576 w 4266876"/>
                  <a:gd name="connsiteY7" fmla="*/ 5640737 h 6089805"/>
                  <a:gd name="connsiteX8" fmla="*/ 1493262 w 4266876"/>
                  <a:gd name="connsiteY8" fmla="*/ 5640737 h 6089805"/>
                  <a:gd name="connsiteX9" fmla="*/ 14619 w 4266876"/>
                  <a:gd name="connsiteY9" fmla="*/ 5878409 h 6089805"/>
                  <a:gd name="connsiteX10" fmla="*/ 216005 w 4266876"/>
                  <a:gd name="connsiteY10" fmla="*/ 5205308 h 6089805"/>
                  <a:gd name="connsiteX0" fmla="*/ 202320 w 4253191"/>
                  <a:gd name="connsiteY0" fmla="*/ 5205308 h 5905431"/>
                  <a:gd name="connsiteX1" fmla="*/ 3163234 w 4253191"/>
                  <a:gd name="connsiteY1" fmla="*/ 1460623 h 5905431"/>
                  <a:gd name="connsiteX2" fmla="*/ 3845406 w 4253191"/>
                  <a:gd name="connsiteY2" fmla="*/ 299479 h 5905431"/>
                  <a:gd name="connsiteX3" fmla="*/ 3845406 w 4253191"/>
                  <a:gd name="connsiteY3" fmla="*/ 488165 h 5905431"/>
                  <a:gd name="connsiteX4" fmla="*/ 3743806 w 4253191"/>
                  <a:gd name="connsiteY4" fmla="*/ 589764 h 5905431"/>
                  <a:gd name="connsiteX5" fmla="*/ 3540606 w 4253191"/>
                  <a:gd name="connsiteY5" fmla="*/ 865535 h 5905431"/>
                  <a:gd name="connsiteX6" fmla="*/ 3536977 w 4253191"/>
                  <a:gd name="connsiteY6" fmla="*/ 4782580 h 5905431"/>
                  <a:gd name="connsiteX7" fmla="*/ 2306891 w 4253191"/>
                  <a:gd name="connsiteY7" fmla="*/ 5640737 h 5905431"/>
                  <a:gd name="connsiteX8" fmla="*/ 1479577 w 4253191"/>
                  <a:gd name="connsiteY8" fmla="*/ 5640737 h 5905431"/>
                  <a:gd name="connsiteX9" fmla="*/ 934 w 4253191"/>
                  <a:gd name="connsiteY9" fmla="*/ 5878409 h 5905431"/>
                  <a:gd name="connsiteX10" fmla="*/ 202320 w 4253191"/>
                  <a:gd name="connsiteY10" fmla="*/ 5205308 h 5905431"/>
                  <a:gd name="connsiteX0" fmla="*/ 202320 w 4253191"/>
                  <a:gd name="connsiteY0" fmla="*/ 5205308 h 6134257"/>
                  <a:gd name="connsiteX1" fmla="*/ 3163234 w 4253191"/>
                  <a:gd name="connsiteY1" fmla="*/ 1460623 h 6134257"/>
                  <a:gd name="connsiteX2" fmla="*/ 3845406 w 4253191"/>
                  <a:gd name="connsiteY2" fmla="*/ 299479 h 6134257"/>
                  <a:gd name="connsiteX3" fmla="*/ 3845406 w 4253191"/>
                  <a:gd name="connsiteY3" fmla="*/ 488165 h 6134257"/>
                  <a:gd name="connsiteX4" fmla="*/ 3743806 w 4253191"/>
                  <a:gd name="connsiteY4" fmla="*/ 589764 h 6134257"/>
                  <a:gd name="connsiteX5" fmla="*/ 3540606 w 4253191"/>
                  <a:gd name="connsiteY5" fmla="*/ 865535 h 6134257"/>
                  <a:gd name="connsiteX6" fmla="*/ 3536977 w 4253191"/>
                  <a:gd name="connsiteY6" fmla="*/ 4782580 h 6134257"/>
                  <a:gd name="connsiteX7" fmla="*/ 2306891 w 4253191"/>
                  <a:gd name="connsiteY7" fmla="*/ 5640737 h 6134257"/>
                  <a:gd name="connsiteX8" fmla="*/ 1929519 w 4253191"/>
                  <a:gd name="connsiteY8" fmla="*/ 6134223 h 6134257"/>
                  <a:gd name="connsiteX9" fmla="*/ 1479577 w 4253191"/>
                  <a:gd name="connsiteY9" fmla="*/ 5640737 h 6134257"/>
                  <a:gd name="connsiteX10" fmla="*/ 934 w 4253191"/>
                  <a:gd name="connsiteY10" fmla="*/ 5878409 h 6134257"/>
                  <a:gd name="connsiteX11" fmla="*/ 202320 w 4253191"/>
                  <a:gd name="connsiteY11" fmla="*/ 5205308 h 6134257"/>
                  <a:gd name="connsiteX0" fmla="*/ 202320 w 4253191"/>
                  <a:gd name="connsiteY0" fmla="*/ 5205308 h 6267870"/>
                  <a:gd name="connsiteX1" fmla="*/ 3163234 w 4253191"/>
                  <a:gd name="connsiteY1" fmla="*/ 1460623 h 6267870"/>
                  <a:gd name="connsiteX2" fmla="*/ 3845406 w 4253191"/>
                  <a:gd name="connsiteY2" fmla="*/ 299479 h 6267870"/>
                  <a:gd name="connsiteX3" fmla="*/ 3845406 w 4253191"/>
                  <a:gd name="connsiteY3" fmla="*/ 488165 h 6267870"/>
                  <a:gd name="connsiteX4" fmla="*/ 3743806 w 4253191"/>
                  <a:gd name="connsiteY4" fmla="*/ 589764 h 6267870"/>
                  <a:gd name="connsiteX5" fmla="*/ 3540606 w 4253191"/>
                  <a:gd name="connsiteY5" fmla="*/ 865535 h 6267870"/>
                  <a:gd name="connsiteX6" fmla="*/ 3536977 w 4253191"/>
                  <a:gd name="connsiteY6" fmla="*/ 4782580 h 6267870"/>
                  <a:gd name="connsiteX7" fmla="*/ 2306891 w 4253191"/>
                  <a:gd name="connsiteY7" fmla="*/ 5640737 h 6267870"/>
                  <a:gd name="connsiteX8" fmla="*/ 1929519 w 4253191"/>
                  <a:gd name="connsiteY8" fmla="*/ 6134223 h 6267870"/>
                  <a:gd name="connsiteX9" fmla="*/ 1835176 w 4253191"/>
                  <a:gd name="connsiteY9" fmla="*/ 6265940 h 6267870"/>
                  <a:gd name="connsiteX10" fmla="*/ 1479577 w 4253191"/>
                  <a:gd name="connsiteY10" fmla="*/ 5640737 h 6267870"/>
                  <a:gd name="connsiteX11" fmla="*/ 934 w 4253191"/>
                  <a:gd name="connsiteY11" fmla="*/ 5878409 h 6267870"/>
                  <a:gd name="connsiteX12" fmla="*/ 202320 w 4253191"/>
                  <a:gd name="connsiteY12" fmla="*/ 5205308 h 6267870"/>
                  <a:gd name="connsiteX0" fmla="*/ 202320 w 4253191"/>
                  <a:gd name="connsiteY0" fmla="*/ 5205308 h 6306971"/>
                  <a:gd name="connsiteX1" fmla="*/ 3163234 w 4253191"/>
                  <a:gd name="connsiteY1" fmla="*/ 1460623 h 6306971"/>
                  <a:gd name="connsiteX2" fmla="*/ 3845406 w 4253191"/>
                  <a:gd name="connsiteY2" fmla="*/ 299479 h 6306971"/>
                  <a:gd name="connsiteX3" fmla="*/ 3845406 w 4253191"/>
                  <a:gd name="connsiteY3" fmla="*/ 488165 h 6306971"/>
                  <a:gd name="connsiteX4" fmla="*/ 3743806 w 4253191"/>
                  <a:gd name="connsiteY4" fmla="*/ 589764 h 6306971"/>
                  <a:gd name="connsiteX5" fmla="*/ 3540606 w 4253191"/>
                  <a:gd name="connsiteY5" fmla="*/ 865535 h 6306971"/>
                  <a:gd name="connsiteX6" fmla="*/ 3536977 w 4253191"/>
                  <a:gd name="connsiteY6" fmla="*/ 4782580 h 6306971"/>
                  <a:gd name="connsiteX7" fmla="*/ 2306891 w 4253191"/>
                  <a:gd name="connsiteY7" fmla="*/ 5640737 h 6306971"/>
                  <a:gd name="connsiteX8" fmla="*/ 1929519 w 4253191"/>
                  <a:gd name="connsiteY8" fmla="*/ 6134223 h 6306971"/>
                  <a:gd name="connsiteX9" fmla="*/ 2010436 w 4253191"/>
                  <a:gd name="connsiteY9" fmla="*/ 6250699 h 6306971"/>
                  <a:gd name="connsiteX10" fmla="*/ 1835176 w 4253191"/>
                  <a:gd name="connsiteY10" fmla="*/ 6265940 h 6306971"/>
                  <a:gd name="connsiteX11" fmla="*/ 1479577 w 4253191"/>
                  <a:gd name="connsiteY11" fmla="*/ 5640737 h 6306971"/>
                  <a:gd name="connsiteX12" fmla="*/ 934 w 4253191"/>
                  <a:gd name="connsiteY12" fmla="*/ 5878409 h 6306971"/>
                  <a:gd name="connsiteX13" fmla="*/ 202320 w 4253191"/>
                  <a:gd name="connsiteY13" fmla="*/ 5205308 h 6306971"/>
                  <a:gd name="connsiteX0" fmla="*/ 202320 w 4253191"/>
                  <a:gd name="connsiteY0" fmla="*/ 5205308 h 6304437"/>
                  <a:gd name="connsiteX1" fmla="*/ 3163234 w 4253191"/>
                  <a:gd name="connsiteY1" fmla="*/ 1460623 h 6304437"/>
                  <a:gd name="connsiteX2" fmla="*/ 3845406 w 4253191"/>
                  <a:gd name="connsiteY2" fmla="*/ 299479 h 6304437"/>
                  <a:gd name="connsiteX3" fmla="*/ 3845406 w 4253191"/>
                  <a:gd name="connsiteY3" fmla="*/ 488165 h 6304437"/>
                  <a:gd name="connsiteX4" fmla="*/ 3743806 w 4253191"/>
                  <a:gd name="connsiteY4" fmla="*/ 589764 h 6304437"/>
                  <a:gd name="connsiteX5" fmla="*/ 3540606 w 4253191"/>
                  <a:gd name="connsiteY5" fmla="*/ 865535 h 6304437"/>
                  <a:gd name="connsiteX6" fmla="*/ 3536977 w 4253191"/>
                  <a:gd name="connsiteY6" fmla="*/ 4782580 h 6304437"/>
                  <a:gd name="connsiteX7" fmla="*/ 2306891 w 4253191"/>
                  <a:gd name="connsiteY7" fmla="*/ 5640737 h 6304437"/>
                  <a:gd name="connsiteX8" fmla="*/ 1929519 w 4253191"/>
                  <a:gd name="connsiteY8" fmla="*/ 6134223 h 6304437"/>
                  <a:gd name="connsiteX9" fmla="*/ 2307616 w 4253191"/>
                  <a:gd name="connsiteY9" fmla="*/ 6235459 h 6304437"/>
                  <a:gd name="connsiteX10" fmla="*/ 2010436 w 4253191"/>
                  <a:gd name="connsiteY10" fmla="*/ 6250699 h 6304437"/>
                  <a:gd name="connsiteX11" fmla="*/ 1835176 w 4253191"/>
                  <a:gd name="connsiteY11" fmla="*/ 6265940 h 6304437"/>
                  <a:gd name="connsiteX12" fmla="*/ 1479577 w 4253191"/>
                  <a:gd name="connsiteY12" fmla="*/ 5640737 h 6304437"/>
                  <a:gd name="connsiteX13" fmla="*/ 934 w 4253191"/>
                  <a:gd name="connsiteY13" fmla="*/ 5878409 h 6304437"/>
                  <a:gd name="connsiteX14" fmla="*/ 202320 w 4253191"/>
                  <a:gd name="connsiteY14" fmla="*/ 5205308 h 6304437"/>
                  <a:gd name="connsiteX0" fmla="*/ 202320 w 4253191"/>
                  <a:gd name="connsiteY0" fmla="*/ 5205308 h 6448880"/>
                  <a:gd name="connsiteX1" fmla="*/ 3163234 w 4253191"/>
                  <a:gd name="connsiteY1" fmla="*/ 1460623 h 6448880"/>
                  <a:gd name="connsiteX2" fmla="*/ 3845406 w 4253191"/>
                  <a:gd name="connsiteY2" fmla="*/ 299479 h 6448880"/>
                  <a:gd name="connsiteX3" fmla="*/ 3845406 w 4253191"/>
                  <a:gd name="connsiteY3" fmla="*/ 488165 h 6448880"/>
                  <a:gd name="connsiteX4" fmla="*/ 3743806 w 4253191"/>
                  <a:gd name="connsiteY4" fmla="*/ 589764 h 6448880"/>
                  <a:gd name="connsiteX5" fmla="*/ 3540606 w 4253191"/>
                  <a:gd name="connsiteY5" fmla="*/ 865535 h 6448880"/>
                  <a:gd name="connsiteX6" fmla="*/ 3536977 w 4253191"/>
                  <a:gd name="connsiteY6" fmla="*/ 4782580 h 6448880"/>
                  <a:gd name="connsiteX7" fmla="*/ 2306891 w 4253191"/>
                  <a:gd name="connsiteY7" fmla="*/ 5640737 h 6448880"/>
                  <a:gd name="connsiteX8" fmla="*/ 1929519 w 4253191"/>
                  <a:gd name="connsiteY8" fmla="*/ 6134223 h 6448880"/>
                  <a:gd name="connsiteX9" fmla="*/ 2307616 w 4253191"/>
                  <a:gd name="connsiteY9" fmla="*/ 6235459 h 6448880"/>
                  <a:gd name="connsiteX10" fmla="*/ 2010436 w 4253191"/>
                  <a:gd name="connsiteY10" fmla="*/ 6250699 h 6448880"/>
                  <a:gd name="connsiteX11" fmla="*/ 2307616 w 4253191"/>
                  <a:gd name="connsiteY11" fmla="*/ 6448819 h 6448880"/>
                  <a:gd name="connsiteX12" fmla="*/ 1835176 w 4253191"/>
                  <a:gd name="connsiteY12" fmla="*/ 6265940 h 6448880"/>
                  <a:gd name="connsiteX13" fmla="*/ 1479577 w 4253191"/>
                  <a:gd name="connsiteY13" fmla="*/ 5640737 h 6448880"/>
                  <a:gd name="connsiteX14" fmla="*/ 934 w 4253191"/>
                  <a:gd name="connsiteY14" fmla="*/ 5878409 h 6448880"/>
                  <a:gd name="connsiteX15" fmla="*/ 202320 w 4253191"/>
                  <a:gd name="connsiteY15" fmla="*/ 5205308 h 6448880"/>
                  <a:gd name="connsiteX0" fmla="*/ 202320 w 4253191"/>
                  <a:gd name="connsiteY0" fmla="*/ 5205308 h 6449644"/>
                  <a:gd name="connsiteX1" fmla="*/ 3163234 w 4253191"/>
                  <a:gd name="connsiteY1" fmla="*/ 1460623 h 6449644"/>
                  <a:gd name="connsiteX2" fmla="*/ 3845406 w 4253191"/>
                  <a:gd name="connsiteY2" fmla="*/ 299479 h 6449644"/>
                  <a:gd name="connsiteX3" fmla="*/ 3845406 w 4253191"/>
                  <a:gd name="connsiteY3" fmla="*/ 488165 h 6449644"/>
                  <a:gd name="connsiteX4" fmla="*/ 3743806 w 4253191"/>
                  <a:gd name="connsiteY4" fmla="*/ 589764 h 6449644"/>
                  <a:gd name="connsiteX5" fmla="*/ 3540606 w 4253191"/>
                  <a:gd name="connsiteY5" fmla="*/ 865535 h 6449644"/>
                  <a:gd name="connsiteX6" fmla="*/ 3536977 w 4253191"/>
                  <a:gd name="connsiteY6" fmla="*/ 4782580 h 6449644"/>
                  <a:gd name="connsiteX7" fmla="*/ 2306891 w 4253191"/>
                  <a:gd name="connsiteY7" fmla="*/ 5640737 h 6449644"/>
                  <a:gd name="connsiteX8" fmla="*/ 1929519 w 4253191"/>
                  <a:gd name="connsiteY8" fmla="*/ 6134223 h 6449644"/>
                  <a:gd name="connsiteX9" fmla="*/ 2307616 w 4253191"/>
                  <a:gd name="connsiteY9" fmla="*/ 6235459 h 6449644"/>
                  <a:gd name="connsiteX10" fmla="*/ 2010436 w 4253191"/>
                  <a:gd name="connsiteY10" fmla="*/ 6250699 h 6449644"/>
                  <a:gd name="connsiteX11" fmla="*/ 2307616 w 4253191"/>
                  <a:gd name="connsiteY11" fmla="*/ 6448819 h 6449644"/>
                  <a:gd name="connsiteX12" fmla="*/ 1941856 w 4253191"/>
                  <a:gd name="connsiteY12" fmla="*/ 6319278 h 6449644"/>
                  <a:gd name="connsiteX13" fmla="*/ 1835176 w 4253191"/>
                  <a:gd name="connsiteY13" fmla="*/ 6265940 h 6449644"/>
                  <a:gd name="connsiteX14" fmla="*/ 1479577 w 4253191"/>
                  <a:gd name="connsiteY14" fmla="*/ 5640737 h 6449644"/>
                  <a:gd name="connsiteX15" fmla="*/ 934 w 4253191"/>
                  <a:gd name="connsiteY15" fmla="*/ 5878409 h 6449644"/>
                  <a:gd name="connsiteX16" fmla="*/ 202320 w 4253191"/>
                  <a:gd name="connsiteY16" fmla="*/ 5205308 h 6449644"/>
                  <a:gd name="connsiteX0" fmla="*/ 202320 w 4253191"/>
                  <a:gd name="connsiteY0" fmla="*/ 5205308 h 6449644"/>
                  <a:gd name="connsiteX1" fmla="*/ 3163234 w 4253191"/>
                  <a:gd name="connsiteY1" fmla="*/ 1460623 h 6449644"/>
                  <a:gd name="connsiteX2" fmla="*/ 3845406 w 4253191"/>
                  <a:gd name="connsiteY2" fmla="*/ 299479 h 6449644"/>
                  <a:gd name="connsiteX3" fmla="*/ 3845406 w 4253191"/>
                  <a:gd name="connsiteY3" fmla="*/ 488165 h 6449644"/>
                  <a:gd name="connsiteX4" fmla="*/ 3743806 w 4253191"/>
                  <a:gd name="connsiteY4" fmla="*/ 589764 h 6449644"/>
                  <a:gd name="connsiteX5" fmla="*/ 3540606 w 4253191"/>
                  <a:gd name="connsiteY5" fmla="*/ 865535 h 6449644"/>
                  <a:gd name="connsiteX6" fmla="*/ 3536977 w 4253191"/>
                  <a:gd name="connsiteY6" fmla="*/ 4782580 h 6449644"/>
                  <a:gd name="connsiteX7" fmla="*/ 2306891 w 4253191"/>
                  <a:gd name="connsiteY7" fmla="*/ 5640737 h 6449644"/>
                  <a:gd name="connsiteX8" fmla="*/ 1929519 w 4253191"/>
                  <a:gd name="connsiteY8" fmla="*/ 6134223 h 6449644"/>
                  <a:gd name="connsiteX9" fmla="*/ 2307616 w 4253191"/>
                  <a:gd name="connsiteY9" fmla="*/ 6235459 h 6449644"/>
                  <a:gd name="connsiteX10" fmla="*/ 2010436 w 4253191"/>
                  <a:gd name="connsiteY10" fmla="*/ 6250699 h 6449644"/>
                  <a:gd name="connsiteX11" fmla="*/ 2307616 w 4253191"/>
                  <a:gd name="connsiteY11" fmla="*/ 6448819 h 6449644"/>
                  <a:gd name="connsiteX12" fmla="*/ 1941856 w 4253191"/>
                  <a:gd name="connsiteY12" fmla="*/ 6319278 h 6449644"/>
                  <a:gd name="connsiteX13" fmla="*/ 1682776 w 4253191"/>
                  <a:gd name="connsiteY13" fmla="*/ 6349760 h 6449644"/>
                  <a:gd name="connsiteX14" fmla="*/ 1479577 w 4253191"/>
                  <a:gd name="connsiteY14" fmla="*/ 5640737 h 6449644"/>
                  <a:gd name="connsiteX15" fmla="*/ 934 w 4253191"/>
                  <a:gd name="connsiteY15" fmla="*/ 5878409 h 6449644"/>
                  <a:gd name="connsiteX16" fmla="*/ 202320 w 4253191"/>
                  <a:gd name="connsiteY16" fmla="*/ 5205308 h 6449644"/>
                  <a:gd name="connsiteX0" fmla="*/ 202320 w 4253191"/>
                  <a:gd name="connsiteY0" fmla="*/ 5205308 h 6608964"/>
                  <a:gd name="connsiteX1" fmla="*/ 3163234 w 4253191"/>
                  <a:gd name="connsiteY1" fmla="*/ 1460623 h 6608964"/>
                  <a:gd name="connsiteX2" fmla="*/ 3845406 w 4253191"/>
                  <a:gd name="connsiteY2" fmla="*/ 299479 h 6608964"/>
                  <a:gd name="connsiteX3" fmla="*/ 3845406 w 4253191"/>
                  <a:gd name="connsiteY3" fmla="*/ 488165 h 6608964"/>
                  <a:gd name="connsiteX4" fmla="*/ 3743806 w 4253191"/>
                  <a:gd name="connsiteY4" fmla="*/ 589764 h 6608964"/>
                  <a:gd name="connsiteX5" fmla="*/ 3540606 w 4253191"/>
                  <a:gd name="connsiteY5" fmla="*/ 865535 h 6608964"/>
                  <a:gd name="connsiteX6" fmla="*/ 3536977 w 4253191"/>
                  <a:gd name="connsiteY6" fmla="*/ 4782580 h 6608964"/>
                  <a:gd name="connsiteX7" fmla="*/ 2306891 w 4253191"/>
                  <a:gd name="connsiteY7" fmla="*/ 5640737 h 6608964"/>
                  <a:gd name="connsiteX8" fmla="*/ 1929519 w 4253191"/>
                  <a:gd name="connsiteY8" fmla="*/ 6134223 h 6608964"/>
                  <a:gd name="connsiteX9" fmla="*/ 2307616 w 4253191"/>
                  <a:gd name="connsiteY9" fmla="*/ 6235459 h 6608964"/>
                  <a:gd name="connsiteX10" fmla="*/ 2010436 w 4253191"/>
                  <a:gd name="connsiteY10" fmla="*/ 6250699 h 6608964"/>
                  <a:gd name="connsiteX11" fmla="*/ 2307616 w 4253191"/>
                  <a:gd name="connsiteY11" fmla="*/ 6448819 h 6608964"/>
                  <a:gd name="connsiteX12" fmla="*/ 1941856 w 4253191"/>
                  <a:gd name="connsiteY12" fmla="*/ 6319278 h 6608964"/>
                  <a:gd name="connsiteX13" fmla="*/ 2086636 w 4253191"/>
                  <a:gd name="connsiteY13" fmla="*/ 6608838 h 6608964"/>
                  <a:gd name="connsiteX14" fmla="*/ 1682776 w 4253191"/>
                  <a:gd name="connsiteY14" fmla="*/ 6349760 h 6608964"/>
                  <a:gd name="connsiteX15" fmla="*/ 1479577 w 4253191"/>
                  <a:gd name="connsiteY15" fmla="*/ 5640737 h 6608964"/>
                  <a:gd name="connsiteX16" fmla="*/ 934 w 4253191"/>
                  <a:gd name="connsiteY16" fmla="*/ 5878409 h 6608964"/>
                  <a:gd name="connsiteX17" fmla="*/ 202320 w 4253191"/>
                  <a:gd name="connsiteY17" fmla="*/ 5205308 h 6608964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1043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82776 w 4253191"/>
                  <a:gd name="connsiteY15" fmla="*/ 6349760 h 6610880"/>
                  <a:gd name="connsiteX16" fmla="*/ 1479577 w 4253191"/>
                  <a:gd name="connsiteY16" fmla="*/ 5640737 h 6610880"/>
                  <a:gd name="connsiteX17" fmla="*/ 934 w 4253191"/>
                  <a:gd name="connsiteY17" fmla="*/ 5878409 h 6610880"/>
                  <a:gd name="connsiteX18" fmla="*/ 202320 w 4253191"/>
                  <a:gd name="connsiteY18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1043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479577 w 4253191"/>
                  <a:gd name="connsiteY16" fmla="*/ 5640737 h 6610880"/>
                  <a:gd name="connsiteX17" fmla="*/ 934 w 4253191"/>
                  <a:gd name="connsiteY17" fmla="*/ 5878409 h 6610880"/>
                  <a:gd name="connsiteX18" fmla="*/ 202320 w 4253191"/>
                  <a:gd name="connsiteY18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1043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1043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1043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7139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7139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7139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7139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7139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7139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540606 w 4253191"/>
                  <a:gd name="connsiteY4" fmla="*/ 865535 h 6610880"/>
                  <a:gd name="connsiteX5" fmla="*/ 3536977 w 4253191"/>
                  <a:gd name="connsiteY5" fmla="*/ 4782580 h 6610880"/>
                  <a:gd name="connsiteX6" fmla="*/ 2306891 w 4253191"/>
                  <a:gd name="connsiteY6" fmla="*/ 5640737 h 6610880"/>
                  <a:gd name="connsiteX7" fmla="*/ 1929519 w 4253191"/>
                  <a:gd name="connsiteY7" fmla="*/ 6134223 h 6610880"/>
                  <a:gd name="connsiteX8" fmla="*/ 2307616 w 4253191"/>
                  <a:gd name="connsiteY8" fmla="*/ 6235459 h 6610880"/>
                  <a:gd name="connsiteX9" fmla="*/ 2071396 w 4253191"/>
                  <a:gd name="connsiteY9" fmla="*/ 6250699 h 6610880"/>
                  <a:gd name="connsiteX10" fmla="*/ 2307616 w 4253191"/>
                  <a:gd name="connsiteY10" fmla="*/ 6448819 h 6610880"/>
                  <a:gd name="connsiteX11" fmla="*/ 1941856 w 4253191"/>
                  <a:gd name="connsiteY11" fmla="*/ 6319278 h 6610880"/>
                  <a:gd name="connsiteX12" fmla="*/ 2086636 w 4253191"/>
                  <a:gd name="connsiteY12" fmla="*/ 6608838 h 6610880"/>
                  <a:gd name="connsiteX13" fmla="*/ 1842796 w 4253191"/>
                  <a:gd name="connsiteY13" fmla="*/ 6349758 h 6610880"/>
                  <a:gd name="connsiteX14" fmla="*/ 1614196 w 4253191"/>
                  <a:gd name="connsiteY14" fmla="*/ 6334520 h 6610880"/>
                  <a:gd name="connsiteX15" fmla="*/ 1819936 w 4253191"/>
                  <a:gd name="connsiteY15" fmla="*/ 6258318 h 6610880"/>
                  <a:gd name="connsiteX16" fmla="*/ 1479577 w 4253191"/>
                  <a:gd name="connsiteY16" fmla="*/ 5640737 h 6610880"/>
                  <a:gd name="connsiteX17" fmla="*/ 934 w 4253191"/>
                  <a:gd name="connsiteY17" fmla="*/ 5878409 h 6610880"/>
                  <a:gd name="connsiteX18" fmla="*/ 202320 w 4253191"/>
                  <a:gd name="connsiteY18" fmla="*/ 5205308 h 6610880"/>
                  <a:gd name="connsiteX0" fmla="*/ 202320 w 3947488"/>
                  <a:gd name="connsiteY0" fmla="*/ 5205308 h 6610880"/>
                  <a:gd name="connsiteX1" fmla="*/ 3163234 w 3947488"/>
                  <a:gd name="connsiteY1" fmla="*/ 1460623 h 6610880"/>
                  <a:gd name="connsiteX2" fmla="*/ 3845406 w 3947488"/>
                  <a:gd name="connsiteY2" fmla="*/ 299479 h 6610880"/>
                  <a:gd name="connsiteX3" fmla="*/ 3540606 w 3947488"/>
                  <a:gd name="connsiteY3" fmla="*/ 865535 h 6610880"/>
                  <a:gd name="connsiteX4" fmla="*/ 3536977 w 3947488"/>
                  <a:gd name="connsiteY4" fmla="*/ 4782580 h 6610880"/>
                  <a:gd name="connsiteX5" fmla="*/ 2306891 w 3947488"/>
                  <a:gd name="connsiteY5" fmla="*/ 5640737 h 6610880"/>
                  <a:gd name="connsiteX6" fmla="*/ 1929519 w 3947488"/>
                  <a:gd name="connsiteY6" fmla="*/ 6134223 h 6610880"/>
                  <a:gd name="connsiteX7" fmla="*/ 2307616 w 3947488"/>
                  <a:gd name="connsiteY7" fmla="*/ 6235459 h 6610880"/>
                  <a:gd name="connsiteX8" fmla="*/ 2071396 w 3947488"/>
                  <a:gd name="connsiteY8" fmla="*/ 6250699 h 6610880"/>
                  <a:gd name="connsiteX9" fmla="*/ 2307616 w 3947488"/>
                  <a:gd name="connsiteY9" fmla="*/ 6448819 h 6610880"/>
                  <a:gd name="connsiteX10" fmla="*/ 1941856 w 3947488"/>
                  <a:gd name="connsiteY10" fmla="*/ 6319278 h 6610880"/>
                  <a:gd name="connsiteX11" fmla="*/ 2086636 w 3947488"/>
                  <a:gd name="connsiteY11" fmla="*/ 6608838 h 6610880"/>
                  <a:gd name="connsiteX12" fmla="*/ 1842796 w 3947488"/>
                  <a:gd name="connsiteY12" fmla="*/ 6349758 h 6610880"/>
                  <a:gd name="connsiteX13" fmla="*/ 1614196 w 3947488"/>
                  <a:gd name="connsiteY13" fmla="*/ 6334520 h 6610880"/>
                  <a:gd name="connsiteX14" fmla="*/ 1819936 w 3947488"/>
                  <a:gd name="connsiteY14" fmla="*/ 6258318 h 6610880"/>
                  <a:gd name="connsiteX15" fmla="*/ 1479577 w 3947488"/>
                  <a:gd name="connsiteY15" fmla="*/ 5640737 h 6610880"/>
                  <a:gd name="connsiteX16" fmla="*/ 934 w 3947488"/>
                  <a:gd name="connsiteY16" fmla="*/ 5878409 h 6610880"/>
                  <a:gd name="connsiteX17" fmla="*/ 202320 w 3947488"/>
                  <a:gd name="connsiteY17" fmla="*/ 5205308 h 6610880"/>
                  <a:gd name="connsiteX0" fmla="*/ 202320 w 3947488"/>
                  <a:gd name="connsiteY0" fmla="*/ 5205308 h 6610880"/>
                  <a:gd name="connsiteX1" fmla="*/ 3163234 w 3947488"/>
                  <a:gd name="connsiteY1" fmla="*/ 1460623 h 6610880"/>
                  <a:gd name="connsiteX2" fmla="*/ 3845406 w 3947488"/>
                  <a:gd name="connsiteY2" fmla="*/ 299479 h 6610880"/>
                  <a:gd name="connsiteX3" fmla="*/ 3540606 w 3947488"/>
                  <a:gd name="connsiteY3" fmla="*/ 865535 h 6610880"/>
                  <a:gd name="connsiteX4" fmla="*/ 3536977 w 3947488"/>
                  <a:gd name="connsiteY4" fmla="*/ 4782580 h 6610880"/>
                  <a:gd name="connsiteX5" fmla="*/ 2306891 w 3947488"/>
                  <a:gd name="connsiteY5" fmla="*/ 5640737 h 6610880"/>
                  <a:gd name="connsiteX6" fmla="*/ 1929519 w 3947488"/>
                  <a:gd name="connsiteY6" fmla="*/ 6134223 h 6610880"/>
                  <a:gd name="connsiteX7" fmla="*/ 2307616 w 3947488"/>
                  <a:gd name="connsiteY7" fmla="*/ 6235459 h 6610880"/>
                  <a:gd name="connsiteX8" fmla="*/ 2071396 w 3947488"/>
                  <a:gd name="connsiteY8" fmla="*/ 6250699 h 6610880"/>
                  <a:gd name="connsiteX9" fmla="*/ 2307616 w 3947488"/>
                  <a:gd name="connsiteY9" fmla="*/ 6448819 h 6610880"/>
                  <a:gd name="connsiteX10" fmla="*/ 1941856 w 3947488"/>
                  <a:gd name="connsiteY10" fmla="*/ 6319278 h 6610880"/>
                  <a:gd name="connsiteX11" fmla="*/ 2086636 w 3947488"/>
                  <a:gd name="connsiteY11" fmla="*/ 6608838 h 6610880"/>
                  <a:gd name="connsiteX12" fmla="*/ 1842796 w 3947488"/>
                  <a:gd name="connsiteY12" fmla="*/ 6349758 h 6610880"/>
                  <a:gd name="connsiteX13" fmla="*/ 1614196 w 3947488"/>
                  <a:gd name="connsiteY13" fmla="*/ 6334520 h 6610880"/>
                  <a:gd name="connsiteX14" fmla="*/ 1819936 w 3947488"/>
                  <a:gd name="connsiteY14" fmla="*/ 6258318 h 6610880"/>
                  <a:gd name="connsiteX15" fmla="*/ 1479577 w 3947488"/>
                  <a:gd name="connsiteY15" fmla="*/ 5640737 h 6610880"/>
                  <a:gd name="connsiteX16" fmla="*/ 934 w 3947488"/>
                  <a:gd name="connsiteY16" fmla="*/ 5878409 h 6610880"/>
                  <a:gd name="connsiteX17" fmla="*/ 202320 w 3947488"/>
                  <a:gd name="connsiteY17" fmla="*/ 5205308 h 6610880"/>
                  <a:gd name="connsiteX0" fmla="*/ 202320 w 3947488"/>
                  <a:gd name="connsiteY0" fmla="*/ 5205308 h 6610880"/>
                  <a:gd name="connsiteX1" fmla="*/ 3163234 w 3947488"/>
                  <a:gd name="connsiteY1" fmla="*/ 1460623 h 6610880"/>
                  <a:gd name="connsiteX2" fmla="*/ 3845406 w 3947488"/>
                  <a:gd name="connsiteY2" fmla="*/ 299479 h 6610880"/>
                  <a:gd name="connsiteX3" fmla="*/ 3540606 w 3947488"/>
                  <a:gd name="connsiteY3" fmla="*/ 865535 h 6610880"/>
                  <a:gd name="connsiteX4" fmla="*/ 3536977 w 3947488"/>
                  <a:gd name="connsiteY4" fmla="*/ 4782580 h 6610880"/>
                  <a:gd name="connsiteX5" fmla="*/ 2306891 w 3947488"/>
                  <a:gd name="connsiteY5" fmla="*/ 5640737 h 6610880"/>
                  <a:gd name="connsiteX6" fmla="*/ 1929519 w 3947488"/>
                  <a:gd name="connsiteY6" fmla="*/ 6134223 h 6610880"/>
                  <a:gd name="connsiteX7" fmla="*/ 2307616 w 3947488"/>
                  <a:gd name="connsiteY7" fmla="*/ 6235459 h 6610880"/>
                  <a:gd name="connsiteX8" fmla="*/ 2071396 w 3947488"/>
                  <a:gd name="connsiteY8" fmla="*/ 6250699 h 6610880"/>
                  <a:gd name="connsiteX9" fmla="*/ 2307616 w 3947488"/>
                  <a:gd name="connsiteY9" fmla="*/ 6448819 h 6610880"/>
                  <a:gd name="connsiteX10" fmla="*/ 1941856 w 3947488"/>
                  <a:gd name="connsiteY10" fmla="*/ 6319278 h 6610880"/>
                  <a:gd name="connsiteX11" fmla="*/ 2086636 w 3947488"/>
                  <a:gd name="connsiteY11" fmla="*/ 6608838 h 6610880"/>
                  <a:gd name="connsiteX12" fmla="*/ 1842796 w 3947488"/>
                  <a:gd name="connsiteY12" fmla="*/ 6349758 h 6610880"/>
                  <a:gd name="connsiteX13" fmla="*/ 1614196 w 3947488"/>
                  <a:gd name="connsiteY13" fmla="*/ 6334520 h 6610880"/>
                  <a:gd name="connsiteX14" fmla="*/ 1819936 w 3947488"/>
                  <a:gd name="connsiteY14" fmla="*/ 6258318 h 6610880"/>
                  <a:gd name="connsiteX15" fmla="*/ 1479577 w 3947488"/>
                  <a:gd name="connsiteY15" fmla="*/ 5640737 h 6610880"/>
                  <a:gd name="connsiteX16" fmla="*/ 934 w 3947488"/>
                  <a:gd name="connsiteY16" fmla="*/ 5878409 h 6610880"/>
                  <a:gd name="connsiteX17" fmla="*/ 202320 w 3947488"/>
                  <a:gd name="connsiteY17" fmla="*/ 5205308 h 6610880"/>
                  <a:gd name="connsiteX0" fmla="*/ 202320 w 3947488"/>
                  <a:gd name="connsiteY0" fmla="*/ 5205308 h 6610880"/>
                  <a:gd name="connsiteX1" fmla="*/ 3163234 w 3947488"/>
                  <a:gd name="connsiteY1" fmla="*/ 1460623 h 6610880"/>
                  <a:gd name="connsiteX2" fmla="*/ 3864456 w 3947488"/>
                  <a:gd name="connsiteY2" fmla="*/ 299479 h 6610880"/>
                  <a:gd name="connsiteX3" fmla="*/ 3540606 w 3947488"/>
                  <a:gd name="connsiteY3" fmla="*/ 865535 h 6610880"/>
                  <a:gd name="connsiteX4" fmla="*/ 3536977 w 3947488"/>
                  <a:gd name="connsiteY4" fmla="*/ 4782580 h 6610880"/>
                  <a:gd name="connsiteX5" fmla="*/ 2306891 w 3947488"/>
                  <a:gd name="connsiteY5" fmla="*/ 5640737 h 6610880"/>
                  <a:gd name="connsiteX6" fmla="*/ 1929519 w 3947488"/>
                  <a:gd name="connsiteY6" fmla="*/ 6134223 h 6610880"/>
                  <a:gd name="connsiteX7" fmla="*/ 2307616 w 3947488"/>
                  <a:gd name="connsiteY7" fmla="*/ 6235459 h 6610880"/>
                  <a:gd name="connsiteX8" fmla="*/ 2071396 w 3947488"/>
                  <a:gd name="connsiteY8" fmla="*/ 6250699 h 6610880"/>
                  <a:gd name="connsiteX9" fmla="*/ 2307616 w 3947488"/>
                  <a:gd name="connsiteY9" fmla="*/ 6448819 h 6610880"/>
                  <a:gd name="connsiteX10" fmla="*/ 1941856 w 3947488"/>
                  <a:gd name="connsiteY10" fmla="*/ 6319278 h 6610880"/>
                  <a:gd name="connsiteX11" fmla="*/ 2086636 w 3947488"/>
                  <a:gd name="connsiteY11" fmla="*/ 6608838 h 6610880"/>
                  <a:gd name="connsiteX12" fmla="*/ 1842796 w 3947488"/>
                  <a:gd name="connsiteY12" fmla="*/ 6349758 h 6610880"/>
                  <a:gd name="connsiteX13" fmla="*/ 1614196 w 3947488"/>
                  <a:gd name="connsiteY13" fmla="*/ 6334520 h 6610880"/>
                  <a:gd name="connsiteX14" fmla="*/ 1819936 w 3947488"/>
                  <a:gd name="connsiteY14" fmla="*/ 6258318 h 6610880"/>
                  <a:gd name="connsiteX15" fmla="*/ 1479577 w 3947488"/>
                  <a:gd name="connsiteY15" fmla="*/ 5640737 h 6610880"/>
                  <a:gd name="connsiteX16" fmla="*/ 934 w 3947488"/>
                  <a:gd name="connsiteY16" fmla="*/ 5878409 h 6610880"/>
                  <a:gd name="connsiteX17" fmla="*/ 202320 w 3947488"/>
                  <a:gd name="connsiteY17" fmla="*/ 5205308 h 6610880"/>
                  <a:gd name="connsiteX0" fmla="*/ 202320 w 3947488"/>
                  <a:gd name="connsiteY0" fmla="*/ 5205308 h 6610880"/>
                  <a:gd name="connsiteX1" fmla="*/ 3163234 w 3947488"/>
                  <a:gd name="connsiteY1" fmla="*/ 1460623 h 6610880"/>
                  <a:gd name="connsiteX2" fmla="*/ 3864456 w 3947488"/>
                  <a:gd name="connsiteY2" fmla="*/ 299479 h 6610880"/>
                  <a:gd name="connsiteX3" fmla="*/ 3540606 w 3947488"/>
                  <a:gd name="connsiteY3" fmla="*/ 865535 h 6610880"/>
                  <a:gd name="connsiteX4" fmla="*/ 3536977 w 3947488"/>
                  <a:gd name="connsiteY4" fmla="*/ 4782580 h 6610880"/>
                  <a:gd name="connsiteX5" fmla="*/ 2306891 w 3947488"/>
                  <a:gd name="connsiteY5" fmla="*/ 5640737 h 6610880"/>
                  <a:gd name="connsiteX6" fmla="*/ 1929519 w 3947488"/>
                  <a:gd name="connsiteY6" fmla="*/ 6134223 h 6610880"/>
                  <a:gd name="connsiteX7" fmla="*/ 2307616 w 3947488"/>
                  <a:gd name="connsiteY7" fmla="*/ 6235459 h 6610880"/>
                  <a:gd name="connsiteX8" fmla="*/ 2071396 w 3947488"/>
                  <a:gd name="connsiteY8" fmla="*/ 6250699 h 6610880"/>
                  <a:gd name="connsiteX9" fmla="*/ 2307616 w 3947488"/>
                  <a:gd name="connsiteY9" fmla="*/ 6448819 h 6610880"/>
                  <a:gd name="connsiteX10" fmla="*/ 1941856 w 3947488"/>
                  <a:gd name="connsiteY10" fmla="*/ 6319278 h 6610880"/>
                  <a:gd name="connsiteX11" fmla="*/ 2086636 w 3947488"/>
                  <a:gd name="connsiteY11" fmla="*/ 6608838 h 6610880"/>
                  <a:gd name="connsiteX12" fmla="*/ 1842796 w 3947488"/>
                  <a:gd name="connsiteY12" fmla="*/ 6349758 h 6610880"/>
                  <a:gd name="connsiteX13" fmla="*/ 1614196 w 3947488"/>
                  <a:gd name="connsiteY13" fmla="*/ 6334520 h 6610880"/>
                  <a:gd name="connsiteX14" fmla="*/ 1819936 w 3947488"/>
                  <a:gd name="connsiteY14" fmla="*/ 6258318 h 6610880"/>
                  <a:gd name="connsiteX15" fmla="*/ 1479577 w 3947488"/>
                  <a:gd name="connsiteY15" fmla="*/ 5640737 h 6610880"/>
                  <a:gd name="connsiteX16" fmla="*/ 934 w 3947488"/>
                  <a:gd name="connsiteY16" fmla="*/ 5878409 h 6610880"/>
                  <a:gd name="connsiteX17" fmla="*/ 202320 w 3947488"/>
                  <a:gd name="connsiteY17" fmla="*/ 5205308 h 6610880"/>
                  <a:gd name="connsiteX0" fmla="*/ 202320 w 3947488"/>
                  <a:gd name="connsiteY0" fmla="*/ 5162739 h 6568311"/>
                  <a:gd name="connsiteX1" fmla="*/ 3163234 w 3947488"/>
                  <a:gd name="connsiteY1" fmla="*/ 1418054 h 6568311"/>
                  <a:gd name="connsiteX2" fmla="*/ 3858106 w 3947488"/>
                  <a:gd name="connsiteY2" fmla="*/ 339460 h 6568311"/>
                  <a:gd name="connsiteX3" fmla="*/ 3540606 w 3947488"/>
                  <a:gd name="connsiteY3" fmla="*/ 822966 h 6568311"/>
                  <a:gd name="connsiteX4" fmla="*/ 3536977 w 3947488"/>
                  <a:gd name="connsiteY4" fmla="*/ 4740011 h 6568311"/>
                  <a:gd name="connsiteX5" fmla="*/ 2306891 w 3947488"/>
                  <a:gd name="connsiteY5" fmla="*/ 5598168 h 6568311"/>
                  <a:gd name="connsiteX6" fmla="*/ 1929519 w 3947488"/>
                  <a:gd name="connsiteY6" fmla="*/ 6091654 h 6568311"/>
                  <a:gd name="connsiteX7" fmla="*/ 2307616 w 3947488"/>
                  <a:gd name="connsiteY7" fmla="*/ 6192890 h 6568311"/>
                  <a:gd name="connsiteX8" fmla="*/ 2071396 w 3947488"/>
                  <a:gd name="connsiteY8" fmla="*/ 6208130 h 6568311"/>
                  <a:gd name="connsiteX9" fmla="*/ 2307616 w 3947488"/>
                  <a:gd name="connsiteY9" fmla="*/ 6406250 h 6568311"/>
                  <a:gd name="connsiteX10" fmla="*/ 1941856 w 3947488"/>
                  <a:gd name="connsiteY10" fmla="*/ 6276709 h 6568311"/>
                  <a:gd name="connsiteX11" fmla="*/ 2086636 w 3947488"/>
                  <a:gd name="connsiteY11" fmla="*/ 6566269 h 6568311"/>
                  <a:gd name="connsiteX12" fmla="*/ 1842796 w 3947488"/>
                  <a:gd name="connsiteY12" fmla="*/ 6307189 h 6568311"/>
                  <a:gd name="connsiteX13" fmla="*/ 1614196 w 3947488"/>
                  <a:gd name="connsiteY13" fmla="*/ 6291951 h 6568311"/>
                  <a:gd name="connsiteX14" fmla="*/ 1819936 w 3947488"/>
                  <a:gd name="connsiteY14" fmla="*/ 6215749 h 6568311"/>
                  <a:gd name="connsiteX15" fmla="*/ 1479577 w 3947488"/>
                  <a:gd name="connsiteY15" fmla="*/ 5598168 h 6568311"/>
                  <a:gd name="connsiteX16" fmla="*/ 934 w 3947488"/>
                  <a:gd name="connsiteY16" fmla="*/ 5835840 h 6568311"/>
                  <a:gd name="connsiteX17" fmla="*/ 202320 w 3947488"/>
                  <a:gd name="connsiteY17" fmla="*/ 5162739 h 6568311"/>
                  <a:gd name="connsiteX0" fmla="*/ 202320 w 3947488"/>
                  <a:gd name="connsiteY0" fmla="*/ 5235735 h 6641307"/>
                  <a:gd name="connsiteX1" fmla="*/ 3163234 w 3947488"/>
                  <a:gd name="connsiteY1" fmla="*/ 1491050 h 6641307"/>
                  <a:gd name="connsiteX2" fmla="*/ 3858106 w 3947488"/>
                  <a:gd name="connsiteY2" fmla="*/ 412456 h 6641307"/>
                  <a:gd name="connsiteX3" fmla="*/ 3540606 w 3947488"/>
                  <a:gd name="connsiteY3" fmla="*/ 895962 h 6641307"/>
                  <a:gd name="connsiteX4" fmla="*/ 3536977 w 3947488"/>
                  <a:gd name="connsiteY4" fmla="*/ 4813007 h 6641307"/>
                  <a:gd name="connsiteX5" fmla="*/ 2306891 w 3947488"/>
                  <a:gd name="connsiteY5" fmla="*/ 5671164 h 6641307"/>
                  <a:gd name="connsiteX6" fmla="*/ 1929519 w 3947488"/>
                  <a:gd name="connsiteY6" fmla="*/ 6164650 h 6641307"/>
                  <a:gd name="connsiteX7" fmla="*/ 2307616 w 3947488"/>
                  <a:gd name="connsiteY7" fmla="*/ 6265886 h 6641307"/>
                  <a:gd name="connsiteX8" fmla="*/ 2071396 w 3947488"/>
                  <a:gd name="connsiteY8" fmla="*/ 6281126 h 6641307"/>
                  <a:gd name="connsiteX9" fmla="*/ 2307616 w 3947488"/>
                  <a:gd name="connsiteY9" fmla="*/ 6479246 h 6641307"/>
                  <a:gd name="connsiteX10" fmla="*/ 1941856 w 3947488"/>
                  <a:gd name="connsiteY10" fmla="*/ 6349705 h 6641307"/>
                  <a:gd name="connsiteX11" fmla="*/ 2086636 w 3947488"/>
                  <a:gd name="connsiteY11" fmla="*/ 6639265 h 6641307"/>
                  <a:gd name="connsiteX12" fmla="*/ 1842796 w 3947488"/>
                  <a:gd name="connsiteY12" fmla="*/ 6380185 h 6641307"/>
                  <a:gd name="connsiteX13" fmla="*/ 1614196 w 3947488"/>
                  <a:gd name="connsiteY13" fmla="*/ 6364947 h 6641307"/>
                  <a:gd name="connsiteX14" fmla="*/ 1819936 w 3947488"/>
                  <a:gd name="connsiteY14" fmla="*/ 6288745 h 6641307"/>
                  <a:gd name="connsiteX15" fmla="*/ 1479577 w 3947488"/>
                  <a:gd name="connsiteY15" fmla="*/ 5671164 h 6641307"/>
                  <a:gd name="connsiteX16" fmla="*/ 934 w 3947488"/>
                  <a:gd name="connsiteY16" fmla="*/ 5908836 h 6641307"/>
                  <a:gd name="connsiteX17" fmla="*/ 202320 w 3947488"/>
                  <a:gd name="connsiteY17" fmla="*/ 5235735 h 6641307"/>
                  <a:gd name="connsiteX0" fmla="*/ 202320 w 3947488"/>
                  <a:gd name="connsiteY0" fmla="*/ 5248146 h 6653718"/>
                  <a:gd name="connsiteX1" fmla="*/ 3163234 w 3947488"/>
                  <a:gd name="connsiteY1" fmla="*/ 1503461 h 6653718"/>
                  <a:gd name="connsiteX2" fmla="*/ 3858106 w 3947488"/>
                  <a:gd name="connsiteY2" fmla="*/ 424867 h 6653718"/>
                  <a:gd name="connsiteX3" fmla="*/ 3540606 w 3947488"/>
                  <a:gd name="connsiteY3" fmla="*/ 908373 h 6653718"/>
                  <a:gd name="connsiteX4" fmla="*/ 3536977 w 3947488"/>
                  <a:gd name="connsiteY4" fmla="*/ 4825418 h 6653718"/>
                  <a:gd name="connsiteX5" fmla="*/ 2306891 w 3947488"/>
                  <a:gd name="connsiteY5" fmla="*/ 5683575 h 6653718"/>
                  <a:gd name="connsiteX6" fmla="*/ 1929519 w 3947488"/>
                  <a:gd name="connsiteY6" fmla="*/ 6177061 h 6653718"/>
                  <a:gd name="connsiteX7" fmla="*/ 2307616 w 3947488"/>
                  <a:gd name="connsiteY7" fmla="*/ 6278297 h 6653718"/>
                  <a:gd name="connsiteX8" fmla="*/ 2071396 w 3947488"/>
                  <a:gd name="connsiteY8" fmla="*/ 6293537 h 6653718"/>
                  <a:gd name="connsiteX9" fmla="*/ 2307616 w 3947488"/>
                  <a:gd name="connsiteY9" fmla="*/ 6491657 h 6653718"/>
                  <a:gd name="connsiteX10" fmla="*/ 1941856 w 3947488"/>
                  <a:gd name="connsiteY10" fmla="*/ 6362116 h 6653718"/>
                  <a:gd name="connsiteX11" fmla="*/ 2086636 w 3947488"/>
                  <a:gd name="connsiteY11" fmla="*/ 6651676 h 6653718"/>
                  <a:gd name="connsiteX12" fmla="*/ 1842796 w 3947488"/>
                  <a:gd name="connsiteY12" fmla="*/ 6392596 h 6653718"/>
                  <a:gd name="connsiteX13" fmla="*/ 1614196 w 3947488"/>
                  <a:gd name="connsiteY13" fmla="*/ 6377358 h 6653718"/>
                  <a:gd name="connsiteX14" fmla="*/ 1819936 w 3947488"/>
                  <a:gd name="connsiteY14" fmla="*/ 6301156 h 6653718"/>
                  <a:gd name="connsiteX15" fmla="*/ 1479577 w 3947488"/>
                  <a:gd name="connsiteY15" fmla="*/ 5683575 h 6653718"/>
                  <a:gd name="connsiteX16" fmla="*/ 934 w 3947488"/>
                  <a:gd name="connsiteY16" fmla="*/ 5921247 h 6653718"/>
                  <a:gd name="connsiteX17" fmla="*/ 202320 w 3947488"/>
                  <a:gd name="connsiteY17" fmla="*/ 5248146 h 665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947488" h="6653718">
                    <a:moveTo>
                      <a:pt x="202320" y="5248146"/>
                    </a:moveTo>
                    <a:cubicBezTo>
                      <a:pt x="117652" y="2940374"/>
                      <a:pt x="2294795" y="3206470"/>
                      <a:pt x="3163234" y="1503461"/>
                    </a:cubicBezTo>
                    <a:cubicBezTo>
                      <a:pt x="2846399" y="-740206"/>
                      <a:pt x="4264264" y="102952"/>
                      <a:pt x="3858106" y="424867"/>
                    </a:cubicBezTo>
                    <a:cubicBezTo>
                      <a:pt x="3838451" y="706686"/>
                      <a:pt x="3858711" y="523140"/>
                      <a:pt x="3540606" y="908373"/>
                    </a:cubicBezTo>
                    <a:cubicBezTo>
                      <a:pt x="3472268" y="1753226"/>
                      <a:pt x="4491896" y="3762851"/>
                      <a:pt x="3536977" y="4825418"/>
                    </a:cubicBezTo>
                    <a:cubicBezTo>
                      <a:pt x="2963058" y="5570485"/>
                      <a:pt x="2654024" y="5546899"/>
                      <a:pt x="2306891" y="5683575"/>
                    </a:cubicBezTo>
                    <a:cubicBezTo>
                      <a:pt x="2254518" y="5777797"/>
                      <a:pt x="2050472" y="6181899"/>
                      <a:pt x="1929519" y="6177061"/>
                    </a:cubicBezTo>
                    <a:cubicBezTo>
                      <a:pt x="2212850" y="6202521"/>
                      <a:pt x="2294130" y="6258884"/>
                      <a:pt x="2307616" y="6278297"/>
                    </a:cubicBezTo>
                    <a:cubicBezTo>
                      <a:pt x="2321102" y="6297710"/>
                      <a:pt x="2134896" y="6283377"/>
                      <a:pt x="2071396" y="6293537"/>
                    </a:cubicBezTo>
                    <a:cubicBezTo>
                      <a:pt x="2007896" y="6303697"/>
                      <a:pt x="2327936" y="6480227"/>
                      <a:pt x="2307616" y="6491657"/>
                    </a:cubicBezTo>
                    <a:cubicBezTo>
                      <a:pt x="2287296" y="6503087"/>
                      <a:pt x="2024406" y="6411646"/>
                      <a:pt x="1941856" y="6362116"/>
                    </a:cubicBezTo>
                    <a:cubicBezTo>
                      <a:pt x="2087906" y="6480226"/>
                      <a:pt x="2108226" y="6625006"/>
                      <a:pt x="2086636" y="6651676"/>
                    </a:cubicBezTo>
                    <a:cubicBezTo>
                      <a:pt x="2065046" y="6678346"/>
                      <a:pt x="1910106" y="6435776"/>
                      <a:pt x="1842796" y="6392596"/>
                    </a:cubicBezTo>
                    <a:cubicBezTo>
                      <a:pt x="1775486" y="6349416"/>
                      <a:pt x="1656106" y="6401488"/>
                      <a:pt x="1614196" y="6377358"/>
                    </a:cubicBezTo>
                    <a:cubicBezTo>
                      <a:pt x="1576096" y="6303697"/>
                      <a:pt x="1827556" y="6344337"/>
                      <a:pt x="1819936" y="6301156"/>
                    </a:cubicBezTo>
                    <a:cubicBezTo>
                      <a:pt x="1797923" y="6163876"/>
                      <a:pt x="1509210" y="5874195"/>
                      <a:pt x="1479577" y="5683575"/>
                    </a:cubicBezTo>
                    <a:cubicBezTo>
                      <a:pt x="1198968" y="5824485"/>
                      <a:pt x="-38748" y="6020561"/>
                      <a:pt x="934" y="5921247"/>
                    </a:cubicBezTo>
                    <a:cubicBezTo>
                      <a:pt x="119467" y="5684180"/>
                      <a:pt x="19913" y="5710317"/>
                      <a:pt x="202320" y="5248146"/>
                    </a:cubicBezTo>
                    <a:close/>
                  </a:path>
                </a:pathLst>
              </a:custGeom>
              <a:solidFill>
                <a:srgbClr val="45332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1" name="Rectangle 592">
                <a:extLst>
                  <a:ext uri="{FF2B5EF4-FFF2-40B4-BE49-F238E27FC236}">
                    <a16:creationId xmlns:a16="http://schemas.microsoft.com/office/drawing/2014/main" id="{A8575AD9-EDAD-708F-A086-5188BB6B6E08}"/>
                  </a:ext>
                </a:extLst>
              </p:cNvPr>
              <p:cNvSpPr/>
              <p:nvPr/>
            </p:nvSpPr>
            <p:spPr>
              <a:xfrm>
                <a:off x="4354528" y="3188526"/>
                <a:ext cx="2511190" cy="2030353"/>
              </a:xfrm>
              <a:custGeom>
                <a:avLst/>
                <a:gdLst>
                  <a:gd name="connsiteX0" fmla="*/ 0 w 755102"/>
                  <a:gd name="connsiteY0" fmla="*/ 0 h 845820"/>
                  <a:gd name="connsiteX1" fmla="*/ 755102 w 755102"/>
                  <a:gd name="connsiteY1" fmla="*/ 0 h 845820"/>
                  <a:gd name="connsiteX2" fmla="*/ 755102 w 755102"/>
                  <a:gd name="connsiteY2" fmla="*/ 845820 h 845820"/>
                  <a:gd name="connsiteX3" fmla="*/ 0 w 755102"/>
                  <a:gd name="connsiteY3" fmla="*/ 845820 h 845820"/>
                  <a:gd name="connsiteX4" fmla="*/ 0 w 755102"/>
                  <a:gd name="connsiteY4" fmla="*/ 0 h 845820"/>
                  <a:gd name="connsiteX0" fmla="*/ 91440 w 755102"/>
                  <a:gd name="connsiteY0" fmla="*/ 0 h 899160"/>
                  <a:gd name="connsiteX1" fmla="*/ 755102 w 755102"/>
                  <a:gd name="connsiteY1" fmla="*/ 53340 h 899160"/>
                  <a:gd name="connsiteX2" fmla="*/ 755102 w 755102"/>
                  <a:gd name="connsiteY2" fmla="*/ 899160 h 899160"/>
                  <a:gd name="connsiteX3" fmla="*/ 0 w 755102"/>
                  <a:gd name="connsiteY3" fmla="*/ 899160 h 899160"/>
                  <a:gd name="connsiteX4" fmla="*/ 91440 w 755102"/>
                  <a:gd name="connsiteY4" fmla="*/ 0 h 899160"/>
                  <a:gd name="connsiteX0" fmla="*/ 526272 w 1189934"/>
                  <a:gd name="connsiteY0" fmla="*/ 0 h 899160"/>
                  <a:gd name="connsiteX1" fmla="*/ 1189934 w 1189934"/>
                  <a:gd name="connsiteY1" fmla="*/ 53340 h 899160"/>
                  <a:gd name="connsiteX2" fmla="*/ 1189934 w 1189934"/>
                  <a:gd name="connsiteY2" fmla="*/ 899160 h 899160"/>
                  <a:gd name="connsiteX3" fmla="*/ 434832 w 1189934"/>
                  <a:gd name="connsiteY3" fmla="*/ 899160 h 899160"/>
                  <a:gd name="connsiteX4" fmla="*/ 492 w 1189934"/>
                  <a:gd name="connsiteY4" fmla="*/ 121920 h 899160"/>
                  <a:gd name="connsiteX5" fmla="*/ 526272 w 1189934"/>
                  <a:gd name="connsiteY5" fmla="*/ 0 h 899160"/>
                  <a:gd name="connsiteX0" fmla="*/ 915729 w 1579391"/>
                  <a:gd name="connsiteY0" fmla="*/ 0 h 899160"/>
                  <a:gd name="connsiteX1" fmla="*/ 1579391 w 1579391"/>
                  <a:gd name="connsiteY1" fmla="*/ 53340 h 899160"/>
                  <a:gd name="connsiteX2" fmla="*/ 1579391 w 1579391"/>
                  <a:gd name="connsiteY2" fmla="*/ 899160 h 899160"/>
                  <a:gd name="connsiteX3" fmla="*/ 824289 w 1579391"/>
                  <a:gd name="connsiteY3" fmla="*/ 899160 h 899160"/>
                  <a:gd name="connsiteX4" fmla="*/ 8949 w 1579391"/>
                  <a:gd name="connsiteY4" fmla="*/ 541020 h 899160"/>
                  <a:gd name="connsiteX5" fmla="*/ 389949 w 1579391"/>
                  <a:gd name="connsiteY5" fmla="*/ 121920 h 899160"/>
                  <a:gd name="connsiteX6" fmla="*/ 915729 w 1579391"/>
                  <a:gd name="connsiteY6" fmla="*/ 0 h 899160"/>
                  <a:gd name="connsiteX0" fmla="*/ 1223435 w 1887097"/>
                  <a:gd name="connsiteY0" fmla="*/ 0 h 988552"/>
                  <a:gd name="connsiteX1" fmla="*/ 1887097 w 1887097"/>
                  <a:gd name="connsiteY1" fmla="*/ 53340 h 988552"/>
                  <a:gd name="connsiteX2" fmla="*/ 1887097 w 1887097"/>
                  <a:gd name="connsiteY2" fmla="*/ 899160 h 988552"/>
                  <a:gd name="connsiteX3" fmla="*/ 1131995 w 1887097"/>
                  <a:gd name="connsiteY3" fmla="*/ 899160 h 988552"/>
                  <a:gd name="connsiteX4" fmla="*/ 27096 w 1887097"/>
                  <a:gd name="connsiteY4" fmla="*/ 975360 h 988552"/>
                  <a:gd name="connsiteX5" fmla="*/ 316655 w 1887097"/>
                  <a:gd name="connsiteY5" fmla="*/ 541020 h 988552"/>
                  <a:gd name="connsiteX6" fmla="*/ 697655 w 1887097"/>
                  <a:gd name="connsiteY6" fmla="*/ 121920 h 988552"/>
                  <a:gd name="connsiteX7" fmla="*/ 1223435 w 1887097"/>
                  <a:gd name="connsiteY7" fmla="*/ 0 h 988552"/>
                  <a:gd name="connsiteX0" fmla="*/ 1591049 w 2254711"/>
                  <a:gd name="connsiteY0" fmla="*/ 0 h 1935612"/>
                  <a:gd name="connsiteX1" fmla="*/ 2254711 w 2254711"/>
                  <a:gd name="connsiteY1" fmla="*/ 53340 h 1935612"/>
                  <a:gd name="connsiteX2" fmla="*/ 2254711 w 2254711"/>
                  <a:gd name="connsiteY2" fmla="*/ 899160 h 1935612"/>
                  <a:gd name="connsiteX3" fmla="*/ 1499609 w 2254711"/>
                  <a:gd name="connsiteY3" fmla="*/ 899160 h 1935612"/>
                  <a:gd name="connsiteX4" fmla="*/ 36570 w 2254711"/>
                  <a:gd name="connsiteY4" fmla="*/ 1935480 h 1935612"/>
                  <a:gd name="connsiteX5" fmla="*/ 394710 w 2254711"/>
                  <a:gd name="connsiteY5" fmla="*/ 975360 h 1935612"/>
                  <a:gd name="connsiteX6" fmla="*/ 684269 w 2254711"/>
                  <a:gd name="connsiteY6" fmla="*/ 541020 h 1935612"/>
                  <a:gd name="connsiteX7" fmla="*/ 1065269 w 2254711"/>
                  <a:gd name="connsiteY7" fmla="*/ 121920 h 1935612"/>
                  <a:gd name="connsiteX8" fmla="*/ 1591049 w 2254711"/>
                  <a:gd name="connsiteY8" fmla="*/ 0 h 1935612"/>
                  <a:gd name="connsiteX0" fmla="*/ 1554507 w 2218169"/>
                  <a:gd name="connsiteY0" fmla="*/ 0 h 2050303"/>
                  <a:gd name="connsiteX1" fmla="*/ 2218169 w 2218169"/>
                  <a:gd name="connsiteY1" fmla="*/ 53340 h 2050303"/>
                  <a:gd name="connsiteX2" fmla="*/ 2218169 w 2218169"/>
                  <a:gd name="connsiteY2" fmla="*/ 899160 h 2050303"/>
                  <a:gd name="connsiteX3" fmla="*/ 1463067 w 2218169"/>
                  <a:gd name="connsiteY3" fmla="*/ 899160 h 2050303"/>
                  <a:gd name="connsiteX4" fmla="*/ 602008 w 2218169"/>
                  <a:gd name="connsiteY4" fmla="*/ 1943100 h 2050303"/>
                  <a:gd name="connsiteX5" fmla="*/ 28 w 2218169"/>
                  <a:gd name="connsiteY5" fmla="*/ 1935480 h 2050303"/>
                  <a:gd name="connsiteX6" fmla="*/ 358168 w 2218169"/>
                  <a:gd name="connsiteY6" fmla="*/ 975360 h 2050303"/>
                  <a:gd name="connsiteX7" fmla="*/ 647727 w 2218169"/>
                  <a:gd name="connsiteY7" fmla="*/ 541020 h 2050303"/>
                  <a:gd name="connsiteX8" fmla="*/ 1028727 w 2218169"/>
                  <a:gd name="connsiteY8" fmla="*/ 121920 h 2050303"/>
                  <a:gd name="connsiteX9" fmla="*/ 1554507 w 2218169"/>
                  <a:gd name="connsiteY9" fmla="*/ 0 h 2050303"/>
                  <a:gd name="connsiteX0" fmla="*/ 1554507 w 2218169"/>
                  <a:gd name="connsiteY0" fmla="*/ 0 h 2006615"/>
                  <a:gd name="connsiteX1" fmla="*/ 2218169 w 2218169"/>
                  <a:gd name="connsiteY1" fmla="*/ 53340 h 2006615"/>
                  <a:gd name="connsiteX2" fmla="*/ 2218169 w 2218169"/>
                  <a:gd name="connsiteY2" fmla="*/ 899160 h 2006615"/>
                  <a:gd name="connsiteX3" fmla="*/ 1463067 w 2218169"/>
                  <a:gd name="connsiteY3" fmla="*/ 899160 h 2006615"/>
                  <a:gd name="connsiteX4" fmla="*/ 1127788 w 2218169"/>
                  <a:gd name="connsiteY4" fmla="*/ 1828800 h 2006615"/>
                  <a:gd name="connsiteX5" fmla="*/ 602008 w 2218169"/>
                  <a:gd name="connsiteY5" fmla="*/ 1943100 h 2006615"/>
                  <a:gd name="connsiteX6" fmla="*/ 28 w 2218169"/>
                  <a:gd name="connsiteY6" fmla="*/ 1935480 h 2006615"/>
                  <a:gd name="connsiteX7" fmla="*/ 358168 w 2218169"/>
                  <a:gd name="connsiteY7" fmla="*/ 975360 h 2006615"/>
                  <a:gd name="connsiteX8" fmla="*/ 647727 w 2218169"/>
                  <a:gd name="connsiteY8" fmla="*/ 541020 h 2006615"/>
                  <a:gd name="connsiteX9" fmla="*/ 1028727 w 2218169"/>
                  <a:gd name="connsiteY9" fmla="*/ 121920 h 2006615"/>
                  <a:gd name="connsiteX10" fmla="*/ 1554507 w 2218169"/>
                  <a:gd name="connsiteY10" fmla="*/ 0 h 2006615"/>
                  <a:gd name="connsiteX0" fmla="*/ 1554507 w 2218169"/>
                  <a:gd name="connsiteY0" fmla="*/ 0 h 2006615"/>
                  <a:gd name="connsiteX1" fmla="*/ 2218169 w 2218169"/>
                  <a:gd name="connsiteY1" fmla="*/ 53340 h 2006615"/>
                  <a:gd name="connsiteX2" fmla="*/ 2218169 w 2218169"/>
                  <a:gd name="connsiteY2" fmla="*/ 899160 h 2006615"/>
                  <a:gd name="connsiteX3" fmla="*/ 1463067 w 2218169"/>
                  <a:gd name="connsiteY3" fmla="*/ 899160 h 2006615"/>
                  <a:gd name="connsiteX4" fmla="*/ 1615468 w 2218169"/>
                  <a:gd name="connsiteY4" fmla="*/ 1668780 h 2006615"/>
                  <a:gd name="connsiteX5" fmla="*/ 1127788 w 2218169"/>
                  <a:gd name="connsiteY5" fmla="*/ 1828800 h 2006615"/>
                  <a:gd name="connsiteX6" fmla="*/ 602008 w 2218169"/>
                  <a:gd name="connsiteY6" fmla="*/ 1943100 h 2006615"/>
                  <a:gd name="connsiteX7" fmla="*/ 28 w 2218169"/>
                  <a:gd name="connsiteY7" fmla="*/ 1935480 h 2006615"/>
                  <a:gd name="connsiteX8" fmla="*/ 358168 w 2218169"/>
                  <a:gd name="connsiteY8" fmla="*/ 975360 h 2006615"/>
                  <a:gd name="connsiteX9" fmla="*/ 647727 w 2218169"/>
                  <a:gd name="connsiteY9" fmla="*/ 541020 h 2006615"/>
                  <a:gd name="connsiteX10" fmla="*/ 1028727 w 2218169"/>
                  <a:gd name="connsiteY10" fmla="*/ 121920 h 2006615"/>
                  <a:gd name="connsiteX11" fmla="*/ 1554507 w 2218169"/>
                  <a:gd name="connsiteY11" fmla="*/ 0 h 2006615"/>
                  <a:gd name="connsiteX0" fmla="*/ 1554507 w 2400327"/>
                  <a:gd name="connsiteY0" fmla="*/ 0 h 2006615"/>
                  <a:gd name="connsiteX1" fmla="*/ 2218169 w 2400327"/>
                  <a:gd name="connsiteY1" fmla="*/ 53340 h 2006615"/>
                  <a:gd name="connsiteX2" fmla="*/ 2218169 w 2400327"/>
                  <a:gd name="connsiteY2" fmla="*/ 899160 h 2006615"/>
                  <a:gd name="connsiteX3" fmla="*/ 2400327 w 2400327"/>
                  <a:gd name="connsiteY3" fmla="*/ 960120 h 2006615"/>
                  <a:gd name="connsiteX4" fmla="*/ 1615468 w 2400327"/>
                  <a:gd name="connsiteY4" fmla="*/ 1668780 h 2006615"/>
                  <a:gd name="connsiteX5" fmla="*/ 1127788 w 2400327"/>
                  <a:gd name="connsiteY5" fmla="*/ 1828800 h 2006615"/>
                  <a:gd name="connsiteX6" fmla="*/ 602008 w 2400327"/>
                  <a:gd name="connsiteY6" fmla="*/ 1943100 h 2006615"/>
                  <a:gd name="connsiteX7" fmla="*/ 28 w 2400327"/>
                  <a:gd name="connsiteY7" fmla="*/ 1935480 h 2006615"/>
                  <a:gd name="connsiteX8" fmla="*/ 358168 w 2400327"/>
                  <a:gd name="connsiteY8" fmla="*/ 975360 h 2006615"/>
                  <a:gd name="connsiteX9" fmla="*/ 647727 w 2400327"/>
                  <a:gd name="connsiteY9" fmla="*/ 541020 h 2006615"/>
                  <a:gd name="connsiteX10" fmla="*/ 1028727 w 2400327"/>
                  <a:gd name="connsiteY10" fmla="*/ 121920 h 2006615"/>
                  <a:gd name="connsiteX11" fmla="*/ 1554507 w 2400327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5343"/>
                  <a:gd name="connsiteX1" fmla="*/ 2218169 w 2469629"/>
                  <a:gd name="connsiteY1" fmla="*/ 53340 h 2005343"/>
                  <a:gd name="connsiteX2" fmla="*/ 2469629 w 2469629"/>
                  <a:gd name="connsiteY2" fmla="*/ 487680 h 2005343"/>
                  <a:gd name="connsiteX3" fmla="*/ 2400327 w 2469629"/>
                  <a:gd name="connsiteY3" fmla="*/ 960120 h 2005343"/>
                  <a:gd name="connsiteX4" fmla="*/ 1615468 w 2469629"/>
                  <a:gd name="connsiteY4" fmla="*/ 1656080 h 2005343"/>
                  <a:gd name="connsiteX5" fmla="*/ 1134138 w 2469629"/>
                  <a:gd name="connsiteY5" fmla="*/ 1803400 h 2005343"/>
                  <a:gd name="connsiteX6" fmla="*/ 595658 w 2469629"/>
                  <a:gd name="connsiteY6" fmla="*/ 1939925 h 2005343"/>
                  <a:gd name="connsiteX7" fmla="*/ 28 w 2469629"/>
                  <a:gd name="connsiteY7" fmla="*/ 1935480 h 2005343"/>
                  <a:gd name="connsiteX8" fmla="*/ 358168 w 2469629"/>
                  <a:gd name="connsiteY8" fmla="*/ 975360 h 2005343"/>
                  <a:gd name="connsiteX9" fmla="*/ 647727 w 2469629"/>
                  <a:gd name="connsiteY9" fmla="*/ 541020 h 2005343"/>
                  <a:gd name="connsiteX10" fmla="*/ 1028727 w 2469629"/>
                  <a:gd name="connsiteY10" fmla="*/ 121920 h 2005343"/>
                  <a:gd name="connsiteX11" fmla="*/ 1554507 w 2469629"/>
                  <a:gd name="connsiteY11" fmla="*/ 0 h 2005343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67205 w 2482327"/>
                  <a:gd name="connsiteY0" fmla="*/ 0 h 2011099"/>
                  <a:gd name="connsiteX1" fmla="*/ 2230867 w 2482327"/>
                  <a:gd name="connsiteY1" fmla="*/ 53340 h 2011099"/>
                  <a:gd name="connsiteX2" fmla="*/ 2482327 w 2482327"/>
                  <a:gd name="connsiteY2" fmla="*/ 487680 h 2011099"/>
                  <a:gd name="connsiteX3" fmla="*/ 2413025 w 2482327"/>
                  <a:gd name="connsiteY3" fmla="*/ 960120 h 2011099"/>
                  <a:gd name="connsiteX4" fmla="*/ 1628166 w 2482327"/>
                  <a:gd name="connsiteY4" fmla="*/ 1656080 h 2011099"/>
                  <a:gd name="connsiteX5" fmla="*/ 1146836 w 2482327"/>
                  <a:gd name="connsiteY5" fmla="*/ 1803400 h 2011099"/>
                  <a:gd name="connsiteX6" fmla="*/ 611531 w 2482327"/>
                  <a:gd name="connsiteY6" fmla="*/ 1949450 h 2011099"/>
                  <a:gd name="connsiteX7" fmla="*/ 26 w 2482327"/>
                  <a:gd name="connsiteY7" fmla="*/ 1938655 h 2011099"/>
                  <a:gd name="connsiteX8" fmla="*/ 370866 w 2482327"/>
                  <a:gd name="connsiteY8" fmla="*/ 975360 h 2011099"/>
                  <a:gd name="connsiteX9" fmla="*/ 660425 w 2482327"/>
                  <a:gd name="connsiteY9" fmla="*/ 541020 h 2011099"/>
                  <a:gd name="connsiteX10" fmla="*/ 1041425 w 2482327"/>
                  <a:gd name="connsiteY10" fmla="*/ 121920 h 2011099"/>
                  <a:gd name="connsiteX11" fmla="*/ 1567205 w 2482327"/>
                  <a:gd name="connsiteY11" fmla="*/ 0 h 2011099"/>
                  <a:gd name="connsiteX0" fmla="*/ 1567205 w 2482327"/>
                  <a:gd name="connsiteY0" fmla="*/ 0 h 1993592"/>
                  <a:gd name="connsiteX1" fmla="*/ 2230867 w 2482327"/>
                  <a:gd name="connsiteY1" fmla="*/ 53340 h 1993592"/>
                  <a:gd name="connsiteX2" fmla="*/ 2482327 w 2482327"/>
                  <a:gd name="connsiteY2" fmla="*/ 487680 h 1993592"/>
                  <a:gd name="connsiteX3" fmla="*/ 2413025 w 2482327"/>
                  <a:gd name="connsiteY3" fmla="*/ 960120 h 1993592"/>
                  <a:gd name="connsiteX4" fmla="*/ 1628166 w 2482327"/>
                  <a:gd name="connsiteY4" fmla="*/ 1656080 h 1993592"/>
                  <a:gd name="connsiteX5" fmla="*/ 1146836 w 2482327"/>
                  <a:gd name="connsiteY5" fmla="*/ 1803400 h 1993592"/>
                  <a:gd name="connsiteX6" fmla="*/ 611531 w 2482327"/>
                  <a:gd name="connsiteY6" fmla="*/ 1949450 h 1993592"/>
                  <a:gd name="connsiteX7" fmla="*/ 26 w 2482327"/>
                  <a:gd name="connsiteY7" fmla="*/ 1938655 h 1993592"/>
                  <a:gd name="connsiteX8" fmla="*/ 370866 w 2482327"/>
                  <a:gd name="connsiteY8" fmla="*/ 975360 h 1993592"/>
                  <a:gd name="connsiteX9" fmla="*/ 660425 w 2482327"/>
                  <a:gd name="connsiteY9" fmla="*/ 541020 h 1993592"/>
                  <a:gd name="connsiteX10" fmla="*/ 1041425 w 2482327"/>
                  <a:gd name="connsiteY10" fmla="*/ 121920 h 1993592"/>
                  <a:gd name="connsiteX11" fmla="*/ 1567205 w 2482327"/>
                  <a:gd name="connsiteY11" fmla="*/ 0 h 1993592"/>
                  <a:gd name="connsiteX0" fmla="*/ 1567205 w 2482327"/>
                  <a:gd name="connsiteY0" fmla="*/ 0 h 2010135"/>
                  <a:gd name="connsiteX1" fmla="*/ 2230867 w 2482327"/>
                  <a:gd name="connsiteY1" fmla="*/ 53340 h 2010135"/>
                  <a:gd name="connsiteX2" fmla="*/ 2482327 w 2482327"/>
                  <a:gd name="connsiteY2" fmla="*/ 487680 h 2010135"/>
                  <a:gd name="connsiteX3" fmla="*/ 2413025 w 2482327"/>
                  <a:gd name="connsiteY3" fmla="*/ 960120 h 2010135"/>
                  <a:gd name="connsiteX4" fmla="*/ 1628166 w 2482327"/>
                  <a:gd name="connsiteY4" fmla="*/ 1656080 h 2010135"/>
                  <a:gd name="connsiteX5" fmla="*/ 1146836 w 2482327"/>
                  <a:gd name="connsiteY5" fmla="*/ 1803400 h 2010135"/>
                  <a:gd name="connsiteX6" fmla="*/ 611531 w 2482327"/>
                  <a:gd name="connsiteY6" fmla="*/ 1949450 h 2010135"/>
                  <a:gd name="connsiteX7" fmla="*/ 26 w 2482327"/>
                  <a:gd name="connsiteY7" fmla="*/ 1938655 h 2010135"/>
                  <a:gd name="connsiteX8" fmla="*/ 370866 w 2482327"/>
                  <a:gd name="connsiteY8" fmla="*/ 975360 h 2010135"/>
                  <a:gd name="connsiteX9" fmla="*/ 660425 w 2482327"/>
                  <a:gd name="connsiteY9" fmla="*/ 541020 h 2010135"/>
                  <a:gd name="connsiteX10" fmla="*/ 1041425 w 2482327"/>
                  <a:gd name="connsiteY10" fmla="*/ 121920 h 2010135"/>
                  <a:gd name="connsiteX11" fmla="*/ 1567205 w 2482327"/>
                  <a:gd name="connsiteY11" fmla="*/ 0 h 2010135"/>
                  <a:gd name="connsiteX0" fmla="*/ 1585473 w 2500595"/>
                  <a:gd name="connsiteY0" fmla="*/ 0 h 2010135"/>
                  <a:gd name="connsiteX1" fmla="*/ 2249135 w 2500595"/>
                  <a:gd name="connsiteY1" fmla="*/ 53340 h 2010135"/>
                  <a:gd name="connsiteX2" fmla="*/ 2500595 w 2500595"/>
                  <a:gd name="connsiteY2" fmla="*/ 487680 h 2010135"/>
                  <a:gd name="connsiteX3" fmla="*/ 2431293 w 2500595"/>
                  <a:gd name="connsiteY3" fmla="*/ 960120 h 2010135"/>
                  <a:gd name="connsiteX4" fmla="*/ 1646434 w 2500595"/>
                  <a:gd name="connsiteY4" fmla="*/ 1656080 h 2010135"/>
                  <a:gd name="connsiteX5" fmla="*/ 1165104 w 2500595"/>
                  <a:gd name="connsiteY5" fmla="*/ 1803400 h 2010135"/>
                  <a:gd name="connsiteX6" fmla="*/ 629799 w 2500595"/>
                  <a:gd name="connsiteY6" fmla="*/ 1949450 h 2010135"/>
                  <a:gd name="connsiteX7" fmla="*/ 18294 w 2500595"/>
                  <a:gd name="connsiteY7" fmla="*/ 1938655 h 2010135"/>
                  <a:gd name="connsiteX8" fmla="*/ 389134 w 2500595"/>
                  <a:gd name="connsiteY8" fmla="*/ 975360 h 2010135"/>
                  <a:gd name="connsiteX9" fmla="*/ 678693 w 2500595"/>
                  <a:gd name="connsiteY9" fmla="*/ 541020 h 2010135"/>
                  <a:gd name="connsiteX10" fmla="*/ 1059693 w 2500595"/>
                  <a:gd name="connsiteY10" fmla="*/ 121920 h 2010135"/>
                  <a:gd name="connsiteX11" fmla="*/ 1585473 w 2500595"/>
                  <a:gd name="connsiteY11" fmla="*/ 0 h 2010135"/>
                  <a:gd name="connsiteX0" fmla="*/ 1585767 w 2500889"/>
                  <a:gd name="connsiteY0" fmla="*/ 0 h 2010135"/>
                  <a:gd name="connsiteX1" fmla="*/ 2249429 w 2500889"/>
                  <a:gd name="connsiteY1" fmla="*/ 53340 h 2010135"/>
                  <a:gd name="connsiteX2" fmla="*/ 2500889 w 2500889"/>
                  <a:gd name="connsiteY2" fmla="*/ 487680 h 2010135"/>
                  <a:gd name="connsiteX3" fmla="*/ 2431587 w 2500889"/>
                  <a:gd name="connsiteY3" fmla="*/ 960120 h 2010135"/>
                  <a:gd name="connsiteX4" fmla="*/ 1646728 w 2500889"/>
                  <a:gd name="connsiteY4" fmla="*/ 1656080 h 2010135"/>
                  <a:gd name="connsiteX5" fmla="*/ 1165398 w 2500889"/>
                  <a:gd name="connsiteY5" fmla="*/ 1803400 h 2010135"/>
                  <a:gd name="connsiteX6" fmla="*/ 630093 w 2500889"/>
                  <a:gd name="connsiteY6" fmla="*/ 1949450 h 2010135"/>
                  <a:gd name="connsiteX7" fmla="*/ 18588 w 2500889"/>
                  <a:gd name="connsiteY7" fmla="*/ 1938655 h 2010135"/>
                  <a:gd name="connsiteX8" fmla="*/ 379903 w 2500889"/>
                  <a:gd name="connsiteY8" fmla="*/ 965835 h 2010135"/>
                  <a:gd name="connsiteX9" fmla="*/ 678987 w 2500889"/>
                  <a:gd name="connsiteY9" fmla="*/ 541020 h 2010135"/>
                  <a:gd name="connsiteX10" fmla="*/ 1059987 w 2500889"/>
                  <a:gd name="connsiteY10" fmla="*/ 121920 h 2010135"/>
                  <a:gd name="connsiteX11" fmla="*/ 1585767 w 2500889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89288 w 2511190"/>
                  <a:gd name="connsiteY9" fmla="*/ 541020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17913 w 2511190"/>
                  <a:gd name="connsiteY10" fmla="*/ 133826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648455 w 2511190"/>
                  <a:gd name="connsiteY0" fmla="*/ 0 h 2014898"/>
                  <a:gd name="connsiteX1" fmla="*/ 2259730 w 2511190"/>
                  <a:gd name="connsiteY1" fmla="*/ 58103 h 2014898"/>
                  <a:gd name="connsiteX2" fmla="*/ 2511190 w 2511190"/>
                  <a:gd name="connsiteY2" fmla="*/ 492443 h 2014898"/>
                  <a:gd name="connsiteX3" fmla="*/ 2441888 w 2511190"/>
                  <a:gd name="connsiteY3" fmla="*/ 964883 h 2014898"/>
                  <a:gd name="connsiteX4" fmla="*/ 1657029 w 2511190"/>
                  <a:gd name="connsiteY4" fmla="*/ 1660843 h 2014898"/>
                  <a:gd name="connsiteX5" fmla="*/ 1175699 w 2511190"/>
                  <a:gd name="connsiteY5" fmla="*/ 1808163 h 2014898"/>
                  <a:gd name="connsiteX6" fmla="*/ 640394 w 2511190"/>
                  <a:gd name="connsiteY6" fmla="*/ 1954213 h 2014898"/>
                  <a:gd name="connsiteX7" fmla="*/ 28889 w 2511190"/>
                  <a:gd name="connsiteY7" fmla="*/ 1943418 h 2014898"/>
                  <a:gd name="connsiteX8" fmla="*/ 390204 w 2511190"/>
                  <a:gd name="connsiteY8" fmla="*/ 970598 h 2014898"/>
                  <a:gd name="connsiteX9" fmla="*/ 698813 w 2511190"/>
                  <a:gd name="connsiteY9" fmla="*/ 495777 h 2014898"/>
                  <a:gd name="connsiteX10" fmla="*/ 1106007 w 2511190"/>
                  <a:gd name="connsiteY10" fmla="*/ 117157 h 2014898"/>
                  <a:gd name="connsiteX11" fmla="*/ 1648455 w 2511190"/>
                  <a:gd name="connsiteY11" fmla="*/ 0 h 2014898"/>
                  <a:gd name="connsiteX0" fmla="*/ 1648455 w 2511190"/>
                  <a:gd name="connsiteY0" fmla="*/ 11903 h 2026801"/>
                  <a:gd name="connsiteX1" fmla="*/ 2259730 w 2511190"/>
                  <a:gd name="connsiteY1" fmla="*/ 70006 h 2026801"/>
                  <a:gd name="connsiteX2" fmla="*/ 2511190 w 2511190"/>
                  <a:gd name="connsiteY2" fmla="*/ 504346 h 2026801"/>
                  <a:gd name="connsiteX3" fmla="*/ 2441888 w 2511190"/>
                  <a:gd name="connsiteY3" fmla="*/ 976786 h 2026801"/>
                  <a:gd name="connsiteX4" fmla="*/ 1657029 w 2511190"/>
                  <a:gd name="connsiteY4" fmla="*/ 1672746 h 2026801"/>
                  <a:gd name="connsiteX5" fmla="*/ 1175699 w 2511190"/>
                  <a:gd name="connsiteY5" fmla="*/ 1820066 h 2026801"/>
                  <a:gd name="connsiteX6" fmla="*/ 640394 w 2511190"/>
                  <a:gd name="connsiteY6" fmla="*/ 1966116 h 2026801"/>
                  <a:gd name="connsiteX7" fmla="*/ 28889 w 2511190"/>
                  <a:gd name="connsiteY7" fmla="*/ 1955321 h 2026801"/>
                  <a:gd name="connsiteX8" fmla="*/ 390204 w 2511190"/>
                  <a:gd name="connsiteY8" fmla="*/ 982501 h 2026801"/>
                  <a:gd name="connsiteX9" fmla="*/ 698813 w 2511190"/>
                  <a:gd name="connsiteY9" fmla="*/ 507680 h 2026801"/>
                  <a:gd name="connsiteX10" fmla="*/ 1106007 w 2511190"/>
                  <a:gd name="connsiteY10" fmla="*/ 129060 h 2026801"/>
                  <a:gd name="connsiteX11" fmla="*/ 1648455 w 2511190"/>
                  <a:gd name="connsiteY11" fmla="*/ 11903 h 2026801"/>
                  <a:gd name="connsiteX0" fmla="*/ 1648455 w 2511190"/>
                  <a:gd name="connsiteY0" fmla="*/ 15455 h 2030353"/>
                  <a:gd name="connsiteX1" fmla="*/ 2259730 w 2511190"/>
                  <a:gd name="connsiteY1" fmla="*/ 73558 h 2030353"/>
                  <a:gd name="connsiteX2" fmla="*/ 2511190 w 2511190"/>
                  <a:gd name="connsiteY2" fmla="*/ 507898 h 2030353"/>
                  <a:gd name="connsiteX3" fmla="*/ 2441888 w 2511190"/>
                  <a:gd name="connsiteY3" fmla="*/ 980338 h 2030353"/>
                  <a:gd name="connsiteX4" fmla="*/ 1657029 w 2511190"/>
                  <a:gd name="connsiteY4" fmla="*/ 1676298 h 2030353"/>
                  <a:gd name="connsiteX5" fmla="*/ 1175699 w 2511190"/>
                  <a:gd name="connsiteY5" fmla="*/ 1823618 h 2030353"/>
                  <a:gd name="connsiteX6" fmla="*/ 640394 w 2511190"/>
                  <a:gd name="connsiteY6" fmla="*/ 1969668 h 2030353"/>
                  <a:gd name="connsiteX7" fmla="*/ 28889 w 2511190"/>
                  <a:gd name="connsiteY7" fmla="*/ 1958873 h 2030353"/>
                  <a:gd name="connsiteX8" fmla="*/ 390204 w 2511190"/>
                  <a:gd name="connsiteY8" fmla="*/ 986053 h 2030353"/>
                  <a:gd name="connsiteX9" fmla="*/ 698813 w 2511190"/>
                  <a:gd name="connsiteY9" fmla="*/ 511232 h 2030353"/>
                  <a:gd name="connsiteX10" fmla="*/ 1106007 w 2511190"/>
                  <a:gd name="connsiteY10" fmla="*/ 132612 h 2030353"/>
                  <a:gd name="connsiteX11" fmla="*/ 1648455 w 2511190"/>
                  <a:gd name="connsiteY11" fmla="*/ 15455 h 2030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11190" h="2030353">
                    <a:moveTo>
                      <a:pt x="1648455" y="15455"/>
                    </a:moveTo>
                    <a:lnTo>
                      <a:pt x="2259730" y="73558"/>
                    </a:lnTo>
                    <a:lnTo>
                      <a:pt x="2511190" y="507898"/>
                    </a:lnTo>
                    <a:lnTo>
                      <a:pt x="2441888" y="980338"/>
                    </a:lnTo>
                    <a:cubicBezTo>
                      <a:pt x="2305878" y="1428013"/>
                      <a:pt x="1954209" y="1575333"/>
                      <a:pt x="1657029" y="1676298"/>
                    </a:cubicBezTo>
                    <a:cubicBezTo>
                      <a:pt x="1483674" y="1847113"/>
                      <a:pt x="1286824" y="1814728"/>
                      <a:pt x="1175699" y="1823618"/>
                    </a:cubicBezTo>
                    <a:cubicBezTo>
                      <a:pt x="982024" y="1984908"/>
                      <a:pt x="844864" y="1966493"/>
                      <a:pt x="640394" y="1969668"/>
                    </a:cubicBezTo>
                    <a:cubicBezTo>
                      <a:pt x="420049" y="2068093"/>
                      <a:pt x="64449" y="2033803"/>
                      <a:pt x="28889" y="1958873"/>
                    </a:cubicBezTo>
                    <a:cubicBezTo>
                      <a:pt x="-92396" y="1528343"/>
                      <a:pt x="195259" y="1089558"/>
                      <a:pt x="390204" y="986053"/>
                    </a:cubicBezTo>
                    <a:cubicBezTo>
                      <a:pt x="404968" y="836511"/>
                      <a:pt x="530538" y="615213"/>
                      <a:pt x="698813" y="511232"/>
                    </a:cubicBezTo>
                    <a:cubicBezTo>
                      <a:pt x="750407" y="350101"/>
                      <a:pt x="934080" y="198652"/>
                      <a:pt x="1106007" y="132612"/>
                    </a:cubicBezTo>
                    <a:cubicBezTo>
                      <a:pt x="1213005" y="50697"/>
                      <a:pt x="1436683" y="-35980"/>
                      <a:pt x="1648455" y="15455"/>
                    </a:cubicBezTo>
                    <a:close/>
                  </a:path>
                </a:pathLst>
              </a:custGeom>
              <a:solidFill>
                <a:srgbClr val="4F43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tangle 592">
                <a:extLst>
                  <a:ext uri="{FF2B5EF4-FFF2-40B4-BE49-F238E27FC236}">
                    <a16:creationId xmlns:a16="http://schemas.microsoft.com/office/drawing/2014/main" id="{5E6BAF0A-BEA8-7FB1-B89F-9D3F4331250D}"/>
                  </a:ext>
                </a:extLst>
              </p:cNvPr>
              <p:cNvSpPr/>
              <p:nvPr/>
            </p:nvSpPr>
            <p:spPr>
              <a:xfrm>
                <a:off x="4563471" y="3084631"/>
                <a:ext cx="2511190" cy="2030353"/>
              </a:xfrm>
              <a:custGeom>
                <a:avLst/>
                <a:gdLst>
                  <a:gd name="connsiteX0" fmla="*/ 0 w 755102"/>
                  <a:gd name="connsiteY0" fmla="*/ 0 h 845820"/>
                  <a:gd name="connsiteX1" fmla="*/ 755102 w 755102"/>
                  <a:gd name="connsiteY1" fmla="*/ 0 h 845820"/>
                  <a:gd name="connsiteX2" fmla="*/ 755102 w 755102"/>
                  <a:gd name="connsiteY2" fmla="*/ 845820 h 845820"/>
                  <a:gd name="connsiteX3" fmla="*/ 0 w 755102"/>
                  <a:gd name="connsiteY3" fmla="*/ 845820 h 845820"/>
                  <a:gd name="connsiteX4" fmla="*/ 0 w 755102"/>
                  <a:gd name="connsiteY4" fmla="*/ 0 h 845820"/>
                  <a:gd name="connsiteX0" fmla="*/ 91440 w 755102"/>
                  <a:gd name="connsiteY0" fmla="*/ 0 h 899160"/>
                  <a:gd name="connsiteX1" fmla="*/ 755102 w 755102"/>
                  <a:gd name="connsiteY1" fmla="*/ 53340 h 899160"/>
                  <a:gd name="connsiteX2" fmla="*/ 755102 w 755102"/>
                  <a:gd name="connsiteY2" fmla="*/ 899160 h 899160"/>
                  <a:gd name="connsiteX3" fmla="*/ 0 w 755102"/>
                  <a:gd name="connsiteY3" fmla="*/ 899160 h 899160"/>
                  <a:gd name="connsiteX4" fmla="*/ 91440 w 755102"/>
                  <a:gd name="connsiteY4" fmla="*/ 0 h 899160"/>
                  <a:gd name="connsiteX0" fmla="*/ 526272 w 1189934"/>
                  <a:gd name="connsiteY0" fmla="*/ 0 h 899160"/>
                  <a:gd name="connsiteX1" fmla="*/ 1189934 w 1189934"/>
                  <a:gd name="connsiteY1" fmla="*/ 53340 h 899160"/>
                  <a:gd name="connsiteX2" fmla="*/ 1189934 w 1189934"/>
                  <a:gd name="connsiteY2" fmla="*/ 899160 h 899160"/>
                  <a:gd name="connsiteX3" fmla="*/ 434832 w 1189934"/>
                  <a:gd name="connsiteY3" fmla="*/ 899160 h 899160"/>
                  <a:gd name="connsiteX4" fmla="*/ 492 w 1189934"/>
                  <a:gd name="connsiteY4" fmla="*/ 121920 h 899160"/>
                  <a:gd name="connsiteX5" fmla="*/ 526272 w 1189934"/>
                  <a:gd name="connsiteY5" fmla="*/ 0 h 899160"/>
                  <a:gd name="connsiteX0" fmla="*/ 915729 w 1579391"/>
                  <a:gd name="connsiteY0" fmla="*/ 0 h 899160"/>
                  <a:gd name="connsiteX1" fmla="*/ 1579391 w 1579391"/>
                  <a:gd name="connsiteY1" fmla="*/ 53340 h 899160"/>
                  <a:gd name="connsiteX2" fmla="*/ 1579391 w 1579391"/>
                  <a:gd name="connsiteY2" fmla="*/ 899160 h 899160"/>
                  <a:gd name="connsiteX3" fmla="*/ 824289 w 1579391"/>
                  <a:gd name="connsiteY3" fmla="*/ 899160 h 899160"/>
                  <a:gd name="connsiteX4" fmla="*/ 8949 w 1579391"/>
                  <a:gd name="connsiteY4" fmla="*/ 541020 h 899160"/>
                  <a:gd name="connsiteX5" fmla="*/ 389949 w 1579391"/>
                  <a:gd name="connsiteY5" fmla="*/ 121920 h 899160"/>
                  <a:gd name="connsiteX6" fmla="*/ 915729 w 1579391"/>
                  <a:gd name="connsiteY6" fmla="*/ 0 h 899160"/>
                  <a:gd name="connsiteX0" fmla="*/ 1223435 w 1887097"/>
                  <a:gd name="connsiteY0" fmla="*/ 0 h 988552"/>
                  <a:gd name="connsiteX1" fmla="*/ 1887097 w 1887097"/>
                  <a:gd name="connsiteY1" fmla="*/ 53340 h 988552"/>
                  <a:gd name="connsiteX2" fmla="*/ 1887097 w 1887097"/>
                  <a:gd name="connsiteY2" fmla="*/ 899160 h 988552"/>
                  <a:gd name="connsiteX3" fmla="*/ 1131995 w 1887097"/>
                  <a:gd name="connsiteY3" fmla="*/ 899160 h 988552"/>
                  <a:gd name="connsiteX4" fmla="*/ 27096 w 1887097"/>
                  <a:gd name="connsiteY4" fmla="*/ 975360 h 988552"/>
                  <a:gd name="connsiteX5" fmla="*/ 316655 w 1887097"/>
                  <a:gd name="connsiteY5" fmla="*/ 541020 h 988552"/>
                  <a:gd name="connsiteX6" fmla="*/ 697655 w 1887097"/>
                  <a:gd name="connsiteY6" fmla="*/ 121920 h 988552"/>
                  <a:gd name="connsiteX7" fmla="*/ 1223435 w 1887097"/>
                  <a:gd name="connsiteY7" fmla="*/ 0 h 988552"/>
                  <a:gd name="connsiteX0" fmla="*/ 1591049 w 2254711"/>
                  <a:gd name="connsiteY0" fmla="*/ 0 h 1935612"/>
                  <a:gd name="connsiteX1" fmla="*/ 2254711 w 2254711"/>
                  <a:gd name="connsiteY1" fmla="*/ 53340 h 1935612"/>
                  <a:gd name="connsiteX2" fmla="*/ 2254711 w 2254711"/>
                  <a:gd name="connsiteY2" fmla="*/ 899160 h 1935612"/>
                  <a:gd name="connsiteX3" fmla="*/ 1499609 w 2254711"/>
                  <a:gd name="connsiteY3" fmla="*/ 899160 h 1935612"/>
                  <a:gd name="connsiteX4" fmla="*/ 36570 w 2254711"/>
                  <a:gd name="connsiteY4" fmla="*/ 1935480 h 1935612"/>
                  <a:gd name="connsiteX5" fmla="*/ 394710 w 2254711"/>
                  <a:gd name="connsiteY5" fmla="*/ 975360 h 1935612"/>
                  <a:gd name="connsiteX6" fmla="*/ 684269 w 2254711"/>
                  <a:gd name="connsiteY6" fmla="*/ 541020 h 1935612"/>
                  <a:gd name="connsiteX7" fmla="*/ 1065269 w 2254711"/>
                  <a:gd name="connsiteY7" fmla="*/ 121920 h 1935612"/>
                  <a:gd name="connsiteX8" fmla="*/ 1591049 w 2254711"/>
                  <a:gd name="connsiteY8" fmla="*/ 0 h 1935612"/>
                  <a:gd name="connsiteX0" fmla="*/ 1554507 w 2218169"/>
                  <a:gd name="connsiteY0" fmla="*/ 0 h 2050303"/>
                  <a:gd name="connsiteX1" fmla="*/ 2218169 w 2218169"/>
                  <a:gd name="connsiteY1" fmla="*/ 53340 h 2050303"/>
                  <a:gd name="connsiteX2" fmla="*/ 2218169 w 2218169"/>
                  <a:gd name="connsiteY2" fmla="*/ 899160 h 2050303"/>
                  <a:gd name="connsiteX3" fmla="*/ 1463067 w 2218169"/>
                  <a:gd name="connsiteY3" fmla="*/ 899160 h 2050303"/>
                  <a:gd name="connsiteX4" fmla="*/ 602008 w 2218169"/>
                  <a:gd name="connsiteY4" fmla="*/ 1943100 h 2050303"/>
                  <a:gd name="connsiteX5" fmla="*/ 28 w 2218169"/>
                  <a:gd name="connsiteY5" fmla="*/ 1935480 h 2050303"/>
                  <a:gd name="connsiteX6" fmla="*/ 358168 w 2218169"/>
                  <a:gd name="connsiteY6" fmla="*/ 975360 h 2050303"/>
                  <a:gd name="connsiteX7" fmla="*/ 647727 w 2218169"/>
                  <a:gd name="connsiteY7" fmla="*/ 541020 h 2050303"/>
                  <a:gd name="connsiteX8" fmla="*/ 1028727 w 2218169"/>
                  <a:gd name="connsiteY8" fmla="*/ 121920 h 2050303"/>
                  <a:gd name="connsiteX9" fmla="*/ 1554507 w 2218169"/>
                  <a:gd name="connsiteY9" fmla="*/ 0 h 2050303"/>
                  <a:gd name="connsiteX0" fmla="*/ 1554507 w 2218169"/>
                  <a:gd name="connsiteY0" fmla="*/ 0 h 2006615"/>
                  <a:gd name="connsiteX1" fmla="*/ 2218169 w 2218169"/>
                  <a:gd name="connsiteY1" fmla="*/ 53340 h 2006615"/>
                  <a:gd name="connsiteX2" fmla="*/ 2218169 w 2218169"/>
                  <a:gd name="connsiteY2" fmla="*/ 899160 h 2006615"/>
                  <a:gd name="connsiteX3" fmla="*/ 1463067 w 2218169"/>
                  <a:gd name="connsiteY3" fmla="*/ 899160 h 2006615"/>
                  <a:gd name="connsiteX4" fmla="*/ 1127788 w 2218169"/>
                  <a:gd name="connsiteY4" fmla="*/ 1828800 h 2006615"/>
                  <a:gd name="connsiteX5" fmla="*/ 602008 w 2218169"/>
                  <a:gd name="connsiteY5" fmla="*/ 1943100 h 2006615"/>
                  <a:gd name="connsiteX6" fmla="*/ 28 w 2218169"/>
                  <a:gd name="connsiteY6" fmla="*/ 1935480 h 2006615"/>
                  <a:gd name="connsiteX7" fmla="*/ 358168 w 2218169"/>
                  <a:gd name="connsiteY7" fmla="*/ 975360 h 2006615"/>
                  <a:gd name="connsiteX8" fmla="*/ 647727 w 2218169"/>
                  <a:gd name="connsiteY8" fmla="*/ 541020 h 2006615"/>
                  <a:gd name="connsiteX9" fmla="*/ 1028727 w 2218169"/>
                  <a:gd name="connsiteY9" fmla="*/ 121920 h 2006615"/>
                  <a:gd name="connsiteX10" fmla="*/ 1554507 w 2218169"/>
                  <a:gd name="connsiteY10" fmla="*/ 0 h 2006615"/>
                  <a:gd name="connsiteX0" fmla="*/ 1554507 w 2218169"/>
                  <a:gd name="connsiteY0" fmla="*/ 0 h 2006615"/>
                  <a:gd name="connsiteX1" fmla="*/ 2218169 w 2218169"/>
                  <a:gd name="connsiteY1" fmla="*/ 53340 h 2006615"/>
                  <a:gd name="connsiteX2" fmla="*/ 2218169 w 2218169"/>
                  <a:gd name="connsiteY2" fmla="*/ 899160 h 2006615"/>
                  <a:gd name="connsiteX3" fmla="*/ 1463067 w 2218169"/>
                  <a:gd name="connsiteY3" fmla="*/ 899160 h 2006615"/>
                  <a:gd name="connsiteX4" fmla="*/ 1615468 w 2218169"/>
                  <a:gd name="connsiteY4" fmla="*/ 1668780 h 2006615"/>
                  <a:gd name="connsiteX5" fmla="*/ 1127788 w 2218169"/>
                  <a:gd name="connsiteY5" fmla="*/ 1828800 h 2006615"/>
                  <a:gd name="connsiteX6" fmla="*/ 602008 w 2218169"/>
                  <a:gd name="connsiteY6" fmla="*/ 1943100 h 2006615"/>
                  <a:gd name="connsiteX7" fmla="*/ 28 w 2218169"/>
                  <a:gd name="connsiteY7" fmla="*/ 1935480 h 2006615"/>
                  <a:gd name="connsiteX8" fmla="*/ 358168 w 2218169"/>
                  <a:gd name="connsiteY8" fmla="*/ 975360 h 2006615"/>
                  <a:gd name="connsiteX9" fmla="*/ 647727 w 2218169"/>
                  <a:gd name="connsiteY9" fmla="*/ 541020 h 2006615"/>
                  <a:gd name="connsiteX10" fmla="*/ 1028727 w 2218169"/>
                  <a:gd name="connsiteY10" fmla="*/ 121920 h 2006615"/>
                  <a:gd name="connsiteX11" fmla="*/ 1554507 w 2218169"/>
                  <a:gd name="connsiteY11" fmla="*/ 0 h 2006615"/>
                  <a:gd name="connsiteX0" fmla="*/ 1554507 w 2400327"/>
                  <a:gd name="connsiteY0" fmla="*/ 0 h 2006615"/>
                  <a:gd name="connsiteX1" fmla="*/ 2218169 w 2400327"/>
                  <a:gd name="connsiteY1" fmla="*/ 53340 h 2006615"/>
                  <a:gd name="connsiteX2" fmla="*/ 2218169 w 2400327"/>
                  <a:gd name="connsiteY2" fmla="*/ 899160 h 2006615"/>
                  <a:gd name="connsiteX3" fmla="*/ 2400327 w 2400327"/>
                  <a:gd name="connsiteY3" fmla="*/ 960120 h 2006615"/>
                  <a:gd name="connsiteX4" fmla="*/ 1615468 w 2400327"/>
                  <a:gd name="connsiteY4" fmla="*/ 1668780 h 2006615"/>
                  <a:gd name="connsiteX5" fmla="*/ 1127788 w 2400327"/>
                  <a:gd name="connsiteY5" fmla="*/ 1828800 h 2006615"/>
                  <a:gd name="connsiteX6" fmla="*/ 602008 w 2400327"/>
                  <a:gd name="connsiteY6" fmla="*/ 1943100 h 2006615"/>
                  <a:gd name="connsiteX7" fmla="*/ 28 w 2400327"/>
                  <a:gd name="connsiteY7" fmla="*/ 1935480 h 2006615"/>
                  <a:gd name="connsiteX8" fmla="*/ 358168 w 2400327"/>
                  <a:gd name="connsiteY8" fmla="*/ 975360 h 2006615"/>
                  <a:gd name="connsiteX9" fmla="*/ 647727 w 2400327"/>
                  <a:gd name="connsiteY9" fmla="*/ 541020 h 2006615"/>
                  <a:gd name="connsiteX10" fmla="*/ 1028727 w 2400327"/>
                  <a:gd name="connsiteY10" fmla="*/ 121920 h 2006615"/>
                  <a:gd name="connsiteX11" fmla="*/ 1554507 w 2400327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5343"/>
                  <a:gd name="connsiteX1" fmla="*/ 2218169 w 2469629"/>
                  <a:gd name="connsiteY1" fmla="*/ 53340 h 2005343"/>
                  <a:gd name="connsiteX2" fmla="*/ 2469629 w 2469629"/>
                  <a:gd name="connsiteY2" fmla="*/ 487680 h 2005343"/>
                  <a:gd name="connsiteX3" fmla="*/ 2400327 w 2469629"/>
                  <a:gd name="connsiteY3" fmla="*/ 960120 h 2005343"/>
                  <a:gd name="connsiteX4" fmla="*/ 1615468 w 2469629"/>
                  <a:gd name="connsiteY4" fmla="*/ 1656080 h 2005343"/>
                  <a:gd name="connsiteX5" fmla="*/ 1134138 w 2469629"/>
                  <a:gd name="connsiteY5" fmla="*/ 1803400 h 2005343"/>
                  <a:gd name="connsiteX6" fmla="*/ 595658 w 2469629"/>
                  <a:gd name="connsiteY6" fmla="*/ 1939925 h 2005343"/>
                  <a:gd name="connsiteX7" fmla="*/ 28 w 2469629"/>
                  <a:gd name="connsiteY7" fmla="*/ 1935480 h 2005343"/>
                  <a:gd name="connsiteX8" fmla="*/ 358168 w 2469629"/>
                  <a:gd name="connsiteY8" fmla="*/ 975360 h 2005343"/>
                  <a:gd name="connsiteX9" fmla="*/ 647727 w 2469629"/>
                  <a:gd name="connsiteY9" fmla="*/ 541020 h 2005343"/>
                  <a:gd name="connsiteX10" fmla="*/ 1028727 w 2469629"/>
                  <a:gd name="connsiteY10" fmla="*/ 121920 h 2005343"/>
                  <a:gd name="connsiteX11" fmla="*/ 1554507 w 2469629"/>
                  <a:gd name="connsiteY11" fmla="*/ 0 h 2005343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67205 w 2482327"/>
                  <a:gd name="connsiteY0" fmla="*/ 0 h 2011099"/>
                  <a:gd name="connsiteX1" fmla="*/ 2230867 w 2482327"/>
                  <a:gd name="connsiteY1" fmla="*/ 53340 h 2011099"/>
                  <a:gd name="connsiteX2" fmla="*/ 2482327 w 2482327"/>
                  <a:gd name="connsiteY2" fmla="*/ 487680 h 2011099"/>
                  <a:gd name="connsiteX3" fmla="*/ 2413025 w 2482327"/>
                  <a:gd name="connsiteY3" fmla="*/ 960120 h 2011099"/>
                  <a:gd name="connsiteX4" fmla="*/ 1628166 w 2482327"/>
                  <a:gd name="connsiteY4" fmla="*/ 1656080 h 2011099"/>
                  <a:gd name="connsiteX5" fmla="*/ 1146836 w 2482327"/>
                  <a:gd name="connsiteY5" fmla="*/ 1803400 h 2011099"/>
                  <a:gd name="connsiteX6" fmla="*/ 611531 w 2482327"/>
                  <a:gd name="connsiteY6" fmla="*/ 1949450 h 2011099"/>
                  <a:gd name="connsiteX7" fmla="*/ 26 w 2482327"/>
                  <a:gd name="connsiteY7" fmla="*/ 1938655 h 2011099"/>
                  <a:gd name="connsiteX8" fmla="*/ 370866 w 2482327"/>
                  <a:gd name="connsiteY8" fmla="*/ 975360 h 2011099"/>
                  <a:gd name="connsiteX9" fmla="*/ 660425 w 2482327"/>
                  <a:gd name="connsiteY9" fmla="*/ 541020 h 2011099"/>
                  <a:gd name="connsiteX10" fmla="*/ 1041425 w 2482327"/>
                  <a:gd name="connsiteY10" fmla="*/ 121920 h 2011099"/>
                  <a:gd name="connsiteX11" fmla="*/ 1567205 w 2482327"/>
                  <a:gd name="connsiteY11" fmla="*/ 0 h 2011099"/>
                  <a:gd name="connsiteX0" fmla="*/ 1567205 w 2482327"/>
                  <a:gd name="connsiteY0" fmla="*/ 0 h 1993592"/>
                  <a:gd name="connsiteX1" fmla="*/ 2230867 w 2482327"/>
                  <a:gd name="connsiteY1" fmla="*/ 53340 h 1993592"/>
                  <a:gd name="connsiteX2" fmla="*/ 2482327 w 2482327"/>
                  <a:gd name="connsiteY2" fmla="*/ 487680 h 1993592"/>
                  <a:gd name="connsiteX3" fmla="*/ 2413025 w 2482327"/>
                  <a:gd name="connsiteY3" fmla="*/ 960120 h 1993592"/>
                  <a:gd name="connsiteX4" fmla="*/ 1628166 w 2482327"/>
                  <a:gd name="connsiteY4" fmla="*/ 1656080 h 1993592"/>
                  <a:gd name="connsiteX5" fmla="*/ 1146836 w 2482327"/>
                  <a:gd name="connsiteY5" fmla="*/ 1803400 h 1993592"/>
                  <a:gd name="connsiteX6" fmla="*/ 611531 w 2482327"/>
                  <a:gd name="connsiteY6" fmla="*/ 1949450 h 1993592"/>
                  <a:gd name="connsiteX7" fmla="*/ 26 w 2482327"/>
                  <a:gd name="connsiteY7" fmla="*/ 1938655 h 1993592"/>
                  <a:gd name="connsiteX8" fmla="*/ 370866 w 2482327"/>
                  <a:gd name="connsiteY8" fmla="*/ 975360 h 1993592"/>
                  <a:gd name="connsiteX9" fmla="*/ 660425 w 2482327"/>
                  <a:gd name="connsiteY9" fmla="*/ 541020 h 1993592"/>
                  <a:gd name="connsiteX10" fmla="*/ 1041425 w 2482327"/>
                  <a:gd name="connsiteY10" fmla="*/ 121920 h 1993592"/>
                  <a:gd name="connsiteX11" fmla="*/ 1567205 w 2482327"/>
                  <a:gd name="connsiteY11" fmla="*/ 0 h 1993592"/>
                  <a:gd name="connsiteX0" fmla="*/ 1567205 w 2482327"/>
                  <a:gd name="connsiteY0" fmla="*/ 0 h 2010135"/>
                  <a:gd name="connsiteX1" fmla="*/ 2230867 w 2482327"/>
                  <a:gd name="connsiteY1" fmla="*/ 53340 h 2010135"/>
                  <a:gd name="connsiteX2" fmla="*/ 2482327 w 2482327"/>
                  <a:gd name="connsiteY2" fmla="*/ 487680 h 2010135"/>
                  <a:gd name="connsiteX3" fmla="*/ 2413025 w 2482327"/>
                  <a:gd name="connsiteY3" fmla="*/ 960120 h 2010135"/>
                  <a:gd name="connsiteX4" fmla="*/ 1628166 w 2482327"/>
                  <a:gd name="connsiteY4" fmla="*/ 1656080 h 2010135"/>
                  <a:gd name="connsiteX5" fmla="*/ 1146836 w 2482327"/>
                  <a:gd name="connsiteY5" fmla="*/ 1803400 h 2010135"/>
                  <a:gd name="connsiteX6" fmla="*/ 611531 w 2482327"/>
                  <a:gd name="connsiteY6" fmla="*/ 1949450 h 2010135"/>
                  <a:gd name="connsiteX7" fmla="*/ 26 w 2482327"/>
                  <a:gd name="connsiteY7" fmla="*/ 1938655 h 2010135"/>
                  <a:gd name="connsiteX8" fmla="*/ 370866 w 2482327"/>
                  <a:gd name="connsiteY8" fmla="*/ 975360 h 2010135"/>
                  <a:gd name="connsiteX9" fmla="*/ 660425 w 2482327"/>
                  <a:gd name="connsiteY9" fmla="*/ 541020 h 2010135"/>
                  <a:gd name="connsiteX10" fmla="*/ 1041425 w 2482327"/>
                  <a:gd name="connsiteY10" fmla="*/ 121920 h 2010135"/>
                  <a:gd name="connsiteX11" fmla="*/ 1567205 w 2482327"/>
                  <a:gd name="connsiteY11" fmla="*/ 0 h 2010135"/>
                  <a:gd name="connsiteX0" fmla="*/ 1585473 w 2500595"/>
                  <a:gd name="connsiteY0" fmla="*/ 0 h 2010135"/>
                  <a:gd name="connsiteX1" fmla="*/ 2249135 w 2500595"/>
                  <a:gd name="connsiteY1" fmla="*/ 53340 h 2010135"/>
                  <a:gd name="connsiteX2" fmla="*/ 2500595 w 2500595"/>
                  <a:gd name="connsiteY2" fmla="*/ 487680 h 2010135"/>
                  <a:gd name="connsiteX3" fmla="*/ 2431293 w 2500595"/>
                  <a:gd name="connsiteY3" fmla="*/ 960120 h 2010135"/>
                  <a:gd name="connsiteX4" fmla="*/ 1646434 w 2500595"/>
                  <a:gd name="connsiteY4" fmla="*/ 1656080 h 2010135"/>
                  <a:gd name="connsiteX5" fmla="*/ 1165104 w 2500595"/>
                  <a:gd name="connsiteY5" fmla="*/ 1803400 h 2010135"/>
                  <a:gd name="connsiteX6" fmla="*/ 629799 w 2500595"/>
                  <a:gd name="connsiteY6" fmla="*/ 1949450 h 2010135"/>
                  <a:gd name="connsiteX7" fmla="*/ 18294 w 2500595"/>
                  <a:gd name="connsiteY7" fmla="*/ 1938655 h 2010135"/>
                  <a:gd name="connsiteX8" fmla="*/ 389134 w 2500595"/>
                  <a:gd name="connsiteY8" fmla="*/ 975360 h 2010135"/>
                  <a:gd name="connsiteX9" fmla="*/ 678693 w 2500595"/>
                  <a:gd name="connsiteY9" fmla="*/ 541020 h 2010135"/>
                  <a:gd name="connsiteX10" fmla="*/ 1059693 w 2500595"/>
                  <a:gd name="connsiteY10" fmla="*/ 121920 h 2010135"/>
                  <a:gd name="connsiteX11" fmla="*/ 1585473 w 2500595"/>
                  <a:gd name="connsiteY11" fmla="*/ 0 h 2010135"/>
                  <a:gd name="connsiteX0" fmla="*/ 1585767 w 2500889"/>
                  <a:gd name="connsiteY0" fmla="*/ 0 h 2010135"/>
                  <a:gd name="connsiteX1" fmla="*/ 2249429 w 2500889"/>
                  <a:gd name="connsiteY1" fmla="*/ 53340 h 2010135"/>
                  <a:gd name="connsiteX2" fmla="*/ 2500889 w 2500889"/>
                  <a:gd name="connsiteY2" fmla="*/ 487680 h 2010135"/>
                  <a:gd name="connsiteX3" fmla="*/ 2431587 w 2500889"/>
                  <a:gd name="connsiteY3" fmla="*/ 960120 h 2010135"/>
                  <a:gd name="connsiteX4" fmla="*/ 1646728 w 2500889"/>
                  <a:gd name="connsiteY4" fmla="*/ 1656080 h 2010135"/>
                  <a:gd name="connsiteX5" fmla="*/ 1165398 w 2500889"/>
                  <a:gd name="connsiteY5" fmla="*/ 1803400 h 2010135"/>
                  <a:gd name="connsiteX6" fmla="*/ 630093 w 2500889"/>
                  <a:gd name="connsiteY6" fmla="*/ 1949450 h 2010135"/>
                  <a:gd name="connsiteX7" fmla="*/ 18588 w 2500889"/>
                  <a:gd name="connsiteY7" fmla="*/ 1938655 h 2010135"/>
                  <a:gd name="connsiteX8" fmla="*/ 379903 w 2500889"/>
                  <a:gd name="connsiteY8" fmla="*/ 965835 h 2010135"/>
                  <a:gd name="connsiteX9" fmla="*/ 678987 w 2500889"/>
                  <a:gd name="connsiteY9" fmla="*/ 541020 h 2010135"/>
                  <a:gd name="connsiteX10" fmla="*/ 1059987 w 2500889"/>
                  <a:gd name="connsiteY10" fmla="*/ 121920 h 2010135"/>
                  <a:gd name="connsiteX11" fmla="*/ 1585767 w 2500889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89288 w 2511190"/>
                  <a:gd name="connsiteY9" fmla="*/ 541020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17913 w 2511190"/>
                  <a:gd name="connsiteY10" fmla="*/ 133826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648455 w 2511190"/>
                  <a:gd name="connsiteY0" fmla="*/ 0 h 2014898"/>
                  <a:gd name="connsiteX1" fmla="*/ 2259730 w 2511190"/>
                  <a:gd name="connsiteY1" fmla="*/ 58103 h 2014898"/>
                  <a:gd name="connsiteX2" fmla="*/ 2511190 w 2511190"/>
                  <a:gd name="connsiteY2" fmla="*/ 492443 h 2014898"/>
                  <a:gd name="connsiteX3" fmla="*/ 2441888 w 2511190"/>
                  <a:gd name="connsiteY3" fmla="*/ 964883 h 2014898"/>
                  <a:gd name="connsiteX4" fmla="*/ 1657029 w 2511190"/>
                  <a:gd name="connsiteY4" fmla="*/ 1660843 h 2014898"/>
                  <a:gd name="connsiteX5" fmla="*/ 1175699 w 2511190"/>
                  <a:gd name="connsiteY5" fmla="*/ 1808163 h 2014898"/>
                  <a:gd name="connsiteX6" fmla="*/ 640394 w 2511190"/>
                  <a:gd name="connsiteY6" fmla="*/ 1954213 h 2014898"/>
                  <a:gd name="connsiteX7" fmla="*/ 28889 w 2511190"/>
                  <a:gd name="connsiteY7" fmla="*/ 1943418 h 2014898"/>
                  <a:gd name="connsiteX8" fmla="*/ 390204 w 2511190"/>
                  <a:gd name="connsiteY8" fmla="*/ 970598 h 2014898"/>
                  <a:gd name="connsiteX9" fmla="*/ 698813 w 2511190"/>
                  <a:gd name="connsiteY9" fmla="*/ 495777 h 2014898"/>
                  <a:gd name="connsiteX10" fmla="*/ 1106007 w 2511190"/>
                  <a:gd name="connsiteY10" fmla="*/ 117157 h 2014898"/>
                  <a:gd name="connsiteX11" fmla="*/ 1648455 w 2511190"/>
                  <a:gd name="connsiteY11" fmla="*/ 0 h 2014898"/>
                  <a:gd name="connsiteX0" fmla="*/ 1648455 w 2511190"/>
                  <a:gd name="connsiteY0" fmla="*/ 11903 h 2026801"/>
                  <a:gd name="connsiteX1" fmla="*/ 2259730 w 2511190"/>
                  <a:gd name="connsiteY1" fmla="*/ 70006 h 2026801"/>
                  <a:gd name="connsiteX2" fmla="*/ 2511190 w 2511190"/>
                  <a:gd name="connsiteY2" fmla="*/ 504346 h 2026801"/>
                  <a:gd name="connsiteX3" fmla="*/ 2441888 w 2511190"/>
                  <a:gd name="connsiteY3" fmla="*/ 976786 h 2026801"/>
                  <a:gd name="connsiteX4" fmla="*/ 1657029 w 2511190"/>
                  <a:gd name="connsiteY4" fmla="*/ 1672746 h 2026801"/>
                  <a:gd name="connsiteX5" fmla="*/ 1175699 w 2511190"/>
                  <a:gd name="connsiteY5" fmla="*/ 1820066 h 2026801"/>
                  <a:gd name="connsiteX6" fmla="*/ 640394 w 2511190"/>
                  <a:gd name="connsiteY6" fmla="*/ 1966116 h 2026801"/>
                  <a:gd name="connsiteX7" fmla="*/ 28889 w 2511190"/>
                  <a:gd name="connsiteY7" fmla="*/ 1955321 h 2026801"/>
                  <a:gd name="connsiteX8" fmla="*/ 390204 w 2511190"/>
                  <a:gd name="connsiteY8" fmla="*/ 982501 h 2026801"/>
                  <a:gd name="connsiteX9" fmla="*/ 698813 w 2511190"/>
                  <a:gd name="connsiteY9" fmla="*/ 507680 h 2026801"/>
                  <a:gd name="connsiteX10" fmla="*/ 1106007 w 2511190"/>
                  <a:gd name="connsiteY10" fmla="*/ 129060 h 2026801"/>
                  <a:gd name="connsiteX11" fmla="*/ 1648455 w 2511190"/>
                  <a:gd name="connsiteY11" fmla="*/ 11903 h 2026801"/>
                  <a:gd name="connsiteX0" fmla="*/ 1648455 w 2511190"/>
                  <a:gd name="connsiteY0" fmla="*/ 15455 h 2030353"/>
                  <a:gd name="connsiteX1" fmla="*/ 2259730 w 2511190"/>
                  <a:gd name="connsiteY1" fmla="*/ 73558 h 2030353"/>
                  <a:gd name="connsiteX2" fmla="*/ 2511190 w 2511190"/>
                  <a:gd name="connsiteY2" fmla="*/ 507898 h 2030353"/>
                  <a:gd name="connsiteX3" fmla="*/ 2441888 w 2511190"/>
                  <a:gd name="connsiteY3" fmla="*/ 980338 h 2030353"/>
                  <a:gd name="connsiteX4" fmla="*/ 1657029 w 2511190"/>
                  <a:gd name="connsiteY4" fmla="*/ 1676298 h 2030353"/>
                  <a:gd name="connsiteX5" fmla="*/ 1175699 w 2511190"/>
                  <a:gd name="connsiteY5" fmla="*/ 1823618 h 2030353"/>
                  <a:gd name="connsiteX6" fmla="*/ 640394 w 2511190"/>
                  <a:gd name="connsiteY6" fmla="*/ 1969668 h 2030353"/>
                  <a:gd name="connsiteX7" fmla="*/ 28889 w 2511190"/>
                  <a:gd name="connsiteY7" fmla="*/ 1958873 h 2030353"/>
                  <a:gd name="connsiteX8" fmla="*/ 390204 w 2511190"/>
                  <a:gd name="connsiteY8" fmla="*/ 986053 h 2030353"/>
                  <a:gd name="connsiteX9" fmla="*/ 698813 w 2511190"/>
                  <a:gd name="connsiteY9" fmla="*/ 511232 h 2030353"/>
                  <a:gd name="connsiteX10" fmla="*/ 1106007 w 2511190"/>
                  <a:gd name="connsiteY10" fmla="*/ 132612 h 2030353"/>
                  <a:gd name="connsiteX11" fmla="*/ 1648455 w 2511190"/>
                  <a:gd name="connsiteY11" fmla="*/ 15455 h 2030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11190" h="2030353">
                    <a:moveTo>
                      <a:pt x="1648455" y="15455"/>
                    </a:moveTo>
                    <a:lnTo>
                      <a:pt x="2259730" y="73558"/>
                    </a:lnTo>
                    <a:lnTo>
                      <a:pt x="2511190" y="507898"/>
                    </a:lnTo>
                    <a:lnTo>
                      <a:pt x="2441888" y="980338"/>
                    </a:lnTo>
                    <a:cubicBezTo>
                      <a:pt x="2305878" y="1428013"/>
                      <a:pt x="1954209" y="1575333"/>
                      <a:pt x="1657029" y="1676298"/>
                    </a:cubicBezTo>
                    <a:cubicBezTo>
                      <a:pt x="1483674" y="1847113"/>
                      <a:pt x="1286824" y="1814728"/>
                      <a:pt x="1175699" y="1823618"/>
                    </a:cubicBezTo>
                    <a:cubicBezTo>
                      <a:pt x="982024" y="1984908"/>
                      <a:pt x="844864" y="1966493"/>
                      <a:pt x="640394" y="1969668"/>
                    </a:cubicBezTo>
                    <a:cubicBezTo>
                      <a:pt x="420049" y="2068093"/>
                      <a:pt x="64449" y="2033803"/>
                      <a:pt x="28889" y="1958873"/>
                    </a:cubicBezTo>
                    <a:cubicBezTo>
                      <a:pt x="-92396" y="1528343"/>
                      <a:pt x="195259" y="1089558"/>
                      <a:pt x="390204" y="986053"/>
                    </a:cubicBezTo>
                    <a:cubicBezTo>
                      <a:pt x="404968" y="836511"/>
                      <a:pt x="530538" y="615213"/>
                      <a:pt x="698813" y="511232"/>
                    </a:cubicBezTo>
                    <a:cubicBezTo>
                      <a:pt x="750407" y="350101"/>
                      <a:pt x="934080" y="198652"/>
                      <a:pt x="1106007" y="132612"/>
                    </a:cubicBezTo>
                    <a:cubicBezTo>
                      <a:pt x="1213005" y="50697"/>
                      <a:pt x="1436683" y="-35980"/>
                      <a:pt x="1648455" y="15455"/>
                    </a:cubicBezTo>
                    <a:close/>
                  </a:path>
                </a:pathLst>
              </a:custGeom>
              <a:solidFill>
                <a:srgbClr val="39312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tangle 592">
                <a:extLst>
                  <a:ext uri="{FF2B5EF4-FFF2-40B4-BE49-F238E27FC236}">
                    <a16:creationId xmlns:a16="http://schemas.microsoft.com/office/drawing/2014/main" id="{5C4F84A8-C93C-F4D4-1578-2E009A3BDF77}"/>
                  </a:ext>
                </a:extLst>
              </p:cNvPr>
              <p:cNvSpPr/>
              <p:nvPr/>
            </p:nvSpPr>
            <p:spPr>
              <a:xfrm>
                <a:off x="4851424" y="2856010"/>
                <a:ext cx="2511190" cy="2030353"/>
              </a:xfrm>
              <a:custGeom>
                <a:avLst/>
                <a:gdLst>
                  <a:gd name="connsiteX0" fmla="*/ 0 w 755102"/>
                  <a:gd name="connsiteY0" fmla="*/ 0 h 845820"/>
                  <a:gd name="connsiteX1" fmla="*/ 755102 w 755102"/>
                  <a:gd name="connsiteY1" fmla="*/ 0 h 845820"/>
                  <a:gd name="connsiteX2" fmla="*/ 755102 w 755102"/>
                  <a:gd name="connsiteY2" fmla="*/ 845820 h 845820"/>
                  <a:gd name="connsiteX3" fmla="*/ 0 w 755102"/>
                  <a:gd name="connsiteY3" fmla="*/ 845820 h 845820"/>
                  <a:gd name="connsiteX4" fmla="*/ 0 w 755102"/>
                  <a:gd name="connsiteY4" fmla="*/ 0 h 845820"/>
                  <a:gd name="connsiteX0" fmla="*/ 91440 w 755102"/>
                  <a:gd name="connsiteY0" fmla="*/ 0 h 899160"/>
                  <a:gd name="connsiteX1" fmla="*/ 755102 w 755102"/>
                  <a:gd name="connsiteY1" fmla="*/ 53340 h 899160"/>
                  <a:gd name="connsiteX2" fmla="*/ 755102 w 755102"/>
                  <a:gd name="connsiteY2" fmla="*/ 899160 h 899160"/>
                  <a:gd name="connsiteX3" fmla="*/ 0 w 755102"/>
                  <a:gd name="connsiteY3" fmla="*/ 899160 h 899160"/>
                  <a:gd name="connsiteX4" fmla="*/ 91440 w 755102"/>
                  <a:gd name="connsiteY4" fmla="*/ 0 h 899160"/>
                  <a:gd name="connsiteX0" fmla="*/ 526272 w 1189934"/>
                  <a:gd name="connsiteY0" fmla="*/ 0 h 899160"/>
                  <a:gd name="connsiteX1" fmla="*/ 1189934 w 1189934"/>
                  <a:gd name="connsiteY1" fmla="*/ 53340 h 899160"/>
                  <a:gd name="connsiteX2" fmla="*/ 1189934 w 1189934"/>
                  <a:gd name="connsiteY2" fmla="*/ 899160 h 899160"/>
                  <a:gd name="connsiteX3" fmla="*/ 434832 w 1189934"/>
                  <a:gd name="connsiteY3" fmla="*/ 899160 h 899160"/>
                  <a:gd name="connsiteX4" fmla="*/ 492 w 1189934"/>
                  <a:gd name="connsiteY4" fmla="*/ 121920 h 899160"/>
                  <a:gd name="connsiteX5" fmla="*/ 526272 w 1189934"/>
                  <a:gd name="connsiteY5" fmla="*/ 0 h 899160"/>
                  <a:gd name="connsiteX0" fmla="*/ 915729 w 1579391"/>
                  <a:gd name="connsiteY0" fmla="*/ 0 h 899160"/>
                  <a:gd name="connsiteX1" fmla="*/ 1579391 w 1579391"/>
                  <a:gd name="connsiteY1" fmla="*/ 53340 h 899160"/>
                  <a:gd name="connsiteX2" fmla="*/ 1579391 w 1579391"/>
                  <a:gd name="connsiteY2" fmla="*/ 899160 h 899160"/>
                  <a:gd name="connsiteX3" fmla="*/ 824289 w 1579391"/>
                  <a:gd name="connsiteY3" fmla="*/ 899160 h 899160"/>
                  <a:gd name="connsiteX4" fmla="*/ 8949 w 1579391"/>
                  <a:gd name="connsiteY4" fmla="*/ 541020 h 899160"/>
                  <a:gd name="connsiteX5" fmla="*/ 389949 w 1579391"/>
                  <a:gd name="connsiteY5" fmla="*/ 121920 h 899160"/>
                  <a:gd name="connsiteX6" fmla="*/ 915729 w 1579391"/>
                  <a:gd name="connsiteY6" fmla="*/ 0 h 899160"/>
                  <a:gd name="connsiteX0" fmla="*/ 1223435 w 1887097"/>
                  <a:gd name="connsiteY0" fmla="*/ 0 h 988552"/>
                  <a:gd name="connsiteX1" fmla="*/ 1887097 w 1887097"/>
                  <a:gd name="connsiteY1" fmla="*/ 53340 h 988552"/>
                  <a:gd name="connsiteX2" fmla="*/ 1887097 w 1887097"/>
                  <a:gd name="connsiteY2" fmla="*/ 899160 h 988552"/>
                  <a:gd name="connsiteX3" fmla="*/ 1131995 w 1887097"/>
                  <a:gd name="connsiteY3" fmla="*/ 899160 h 988552"/>
                  <a:gd name="connsiteX4" fmla="*/ 27096 w 1887097"/>
                  <a:gd name="connsiteY4" fmla="*/ 975360 h 988552"/>
                  <a:gd name="connsiteX5" fmla="*/ 316655 w 1887097"/>
                  <a:gd name="connsiteY5" fmla="*/ 541020 h 988552"/>
                  <a:gd name="connsiteX6" fmla="*/ 697655 w 1887097"/>
                  <a:gd name="connsiteY6" fmla="*/ 121920 h 988552"/>
                  <a:gd name="connsiteX7" fmla="*/ 1223435 w 1887097"/>
                  <a:gd name="connsiteY7" fmla="*/ 0 h 988552"/>
                  <a:gd name="connsiteX0" fmla="*/ 1591049 w 2254711"/>
                  <a:gd name="connsiteY0" fmla="*/ 0 h 1935612"/>
                  <a:gd name="connsiteX1" fmla="*/ 2254711 w 2254711"/>
                  <a:gd name="connsiteY1" fmla="*/ 53340 h 1935612"/>
                  <a:gd name="connsiteX2" fmla="*/ 2254711 w 2254711"/>
                  <a:gd name="connsiteY2" fmla="*/ 899160 h 1935612"/>
                  <a:gd name="connsiteX3" fmla="*/ 1499609 w 2254711"/>
                  <a:gd name="connsiteY3" fmla="*/ 899160 h 1935612"/>
                  <a:gd name="connsiteX4" fmla="*/ 36570 w 2254711"/>
                  <a:gd name="connsiteY4" fmla="*/ 1935480 h 1935612"/>
                  <a:gd name="connsiteX5" fmla="*/ 394710 w 2254711"/>
                  <a:gd name="connsiteY5" fmla="*/ 975360 h 1935612"/>
                  <a:gd name="connsiteX6" fmla="*/ 684269 w 2254711"/>
                  <a:gd name="connsiteY6" fmla="*/ 541020 h 1935612"/>
                  <a:gd name="connsiteX7" fmla="*/ 1065269 w 2254711"/>
                  <a:gd name="connsiteY7" fmla="*/ 121920 h 1935612"/>
                  <a:gd name="connsiteX8" fmla="*/ 1591049 w 2254711"/>
                  <a:gd name="connsiteY8" fmla="*/ 0 h 1935612"/>
                  <a:gd name="connsiteX0" fmla="*/ 1554507 w 2218169"/>
                  <a:gd name="connsiteY0" fmla="*/ 0 h 2050303"/>
                  <a:gd name="connsiteX1" fmla="*/ 2218169 w 2218169"/>
                  <a:gd name="connsiteY1" fmla="*/ 53340 h 2050303"/>
                  <a:gd name="connsiteX2" fmla="*/ 2218169 w 2218169"/>
                  <a:gd name="connsiteY2" fmla="*/ 899160 h 2050303"/>
                  <a:gd name="connsiteX3" fmla="*/ 1463067 w 2218169"/>
                  <a:gd name="connsiteY3" fmla="*/ 899160 h 2050303"/>
                  <a:gd name="connsiteX4" fmla="*/ 602008 w 2218169"/>
                  <a:gd name="connsiteY4" fmla="*/ 1943100 h 2050303"/>
                  <a:gd name="connsiteX5" fmla="*/ 28 w 2218169"/>
                  <a:gd name="connsiteY5" fmla="*/ 1935480 h 2050303"/>
                  <a:gd name="connsiteX6" fmla="*/ 358168 w 2218169"/>
                  <a:gd name="connsiteY6" fmla="*/ 975360 h 2050303"/>
                  <a:gd name="connsiteX7" fmla="*/ 647727 w 2218169"/>
                  <a:gd name="connsiteY7" fmla="*/ 541020 h 2050303"/>
                  <a:gd name="connsiteX8" fmla="*/ 1028727 w 2218169"/>
                  <a:gd name="connsiteY8" fmla="*/ 121920 h 2050303"/>
                  <a:gd name="connsiteX9" fmla="*/ 1554507 w 2218169"/>
                  <a:gd name="connsiteY9" fmla="*/ 0 h 2050303"/>
                  <a:gd name="connsiteX0" fmla="*/ 1554507 w 2218169"/>
                  <a:gd name="connsiteY0" fmla="*/ 0 h 2006615"/>
                  <a:gd name="connsiteX1" fmla="*/ 2218169 w 2218169"/>
                  <a:gd name="connsiteY1" fmla="*/ 53340 h 2006615"/>
                  <a:gd name="connsiteX2" fmla="*/ 2218169 w 2218169"/>
                  <a:gd name="connsiteY2" fmla="*/ 899160 h 2006615"/>
                  <a:gd name="connsiteX3" fmla="*/ 1463067 w 2218169"/>
                  <a:gd name="connsiteY3" fmla="*/ 899160 h 2006615"/>
                  <a:gd name="connsiteX4" fmla="*/ 1127788 w 2218169"/>
                  <a:gd name="connsiteY4" fmla="*/ 1828800 h 2006615"/>
                  <a:gd name="connsiteX5" fmla="*/ 602008 w 2218169"/>
                  <a:gd name="connsiteY5" fmla="*/ 1943100 h 2006615"/>
                  <a:gd name="connsiteX6" fmla="*/ 28 w 2218169"/>
                  <a:gd name="connsiteY6" fmla="*/ 1935480 h 2006615"/>
                  <a:gd name="connsiteX7" fmla="*/ 358168 w 2218169"/>
                  <a:gd name="connsiteY7" fmla="*/ 975360 h 2006615"/>
                  <a:gd name="connsiteX8" fmla="*/ 647727 w 2218169"/>
                  <a:gd name="connsiteY8" fmla="*/ 541020 h 2006615"/>
                  <a:gd name="connsiteX9" fmla="*/ 1028727 w 2218169"/>
                  <a:gd name="connsiteY9" fmla="*/ 121920 h 2006615"/>
                  <a:gd name="connsiteX10" fmla="*/ 1554507 w 2218169"/>
                  <a:gd name="connsiteY10" fmla="*/ 0 h 2006615"/>
                  <a:gd name="connsiteX0" fmla="*/ 1554507 w 2218169"/>
                  <a:gd name="connsiteY0" fmla="*/ 0 h 2006615"/>
                  <a:gd name="connsiteX1" fmla="*/ 2218169 w 2218169"/>
                  <a:gd name="connsiteY1" fmla="*/ 53340 h 2006615"/>
                  <a:gd name="connsiteX2" fmla="*/ 2218169 w 2218169"/>
                  <a:gd name="connsiteY2" fmla="*/ 899160 h 2006615"/>
                  <a:gd name="connsiteX3" fmla="*/ 1463067 w 2218169"/>
                  <a:gd name="connsiteY3" fmla="*/ 899160 h 2006615"/>
                  <a:gd name="connsiteX4" fmla="*/ 1615468 w 2218169"/>
                  <a:gd name="connsiteY4" fmla="*/ 1668780 h 2006615"/>
                  <a:gd name="connsiteX5" fmla="*/ 1127788 w 2218169"/>
                  <a:gd name="connsiteY5" fmla="*/ 1828800 h 2006615"/>
                  <a:gd name="connsiteX6" fmla="*/ 602008 w 2218169"/>
                  <a:gd name="connsiteY6" fmla="*/ 1943100 h 2006615"/>
                  <a:gd name="connsiteX7" fmla="*/ 28 w 2218169"/>
                  <a:gd name="connsiteY7" fmla="*/ 1935480 h 2006615"/>
                  <a:gd name="connsiteX8" fmla="*/ 358168 w 2218169"/>
                  <a:gd name="connsiteY8" fmla="*/ 975360 h 2006615"/>
                  <a:gd name="connsiteX9" fmla="*/ 647727 w 2218169"/>
                  <a:gd name="connsiteY9" fmla="*/ 541020 h 2006615"/>
                  <a:gd name="connsiteX10" fmla="*/ 1028727 w 2218169"/>
                  <a:gd name="connsiteY10" fmla="*/ 121920 h 2006615"/>
                  <a:gd name="connsiteX11" fmla="*/ 1554507 w 2218169"/>
                  <a:gd name="connsiteY11" fmla="*/ 0 h 2006615"/>
                  <a:gd name="connsiteX0" fmla="*/ 1554507 w 2400327"/>
                  <a:gd name="connsiteY0" fmla="*/ 0 h 2006615"/>
                  <a:gd name="connsiteX1" fmla="*/ 2218169 w 2400327"/>
                  <a:gd name="connsiteY1" fmla="*/ 53340 h 2006615"/>
                  <a:gd name="connsiteX2" fmla="*/ 2218169 w 2400327"/>
                  <a:gd name="connsiteY2" fmla="*/ 899160 h 2006615"/>
                  <a:gd name="connsiteX3" fmla="*/ 2400327 w 2400327"/>
                  <a:gd name="connsiteY3" fmla="*/ 960120 h 2006615"/>
                  <a:gd name="connsiteX4" fmla="*/ 1615468 w 2400327"/>
                  <a:gd name="connsiteY4" fmla="*/ 1668780 h 2006615"/>
                  <a:gd name="connsiteX5" fmla="*/ 1127788 w 2400327"/>
                  <a:gd name="connsiteY5" fmla="*/ 1828800 h 2006615"/>
                  <a:gd name="connsiteX6" fmla="*/ 602008 w 2400327"/>
                  <a:gd name="connsiteY6" fmla="*/ 1943100 h 2006615"/>
                  <a:gd name="connsiteX7" fmla="*/ 28 w 2400327"/>
                  <a:gd name="connsiteY7" fmla="*/ 1935480 h 2006615"/>
                  <a:gd name="connsiteX8" fmla="*/ 358168 w 2400327"/>
                  <a:gd name="connsiteY8" fmla="*/ 975360 h 2006615"/>
                  <a:gd name="connsiteX9" fmla="*/ 647727 w 2400327"/>
                  <a:gd name="connsiteY9" fmla="*/ 541020 h 2006615"/>
                  <a:gd name="connsiteX10" fmla="*/ 1028727 w 2400327"/>
                  <a:gd name="connsiteY10" fmla="*/ 121920 h 2006615"/>
                  <a:gd name="connsiteX11" fmla="*/ 1554507 w 2400327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5343"/>
                  <a:gd name="connsiteX1" fmla="*/ 2218169 w 2469629"/>
                  <a:gd name="connsiteY1" fmla="*/ 53340 h 2005343"/>
                  <a:gd name="connsiteX2" fmla="*/ 2469629 w 2469629"/>
                  <a:gd name="connsiteY2" fmla="*/ 487680 h 2005343"/>
                  <a:gd name="connsiteX3" fmla="*/ 2400327 w 2469629"/>
                  <a:gd name="connsiteY3" fmla="*/ 960120 h 2005343"/>
                  <a:gd name="connsiteX4" fmla="*/ 1615468 w 2469629"/>
                  <a:gd name="connsiteY4" fmla="*/ 1656080 h 2005343"/>
                  <a:gd name="connsiteX5" fmla="*/ 1134138 w 2469629"/>
                  <a:gd name="connsiteY5" fmla="*/ 1803400 h 2005343"/>
                  <a:gd name="connsiteX6" fmla="*/ 595658 w 2469629"/>
                  <a:gd name="connsiteY6" fmla="*/ 1939925 h 2005343"/>
                  <a:gd name="connsiteX7" fmla="*/ 28 w 2469629"/>
                  <a:gd name="connsiteY7" fmla="*/ 1935480 h 2005343"/>
                  <a:gd name="connsiteX8" fmla="*/ 358168 w 2469629"/>
                  <a:gd name="connsiteY8" fmla="*/ 975360 h 2005343"/>
                  <a:gd name="connsiteX9" fmla="*/ 647727 w 2469629"/>
                  <a:gd name="connsiteY9" fmla="*/ 541020 h 2005343"/>
                  <a:gd name="connsiteX10" fmla="*/ 1028727 w 2469629"/>
                  <a:gd name="connsiteY10" fmla="*/ 121920 h 2005343"/>
                  <a:gd name="connsiteX11" fmla="*/ 1554507 w 2469629"/>
                  <a:gd name="connsiteY11" fmla="*/ 0 h 2005343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67205 w 2482327"/>
                  <a:gd name="connsiteY0" fmla="*/ 0 h 2011099"/>
                  <a:gd name="connsiteX1" fmla="*/ 2230867 w 2482327"/>
                  <a:gd name="connsiteY1" fmla="*/ 53340 h 2011099"/>
                  <a:gd name="connsiteX2" fmla="*/ 2482327 w 2482327"/>
                  <a:gd name="connsiteY2" fmla="*/ 487680 h 2011099"/>
                  <a:gd name="connsiteX3" fmla="*/ 2413025 w 2482327"/>
                  <a:gd name="connsiteY3" fmla="*/ 960120 h 2011099"/>
                  <a:gd name="connsiteX4" fmla="*/ 1628166 w 2482327"/>
                  <a:gd name="connsiteY4" fmla="*/ 1656080 h 2011099"/>
                  <a:gd name="connsiteX5" fmla="*/ 1146836 w 2482327"/>
                  <a:gd name="connsiteY5" fmla="*/ 1803400 h 2011099"/>
                  <a:gd name="connsiteX6" fmla="*/ 611531 w 2482327"/>
                  <a:gd name="connsiteY6" fmla="*/ 1949450 h 2011099"/>
                  <a:gd name="connsiteX7" fmla="*/ 26 w 2482327"/>
                  <a:gd name="connsiteY7" fmla="*/ 1938655 h 2011099"/>
                  <a:gd name="connsiteX8" fmla="*/ 370866 w 2482327"/>
                  <a:gd name="connsiteY8" fmla="*/ 975360 h 2011099"/>
                  <a:gd name="connsiteX9" fmla="*/ 660425 w 2482327"/>
                  <a:gd name="connsiteY9" fmla="*/ 541020 h 2011099"/>
                  <a:gd name="connsiteX10" fmla="*/ 1041425 w 2482327"/>
                  <a:gd name="connsiteY10" fmla="*/ 121920 h 2011099"/>
                  <a:gd name="connsiteX11" fmla="*/ 1567205 w 2482327"/>
                  <a:gd name="connsiteY11" fmla="*/ 0 h 2011099"/>
                  <a:gd name="connsiteX0" fmla="*/ 1567205 w 2482327"/>
                  <a:gd name="connsiteY0" fmla="*/ 0 h 1993592"/>
                  <a:gd name="connsiteX1" fmla="*/ 2230867 w 2482327"/>
                  <a:gd name="connsiteY1" fmla="*/ 53340 h 1993592"/>
                  <a:gd name="connsiteX2" fmla="*/ 2482327 w 2482327"/>
                  <a:gd name="connsiteY2" fmla="*/ 487680 h 1993592"/>
                  <a:gd name="connsiteX3" fmla="*/ 2413025 w 2482327"/>
                  <a:gd name="connsiteY3" fmla="*/ 960120 h 1993592"/>
                  <a:gd name="connsiteX4" fmla="*/ 1628166 w 2482327"/>
                  <a:gd name="connsiteY4" fmla="*/ 1656080 h 1993592"/>
                  <a:gd name="connsiteX5" fmla="*/ 1146836 w 2482327"/>
                  <a:gd name="connsiteY5" fmla="*/ 1803400 h 1993592"/>
                  <a:gd name="connsiteX6" fmla="*/ 611531 w 2482327"/>
                  <a:gd name="connsiteY6" fmla="*/ 1949450 h 1993592"/>
                  <a:gd name="connsiteX7" fmla="*/ 26 w 2482327"/>
                  <a:gd name="connsiteY7" fmla="*/ 1938655 h 1993592"/>
                  <a:gd name="connsiteX8" fmla="*/ 370866 w 2482327"/>
                  <a:gd name="connsiteY8" fmla="*/ 975360 h 1993592"/>
                  <a:gd name="connsiteX9" fmla="*/ 660425 w 2482327"/>
                  <a:gd name="connsiteY9" fmla="*/ 541020 h 1993592"/>
                  <a:gd name="connsiteX10" fmla="*/ 1041425 w 2482327"/>
                  <a:gd name="connsiteY10" fmla="*/ 121920 h 1993592"/>
                  <a:gd name="connsiteX11" fmla="*/ 1567205 w 2482327"/>
                  <a:gd name="connsiteY11" fmla="*/ 0 h 1993592"/>
                  <a:gd name="connsiteX0" fmla="*/ 1567205 w 2482327"/>
                  <a:gd name="connsiteY0" fmla="*/ 0 h 2010135"/>
                  <a:gd name="connsiteX1" fmla="*/ 2230867 w 2482327"/>
                  <a:gd name="connsiteY1" fmla="*/ 53340 h 2010135"/>
                  <a:gd name="connsiteX2" fmla="*/ 2482327 w 2482327"/>
                  <a:gd name="connsiteY2" fmla="*/ 487680 h 2010135"/>
                  <a:gd name="connsiteX3" fmla="*/ 2413025 w 2482327"/>
                  <a:gd name="connsiteY3" fmla="*/ 960120 h 2010135"/>
                  <a:gd name="connsiteX4" fmla="*/ 1628166 w 2482327"/>
                  <a:gd name="connsiteY4" fmla="*/ 1656080 h 2010135"/>
                  <a:gd name="connsiteX5" fmla="*/ 1146836 w 2482327"/>
                  <a:gd name="connsiteY5" fmla="*/ 1803400 h 2010135"/>
                  <a:gd name="connsiteX6" fmla="*/ 611531 w 2482327"/>
                  <a:gd name="connsiteY6" fmla="*/ 1949450 h 2010135"/>
                  <a:gd name="connsiteX7" fmla="*/ 26 w 2482327"/>
                  <a:gd name="connsiteY7" fmla="*/ 1938655 h 2010135"/>
                  <a:gd name="connsiteX8" fmla="*/ 370866 w 2482327"/>
                  <a:gd name="connsiteY8" fmla="*/ 975360 h 2010135"/>
                  <a:gd name="connsiteX9" fmla="*/ 660425 w 2482327"/>
                  <a:gd name="connsiteY9" fmla="*/ 541020 h 2010135"/>
                  <a:gd name="connsiteX10" fmla="*/ 1041425 w 2482327"/>
                  <a:gd name="connsiteY10" fmla="*/ 121920 h 2010135"/>
                  <a:gd name="connsiteX11" fmla="*/ 1567205 w 2482327"/>
                  <a:gd name="connsiteY11" fmla="*/ 0 h 2010135"/>
                  <a:gd name="connsiteX0" fmla="*/ 1585473 w 2500595"/>
                  <a:gd name="connsiteY0" fmla="*/ 0 h 2010135"/>
                  <a:gd name="connsiteX1" fmla="*/ 2249135 w 2500595"/>
                  <a:gd name="connsiteY1" fmla="*/ 53340 h 2010135"/>
                  <a:gd name="connsiteX2" fmla="*/ 2500595 w 2500595"/>
                  <a:gd name="connsiteY2" fmla="*/ 487680 h 2010135"/>
                  <a:gd name="connsiteX3" fmla="*/ 2431293 w 2500595"/>
                  <a:gd name="connsiteY3" fmla="*/ 960120 h 2010135"/>
                  <a:gd name="connsiteX4" fmla="*/ 1646434 w 2500595"/>
                  <a:gd name="connsiteY4" fmla="*/ 1656080 h 2010135"/>
                  <a:gd name="connsiteX5" fmla="*/ 1165104 w 2500595"/>
                  <a:gd name="connsiteY5" fmla="*/ 1803400 h 2010135"/>
                  <a:gd name="connsiteX6" fmla="*/ 629799 w 2500595"/>
                  <a:gd name="connsiteY6" fmla="*/ 1949450 h 2010135"/>
                  <a:gd name="connsiteX7" fmla="*/ 18294 w 2500595"/>
                  <a:gd name="connsiteY7" fmla="*/ 1938655 h 2010135"/>
                  <a:gd name="connsiteX8" fmla="*/ 389134 w 2500595"/>
                  <a:gd name="connsiteY8" fmla="*/ 975360 h 2010135"/>
                  <a:gd name="connsiteX9" fmla="*/ 678693 w 2500595"/>
                  <a:gd name="connsiteY9" fmla="*/ 541020 h 2010135"/>
                  <a:gd name="connsiteX10" fmla="*/ 1059693 w 2500595"/>
                  <a:gd name="connsiteY10" fmla="*/ 121920 h 2010135"/>
                  <a:gd name="connsiteX11" fmla="*/ 1585473 w 2500595"/>
                  <a:gd name="connsiteY11" fmla="*/ 0 h 2010135"/>
                  <a:gd name="connsiteX0" fmla="*/ 1585767 w 2500889"/>
                  <a:gd name="connsiteY0" fmla="*/ 0 h 2010135"/>
                  <a:gd name="connsiteX1" fmla="*/ 2249429 w 2500889"/>
                  <a:gd name="connsiteY1" fmla="*/ 53340 h 2010135"/>
                  <a:gd name="connsiteX2" fmla="*/ 2500889 w 2500889"/>
                  <a:gd name="connsiteY2" fmla="*/ 487680 h 2010135"/>
                  <a:gd name="connsiteX3" fmla="*/ 2431587 w 2500889"/>
                  <a:gd name="connsiteY3" fmla="*/ 960120 h 2010135"/>
                  <a:gd name="connsiteX4" fmla="*/ 1646728 w 2500889"/>
                  <a:gd name="connsiteY4" fmla="*/ 1656080 h 2010135"/>
                  <a:gd name="connsiteX5" fmla="*/ 1165398 w 2500889"/>
                  <a:gd name="connsiteY5" fmla="*/ 1803400 h 2010135"/>
                  <a:gd name="connsiteX6" fmla="*/ 630093 w 2500889"/>
                  <a:gd name="connsiteY6" fmla="*/ 1949450 h 2010135"/>
                  <a:gd name="connsiteX7" fmla="*/ 18588 w 2500889"/>
                  <a:gd name="connsiteY7" fmla="*/ 1938655 h 2010135"/>
                  <a:gd name="connsiteX8" fmla="*/ 379903 w 2500889"/>
                  <a:gd name="connsiteY8" fmla="*/ 965835 h 2010135"/>
                  <a:gd name="connsiteX9" fmla="*/ 678987 w 2500889"/>
                  <a:gd name="connsiteY9" fmla="*/ 541020 h 2010135"/>
                  <a:gd name="connsiteX10" fmla="*/ 1059987 w 2500889"/>
                  <a:gd name="connsiteY10" fmla="*/ 121920 h 2010135"/>
                  <a:gd name="connsiteX11" fmla="*/ 1585767 w 2500889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89288 w 2511190"/>
                  <a:gd name="connsiteY9" fmla="*/ 541020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17913 w 2511190"/>
                  <a:gd name="connsiteY10" fmla="*/ 133826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648455 w 2511190"/>
                  <a:gd name="connsiteY0" fmla="*/ 0 h 2014898"/>
                  <a:gd name="connsiteX1" fmla="*/ 2259730 w 2511190"/>
                  <a:gd name="connsiteY1" fmla="*/ 58103 h 2014898"/>
                  <a:gd name="connsiteX2" fmla="*/ 2511190 w 2511190"/>
                  <a:gd name="connsiteY2" fmla="*/ 492443 h 2014898"/>
                  <a:gd name="connsiteX3" fmla="*/ 2441888 w 2511190"/>
                  <a:gd name="connsiteY3" fmla="*/ 964883 h 2014898"/>
                  <a:gd name="connsiteX4" fmla="*/ 1657029 w 2511190"/>
                  <a:gd name="connsiteY4" fmla="*/ 1660843 h 2014898"/>
                  <a:gd name="connsiteX5" fmla="*/ 1175699 w 2511190"/>
                  <a:gd name="connsiteY5" fmla="*/ 1808163 h 2014898"/>
                  <a:gd name="connsiteX6" fmla="*/ 640394 w 2511190"/>
                  <a:gd name="connsiteY6" fmla="*/ 1954213 h 2014898"/>
                  <a:gd name="connsiteX7" fmla="*/ 28889 w 2511190"/>
                  <a:gd name="connsiteY7" fmla="*/ 1943418 h 2014898"/>
                  <a:gd name="connsiteX8" fmla="*/ 390204 w 2511190"/>
                  <a:gd name="connsiteY8" fmla="*/ 970598 h 2014898"/>
                  <a:gd name="connsiteX9" fmla="*/ 698813 w 2511190"/>
                  <a:gd name="connsiteY9" fmla="*/ 495777 h 2014898"/>
                  <a:gd name="connsiteX10" fmla="*/ 1106007 w 2511190"/>
                  <a:gd name="connsiteY10" fmla="*/ 117157 h 2014898"/>
                  <a:gd name="connsiteX11" fmla="*/ 1648455 w 2511190"/>
                  <a:gd name="connsiteY11" fmla="*/ 0 h 2014898"/>
                  <a:gd name="connsiteX0" fmla="*/ 1648455 w 2511190"/>
                  <a:gd name="connsiteY0" fmla="*/ 11903 h 2026801"/>
                  <a:gd name="connsiteX1" fmla="*/ 2259730 w 2511190"/>
                  <a:gd name="connsiteY1" fmla="*/ 70006 h 2026801"/>
                  <a:gd name="connsiteX2" fmla="*/ 2511190 w 2511190"/>
                  <a:gd name="connsiteY2" fmla="*/ 504346 h 2026801"/>
                  <a:gd name="connsiteX3" fmla="*/ 2441888 w 2511190"/>
                  <a:gd name="connsiteY3" fmla="*/ 976786 h 2026801"/>
                  <a:gd name="connsiteX4" fmla="*/ 1657029 w 2511190"/>
                  <a:gd name="connsiteY4" fmla="*/ 1672746 h 2026801"/>
                  <a:gd name="connsiteX5" fmla="*/ 1175699 w 2511190"/>
                  <a:gd name="connsiteY5" fmla="*/ 1820066 h 2026801"/>
                  <a:gd name="connsiteX6" fmla="*/ 640394 w 2511190"/>
                  <a:gd name="connsiteY6" fmla="*/ 1966116 h 2026801"/>
                  <a:gd name="connsiteX7" fmla="*/ 28889 w 2511190"/>
                  <a:gd name="connsiteY7" fmla="*/ 1955321 h 2026801"/>
                  <a:gd name="connsiteX8" fmla="*/ 390204 w 2511190"/>
                  <a:gd name="connsiteY8" fmla="*/ 982501 h 2026801"/>
                  <a:gd name="connsiteX9" fmla="*/ 698813 w 2511190"/>
                  <a:gd name="connsiteY9" fmla="*/ 507680 h 2026801"/>
                  <a:gd name="connsiteX10" fmla="*/ 1106007 w 2511190"/>
                  <a:gd name="connsiteY10" fmla="*/ 129060 h 2026801"/>
                  <a:gd name="connsiteX11" fmla="*/ 1648455 w 2511190"/>
                  <a:gd name="connsiteY11" fmla="*/ 11903 h 2026801"/>
                  <a:gd name="connsiteX0" fmla="*/ 1648455 w 2511190"/>
                  <a:gd name="connsiteY0" fmla="*/ 15455 h 2030353"/>
                  <a:gd name="connsiteX1" fmla="*/ 2259730 w 2511190"/>
                  <a:gd name="connsiteY1" fmla="*/ 73558 h 2030353"/>
                  <a:gd name="connsiteX2" fmla="*/ 2511190 w 2511190"/>
                  <a:gd name="connsiteY2" fmla="*/ 507898 h 2030353"/>
                  <a:gd name="connsiteX3" fmla="*/ 2441888 w 2511190"/>
                  <a:gd name="connsiteY3" fmla="*/ 980338 h 2030353"/>
                  <a:gd name="connsiteX4" fmla="*/ 1657029 w 2511190"/>
                  <a:gd name="connsiteY4" fmla="*/ 1676298 h 2030353"/>
                  <a:gd name="connsiteX5" fmla="*/ 1175699 w 2511190"/>
                  <a:gd name="connsiteY5" fmla="*/ 1823618 h 2030353"/>
                  <a:gd name="connsiteX6" fmla="*/ 640394 w 2511190"/>
                  <a:gd name="connsiteY6" fmla="*/ 1969668 h 2030353"/>
                  <a:gd name="connsiteX7" fmla="*/ 28889 w 2511190"/>
                  <a:gd name="connsiteY7" fmla="*/ 1958873 h 2030353"/>
                  <a:gd name="connsiteX8" fmla="*/ 390204 w 2511190"/>
                  <a:gd name="connsiteY8" fmla="*/ 986053 h 2030353"/>
                  <a:gd name="connsiteX9" fmla="*/ 698813 w 2511190"/>
                  <a:gd name="connsiteY9" fmla="*/ 511232 h 2030353"/>
                  <a:gd name="connsiteX10" fmla="*/ 1106007 w 2511190"/>
                  <a:gd name="connsiteY10" fmla="*/ 132612 h 2030353"/>
                  <a:gd name="connsiteX11" fmla="*/ 1648455 w 2511190"/>
                  <a:gd name="connsiteY11" fmla="*/ 15455 h 2030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11190" h="2030353">
                    <a:moveTo>
                      <a:pt x="1648455" y="15455"/>
                    </a:moveTo>
                    <a:lnTo>
                      <a:pt x="2259730" y="73558"/>
                    </a:lnTo>
                    <a:lnTo>
                      <a:pt x="2511190" y="507898"/>
                    </a:lnTo>
                    <a:lnTo>
                      <a:pt x="2441888" y="980338"/>
                    </a:lnTo>
                    <a:cubicBezTo>
                      <a:pt x="2305878" y="1428013"/>
                      <a:pt x="1954209" y="1575333"/>
                      <a:pt x="1657029" y="1676298"/>
                    </a:cubicBezTo>
                    <a:cubicBezTo>
                      <a:pt x="1483674" y="1847113"/>
                      <a:pt x="1286824" y="1814728"/>
                      <a:pt x="1175699" y="1823618"/>
                    </a:cubicBezTo>
                    <a:cubicBezTo>
                      <a:pt x="982024" y="1984908"/>
                      <a:pt x="844864" y="1966493"/>
                      <a:pt x="640394" y="1969668"/>
                    </a:cubicBezTo>
                    <a:cubicBezTo>
                      <a:pt x="420049" y="2068093"/>
                      <a:pt x="64449" y="2033803"/>
                      <a:pt x="28889" y="1958873"/>
                    </a:cubicBezTo>
                    <a:cubicBezTo>
                      <a:pt x="-92396" y="1528343"/>
                      <a:pt x="195259" y="1089558"/>
                      <a:pt x="390204" y="986053"/>
                    </a:cubicBezTo>
                    <a:cubicBezTo>
                      <a:pt x="404968" y="836511"/>
                      <a:pt x="530538" y="615213"/>
                      <a:pt x="698813" y="511232"/>
                    </a:cubicBezTo>
                    <a:cubicBezTo>
                      <a:pt x="750407" y="350101"/>
                      <a:pt x="934080" y="198652"/>
                      <a:pt x="1106007" y="132612"/>
                    </a:cubicBezTo>
                    <a:cubicBezTo>
                      <a:pt x="1213005" y="50697"/>
                      <a:pt x="1436683" y="-35980"/>
                      <a:pt x="1648455" y="15455"/>
                    </a:cubicBezTo>
                    <a:close/>
                  </a:path>
                </a:pathLst>
              </a:custGeom>
              <a:solidFill>
                <a:srgbClr val="4F43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5CC57C1C-7CA5-BB70-DECB-87F846C3C77E}"/>
                  </a:ext>
                </a:extLst>
              </p:cNvPr>
              <p:cNvSpPr/>
              <p:nvPr/>
            </p:nvSpPr>
            <p:spPr>
              <a:xfrm>
                <a:off x="4974617" y="5610353"/>
                <a:ext cx="911833" cy="998954"/>
              </a:xfrm>
              <a:custGeom>
                <a:avLst/>
                <a:gdLst>
                  <a:gd name="connsiteX0" fmla="*/ 0 w 911833"/>
                  <a:gd name="connsiteY0" fmla="*/ 0 h 998954"/>
                  <a:gd name="connsiteX1" fmla="*/ 911833 w 911833"/>
                  <a:gd name="connsiteY1" fmla="*/ 0 h 998954"/>
                  <a:gd name="connsiteX2" fmla="*/ 911833 w 911833"/>
                  <a:gd name="connsiteY2" fmla="*/ 296 h 998954"/>
                  <a:gd name="connsiteX3" fmla="*/ 831098 w 911833"/>
                  <a:gd name="connsiteY3" fmla="*/ 28811 h 998954"/>
                  <a:gd name="connsiteX4" fmla="*/ 453726 w 911833"/>
                  <a:gd name="connsiteY4" fmla="*/ 522297 h 998954"/>
                  <a:gd name="connsiteX5" fmla="*/ 831823 w 911833"/>
                  <a:gd name="connsiteY5" fmla="*/ 623533 h 998954"/>
                  <a:gd name="connsiteX6" fmla="*/ 595603 w 911833"/>
                  <a:gd name="connsiteY6" fmla="*/ 638773 h 998954"/>
                  <a:gd name="connsiteX7" fmla="*/ 831823 w 911833"/>
                  <a:gd name="connsiteY7" fmla="*/ 836893 h 998954"/>
                  <a:gd name="connsiteX8" fmla="*/ 466063 w 911833"/>
                  <a:gd name="connsiteY8" fmla="*/ 707352 h 998954"/>
                  <a:gd name="connsiteX9" fmla="*/ 610843 w 911833"/>
                  <a:gd name="connsiteY9" fmla="*/ 996912 h 998954"/>
                  <a:gd name="connsiteX10" fmla="*/ 367003 w 911833"/>
                  <a:gd name="connsiteY10" fmla="*/ 737832 h 998954"/>
                  <a:gd name="connsiteX11" fmla="*/ 138403 w 911833"/>
                  <a:gd name="connsiteY11" fmla="*/ 722594 h 998954"/>
                  <a:gd name="connsiteX12" fmla="*/ 344143 w 911833"/>
                  <a:gd name="connsiteY12" fmla="*/ 646392 h 998954"/>
                  <a:gd name="connsiteX13" fmla="*/ 3784 w 911833"/>
                  <a:gd name="connsiteY13" fmla="*/ 28811 h 998954"/>
                  <a:gd name="connsiteX14" fmla="*/ 0 w 911833"/>
                  <a:gd name="connsiteY14" fmla="*/ 30425 h 998954"/>
                  <a:gd name="connsiteX15" fmla="*/ 0 w 911833"/>
                  <a:gd name="connsiteY15" fmla="*/ 0 h 998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11833" h="998954">
                    <a:moveTo>
                      <a:pt x="0" y="0"/>
                    </a:moveTo>
                    <a:lnTo>
                      <a:pt x="911833" y="0"/>
                    </a:lnTo>
                    <a:lnTo>
                      <a:pt x="911833" y="296"/>
                    </a:lnTo>
                    <a:lnTo>
                      <a:pt x="831098" y="28811"/>
                    </a:lnTo>
                    <a:cubicBezTo>
                      <a:pt x="778725" y="123033"/>
                      <a:pt x="574679" y="527135"/>
                      <a:pt x="453726" y="522297"/>
                    </a:cubicBezTo>
                    <a:cubicBezTo>
                      <a:pt x="737057" y="547757"/>
                      <a:pt x="818337" y="604120"/>
                      <a:pt x="831823" y="623533"/>
                    </a:cubicBezTo>
                    <a:cubicBezTo>
                      <a:pt x="845309" y="642946"/>
                      <a:pt x="659103" y="628613"/>
                      <a:pt x="595603" y="638773"/>
                    </a:cubicBezTo>
                    <a:cubicBezTo>
                      <a:pt x="532103" y="648933"/>
                      <a:pt x="852143" y="825463"/>
                      <a:pt x="831823" y="836893"/>
                    </a:cubicBezTo>
                    <a:cubicBezTo>
                      <a:pt x="811503" y="848323"/>
                      <a:pt x="548613" y="756882"/>
                      <a:pt x="466063" y="707352"/>
                    </a:cubicBezTo>
                    <a:cubicBezTo>
                      <a:pt x="612113" y="825462"/>
                      <a:pt x="632433" y="970242"/>
                      <a:pt x="610843" y="996912"/>
                    </a:cubicBezTo>
                    <a:cubicBezTo>
                      <a:pt x="589253" y="1023582"/>
                      <a:pt x="434313" y="781012"/>
                      <a:pt x="367003" y="737832"/>
                    </a:cubicBezTo>
                    <a:cubicBezTo>
                      <a:pt x="299693" y="694652"/>
                      <a:pt x="180313" y="746724"/>
                      <a:pt x="138403" y="722594"/>
                    </a:cubicBezTo>
                    <a:cubicBezTo>
                      <a:pt x="100303" y="648933"/>
                      <a:pt x="351763" y="689573"/>
                      <a:pt x="344143" y="646392"/>
                    </a:cubicBezTo>
                    <a:cubicBezTo>
                      <a:pt x="322130" y="509112"/>
                      <a:pt x="33417" y="219431"/>
                      <a:pt x="3784" y="28811"/>
                    </a:cubicBezTo>
                    <a:lnTo>
                      <a:pt x="0" y="304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90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5" name="Oval 625">
                <a:extLst>
                  <a:ext uri="{FF2B5EF4-FFF2-40B4-BE49-F238E27FC236}">
                    <a16:creationId xmlns:a16="http://schemas.microsoft.com/office/drawing/2014/main" id="{5BB62AC2-43B3-B7F4-DFAC-04EEDD9DF17D}"/>
                  </a:ext>
                </a:extLst>
              </p:cNvPr>
              <p:cNvSpPr/>
              <p:nvPr/>
            </p:nvSpPr>
            <p:spPr>
              <a:xfrm flipV="1">
                <a:off x="6519003" y="2567690"/>
                <a:ext cx="857098" cy="1711757"/>
              </a:xfrm>
              <a:custGeom>
                <a:avLst/>
                <a:gdLst>
                  <a:gd name="connsiteX0" fmla="*/ 0 w 587305"/>
                  <a:gd name="connsiteY0" fmla="*/ 537137 h 1074274"/>
                  <a:gd name="connsiteX1" fmla="*/ 293653 w 587305"/>
                  <a:gd name="connsiteY1" fmla="*/ 0 h 1074274"/>
                  <a:gd name="connsiteX2" fmla="*/ 587306 w 587305"/>
                  <a:gd name="connsiteY2" fmla="*/ 537137 h 1074274"/>
                  <a:gd name="connsiteX3" fmla="*/ 293653 w 587305"/>
                  <a:gd name="connsiteY3" fmla="*/ 1074274 h 1074274"/>
                  <a:gd name="connsiteX4" fmla="*/ 0 w 587305"/>
                  <a:gd name="connsiteY4" fmla="*/ 537137 h 1074274"/>
                  <a:gd name="connsiteX0" fmla="*/ 9809 w 597115"/>
                  <a:gd name="connsiteY0" fmla="*/ 537137 h 1132331"/>
                  <a:gd name="connsiteX1" fmla="*/ 303462 w 597115"/>
                  <a:gd name="connsiteY1" fmla="*/ 0 h 1132331"/>
                  <a:gd name="connsiteX2" fmla="*/ 597115 w 597115"/>
                  <a:gd name="connsiteY2" fmla="*/ 537137 h 1132331"/>
                  <a:gd name="connsiteX3" fmla="*/ 158319 w 597115"/>
                  <a:gd name="connsiteY3" fmla="*/ 1132331 h 1132331"/>
                  <a:gd name="connsiteX4" fmla="*/ 9809 w 597115"/>
                  <a:gd name="connsiteY4" fmla="*/ 537137 h 1132331"/>
                  <a:gd name="connsiteX0" fmla="*/ 23287 w 620383"/>
                  <a:gd name="connsiteY0" fmla="*/ 609709 h 1204903"/>
                  <a:gd name="connsiteX1" fmla="*/ 505626 w 620383"/>
                  <a:gd name="connsiteY1" fmla="*/ 0 h 1204903"/>
                  <a:gd name="connsiteX2" fmla="*/ 610593 w 620383"/>
                  <a:gd name="connsiteY2" fmla="*/ 609709 h 1204903"/>
                  <a:gd name="connsiteX3" fmla="*/ 171797 w 620383"/>
                  <a:gd name="connsiteY3" fmla="*/ 1204903 h 1204903"/>
                  <a:gd name="connsiteX4" fmla="*/ 23287 w 620383"/>
                  <a:gd name="connsiteY4" fmla="*/ 609709 h 1204903"/>
                  <a:gd name="connsiteX0" fmla="*/ 21190 w 610371"/>
                  <a:gd name="connsiteY0" fmla="*/ 870966 h 1466160"/>
                  <a:gd name="connsiteX1" fmla="*/ 474501 w 610371"/>
                  <a:gd name="connsiteY1" fmla="*/ 0 h 1466160"/>
                  <a:gd name="connsiteX2" fmla="*/ 608496 w 610371"/>
                  <a:gd name="connsiteY2" fmla="*/ 870966 h 1466160"/>
                  <a:gd name="connsiteX3" fmla="*/ 169700 w 610371"/>
                  <a:gd name="connsiteY3" fmla="*/ 1466160 h 1466160"/>
                  <a:gd name="connsiteX4" fmla="*/ 21190 w 610371"/>
                  <a:gd name="connsiteY4" fmla="*/ 870966 h 1466160"/>
                  <a:gd name="connsiteX0" fmla="*/ 1386 w 440182"/>
                  <a:gd name="connsiteY0" fmla="*/ 1476039 h 1504444"/>
                  <a:gd name="connsiteX1" fmla="*/ 306187 w 440182"/>
                  <a:gd name="connsiteY1" fmla="*/ 9879 h 1504444"/>
                  <a:gd name="connsiteX2" fmla="*/ 440182 w 440182"/>
                  <a:gd name="connsiteY2" fmla="*/ 880845 h 1504444"/>
                  <a:gd name="connsiteX3" fmla="*/ 1386 w 440182"/>
                  <a:gd name="connsiteY3" fmla="*/ 1476039 h 1504444"/>
                  <a:gd name="connsiteX0" fmla="*/ 149729 w 588526"/>
                  <a:gd name="connsiteY0" fmla="*/ 1476039 h 1658042"/>
                  <a:gd name="connsiteX1" fmla="*/ 454530 w 588526"/>
                  <a:gd name="connsiteY1" fmla="*/ 9879 h 1658042"/>
                  <a:gd name="connsiteX2" fmla="*/ 588525 w 588526"/>
                  <a:gd name="connsiteY2" fmla="*/ 880845 h 1658042"/>
                  <a:gd name="connsiteX3" fmla="*/ 149729 w 588526"/>
                  <a:gd name="connsiteY3" fmla="*/ 1476039 h 1658042"/>
                  <a:gd name="connsiteX0" fmla="*/ 61113 w 499909"/>
                  <a:gd name="connsiteY0" fmla="*/ 1476039 h 1675710"/>
                  <a:gd name="connsiteX1" fmla="*/ 365914 w 499909"/>
                  <a:gd name="connsiteY1" fmla="*/ 9879 h 1675710"/>
                  <a:gd name="connsiteX2" fmla="*/ 499909 w 499909"/>
                  <a:gd name="connsiteY2" fmla="*/ 880845 h 1675710"/>
                  <a:gd name="connsiteX3" fmla="*/ 61113 w 499909"/>
                  <a:gd name="connsiteY3" fmla="*/ 1476039 h 1675710"/>
                  <a:gd name="connsiteX0" fmla="*/ 25106 w 463902"/>
                  <a:gd name="connsiteY0" fmla="*/ 1476039 h 1675710"/>
                  <a:gd name="connsiteX1" fmla="*/ 329907 w 463902"/>
                  <a:gd name="connsiteY1" fmla="*/ 9879 h 1675710"/>
                  <a:gd name="connsiteX2" fmla="*/ 463902 w 463902"/>
                  <a:gd name="connsiteY2" fmla="*/ 880845 h 1675710"/>
                  <a:gd name="connsiteX3" fmla="*/ 25106 w 463902"/>
                  <a:gd name="connsiteY3" fmla="*/ 1476039 h 1675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3902" h="1675710">
                    <a:moveTo>
                      <a:pt x="25106" y="1476039"/>
                    </a:moveTo>
                    <a:cubicBezTo>
                      <a:pt x="-96052" y="881852"/>
                      <a:pt x="256774" y="109078"/>
                      <a:pt x="329907" y="9879"/>
                    </a:cubicBezTo>
                    <a:cubicBezTo>
                      <a:pt x="403040" y="-89320"/>
                      <a:pt x="463902" y="584192"/>
                      <a:pt x="463902" y="880845"/>
                    </a:cubicBezTo>
                    <a:cubicBezTo>
                      <a:pt x="463902" y="1177498"/>
                      <a:pt x="146264" y="2070226"/>
                      <a:pt x="25106" y="1476039"/>
                    </a:cubicBezTo>
                    <a:close/>
                  </a:path>
                </a:pathLst>
              </a:custGeom>
              <a:solidFill>
                <a:srgbClr val="45332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Rectangle 624">
                <a:extLst>
                  <a:ext uri="{FF2B5EF4-FFF2-40B4-BE49-F238E27FC236}">
                    <a16:creationId xmlns:a16="http://schemas.microsoft.com/office/drawing/2014/main" id="{3B00BEF1-9AFE-F95E-C46B-994321EFA06F}"/>
                  </a:ext>
                </a:extLst>
              </p:cNvPr>
              <p:cNvSpPr/>
              <p:nvPr/>
            </p:nvSpPr>
            <p:spPr>
              <a:xfrm>
                <a:off x="7275351" y="549802"/>
                <a:ext cx="193645" cy="190369"/>
              </a:xfrm>
              <a:custGeom>
                <a:avLst/>
                <a:gdLst>
                  <a:gd name="connsiteX0" fmla="*/ 0 w 45719"/>
                  <a:gd name="connsiteY0" fmla="*/ 0 h 45719"/>
                  <a:gd name="connsiteX1" fmla="*/ 45719 w 45719"/>
                  <a:gd name="connsiteY1" fmla="*/ 0 h 45719"/>
                  <a:gd name="connsiteX2" fmla="*/ 45719 w 45719"/>
                  <a:gd name="connsiteY2" fmla="*/ 45719 h 45719"/>
                  <a:gd name="connsiteX3" fmla="*/ 0 w 45719"/>
                  <a:gd name="connsiteY3" fmla="*/ 45719 h 45719"/>
                  <a:gd name="connsiteX4" fmla="*/ 0 w 45719"/>
                  <a:gd name="connsiteY4" fmla="*/ 0 h 45719"/>
                  <a:gd name="connsiteX0" fmla="*/ 0 w 88582"/>
                  <a:gd name="connsiteY0" fmla="*/ 57150 h 102869"/>
                  <a:gd name="connsiteX1" fmla="*/ 88582 w 88582"/>
                  <a:gd name="connsiteY1" fmla="*/ 0 h 102869"/>
                  <a:gd name="connsiteX2" fmla="*/ 45719 w 88582"/>
                  <a:gd name="connsiteY2" fmla="*/ 102869 h 102869"/>
                  <a:gd name="connsiteX3" fmla="*/ 0 w 88582"/>
                  <a:gd name="connsiteY3" fmla="*/ 102869 h 102869"/>
                  <a:gd name="connsiteX4" fmla="*/ 0 w 88582"/>
                  <a:gd name="connsiteY4" fmla="*/ 57150 h 102869"/>
                  <a:gd name="connsiteX0" fmla="*/ 0 w 88582"/>
                  <a:gd name="connsiteY0" fmla="*/ 57150 h 102869"/>
                  <a:gd name="connsiteX1" fmla="*/ 88582 w 88582"/>
                  <a:gd name="connsiteY1" fmla="*/ 0 h 102869"/>
                  <a:gd name="connsiteX2" fmla="*/ 45719 w 88582"/>
                  <a:gd name="connsiteY2" fmla="*/ 102869 h 102869"/>
                  <a:gd name="connsiteX3" fmla="*/ 0 w 88582"/>
                  <a:gd name="connsiteY3" fmla="*/ 57150 h 102869"/>
                  <a:gd name="connsiteX0" fmla="*/ 0 w 88582"/>
                  <a:gd name="connsiteY0" fmla="*/ 57150 h 57150"/>
                  <a:gd name="connsiteX1" fmla="*/ 88582 w 88582"/>
                  <a:gd name="connsiteY1" fmla="*/ 0 h 57150"/>
                  <a:gd name="connsiteX2" fmla="*/ 0 w 88582"/>
                  <a:gd name="connsiteY2" fmla="*/ 57150 h 57150"/>
                  <a:gd name="connsiteX0" fmla="*/ 0 w 88582"/>
                  <a:gd name="connsiteY0" fmla="*/ 57150 h 182850"/>
                  <a:gd name="connsiteX1" fmla="*/ 88582 w 88582"/>
                  <a:gd name="connsiteY1" fmla="*/ 0 h 182850"/>
                  <a:gd name="connsiteX2" fmla="*/ 0 w 88582"/>
                  <a:gd name="connsiteY2" fmla="*/ 57150 h 182850"/>
                  <a:gd name="connsiteX0" fmla="*/ 0 w 88582"/>
                  <a:gd name="connsiteY0" fmla="*/ 65889 h 191589"/>
                  <a:gd name="connsiteX1" fmla="*/ 88582 w 88582"/>
                  <a:gd name="connsiteY1" fmla="*/ 8739 h 191589"/>
                  <a:gd name="connsiteX2" fmla="*/ 0 w 88582"/>
                  <a:gd name="connsiteY2" fmla="*/ 65889 h 191589"/>
                  <a:gd name="connsiteX0" fmla="*/ 0 w 191570"/>
                  <a:gd name="connsiteY0" fmla="*/ 65889 h 183687"/>
                  <a:gd name="connsiteX1" fmla="*/ 88582 w 191570"/>
                  <a:gd name="connsiteY1" fmla="*/ 8739 h 183687"/>
                  <a:gd name="connsiteX2" fmla="*/ 0 w 191570"/>
                  <a:gd name="connsiteY2" fmla="*/ 65889 h 183687"/>
                  <a:gd name="connsiteX0" fmla="*/ 1440 w 184534"/>
                  <a:gd name="connsiteY0" fmla="*/ 65889 h 192025"/>
                  <a:gd name="connsiteX1" fmla="*/ 90022 w 184534"/>
                  <a:gd name="connsiteY1" fmla="*/ 8739 h 192025"/>
                  <a:gd name="connsiteX2" fmla="*/ 1440 w 184534"/>
                  <a:gd name="connsiteY2" fmla="*/ 65889 h 192025"/>
                  <a:gd name="connsiteX0" fmla="*/ 1368 w 193645"/>
                  <a:gd name="connsiteY0" fmla="*/ 65889 h 193733"/>
                  <a:gd name="connsiteX1" fmla="*/ 89950 w 193645"/>
                  <a:gd name="connsiteY1" fmla="*/ 8739 h 193733"/>
                  <a:gd name="connsiteX2" fmla="*/ 1368 w 193645"/>
                  <a:gd name="connsiteY2" fmla="*/ 65889 h 193733"/>
                  <a:gd name="connsiteX0" fmla="*/ 1368 w 193645"/>
                  <a:gd name="connsiteY0" fmla="*/ 62525 h 190369"/>
                  <a:gd name="connsiteX1" fmla="*/ 89950 w 193645"/>
                  <a:gd name="connsiteY1" fmla="*/ 5375 h 190369"/>
                  <a:gd name="connsiteX2" fmla="*/ 1368 w 193645"/>
                  <a:gd name="connsiteY2" fmla="*/ 62525 h 190369"/>
                  <a:gd name="connsiteX0" fmla="*/ 1368 w 193645"/>
                  <a:gd name="connsiteY0" fmla="*/ 62525 h 190369"/>
                  <a:gd name="connsiteX1" fmla="*/ 89950 w 193645"/>
                  <a:gd name="connsiteY1" fmla="*/ 5375 h 190369"/>
                  <a:gd name="connsiteX2" fmla="*/ 1368 w 193645"/>
                  <a:gd name="connsiteY2" fmla="*/ 62525 h 19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645" h="190369">
                    <a:moveTo>
                      <a:pt x="1368" y="62525"/>
                    </a:moveTo>
                    <a:cubicBezTo>
                      <a:pt x="30895" y="43475"/>
                      <a:pt x="67566" y="-18438"/>
                      <a:pt x="89950" y="5375"/>
                    </a:cubicBezTo>
                    <a:cubicBezTo>
                      <a:pt x="377129" y="-8913"/>
                      <a:pt x="-26254" y="386375"/>
                      <a:pt x="1368" y="62525"/>
                    </a:cubicBezTo>
                    <a:close/>
                  </a:path>
                </a:pathLst>
              </a:custGeom>
              <a:solidFill>
                <a:srgbClr val="FA55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00E01095-990E-FC18-8642-A4A343837AD2}"/>
                  </a:ext>
                </a:extLst>
              </p:cNvPr>
              <p:cNvSpPr/>
              <p:nvPr/>
            </p:nvSpPr>
            <p:spPr>
              <a:xfrm rot="611461">
                <a:off x="7336804" y="297460"/>
                <a:ext cx="367189" cy="270429"/>
              </a:xfrm>
              <a:custGeom>
                <a:avLst/>
                <a:gdLst>
                  <a:gd name="connsiteX0" fmla="*/ 68033 w 367189"/>
                  <a:gd name="connsiteY0" fmla="*/ 52 h 239435"/>
                  <a:gd name="connsiteX1" fmla="*/ 86303 w 367189"/>
                  <a:gd name="connsiteY1" fmla="*/ 239435 h 239435"/>
                  <a:gd name="connsiteX2" fmla="*/ 32022 w 367189"/>
                  <a:gd name="connsiteY2" fmla="*/ 238541 h 239435"/>
                  <a:gd name="connsiteX3" fmla="*/ 25457 w 367189"/>
                  <a:gd name="connsiteY3" fmla="*/ 223785 h 239435"/>
                  <a:gd name="connsiteX4" fmla="*/ 1075 w 367189"/>
                  <a:gd name="connsiteY4" fmla="*/ 45685 h 239435"/>
                  <a:gd name="connsiteX5" fmla="*/ 5165 w 367189"/>
                  <a:gd name="connsiteY5" fmla="*/ 14742 h 239435"/>
                  <a:gd name="connsiteX6" fmla="*/ 5907 w 367189"/>
                  <a:gd name="connsiteY6" fmla="*/ 13014 h 239435"/>
                  <a:gd name="connsiteX7" fmla="*/ 26590 w 367189"/>
                  <a:gd name="connsiteY7" fmla="*/ 4770 h 239435"/>
                  <a:gd name="connsiteX8" fmla="*/ 68033 w 367189"/>
                  <a:gd name="connsiteY8" fmla="*/ 52 h 239435"/>
                  <a:gd name="connsiteX0" fmla="*/ 68033 w 367189"/>
                  <a:gd name="connsiteY0" fmla="*/ 52 h 239435"/>
                  <a:gd name="connsiteX1" fmla="*/ 86303 w 367189"/>
                  <a:gd name="connsiteY1" fmla="*/ 239435 h 239435"/>
                  <a:gd name="connsiteX2" fmla="*/ 32022 w 367189"/>
                  <a:gd name="connsiteY2" fmla="*/ 238541 h 239435"/>
                  <a:gd name="connsiteX3" fmla="*/ 25457 w 367189"/>
                  <a:gd name="connsiteY3" fmla="*/ 223785 h 239435"/>
                  <a:gd name="connsiteX4" fmla="*/ 1075 w 367189"/>
                  <a:gd name="connsiteY4" fmla="*/ 45685 h 239435"/>
                  <a:gd name="connsiteX5" fmla="*/ 5165 w 367189"/>
                  <a:gd name="connsiteY5" fmla="*/ 14742 h 239435"/>
                  <a:gd name="connsiteX6" fmla="*/ 5907 w 367189"/>
                  <a:gd name="connsiteY6" fmla="*/ 13014 h 239435"/>
                  <a:gd name="connsiteX7" fmla="*/ 68033 w 367189"/>
                  <a:gd name="connsiteY7" fmla="*/ 52 h 239435"/>
                  <a:gd name="connsiteX0" fmla="*/ 68033 w 367189"/>
                  <a:gd name="connsiteY0" fmla="*/ 52 h 239435"/>
                  <a:gd name="connsiteX1" fmla="*/ 86303 w 367189"/>
                  <a:gd name="connsiteY1" fmla="*/ 239435 h 239435"/>
                  <a:gd name="connsiteX2" fmla="*/ 32022 w 367189"/>
                  <a:gd name="connsiteY2" fmla="*/ 238541 h 239435"/>
                  <a:gd name="connsiteX3" fmla="*/ 25457 w 367189"/>
                  <a:gd name="connsiteY3" fmla="*/ 223785 h 239435"/>
                  <a:gd name="connsiteX4" fmla="*/ 1075 w 367189"/>
                  <a:gd name="connsiteY4" fmla="*/ 45685 h 239435"/>
                  <a:gd name="connsiteX5" fmla="*/ 5165 w 367189"/>
                  <a:gd name="connsiteY5" fmla="*/ 14742 h 239435"/>
                  <a:gd name="connsiteX6" fmla="*/ 68033 w 367189"/>
                  <a:gd name="connsiteY6" fmla="*/ 52 h 239435"/>
                  <a:gd name="connsiteX0" fmla="*/ 68033 w 367189"/>
                  <a:gd name="connsiteY0" fmla="*/ 52 h 239435"/>
                  <a:gd name="connsiteX1" fmla="*/ 86303 w 367189"/>
                  <a:gd name="connsiteY1" fmla="*/ 239435 h 239435"/>
                  <a:gd name="connsiteX2" fmla="*/ 32022 w 367189"/>
                  <a:gd name="connsiteY2" fmla="*/ 238541 h 239435"/>
                  <a:gd name="connsiteX3" fmla="*/ 25457 w 367189"/>
                  <a:gd name="connsiteY3" fmla="*/ 223785 h 239435"/>
                  <a:gd name="connsiteX4" fmla="*/ 1075 w 367189"/>
                  <a:gd name="connsiteY4" fmla="*/ 45685 h 239435"/>
                  <a:gd name="connsiteX5" fmla="*/ 68033 w 367189"/>
                  <a:gd name="connsiteY5" fmla="*/ 52 h 239435"/>
                  <a:gd name="connsiteX0" fmla="*/ 68033 w 367189"/>
                  <a:gd name="connsiteY0" fmla="*/ 52 h 239435"/>
                  <a:gd name="connsiteX1" fmla="*/ 86303 w 367189"/>
                  <a:gd name="connsiteY1" fmla="*/ 239435 h 239435"/>
                  <a:gd name="connsiteX2" fmla="*/ 32022 w 367189"/>
                  <a:gd name="connsiteY2" fmla="*/ 238541 h 239435"/>
                  <a:gd name="connsiteX3" fmla="*/ 25457 w 367189"/>
                  <a:gd name="connsiteY3" fmla="*/ 223785 h 239435"/>
                  <a:gd name="connsiteX4" fmla="*/ 1075 w 367189"/>
                  <a:gd name="connsiteY4" fmla="*/ 45685 h 239435"/>
                  <a:gd name="connsiteX5" fmla="*/ 68033 w 367189"/>
                  <a:gd name="connsiteY5" fmla="*/ 52 h 239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7189" h="239435">
                    <a:moveTo>
                      <a:pt x="68033" y="52"/>
                    </a:moveTo>
                    <a:cubicBezTo>
                      <a:pt x="272918" y="-4014"/>
                      <a:pt x="614639" y="232060"/>
                      <a:pt x="86303" y="239435"/>
                    </a:cubicBezTo>
                    <a:lnTo>
                      <a:pt x="32022" y="238541"/>
                    </a:lnTo>
                    <a:lnTo>
                      <a:pt x="25457" y="223785"/>
                    </a:lnTo>
                    <a:cubicBezTo>
                      <a:pt x="4632" y="166228"/>
                      <a:pt x="-3053" y="106227"/>
                      <a:pt x="1075" y="45685"/>
                    </a:cubicBezTo>
                    <a:cubicBezTo>
                      <a:pt x="36429" y="11262"/>
                      <a:pt x="45714" y="15263"/>
                      <a:pt x="68033" y="52"/>
                    </a:cubicBezTo>
                    <a:close/>
                  </a:path>
                </a:pathLst>
              </a:custGeom>
              <a:solidFill>
                <a:srgbClr val="FDE2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02EEA4F3-D6C6-90E4-D0FF-63DEDFB217B2}"/>
                  </a:ext>
                </a:extLst>
              </p:cNvPr>
              <p:cNvSpPr/>
              <p:nvPr/>
            </p:nvSpPr>
            <p:spPr>
              <a:xfrm>
                <a:off x="6625663" y="-47015"/>
                <a:ext cx="806455" cy="955311"/>
              </a:xfrm>
              <a:custGeom>
                <a:avLst/>
                <a:gdLst>
                  <a:gd name="connsiteX0" fmla="*/ 468016 w 806455"/>
                  <a:gd name="connsiteY0" fmla="*/ 202 h 955311"/>
                  <a:gd name="connsiteX1" fmla="*/ 732678 w 806455"/>
                  <a:gd name="connsiteY1" fmla="*/ 424868 h 955311"/>
                  <a:gd name="connsiteX2" fmla="*/ 415178 w 806455"/>
                  <a:gd name="connsiteY2" fmla="*/ 908374 h 955311"/>
                  <a:gd name="connsiteX3" fmla="*/ 414956 w 806455"/>
                  <a:gd name="connsiteY3" fmla="*/ 955311 h 955311"/>
                  <a:gd name="connsiteX4" fmla="*/ 412004 w 806455"/>
                  <a:gd name="connsiteY4" fmla="*/ 955036 h 955311"/>
                  <a:gd name="connsiteX5" fmla="*/ 74432 w 806455"/>
                  <a:gd name="connsiteY5" fmla="*/ 787159 h 955311"/>
                  <a:gd name="connsiteX6" fmla="*/ 0 w 806455"/>
                  <a:gd name="connsiteY6" fmla="*/ 703947 h 955311"/>
                  <a:gd name="connsiteX7" fmla="*/ 2767 w 806455"/>
                  <a:gd name="connsiteY7" fmla="*/ 664065 h 955311"/>
                  <a:gd name="connsiteX8" fmla="*/ 468016 w 806455"/>
                  <a:gd name="connsiteY8" fmla="*/ 202 h 955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6455" h="955311">
                    <a:moveTo>
                      <a:pt x="468016" y="202"/>
                    </a:moveTo>
                    <a:cubicBezTo>
                      <a:pt x="712665" y="8542"/>
                      <a:pt x="923065" y="273970"/>
                      <a:pt x="732678" y="424868"/>
                    </a:cubicBezTo>
                    <a:cubicBezTo>
                      <a:pt x="713023" y="706687"/>
                      <a:pt x="733283" y="523141"/>
                      <a:pt x="415178" y="908374"/>
                    </a:cubicBezTo>
                    <a:lnTo>
                      <a:pt x="414956" y="955311"/>
                    </a:lnTo>
                    <a:lnTo>
                      <a:pt x="412004" y="955036"/>
                    </a:lnTo>
                    <a:cubicBezTo>
                      <a:pt x="281606" y="930424"/>
                      <a:pt x="165055" y="870749"/>
                      <a:pt x="74432" y="787159"/>
                    </a:cubicBezTo>
                    <a:lnTo>
                      <a:pt x="0" y="703947"/>
                    </a:lnTo>
                    <a:lnTo>
                      <a:pt x="2767" y="664065"/>
                    </a:lnTo>
                    <a:cubicBezTo>
                      <a:pt x="54658" y="151395"/>
                      <a:pt x="272297" y="-6470"/>
                      <a:pt x="468016" y="202"/>
                    </a:cubicBezTo>
                    <a:close/>
                  </a:path>
                </a:pathLst>
              </a:custGeom>
              <a:solidFill>
                <a:srgbClr val="25728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D7B4B650-F206-7CDD-16D7-A340D01F54D7}"/>
                  </a:ext>
                </a:extLst>
              </p:cNvPr>
              <p:cNvSpPr/>
              <p:nvPr/>
            </p:nvSpPr>
            <p:spPr>
              <a:xfrm flipV="1">
                <a:off x="6978277" y="73941"/>
                <a:ext cx="349504" cy="349504"/>
              </a:xfrm>
              <a:prstGeom prst="ellipse">
                <a:avLst/>
              </a:prstGeom>
              <a:solidFill>
                <a:srgbClr val="E0E0D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B9533A0B-440A-3424-CD1C-A80D9D072BF5}"/>
                  </a:ext>
                </a:extLst>
              </p:cNvPr>
              <p:cNvSpPr/>
              <p:nvPr/>
            </p:nvSpPr>
            <p:spPr>
              <a:xfrm flipV="1">
                <a:off x="7111289" y="151961"/>
                <a:ext cx="195969" cy="1959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26CCAB2-A457-ECDC-0F7B-AA0C4E5847C8}"/>
                </a:ext>
              </a:extLst>
            </p:cNvPr>
            <p:cNvSpPr/>
            <p:nvPr/>
          </p:nvSpPr>
          <p:spPr>
            <a:xfrm>
              <a:off x="4624978" y="5476692"/>
              <a:ext cx="1369422" cy="343537"/>
            </a:xfrm>
            <a:custGeom>
              <a:avLst/>
              <a:gdLst>
                <a:gd name="connsiteX0" fmla="*/ 0 w 304800"/>
                <a:gd name="connsiteY0" fmla="*/ 22860 h 109735"/>
                <a:gd name="connsiteX1" fmla="*/ 106680 w 304800"/>
                <a:gd name="connsiteY1" fmla="*/ 106680 h 109735"/>
                <a:gd name="connsiteX2" fmla="*/ 182880 w 304800"/>
                <a:gd name="connsiteY2" fmla="*/ 91440 h 109735"/>
                <a:gd name="connsiteX3" fmla="*/ 251460 w 304800"/>
                <a:gd name="connsiteY3" fmla="*/ 91440 h 109735"/>
                <a:gd name="connsiteX4" fmla="*/ 304800 w 304800"/>
                <a:gd name="connsiteY4" fmla="*/ 0 h 109735"/>
                <a:gd name="connsiteX5" fmla="*/ 304800 w 304800"/>
                <a:gd name="connsiteY5" fmla="*/ 0 h 10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00" h="109735">
                  <a:moveTo>
                    <a:pt x="0" y="22860"/>
                  </a:moveTo>
                  <a:cubicBezTo>
                    <a:pt x="38100" y="59055"/>
                    <a:pt x="76200" y="95250"/>
                    <a:pt x="106680" y="106680"/>
                  </a:cubicBezTo>
                  <a:cubicBezTo>
                    <a:pt x="137160" y="118110"/>
                    <a:pt x="158750" y="93980"/>
                    <a:pt x="182880" y="91440"/>
                  </a:cubicBezTo>
                  <a:cubicBezTo>
                    <a:pt x="207010" y="88900"/>
                    <a:pt x="231140" y="106680"/>
                    <a:pt x="251460" y="91440"/>
                  </a:cubicBezTo>
                  <a:cubicBezTo>
                    <a:pt x="271780" y="76200"/>
                    <a:pt x="304800" y="0"/>
                    <a:pt x="304800" y="0"/>
                  </a:cubicBezTo>
                  <a:lnTo>
                    <a:pt x="304800" y="0"/>
                  </a:lnTo>
                </a:path>
              </a:pathLst>
            </a:custGeom>
            <a:solidFill>
              <a:srgbClr val="4533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0EB66D0-E1A1-3FEB-FA03-3C0852CE3694}"/>
                </a:ext>
              </a:extLst>
            </p:cNvPr>
            <p:cNvGrpSpPr/>
            <p:nvPr/>
          </p:nvGrpSpPr>
          <p:grpSpPr>
            <a:xfrm>
              <a:off x="3665913" y="774828"/>
              <a:ext cx="3731708" cy="5019012"/>
              <a:chOff x="3665913" y="774828"/>
              <a:chExt cx="3731708" cy="5019012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9080743-95E9-EB9D-D884-8AB97E6D3AE1}"/>
                  </a:ext>
                </a:extLst>
              </p:cNvPr>
              <p:cNvSpPr/>
              <p:nvPr/>
            </p:nvSpPr>
            <p:spPr>
              <a:xfrm>
                <a:off x="6768713" y="8995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8D6C3BC-B142-3457-831C-369C10627DC3}"/>
                  </a:ext>
                </a:extLst>
              </p:cNvPr>
              <p:cNvSpPr/>
              <p:nvPr/>
            </p:nvSpPr>
            <p:spPr>
              <a:xfrm>
                <a:off x="6881957" y="8995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B4AF0C9-99DD-78B9-D6D8-F8792826FD97}"/>
                  </a:ext>
                </a:extLst>
              </p:cNvPr>
              <p:cNvSpPr/>
              <p:nvPr/>
            </p:nvSpPr>
            <p:spPr>
              <a:xfrm>
                <a:off x="6708380" y="77482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6D3F7EF-F42B-AB75-6A8D-667A27183878}"/>
                  </a:ext>
                </a:extLst>
              </p:cNvPr>
              <p:cNvSpPr/>
              <p:nvPr/>
            </p:nvSpPr>
            <p:spPr>
              <a:xfrm>
                <a:off x="6670017" y="8995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382FAEB-5852-8BF3-77CA-019E4504C50D}"/>
                  </a:ext>
                </a:extLst>
              </p:cNvPr>
              <p:cNvSpPr/>
              <p:nvPr/>
            </p:nvSpPr>
            <p:spPr>
              <a:xfrm>
                <a:off x="6670017" y="103324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E42FC0E5-D7AD-6ED3-C572-9280A9728E85}"/>
                  </a:ext>
                </a:extLst>
              </p:cNvPr>
              <p:cNvSpPr/>
              <p:nvPr/>
            </p:nvSpPr>
            <p:spPr>
              <a:xfrm>
                <a:off x="6786823" y="102358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050E3F5-09FD-6C6F-8DC2-F8F660BD784B}"/>
                  </a:ext>
                </a:extLst>
              </p:cNvPr>
              <p:cNvSpPr/>
              <p:nvPr/>
            </p:nvSpPr>
            <p:spPr>
              <a:xfrm>
                <a:off x="6957657" y="9625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206F55D0-52E1-FC5F-7BAC-5DD328DAC316}"/>
                  </a:ext>
                </a:extLst>
              </p:cNvPr>
              <p:cNvSpPr/>
              <p:nvPr/>
            </p:nvSpPr>
            <p:spPr>
              <a:xfrm>
                <a:off x="6986998" y="111514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0AF6315B-EE83-0936-15C6-6D6ED5ECEA73}"/>
                  </a:ext>
                </a:extLst>
              </p:cNvPr>
              <p:cNvSpPr/>
              <p:nvPr/>
            </p:nvSpPr>
            <p:spPr>
              <a:xfrm>
                <a:off x="7015834" y="129454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80D5620D-0F29-E575-7D7E-719DEFF0E827}"/>
                  </a:ext>
                </a:extLst>
              </p:cNvPr>
              <p:cNvSpPr/>
              <p:nvPr/>
            </p:nvSpPr>
            <p:spPr>
              <a:xfrm>
                <a:off x="6881957" y="105405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B78FDD3F-788A-A1BA-6CDF-0F073CAE797B}"/>
                  </a:ext>
                </a:extLst>
              </p:cNvPr>
              <p:cNvSpPr/>
              <p:nvPr/>
            </p:nvSpPr>
            <p:spPr>
              <a:xfrm>
                <a:off x="6924692" y="122584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0B81B065-FC81-C282-A18D-DFB6296A32FD}"/>
                  </a:ext>
                </a:extLst>
              </p:cNvPr>
              <p:cNvSpPr/>
              <p:nvPr/>
            </p:nvSpPr>
            <p:spPr>
              <a:xfrm>
                <a:off x="6819999" y="116075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F2D1E3BA-07B3-AA12-C947-412EBD8D8DE2}"/>
                  </a:ext>
                </a:extLst>
              </p:cNvPr>
              <p:cNvSpPr/>
              <p:nvPr/>
            </p:nvSpPr>
            <p:spPr>
              <a:xfrm>
                <a:off x="6692876" y="116075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88ADFC84-2040-9108-0818-5079F908FEA1}"/>
                  </a:ext>
                </a:extLst>
              </p:cNvPr>
              <p:cNvSpPr/>
              <p:nvPr/>
            </p:nvSpPr>
            <p:spPr>
              <a:xfrm>
                <a:off x="6786823" y="12646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6543651C-101A-B3DD-BEBC-B1855AE78525}"/>
                  </a:ext>
                </a:extLst>
              </p:cNvPr>
              <p:cNvSpPr/>
              <p:nvPr/>
            </p:nvSpPr>
            <p:spPr>
              <a:xfrm>
                <a:off x="6701406" y="129368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59DA6B5D-9E99-9F94-2EC2-8A0DA0A5A54D}"/>
                  </a:ext>
                </a:extLst>
              </p:cNvPr>
              <p:cNvSpPr/>
              <p:nvPr/>
            </p:nvSpPr>
            <p:spPr>
              <a:xfrm>
                <a:off x="6910466" y="132401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68BCC889-DF97-F696-FFAB-2E308473420C}"/>
                  </a:ext>
                </a:extLst>
              </p:cNvPr>
              <p:cNvSpPr/>
              <p:nvPr/>
            </p:nvSpPr>
            <p:spPr>
              <a:xfrm>
                <a:off x="6786823" y="137048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19B5279C-AADD-3F75-FF61-4507348477B3}"/>
                  </a:ext>
                </a:extLst>
              </p:cNvPr>
              <p:cNvSpPr/>
              <p:nvPr/>
            </p:nvSpPr>
            <p:spPr>
              <a:xfrm>
                <a:off x="6856354" y="145838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A250FD42-5D17-A375-8B13-EEF50DAE59B0}"/>
                  </a:ext>
                </a:extLst>
              </p:cNvPr>
              <p:cNvSpPr/>
              <p:nvPr/>
            </p:nvSpPr>
            <p:spPr>
              <a:xfrm>
                <a:off x="6970411" y="145838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29BE3788-9C6B-83C7-2C3E-B98200248F2E}"/>
                  </a:ext>
                </a:extLst>
              </p:cNvPr>
              <p:cNvSpPr/>
              <p:nvPr/>
            </p:nvSpPr>
            <p:spPr>
              <a:xfrm>
                <a:off x="6715735" y="144972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BF3AE40C-E127-F584-3D9D-952EBEE1AD2B}"/>
                  </a:ext>
                </a:extLst>
              </p:cNvPr>
              <p:cNvSpPr/>
              <p:nvPr/>
            </p:nvSpPr>
            <p:spPr>
              <a:xfrm>
                <a:off x="6658467" y="157269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0C1C1E2F-DA81-50D7-ACD4-D3661ED7BE30}"/>
                  </a:ext>
                </a:extLst>
              </p:cNvPr>
              <p:cNvSpPr/>
              <p:nvPr/>
            </p:nvSpPr>
            <p:spPr>
              <a:xfrm>
                <a:off x="6810635" y="156334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4DBFB357-5096-7732-7952-C8043AC2C002}"/>
                  </a:ext>
                </a:extLst>
              </p:cNvPr>
              <p:cNvSpPr/>
              <p:nvPr/>
            </p:nvSpPr>
            <p:spPr>
              <a:xfrm>
                <a:off x="6983171" y="15633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A78C2E16-A663-AC59-E47B-DAFEEB61909F}"/>
                  </a:ext>
                </a:extLst>
              </p:cNvPr>
              <p:cNvSpPr/>
              <p:nvPr/>
            </p:nvSpPr>
            <p:spPr>
              <a:xfrm>
                <a:off x="7049464" y="162073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FB414837-9EA1-05F7-51AC-C3888F14D54A}"/>
                  </a:ext>
                </a:extLst>
              </p:cNvPr>
              <p:cNvSpPr/>
              <p:nvPr/>
            </p:nvSpPr>
            <p:spPr>
              <a:xfrm>
                <a:off x="7072323" y="174658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22112863-42CB-422E-4127-2FB411A3A1AF}"/>
                  </a:ext>
                </a:extLst>
              </p:cNvPr>
              <p:cNvSpPr/>
              <p:nvPr/>
            </p:nvSpPr>
            <p:spPr>
              <a:xfrm>
                <a:off x="7034993" y="147997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7A93F902-4E15-4D22-976A-9717059038E7}"/>
                  </a:ext>
                </a:extLst>
              </p:cNvPr>
              <p:cNvSpPr/>
              <p:nvPr/>
            </p:nvSpPr>
            <p:spPr>
              <a:xfrm>
                <a:off x="6901832" y="166082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16611E34-5A1C-B03D-3E6B-66F4B9213903}"/>
                  </a:ext>
                </a:extLst>
              </p:cNvPr>
              <p:cNvSpPr/>
              <p:nvPr/>
            </p:nvSpPr>
            <p:spPr>
              <a:xfrm>
                <a:off x="6739224" y="169904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AF8631EB-F039-9B1B-EC39-7743887FD496}"/>
                  </a:ext>
                </a:extLst>
              </p:cNvPr>
              <p:cNvSpPr/>
              <p:nvPr/>
            </p:nvSpPr>
            <p:spPr>
              <a:xfrm>
                <a:off x="6576616" y="170835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6616851D-78BE-BC08-965F-9CAD9FC0E7A2}"/>
                  </a:ext>
                </a:extLst>
              </p:cNvPr>
              <p:cNvSpPr/>
              <p:nvPr/>
            </p:nvSpPr>
            <p:spPr>
              <a:xfrm>
                <a:off x="6468912" y="19178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EA5C6AC8-2903-B9F8-E723-9ADE06319ECA}"/>
                  </a:ext>
                </a:extLst>
              </p:cNvPr>
              <p:cNvSpPr/>
              <p:nvPr/>
            </p:nvSpPr>
            <p:spPr>
              <a:xfrm>
                <a:off x="6724265" y="191725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CD454C45-FBD4-61F9-8CE2-CC2371B2ED47}"/>
                  </a:ext>
                </a:extLst>
              </p:cNvPr>
              <p:cNvSpPr/>
              <p:nvPr/>
            </p:nvSpPr>
            <p:spPr>
              <a:xfrm>
                <a:off x="6944059" y="182189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00DA9875-399B-BB1E-EADC-B779DADAEA52}"/>
                  </a:ext>
                </a:extLst>
              </p:cNvPr>
              <p:cNvSpPr/>
              <p:nvPr/>
            </p:nvSpPr>
            <p:spPr>
              <a:xfrm>
                <a:off x="7118042" y="204112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11F2BBF8-4E75-7D35-5BB8-1C908D89CE50}"/>
                  </a:ext>
                </a:extLst>
              </p:cNvPr>
              <p:cNvSpPr/>
              <p:nvPr/>
            </p:nvSpPr>
            <p:spPr>
              <a:xfrm>
                <a:off x="6865718" y="211830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D00C4CD2-7642-44E4-211E-F5D75B9922CC}"/>
                  </a:ext>
                </a:extLst>
              </p:cNvPr>
              <p:cNvSpPr/>
              <p:nvPr/>
            </p:nvSpPr>
            <p:spPr>
              <a:xfrm>
                <a:off x="6635607" y="213944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A7C457AD-D0D0-B105-077D-3E1B24B8BBD9}"/>
                  </a:ext>
                </a:extLst>
              </p:cNvPr>
              <p:cNvSpPr/>
              <p:nvPr/>
            </p:nvSpPr>
            <p:spPr>
              <a:xfrm>
                <a:off x="6453675" y="210089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9F1F9150-CC70-C958-7671-814F985044A0}"/>
                  </a:ext>
                </a:extLst>
              </p:cNvPr>
              <p:cNvSpPr/>
              <p:nvPr/>
            </p:nvSpPr>
            <p:spPr>
              <a:xfrm>
                <a:off x="6246441" y="218699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47DA5DB5-DBA0-700D-3213-3491C463D5CA}"/>
                  </a:ext>
                </a:extLst>
              </p:cNvPr>
              <p:cNvSpPr/>
              <p:nvPr/>
            </p:nvSpPr>
            <p:spPr>
              <a:xfrm>
                <a:off x="5999413" y="236405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7AB92D97-0D52-75DF-D425-ECA2446E64DD}"/>
                  </a:ext>
                </a:extLst>
              </p:cNvPr>
              <p:cNvSpPr/>
              <p:nvPr/>
            </p:nvSpPr>
            <p:spPr>
              <a:xfrm>
                <a:off x="5715163" y="257340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95666716-0D12-1CFC-B558-F557AAEBC243}"/>
                  </a:ext>
                </a:extLst>
              </p:cNvPr>
              <p:cNvSpPr/>
              <p:nvPr/>
            </p:nvSpPr>
            <p:spPr>
              <a:xfrm>
                <a:off x="5412441" y="276591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8E1DD341-C60F-D1EC-BA11-771186A8932D}"/>
                  </a:ext>
                </a:extLst>
              </p:cNvPr>
              <p:cNvSpPr/>
              <p:nvPr/>
            </p:nvSpPr>
            <p:spPr>
              <a:xfrm>
                <a:off x="6003730" y="272756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AA56745A-8015-AAF3-EA03-DBE342CF85FA}"/>
                  </a:ext>
                </a:extLst>
              </p:cNvPr>
              <p:cNvSpPr/>
              <p:nvPr/>
            </p:nvSpPr>
            <p:spPr>
              <a:xfrm>
                <a:off x="6199385" y="246046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584C8834-D7C4-8E37-DFC0-1E332F91790A}"/>
                  </a:ext>
                </a:extLst>
              </p:cNvPr>
              <p:cNvSpPr/>
              <p:nvPr/>
            </p:nvSpPr>
            <p:spPr>
              <a:xfrm>
                <a:off x="6599475" y="273600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BB2D34AB-57F2-35BA-2D8F-7DEDD1EDD991}"/>
                  </a:ext>
                </a:extLst>
              </p:cNvPr>
              <p:cNvSpPr/>
              <p:nvPr/>
            </p:nvSpPr>
            <p:spPr>
              <a:xfrm>
                <a:off x="6525738" y="242065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66B9890E-70D7-B027-CEA0-25B3B3DE6F3D}"/>
                  </a:ext>
                </a:extLst>
              </p:cNvPr>
              <p:cNvSpPr/>
              <p:nvPr/>
            </p:nvSpPr>
            <p:spPr>
              <a:xfrm>
                <a:off x="6878972" y="243815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2B88CB60-3934-E02A-B3E6-9182E9861EFF}"/>
                  </a:ext>
                </a:extLst>
              </p:cNvPr>
              <p:cNvSpPr/>
              <p:nvPr/>
            </p:nvSpPr>
            <p:spPr>
              <a:xfrm>
                <a:off x="6992974" y="276048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C43709B6-4904-A399-2458-D589C8FEA039}"/>
                  </a:ext>
                </a:extLst>
              </p:cNvPr>
              <p:cNvSpPr/>
              <p:nvPr/>
            </p:nvSpPr>
            <p:spPr>
              <a:xfrm>
                <a:off x="7095182" y="225613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7D7AD5C0-8ABA-A402-F2F5-D46AC7936752}"/>
                  </a:ext>
                </a:extLst>
              </p:cNvPr>
              <p:cNvSpPr/>
              <p:nvPr/>
            </p:nvSpPr>
            <p:spPr>
              <a:xfrm>
                <a:off x="7228992" y="25985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40D30AA2-7D37-2182-E540-409A047D430E}"/>
                  </a:ext>
                </a:extLst>
              </p:cNvPr>
              <p:cNvSpPr/>
              <p:nvPr/>
            </p:nvSpPr>
            <p:spPr>
              <a:xfrm>
                <a:off x="7335091" y="300900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D4E4F9BE-22BA-325C-B91E-1D87C5C1FB44}"/>
                  </a:ext>
                </a:extLst>
              </p:cNvPr>
              <p:cNvSpPr/>
              <p:nvPr/>
            </p:nvSpPr>
            <p:spPr>
              <a:xfrm>
                <a:off x="7087982" y="308463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45E9D144-209A-26DF-ED82-60D2F92238A1}"/>
                  </a:ext>
                </a:extLst>
              </p:cNvPr>
              <p:cNvSpPr/>
              <p:nvPr/>
            </p:nvSpPr>
            <p:spPr>
              <a:xfrm>
                <a:off x="6773374" y="308463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4FB4673B-7448-4F87-CBA0-DB1A95D97794}"/>
                  </a:ext>
                </a:extLst>
              </p:cNvPr>
              <p:cNvSpPr/>
              <p:nvPr/>
            </p:nvSpPr>
            <p:spPr>
              <a:xfrm>
                <a:off x="6468575" y="314228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92C7CBC0-2CE4-BBFD-B3A6-34A35D2813CC}"/>
                  </a:ext>
                </a:extLst>
              </p:cNvPr>
              <p:cNvSpPr/>
              <p:nvPr/>
            </p:nvSpPr>
            <p:spPr>
              <a:xfrm>
                <a:off x="6058813" y="300900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19900C67-EA2A-DAFA-73C9-ABD728A963A1}"/>
                  </a:ext>
                </a:extLst>
              </p:cNvPr>
              <p:cNvSpPr/>
              <p:nvPr/>
            </p:nvSpPr>
            <p:spPr>
              <a:xfrm>
                <a:off x="5534362" y="305724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EC66D0F2-B838-A396-8758-8C09B55235E8}"/>
                  </a:ext>
                </a:extLst>
              </p:cNvPr>
              <p:cNvSpPr/>
              <p:nvPr/>
            </p:nvSpPr>
            <p:spPr>
              <a:xfrm>
                <a:off x="5067396" y="301898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EBFF60DC-DE84-E8C9-A92C-75C9B02D04B0}"/>
                  </a:ext>
                </a:extLst>
              </p:cNvPr>
              <p:cNvSpPr/>
              <p:nvPr/>
            </p:nvSpPr>
            <p:spPr>
              <a:xfrm>
                <a:off x="4610070" y="336140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C8BCF719-71BE-FCFB-E1C9-C2FB66236D71}"/>
                  </a:ext>
                </a:extLst>
              </p:cNvPr>
              <p:cNvSpPr/>
              <p:nvPr/>
            </p:nvSpPr>
            <p:spPr>
              <a:xfrm>
                <a:off x="5142715" y="353537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AA636E97-4DBD-FB70-4033-A2B041E64174}"/>
                  </a:ext>
                </a:extLst>
              </p:cNvPr>
              <p:cNvSpPr/>
              <p:nvPr/>
            </p:nvSpPr>
            <p:spPr>
              <a:xfrm>
                <a:off x="5757819" y="358109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D431C6BB-99DB-5D1B-5CB6-A4893C8694BE}"/>
                  </a:ext>
                </a:extLst>
              </p:cNvPr>
              <p:cNvSpPr/>
              <p:nvPr/>
            </p:nvSpPr>
            <p:spPr>
              <a:xfrm>
                <a:off x="6291349" y="362681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594AC360-B6C4-5BB6-2374-20344D2DEF25}"/>
                  </a:ext>
                </a:extLst>
              </p:cNvPr>
              <p:cNvSpPr/>
              <p:nvPr/>
            </p:nvSpPr>
            <p:spPr>
              <a:xfrm>
                <a:off x="6731239" y="364535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47B96C0B-7101-B60E-72F4-42E13C33AA1C}"/>
                  </a:ext>
                </a:extLst>
              </p:cNvPr>
              <p:cNvSpPr/>
              <p:nvPr/>
            </p:nvSpPr>
            <p:spPr>
              <a:xfrm>
                <a:off x="7104152" y="366356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9F43DB27-DF4C-0440-91A8-B3B7103376CB}"/>
                  </a:ext>
                </a:extLst>
              </p:cNvPr>
              <p:cNvSpPr/>
              <p:nvPr/>
            </p:nvSpPr>
            <p:spPr>
              <a:xfrm>
                <a:off x="7351902" y="359229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92CEC3B5-4961-C6C9-6247-2C7232C92940}"/>
                  </a:ext>
                </a:extLst>
              </p:cNvPr>
              <p:cNvSpPr/>
              <p:nvPr/>
            </p:nvSpPr>
            <p:spPr>
              <a:xfrm>
                <a:off x="7296390" y="401568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16F2CD8E-9B99-FF85-EBCA-BE56EC2F5BFA}"/>
                  </a:ext>
                </a:extLst>
              </p:cNvPr>
              <p:cNvSpPr/>
              <p:nvPr/>
            </p:nvSpPr>
            <p:spPr>
              <a:xfrm>
                <a:off x="6904711" y="40769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F88744DB-5DA8-8185-B3C3-F52F14D5A34E}"/>
                  </a:ext>
                </a:extLst>
              </p:cNvPr>
              <p:cNvSpPr/>
              <p:nvPr/>
            </p:nvSpPr>
            <p:spPr>
              <a:xfrm>
                <a:off x="6553345" y="403122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DB2C6FCC-7FCF-02EE-35DB-F4F02FBD23B7}"/>
                  </a:ext>
                </a:extLst>
              </p:cNvPr>
              <p:cNvSpPr/>
              <p:nvPr/>
            </p:nvSpPr>
            <p:spPr>
              <a:xfrm>
                <a:off x="5980870" y="400217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CCD9096B-5B5E-F862-8364-4CA42D6AEEB6}"/>
                  </a:ext>
                </a:extLst>
              </p:cNvPr>
              <p:cNvSpPr/>
              <p:nvPr/>
            </p:nvSpPr>
            <p:spPr>
              <a:xfrm>
                <a:off x="5389581" y="394879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5E179BA2-8F12-414F-0BA6-B92258BDC35D}"/>
                  </a:ext>
                </a:extLst>
              </p:cNvPr>
              <p:cNvSpPr/>
              <p:nvPr/>
            </p:nvSpPr>
            <p:spPr>
              <a:xfrm>
                <a:off x="4828564" y="385588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A956145F-3B8A-8F10-22E4-51A99F60C304}"/>
                  </a:ext>
                </a:extLst>
              </p:cNvPr>
              <p:cNvSpPr/>
              <p:nvPr/>
            </p:nvSpPr>
            <p:spPr>
              <a:xfrm>
                <a:off x="4229799" y="372612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19A33560-A65C-6C50-400F-67E1416427E6}"/>
                  </a:ext>
                </a:extLst>
              </p:cNvPr>
              <p:cNvSpPr/>
              <p:nvPr/>
            </p:nvSpPr>
            <p:spPr>
              <a:xfrm>
                <a:off x="3934518" y="42794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480CF9FB-0401-D1C5-CFAC-3BD50143F40C}"/>
                  </a:ext>
                </a:extLst>
              </p:cNvPr>
              <p:cNvSpPr/>
              <p:nvPr/>
            </p:nvSpPr>
            <p:spPr>
              <a:xfrm>
                <a:off x="4419934" y="420370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1731149E-45CC-EAF8-2C33-0506BBA4C1D5}"/>
                  </a:ext>
                </a:extLst>
              </p:cNvPr>
              <p:cNvSpPr/>
              <p:nvPr/>
            </p:nvSpPr>
            <p:spPr>
              <a:xfrm>
                <a:off x="5004760" y="43023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78E5AFAB-911F-226B-5DBB-CBC0E2092FEE}"/>
                  </a:ext>
                </a:extLst>
              </p:cNvPr>
              <p:cNvSpPr/>
              <p:nvPr/>
            </p:nvSpPr>
            <p:spPr>
              <a:xfrm>
                <a:off x="5612498" y="434802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78E78A1E-6F3E-78DF-F0A3-A8F2E3D9D8FF}"/>
                  </a:ext>
                </a:extLst>
              </p:cNvPr>
              <p:cNvSpPr/>
              <p:nvPr/>
            </p:nvSpPr>
            <p:spPr>
              <a:xfrm>
                <a:off x="6266627" y="441839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30AA59FE-BD55-3954-B770-97241AB40054}"/>
                  </a:ext>
                </a:extLst>
              </p:cNvPr>
              <p:cNvSpPr/>
              <p:nvPr/>
            </p:nvSpPr>
            <p:spPr>
              <a:xfrm>
                <a:off x="6809682" y="443902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18918B3A-FB7F-672F-112C-3BA4C1AB5018}"/>
                  </a:ext>
                </a:extLst>
              </p:cNvPr>
              <p:cNvSpPr/>
              <p:nvPr/>
            </p:nvSpPr>
            <p:spPr>
              <a:xfrm>
                <a:off x="7115462" y="451591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CAB15972-3028-81DD-3741-E94289E2E10C}"/>
                  </a:ext>
                </a:extLst>
              </p:cNvPr>
              <p:cNvSpPr/>
              <p:nvPr/>
            </p:nvSpPr>
            <p:spPr>
              <a:xfrm>
                <a:off x="6771856" y="491493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B366A27A-F0A8-F8B0-DCD8-4709B4FC05A7}"/>
                  </a:ext>
                </a:extLst>
              </p:cNvPr>
              <p:cNvSpPr/>
              <p:nvPr/>
            </p:nvSpPr>
            <p:spPr>
              <a:xfrm>
                <a:off x="6337594" y="486025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913C3A43-7A33-5FE0-470F-EA82B71E14FF}"/>
                  </a:ext>
                </a:extLst>
              </p:cNvPr>
              <p:cNvSpPr/>
              <p:nvPr/>
            </p:nvSpPr>
            <p:spPr>
              <a:xfrm>
                <a:off x="5753625" y="48504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8C98F98F-5FA8-C7B7-6C4B-E6FFBC9676D4}"/>
                  </a:ext>
                </a:extLst>
              </p:cNvPr>
              <p:cNvSpPr/>
              <p:nvPr/>
            </p:nvSpPr>
            <p:spPr>
              <a:xfrm>
                <a:off x="5150794" y="480472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CC0D762F-836B-E478-CD9E-42D85E6FCFE2}"/>
                  </a:ext>
                </a:extLst>
              </p:cNvPr>
              <p:cNvSpPr/>
              <p:nvPr/>
            </p:nvSpPr>
            <p:spPr>
              <a:xfrm>
                <a:off x="4564351" y="475900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FDFF8EE3-93BB-B351-1195-4472A5E317F9}"/>
                  </a:ext>
                </a:extLst>
              </p:cNvPr>
              <p:cNvSpPr/>
              <p:nvPr/>
            </p:nvSpPr>
            <p:spPr>
              <a:xfrm>
                <a:off x="4121663" y="475234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EBB3A524-EDD0-9F00-8B4B-2F1DE569AD68}"/>
                  </a:ext>
                </a:extLst>
              </p:cNvPr>
              <p:cNvSpPr/>
              <p:nvPr/>
            </p:nvSpPr>
            <p:spPr>
              <a:xfrm>
                <a:off x="3736592" y="490885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A2436469-C70B-A60E-827C-D904361CA7AE}"/>
                  </a:ext>
                </a:extLst>
              </p:cNvPr>
              <p:cNvSpPr/>
              <p:nvPr/>
            </p:nvSpPr>
            <p:spPr>
              <a:xfrm>
                <a:off x="3980085" y="522464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CE51159B-B379-F54A-2B71-EEF24121FC85}"/>
                  </a:ext>
                </a:extLst>
              </p:cNvPr>
              <p:cNvSpPr/>
              <p:nvPr/>
            </p:nvSpPr>
            <p:spPr>
              <a:xfrm>
                <a:off x="4465653" y="525419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A11F2849-DE14-DCE7-1121-1E2F25717588}"/>
                  </a:ext>
                </a:extLst>
              </p:cNvPr>
              <p:cNvSpPr/>
              <p:nvPr/>
            </p:nvSpPr>
            <p:spPr>
              <a:xfrm>
                <a:off x="5008539" y="525419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0C1C08BD-2635-0E56-830A-1EF34ED1988F}"/>
                  </a:ext>
                </a:extLst>
              </p:cNvPr>
              <p:cNvSpPr/>
              <p:nvPr/>
            </p:nvSpPr>
            <p:spPr>
              <a:xfrm>
                <a:off x="5534864" y="535453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FCE8CF3A-C7BE-C828-82E0-B625B5F95A80}"/>
                  </a:ext>
                </a:extLst>
              </p:cNvPr>
              <p:cNvSpPr/>
              <p:nvPr/>
            </p:nvSpPr>
            <p:spPr>
              <a:xfrm>
                <a:off x="6050281" y="522464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7D9E72ED-FDE7-6711-1A69-B266CD5AC06D}"/>
                  </a:ext>
                </a:extLst>
              </p:cNvPr>
              <p:cNvSpPr/>
              <p:nvPr/>
            </p:nvSpPr>
            <p:spPr>
              <a:xfrm>
                <a:off x="6266626" y="533594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6359B9A8-5336-406B-A60C-3B54035BFC79}"/>
                  </a:ext>
                </a:extLst>
              </p:cNvPr>
              <p:cNvSpPr/>
              <p:nvPr/>
            </p:nvSpPr>
            <p:spPr>
              <a:xfrm>
                <a:off x="5693633" y="56484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0D1B7D0E-62FC-32F1-C304-E3651E5D7B59}"/>
                  </a:ext>
                </a:extLst>
              </p:cNvPr>
              <p:cNvSpPr/>
              <p:nvPr/>
            </p:nvSpPr>
            <p:spPr>
              <a:xfrm>
                <a:off x="5196119" y="561431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7C301135-6559-DC7F-9BDD-88BE4AB40082}"/>
                  </a:ext>
                </a:extLst>
              </p:cNvPr>
              <p:cNvSpPr/>
              <p:nvPr/>
            </p:nvSpPr>
            <p:spPr>
              <a:xfrm>
                <a:off x="4738370" y="534303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81DC1B1B-6B28-0065-D4E1-094C0FB3A8CE}"/>
                  </a:ext>
                </a:extLst>
              </p:cNvPr>
              <p:cNvSpPr/>
              <p:nvPr/>
            </p:nvSpPr>
            <p:spPr>
              <a:xfrm>
                <a:off x="4309749" y="56453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788F136F-1B57-AACC-D2A2-455E6118CA88}"/>
                  </a:ext>
                </a:extLst>
              </p:cNvPr>
              <p:cNvSpPr/>
              <p:nvPr/>
            </p:nvSpPr>
            <p:spPr>
              <a:xfrm>
                <a:off x="3866034" y="561724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8DA487E0-DE16-8512-4A1B-6D9C5F791972}"/>
                  </a:ext>
                </a:extLst>
              </p:cNvPr>
              <p:cNvSpPr/>
              <p:nvPr/>
            </p:nvSpPr>
            <p:spPr>
              <a:xfrm>
                <a:off x="3665913" y="574812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9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185577"/>
            <a:ext cx="12192001" cy="5672423"/>
          </a:xfrm>
          <a:custGeom>
            <a:avLst/>
            <a:gdLst>
              <a:gd name="connsiteX0" fmla="*/ 0 w 12192001"/>
              <a:gd name="connsiteY0" fmla="*/ 0 h 5587757"/>
              <a:gd name="connsiteX1" fmla="*/ 12192001 w 12192001"/>
              <a:gd name="connsiteY1" fmla="*/ 0 h 5587757"/>
              <a:gd name="connsiteX2" fmla="*/ 12192001 w 12192001"/>
              <a:gd name="connsiteY2" fmla="*/ 5587757 h 5587757"/>
              <a:gd name="connsiteX3" fmla="*/ 0 w 12192001"/>
              <a:gd name="connsiteY3" fmla="*/ 5587757 h 5587757"/>
              <a:gd name="connsiteX4" fmla="*/ 0 w 12192001"/>
              <a:gd name="connsiteY4" fmla="*/ 0 h 5587757"/>
              <a:gd name="connsiteX0" fmla="*/ 0 w 12192001"/>
              <a:gd name="connsiteY0" fmla="*/ 84666 h 5672423"/>
              <a:gd name="connsiteX1" fmla="*/ 12192001 w 12192001"/>
              <a:gd name="connsiteY1" fmla="*/ 84666 h 5672423"/>
              <a:gd name="connsiteX2" fmla="*/ 12192001 w 12192001"/>
              <a:gd name="connsiteY2" fmla="*/ 5672423 h 5672423"/>
              <a:gd name="connsiteX3" fmla="*/ 0 w 12192001"/>
              <a:gd name="connsiteY3" fmla="*/ 5672423 h 5672423"/>
              <a:gd name="connsiteX4" fmla="*/ 0 w 12192001"/>
              <a:gd name="connsiteY4" fmla="*/ 84666 h 567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672423">
                <a:moveTo>
                  <a:pt x="0" y="84666"/>
                </a:moveTo>
                <a:cubicBezTo>
                  <a:pt x="4254500" y="-105834"/>
                  <a:pt x="8128001" y="84666"/>
                  <a:pt x="12192001" y="84666"/>
                </a:cubicBezTo>
                <a:lnTo>
                  <a:pt x="12192001" y="5672423"/>
                </a:lnTo>
                <a:lnTo>
                  <a:pt x="0" y="5672423"/>
                </a:lnTo>
                <a:lnTo>
                  <a:pt x="0" y="8466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6537871" y="4019263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40FD3E9F-9664-D239-398E-21C5E7C874AC}"/>
              </a:ext>
            </a:extLst>
          </p:cNvPr>
          <p:cNvSpPr/>
          <p:nvPr/>
        </p:nvSpPr>
        <p:spPr>
          <a:xfrm flipH="1">
            <a:off x="11704398" y="1223296"/>
            <a:ext cx="487792" cy="210517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A09199-6B92-EF50-49D2-C4EC6D44A7FA}"/>
              </a:ext>
            </a:extLst>
          </p:cNvPr>
          <p:cNvGrpSpPr/>
          <p:nvPr/>
        </p:nvGrpSpPr>
        <p:grpSpPr>
          <a:xfrm>
            <a:off x="-21192" y="-13477"/>
            <a:ext cx="1011811" cy="848705"/>
            <a:chOff x="-1057780" y="-85304"/>
            <a:chExt cx="8187089" cy="68673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0F9C83-2BCD-F9A0-5295-8A241099DD97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3DBAC36-F45F-82F6-7651-AE493BD8B693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69047E09-15AC-F2BA-90EE-8B90B9E61752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7AC352F8-E042-CCC2-8E93-2F6AB5D3DDD8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C217CAF4-28CD-901C-4984-F2EE1D0C2E60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B20DE5F-A896-09AE-E945-F58B73E3A59F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9B63F82-6E67-7650-4D70-338AF5C31B0A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9690021E-E3F7-AAF9-5DF5-9B2B4035869E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FAF5F6B4-650F-B247-F874-504622EF2AC3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22BCD0BF-99A6-ECD1-63E6-CDE6444A358C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35E49F1A-77E5-E480-F46F-831A3428D54F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E3760A99-6049-1CCF-B78B-14D08207AF85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70EDE23D-55A3-2EAB-8ED5-BB10595298DB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280663-1A32-BB26-A99E-C6987D818EF7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3937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55095403-4691-3D92-D0C4-893D2C7F2623}"/>
              </a:ext>
            </a:extLst>
          </p:cNvPr>
          <p:cNvSpPr/>
          <p:nvPr/>
        </p:nvSpPr>
        <p:spPr>
          <a:xfrm flipH="1">
            <a:off x="351849" y="3949253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703D2F3-C94E-BC28-A319-64115C6166D4}"/>
              </a:ext>
            </a:extLst>
          </p:cNvPr>
          <p:cNvSpPr/>
          <p:nvPr/>
        </p:nvSpPr>
        <p:spPr>
          <a:xfrm>
            <a:off x="2912101" y="2934059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FD591DB4-C758-0287-90B5-92A4D5C749C0}"/>
              </a:ext>
            </a:extLst>
          </p:cNvPr>
          <p:cNvSpPr/>
          <p:nvPr/>
        </p:nvSpPr>
        <p:spPr>
          <a:xfrm rot="21056363">
            <a:off x="857544" y="2200293"/>
            <a:ext cx="1160113" cy="323925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9CC54BF5-2958-3145-39F5-B401AFE675AE}"/>
              </a:ext>
            </a:extLst>
          </p:cNvPr>
          <p:cNvSpPr/>
          <p:nvPr/>
        </p:nvSpPr>
        <p:spPr>
          <a:xfrm flipH="1">
            <a:off x="304912" y="1783507"/>
            <a:ext cx="608127" cy="249412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EF615E58-0536-FA46-7BE4-6C8FE6BB5750}"/>
              </a:ext>
            </a:extLst>
          </p:cNvPr>
          <p:cNvGrpSpPr/>
          <p:nvPr/>
        </p:nvGrpSpPr>
        <p:grpSpPr>
          <a:xfrm>
            <a:off x="3396578" y="82958"/>
            <a:ext cx="5319011" cy="6544268"/>
            <a:chOff x="737842" y="-1808315"/>
            <a:chExt cx="7529451" cy="926389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3204F06-D46E-3887-90B7-656294F0700A}"/>
                </a:ext>
              </a:extLst>
            </p:cNvPr>
            <p:cNvGrpSpPr/>
            <p:nvPr/>
          </p:nvGrpSpPr>
          <p:grpSpPr>
            <a:xfrm>
              <a:off x="737842" y="-1808315"/>
              <a:ext cx="7529451" cy="9263891"/>
              <a:chOff x="737842" y="-1808315"/>
              <a:chExt cx="7529451" cy="926389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38F60BB-D25F-616A-F346-8083E5837DB5}"/>
                  </a:ext>
                </a:extLst>
              </p:cNvPr>
              <p:cNvGrpSpPr/>
              <p:nvPr/>
            </p:nvGrpSpPr>
            <p:grpSpPr>
              <a:xfrm rot="311220">
                <a:off x="2486003" y="3619810"/>
                <a:ext cx="1499313" cy="3473761"/>
                <a:chOff x="3286125" y="3981815"/>
                <a:chExt cx="1499313" cy="3473761"/>
              </a:xfrm>
            </p:grpSpPr>
            <p:sp>
              <p:nvSpPr>
                <p:cNvPr id="76" name="Rectangle 850">
                  <a:extLst>
                    <a:ext uri="{FF2B5EF4-FFF2-40B4-BE49-F238E27FC236}">
                      <a16:creationId xmlns:a16="http://schemas.microsoft.com/office/drawing/2014/main" id="{9EEBB20B-A996-B647-0599-E332BF2E08CD}"/>
                    </a:ext>
                  </a:extLst>
                </p:cNvPr>
                <p:cNvSpPr/>
                <p:nvPr/>
              </p:nvSpPr>
              <p:spPr>
                <a:xfrm>
                  <a:off x="3286125" y="5326422"/>
                  <a:ext cx="1404927" cy="2129154"/>
                </a:xfrm>
                <a:custGeom>
                  <a:avLst/>
                  <a:gdLst>
                    <a:gd name="connsiteX0" fmla="*/ 0 w 200327"/>
                    <a:gd name="connsiteY0" fmla="*/ 0 h 281302"/>
                    <a:gd name="connsiteX1" fmla="*/ 200327 w 200327"/>
                    <a:gd name="connsiteY1" fmla="*/ 0 h 281302"/>
                    <a:gd name="connsiteX2" fmla="*/ 200327 w 200327"/>
                    <a:gd name="connsiteY2" fmla="*/ 281302 h 281302"/>
                    <a:gd name="connsiteX3" fmla="*/ 0 w 200327"/>
                    <a:gd name="connsiteY3" fmla="*/ 281302 h 281302"/>
                    <a:gd name="connsiteX4" fmla="*/ 0 w 200327"/>
                    <a:gd name="connsiteY4" fmla="*/ 0 h 281302"/>
                    <a:gd name="connsiteX0" fmla="*/ 304800 w 505127"/>
                    <a:gd name="connsiteY0" fmla="*/ 0 h 1529077"/>
                    <a:gd name="connsiteX1" fmla="*/ 505127 w 505127"/>
                    <a:gd name="connsiteY1" fmla="*/ 0 h 1529077"/>
                    <a:gd name="connsiteX2" fmla="*/ 505127 w 505127"/>
                    <a:gd name="connsiteY2" fmla="*/ 281302 h 1529077"/>
                    <a:gd name="connsiteX3" fmla="*/ 0 w 505127"/>
                    <a:gd name="connsiteY3" fmla="*/ 1529077 h 1529077"/>
                    <a:gd name="connsiteX4" fmla="*/ 304800 w 505127"/>
                    <a:gd name="connsiteY4" fmla="*/ 0 h 1529077"/>
                    <a:gd name="connsiteX0" fmla="*/ 304800 w 505127"/>
                    <a:gd name="connsiteY0" fmla="*/ 0 h 1529077"/>
                    <a:gd name="connsiteX1" fmla="*/ 505127 w 505127"/>
                    <a:gd name="connsiteY1" fmla="*/ 0 h 1529077"/>
                    <a:gd name="connsiteX2" fmla="*/ 305102 w 505127"/>
                    <a:gd name="connsiteY2" fmla="*/ 1433827 h 1529077"/>
                    <a:gd name="connsiteX3" fmla="*/ 0 w 505127"/>
                    <a:gd name="connsiteY3" fmla="*/ 1529077 h 1529077"/>
                    <a:gd name="connsiteX4" fmla="*/ 304800 w 505127"/>
                    <a:gd name="connsiteY4" fmla="*/ 0 h 1529077"/>
                    <a:gd name="connsiteX0" fmla="*/ 304800 w 686102"/>
                    <a:gd name="connsiteY0" fmla="*/ 9525 h 1538602"/>
                    <a:gd name="connsiteX1" fmla="*/ 686102 w 686102"/>
                    <a:gd name="connsiteY1" fmla="*/ 0 h 1538602"/>
                    <a:gd name="connsiteX2" fmla="*/ 305102 w 686102"/>
                    <a:gd name="connsiteY2" fmla="*/ 1443352 h 1538602"/>
                    <a:gd name="connsiteX3" fmla="*/ 0 w 686102"/>
                    <a:gd name="connsiteY3" fmla="*/ 1538602 h 1538602"/>
                    <a:gd name="connsiteX4" fmla="*/ 304800 w 686102"/>
                    <a:gd name="connsiteY4" fmla="*/ 9525 h 1538602"/>
                    <a:gd name="connsiteX0" fmla="*/ 476250 w 686102"/>
                    <a:gd name="connsiteY0" fmla="*/ 47625 h 1538602"/>
                    <a:gd name="connsiteX1" fmla="*/ 686102 w 686102"/>
                    <a:gd name="connsiteY1" fmla="*/ 0 h 1538602"/>
                    <a:gd name="connsiteX2" fmla="*/ 305102 w 686102"/>
                    <a:gd name="connsiteY2" fmla="*/ 1443352 h 1538602"/>
                    <a:gd name="connsiteX3" fmla="*/ 0 w 686102"/>
                    <a:gd name="connsiteY3" fmla="*/ 1538602 h 1538602"/>
                    <a:gd name="connsiteX4" fmla="*/ 476250 w 686102"/>
                    <a:gd name="connsiteY4" fmla="*/ 47625 h 1538602"/>
                    <a:gd name="connsiteX0" fmla="*/ 690250 w 900102"/>
                    <a:gd name="connsiteY0" fmla="*/ 47625 h 2026879"/>
                    <a:gd name="connsiteX1" fmla="*/ 900102 w 900102"/>
                    <a:gd name="connsiteY1" fmla="*/ 0 h 2026879"/>
                    <a:gd name="connsiteX2" fmla="*/ 519102 w 900102"/>
                    <a:gd name="connsiteY2" fmla="*/ 1443352 h 2026879"/>
                    <a:gd name="connsiteX3" fmla="*/ 0 w 900102"/>
                    <a:gd name="connsiteY3" fmla="*/ 2026879 h 2026879"/>
                    <a:gd name="connsiteX4" fmla="*/ 214000 w 900102"/>
                    <a:gd name="connsiteY4" fmla="*/ 1538602 h 2026879"/>
                    <a:gd name="connsiteX5" fmla="*/ 690250 w 900102"/>
                    <a:gd name="connsiteY5" fmla="*/ 47625 h 2026879"/>
                    <a:gd name="connsiteX0" fmla="*/ 1198100 w 1407952"/>
                    <a:gd name="connsiteY0" fmla="*/ 47625 h 2026879"/>
                    <a:gd name="connsiteX1" fmla="*/ 1407952 w 1407952"/>
                    <a:gd name="connsiteY1" fmla="*/ 0 h 2026879"/>
                    <a:gd name="connsiteX2" fmla="*/ 1026952 w 1407952"/>
                    <a:gd name="connsiteY2" fmla="*/ 1443352 h 2026879"/>
                    <a:gd name="connsiteX3" fmla="*/ 507850 w 1407952"/>
                    <a:gd name="connsiteY3" fmla="*/ 2026879 h 2026879"/>
                    <a:gd name="connsiteX4" fmla="*/ 3025 w 1407952"/>
                    <a:gd name="connsiteY4" fmla="*/ 1674454 h 2026879"/>
                    <a:gd name="connsiteX5" fmla="*/ 721850 w 1407952"/>
                    <a:gd name="connsiteY5" fmla="*/ 1538602 h 2026879"/>
                    <a:gd name="connsiteX6" fmla="*/ 1198100 w 1407952"/>
                    <a:gd name="connsiteY6" fmla="*/ 47625 h 2026879"/>
                    <a:gd name="connsiteX0" fmla="*/ 1200741 w 1410593"/>
                    <a:gd name="connsiteY0" fmla="*/ 47625 h 2035598"/>
                    <a:gd name="connsiteX1" fmla="*/ 1410593 w 1410593"/>
                    <a:gd name="connsiteY1" fmla="*/ 0 h 2035598"/>
                    <a:gd name="connsiteX2" fmla="*/ 1029593 w 1410593"/>
                    <a:gd name="connsiteY2" fmla="*/ 1443352 h 2035598"/>
                    <a:gd name="connsiteX3" fmla="*/ 510491 w 1410593"/>
                    <a:gd name="connsiteY3" fmla="*/ 2026879 h 2035598"/>
                    <a:gd name="connsiteX4" fmla="*/ 577166 w 1410593"/>
                    <a:gd name="connsiteY4" fmla="*/ 1645879 h 2035598"/>
                    <a:gd name="connsiteX5" fmla="*/ 5666 w 1410593"/>
                    <a:gd name="connsiteY5" fmla="*/ 1674454 h 2035598"/>
                    <a:gd name="connsiteX6" fmla="*/ 724491 w 1410593"/>
                    <a:gd name="connsiteY6" fmla="*/ 1538602 h 2035598"/>
                    <a:gd name="connsiteX7" fmla="*/ 1200741 w 1410593"/>
                    <a:gd name="connsiteY7" fmla="*/ 47625 h 2035598"/>
                    <a:gd name="connsiteX0" fmla="*/ 1200741 w 1410593"/>
                    <a:gd name="connsiteY0" fmla="*/ 47625 h 2035598"/>
                    <a:gd name="connsiteX1" fmla="*/ 1410593 w 1410593"/>
                    <a:gd name="connsiteY1" fmla="*/ 0 h 2035598"/>
                    <a:gd name="connsiteX2" fmla="*/ 1029593 w 1410593"/>
                    <a:gd name="connsiteY2" fmla="*/ 1443352 h 2035598"/>
                    <a:gd name="connsiteX3" fmla="*/ 1355042 w 1410593"/>
                    <a:gd name="connsiteY3" fmla="*/ 1760178 h 2035598"/>
                    <a:gd name="connsiteX4" fmla="*/ 510491 w 1410593"/>
                    <a:gd name="connsiteY4" fmla="*/ 2026879 h 2035598"/>
                    <a:gd name="connsiteX5" fmla="*/ 577166 w 1410593"/>
                    <a:gd name="connsiteY5" fmla="*/ 1645879 h 2035598"/>
                    <a:gd name="connsiteX6" fmla="*/ 5666 w 1410593"/>
                    <a:gd name="connsiteY6" fmla="*/ 1674454 h 2035598"/>
                    <a:gd name="connsiteX7" fmla="*/ 724491 w 1410593"/>
                    <a:gd name="connsiteY7" fmla="*/ 1538602 h 2035598"/>
                    <a:gd name="connsiteX8" fmla="*/ 1200741 w 1410593"/>
                    <a:gd name="connsiteY8" fmla="*/ 47625 h 2035598"/>
                    <a:gd name="connsiteX0" fmla="*/ 1200741 w 1410593"/>
                    <a:gd name="connsiteY0" fmla="*/ 47625 h 2129314"/>
                    <a:gd name="connsiteX1" fmla="*/ 1410593 w 1410593"/>
                    <a:gd name="connsiteY1" fmla="*/ 0 h 2129314"/>
                    <a:gd name="connsiteX2" fmla="*/ 1029593 w 1410593"/>
                    <a:gd name="connsiteY2" fmla="*/ 1443352 h 2129314"/>
                    <a:gd name="connsiteX3" fmla="*/ 1355042 w 1410593"/>
                    <a:gd name="connsiteY3" fmla="*/ 1760178 h 2129314"/>
                    <a:gd name="connsiteX4" fmla="*/ 370791 w 1410593"/>
                    <a:gd name="connsiteY4" fmla="*/ 2122129 h 2129314"/>
                    <a:gd name="connsiteX5" fmla="*/ 577166 w 1410593"/>
                    <a:gd name="connsiteY5" fmla="*/ 1645879 h 2129314"/>
                    <a:gd name="connsiteX6" fmla="*/ 5666 w 1410593"/>
                    <a:gd name="connsiteY6" fmla="*/ 1674454 h 2129314"/>
                    <a:gd name="connsiteX7" fmla="*/ 724491 w 1410593"/>
                    <a:gd name="connsiteY7" fmla="*/ 1538602 h 2129314"/>
                    <a:gd name="connsiteX8" fmla="*/ 1200741 w 1410593"/>
                    <a:gd name="connsiteY8" fmla="*/ 47625 h 2129314"/>
                    <a:gd name="connsiteX0" fmla="*/ 1200014 w 1409866"/>
                    <a:gd name="connsiteY0" fmla="*/ 47625 h 2129399"/>
                    <a:gd name="connsiteX1" fmla="*/ 1409866 w 1409866"/>
                    <a:gd name="connsiteY1" fmla="*/ 0 h 2129399"/>
                    <a:gd name="connsiteX2" fmla="*/ 1028866 w 1409866"/>
                    <a:gd name="connsiteY2" fmla="*/ 1443352 h 2129399"/>
                    <a:gd name="connsiteX3" fmla="*/ 1354315 w 1409866"/>
                    <a:gd name="connsiteY3" fmla="*/ 1760178 h 2129399"/>
                    <a:gd name="connsiteX4" fmla="*/ 370064 w 1409866"/>
                    <a:gd name="connsiteY4" fmla="*/ 2122129 h 2129399"/>
                    <a:gd name="connsiteX5" fmla="*/ 665339 w 1409866"/>
                    <a:gd name="connsiteY5" fmla="*/ 1652229 h 2129399"/>
                    <a:gd name="connsiteX6" fmla="*/ 4939 w 1409866"/>
                    <a:gd name="connsiteY6" fmla="*/ 1674454 h 2129399"/>
                    <a:gd name="connsiteX7" fmla="*/ 723764 w 1409866"/>
                    <a:gd name="connsiteY7" fmla="*/ 1538602 h 2129399"/>
                    <a:gd name="connsiteX8" fmla="*/ 1200014 w 1409866"/>
                    <a:gd name="connsiteY8" fmla="*/ 47625 h 2129399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74430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74430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74430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744304 h 2129154"/>
                    <a:gd name="connsiteX7" fmla="*/ 723764 w 1409866"/>
                    <a:gd name="connsiteY7" fmla="*/ 1506852 h 2129154"/>
                    <a:gd name="connsiteX8" fmla="*/ 1200014 w 1409866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50625 w 1404927"/>
                    <a:gd name="connsiteY0" fmla="*/ 349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50625 w 1404927"/>
                    <a:gd name="connsiteY8" fmla="*/ 34925 h 2129154"/>
                    <a:gd name="connsiteX0" fmla="*/ 1150625 w 1404927"/>
                    <a:gd name="connsiteY0" fmla="*/ 349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50625 w 1404927"/>
                    <a:gd name="connsiteY8" fmla="*/ 34925 h 2129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4927" h="2129154">
                      <a:moveTo>
                        <a:pt x="1150625" y="34925"/>
                      </a:moveTo>
                      <a:lnTo>
                        <a:pt x="1404927" y="0"/>
                      </a:lnTo>
                      <a:cubicBezTo>
                        <a:pt x="1277927" y="481117"/>
                        <a:pt x="1017577" y="1032085"/>
                        <a:pt x="1023927" y="1443352"/>
                      </a:cubicBezTo>
                      <a:cubicBezTo>
                        <a:pt x="1215752" y="1537748"/>
                        <a:pt x="1366043" y="1701024"/>
                        <a:pt x="1349376" y="1760178"/>
                      </a:cubicBezTo>
                      <a:cubicBezTo>
                        <a:pt x="1288259" y="1800282"/>
                        <a:pt x="956204" y="1262762"/>
                        <a:pt x="365125" y="2122129"/>
                      </a:cubicBezTo>
                      <a:cubicBezTo>
                        <a:pt x="246858" y="2193984"/>
                        <a:pt x="490537" y="1691916"/>
                        <a:pt x="660400" y="1652229"/>
                      </a:cubicBezTo>
                      <a:cubicBezTo>
                        <a:pt x="557213" y="1644292"/>
                        <a:pt x="97683" y="1673283"/>
                        <a:pt x="0" y="1744304"/>
                      </a:cubicBezTo>
                      <a:cubicBezTo>
                        <a:pt x="163408" y="1466187"/>
                        <a:pt x="574467" y="1499219"/>
                        <a:pt x="718825" y="1506852"/>
                      </a:cubicBezTo>
                      <a:cubicBezTo>
                        <a:pt x="877575" y="1210943"/>
                        <a:pt x="1029975" y="553084"/>
                        <a:pt x="1150625" y="34925"/>
                      </a:cubicBezTo>
                      <a:close/>
                    </a:path>
                  </a:pathLst>
                </a:custGeom>
                <a:solidFill>
                  <a:srgbClr val="7E909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Rectangle 849">
                  <a:extLst>
                    <a:ext uri="{FF2B5EF4-FFF2-40B4-BE49-F238E27FC236}">
                      <a16:creationId xmlns:a16="http://schemas.microsoft.com/office/drawing/2014/main" id="{AE98D219-8542-EB14-8F02-96FA9629BEFA}"/>
                    </a:ext>
                  </a:extLst>
                </p:cNvPr>
                <p:cNvSpPr/>
                <p:nvPr/>
              </p:nvSpPr>
              <p:spPr>
                <a:xfrm>
                  <a:off x="3932776" y="3981815"/>
                  <a:ext cx="852662" cy="1684033"/>
                </a:xfrm>
                <a:custGeom>
                  <a:avLst/>
                  <a:gdLst>
                    <a:gd name="connsiteX0" fmla="*/ 0 w 832319"/>
                    <a:gd name="connsiteY0" fmla="*/ 0 h 490233"/>
                    <a:gd name="connsiteX1" fmla="*/ 832319 w 832319"/>
                    <a:gd name="connsiteY1" fmla="*/ 0 h 490233"/>
                    <a:gd name="connsiteX2" fmla="*/ 832319 w 832319"/>
                    <a:gd name="connsiteY2" fmla="*/ 490233 h 490233"/>
                    <a:gd name="connsiteX3" fmla="*/ 0 w 832319"/>
                    <a:gd name="connsiteY3" fmla="*/ 490233 h 490233"/>
                    <a:gd name="connsiteX4" fmla="*/ 0 w 832319"/>
                    <a:gd name="connsiteY4" fmla="*/ 0 h 490233"/>
                    <a:gd name="connsiteX0" fmla="*/ 0 w 832319"/>
                    <a:gd name="connsiteY0" fmla="*/ 0 h 1671333"/>
                    <a:gd name="connsiteX1" fmla="*/ 832319 w 832319"/>
                    <a:gd name="connsiteY1" fmla="*/ 0 h 1671333"/>
                    <a:gd name="connsiteX2" fmla="*/ 527519 w 832319"/>
                    <a:gd name="connsiteY2" fmla="*/ 1671333 h 1671333"/>
                    <a:gd name="connsiteX3" fmla="*/ 0 w 832319"/>
                    <a:gd name="connsiteY3" fmla="*/ 490233 h 1671333"/>
                    <a:gd name="connsiteX4" fmla="*/ 0 w 832319"/>
                    <a:gd name="connsiteY4" fmla="*/ 0 h 1671333"/>
                    <a:gd name="connsiteX0" fmla="*/ 0 w 919404"/>
                    <a:gd name="connsiteY0" fmla="*/ 0 h 1671333"/>
                    <a:gd name="connsiteX1" fmla="*/ 832319 w 919404"/>
                    <a:gd name="connsiteY1" fmla="*/ 0 h 1671333"/>
                    <a:gd name="connsiteX2" fmla="*/ 527519 w 919404"/>
                    <a:gd name="connsiteY2" fmla="*/ 1671333 h 1671333"/>
                    <a:gd name="connsiteX3" fmla="*/ 0 w 919404"/>
                    <a:gd name="connsiteY3" fmla="*/ 490233 h 1671333"/>
                    <a:gd name="connsiteX4" fmla="*/ 0 w 919404"/>
                    <a:gd name="connsiteY4" fmla="*/ 0 h 1671333"/>
                    <a:gd name="connsiteX0" fmla="*/ 330200 w 919404"/>
                    <a:gd name="connsiteY0" fmla="*/ 0 h 1684033"/>
                    <a:gd name="connsiteX1" fmla="*/ 832319 w 919404"/>
                    <a:gd name="connsiteY1" fmla="*/ 12700 h 1684033"/>
                    <a:gd name="connsiteX2" fmla="*/ 527519 w 919404"/>
                    <a:gd name="connsiteY2" fmla="*/ 1684033 h 1684033"/>
                    <a:gd name="connsiteX3" fmla="*/ 0 w 919404"/>
                    <a:gd name="connsiteY3" fmla="*/ 502933 h 1684033"/>
                    <a:gd name="connsiteX4" fmla="*/ 330200 w 919404"/>
                    <a:gd name="connsiteY4" fmla="*/ 0 h 1684033"/>
                    <a:gd name="connsiteX0" fmla="*/ 0 w 589204"/>
                    <a:gd name="connsiteY0" fmla="*/ 0 h 1684033"/>
                    <a:gd name="connsiteX1" fmla="*/ 502119 w 589204"/>
                    <a:gd name="connsiteY1" fmla="*/ 12700 h 1684033"/>
                    <a:gd name="connsiteX2" fmla="*/ 197319 w 589204"/>
                    <a:gd name="connsiteY2" fmla="*/ 1684033 h 1684033"/>
                    <a:gd name="connsiteX3" fmla="*/ 0 w 589204"/>
                    <a:gd name="connsiteY3" fmla="*/ 0 h 1684033"/>
                    <a:gd name="connsiteX0" fmla="*/ 156087 w 745291"/>
                    <a:gd name="connsiteY0" fmla="*/ 0 h 1684033"/>
                    <a:gd name="connsiteX1" fmla="*/ 658206 w 745291"/>
                    <a:gd name="connsiteY1" fmla="*/ 12700 h 1684033"/>
                    <a:gd name="connsiteX2" fmla="*/ 353406 w 745291"/>
                    <a:gd name="connsiteY2" fmla="*/ 1684033 h 1684033"/>
                    <a:gd name="connsiteX3" fmla="*/ 156087 w 745291"/>
                    <a:gd name="connsiteY3" fmla="*/ 0 h 1684033"/>
                    <a:gd name="connsiteX0" fmla="*/ 263458 w 852662"/>
                    <a:gd name="connsiteY0" fmla="*/ 0 h 1684033"/>
                    <a:gd name="connsiteX1" fmla="*/ 765577 w 852662"/>
                    <a:gd name="connsiteY1" fmla="*/ 12700 h 1684033"/>
                    <a:gd name="connsiteX2" fmla="*/ 460777 w 852662"/>
                    <a:gd name="connsiteY2" fmla="*/ 1684033 h 1684033"/>
                    <a:gd name="connsiteX3" fmla="*/ 263458 w 852662"/>
                    <a:gd name="connsiteY3" fmla="*/ 0 h 1684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52662" h="1684033">
                      <a:moveTo>
                        <a:pt x="263458" y="0"/>
                      </a:moveTo>
                      <a:lnTo>
                        <a:pt x="765577" y="12700"/>
                      </a:lnTo>
                      <a:cubicBezTo>
                        <a:pt x="663977" y="569811"/>
                        <a:pt x="1184677" y="1647622"/>
                        <a:pt x="460777" y="1684033"/>
                      </a:cubicBezTo>
                      <a:cubicBezTo>
                        <a:pt x="-239996" y="754389"/>
                        <a:pt x="-969" y="53344"/>
                        <a:pt x="263458" y="0"/>
                      </a:cubicBezTo>
                      <a:close/>
                    </a:path>
                  </a:pathLst>
                </a:custGeom>
                <a:solidFill>
                  <a:srgbClr val="45332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9E524C2-E301-10CF-D048-48021DE098C6}"/>
                  </a:ext>
                </a:extLst>
              </p:cNvPr>
              <p:cNvGrpSpPr/>
              <p:nvPr/>
            </p:nvGrpSpPr>
            <p:grpSpPr>
              <a:xfrm>
                <a:off x="1378789" y="-1808315"/>
                <a:ext cx="1236390" cy="1148069"/>
                <a:chOff x="1378789" y="-1808315"/>
                <a:chExt cx="1236390" cy="1148069"/>
              </a:xfrm>
              <a:solidFill>
                <a:srgbClr val="FA5516"/>
              </a:solidFill>
            </p:grpSpPr>
            <p:sp>
              <p:nvSpPr>
                <p:cNvPr id="72" name="Rectangle 858">
                  <a:extLst>
                    <a:ext uri="{FF2B5EF4-FFF2-40B4-BE49-F238E27FC236}">
                      <a16:creationId xmlns:a16="http://schemas.microsoft.com/office/drawing/2014/main" id="{05BF874D-6897-B9D5-CE82-F3603BAC265B}"/>
                    </a:ext>
                  </a:extLst>
                </p:cNvPr>
                <p:cNvSpPr/>
                <p:nvPr/>
              </p:nvSpPr>
              <p:spPr>
                <a:xfrm rot="1326375">
                  <a:off x="1866502" y="-1746137"/>
                  <a:ext cx="442710" cy="1008214"/>
                </a:xfrm>
                <a:custGeom>
                  <a:avLst/>
                  <a:gdLst>
                    <a:gd name="connsiteX0" fmla="*/ 0 w 201068"/>
                    <a:gd name="connsiteY0" fmla="*/ 0 h 287706"/>
                    <a:gd name="connsiteX1" fmla="*/ 201068 w 201068"/>
                    <a:gd name="connsiteY1" fmla="*/ 0 h 287706"/>
                    <a:gd name="connsiteX2" fmla="*/ 201068 w 201068"/>
                    <a:gd name="connsiteY2" fmla="*/ 287706 h 287706"/>
                    <a:gd name="connsiteX3" fmla="*/ 0 w 201068"/>
                    <a:gd name="connsiteY3" fmla="*/ 287706 h 287706"/>
                    <a:gd name="connsiteX4" fmla="*/ 0 w 201068"/>
                    <a:gd name="connsiteY4" fmla="*/ 0 h 287706"/>
                    <a:gd name="connsiteX0" fmla="*/ 0 w 201068"/>
                    <a:gd name="connsiteY0" fmla="*/ 0 h 287706"/>
                    <a:gd name="connsiteX1" fmla="*/ 131218 w 201068"/>
                    <a:gd name="connsiteY1" fmla="*/ 25400 h 287706"/>
                    <a:gd name="connsiteX2" fmla="*/ 201068 w 201068"/>
                    <a:gd name="connsiteY2" fmla="*/ 287706 h 287706"/>
                    <a:gd name="connsiteX3" fmla="*/ 0 w 201068"/>
                    <a:gd name="connsiteY3" fmla="*/ 287706 h 287706"/>
                    <a:gd name="connsiteX4" fmla="*/ 0 w 201068"/>
                    <a:gd name="connsiteY4" fmla="*/ 0 h 287706"/>
                    <a:gd name="connsiteX0" fmla="*/ 31750 w 201068"/>
                    <a:gd name="connsiteY0" fmla="*/ 0 h 262306"/>
                    <a:gd name="connsiteX1" fmla="*/ 131218 w 201068"/>
                    <a:gd name="connsiteY1" fmla="*/ 0 h 262306"/>
                    <a:gd name="connsiteX2" fmla="*/ 201068 w 201068"/>
                    <a:gd name="connsiteY2" fmla="*/ 262306 h 262306"/>
                    <a:gd name="connsiteX3" fmla="*/ 0 w 201068"/>
                    <a:gd name="connsiteY3" fmla="*/ 262306 h 262306"/>
                    <a:gd name="connsiteX4" fmla="*/ 31750 w 201068"/>
                    <a:gd name="connsiteY4" fmla="*/ 0 h 262306"/>
                    <a:gd name="connsiteX0" fmla="*/ 31750 w 328216"/>
                    <a:gd name="connsiteY0" fmla="*/ 488244 h 750550"/>
                    <a:gd name="connsiteX1" fmla="*/ 131218 w 328216"/>
                    <a:gd name="connsiteY1" fmla="*/ 488244 h 750550"/>
                    <a:gd name="connsiteX2" fmla="*/ 201068 w 328216"/>
                    <a:gd name="connsiteY2" fmla="*/ 750550 h 750550"/>
                    <a:gd name="connsiteX3" fmla="*/ 0 w 328216"/>
                    <a:gd name="connsiteY3" fmla="*/ 750550 h 750550"/>
                    <a:gd name="connsiteX4" fmla="*/ 31750 w 328216"/>
                    <a:gd name="connsiteY4" fmla="*/ 488244 h 750550"/>
                    <a:gd name="connsiteX0" fmla="*/ 142869 w 367343"/>
                    <a:gd name="connsiteY0" fmla="*/ 703323 h 965629"/>
                    <a:gd name="connsiteX1" fmla="*/ 242337 w 367343"/>
                    <a:gd name="connsiteY1" fmla="*/ 703323 h 965629"/>
                    <a:gd name="connsiteX2" fmla="*/ 312187 w 367343"/>
                    <a:gd name="connsiteY2" fmla="*/ 965629 h 965629"/>
                    <a:gd name="connsiteX3" fmla="*/ 111119 w 367343"/>
                    <a:gd name="connsiteY3" fmla="*/ 965629 h 965629"/>
                    <a:gd name="connsiteX4" fmla="*/ 142869 w 367343"/>
                    <a:gd name="connsiteY4" fmla="*/ 703323 h 965629"/>
                    <a:gd name="connsiteX0" fmla="*/ 125997 w 427134"/>
                    <a:gd name="connsiteY0" fmla="*/ 706410 h 968716"/>
                    <a:gd name="connsiteX1" fmla="*/ 225465 w 427134"/>
                    <a:gd name="connsiteY1" fmla="*/ 706410 h 968716"/>
                    <a:gd name="connsiteX2" fmla="*/ 295315 w 427134"/>
                    <a:gd name="connsiteY2" fmla="*/ 968716 h 968716"/>
                    <a:gd name="connsiteX3" fmla="*/ 94247 w 427134"/>
                    <a:gd name="connsiteY3" fmla="*/ 968716 h 968716"/>
                    <a:gd name="connsiteX4" fmla="*/ 125997 w 427134"/>
                    <a:gd name="connsiteY4" fmla="*/ 706410 h 968716"/>
                    <a:gd name="connsiteX0" fmla="*/ 148110 w 442710"/>
                    <a:gd name="connsiteY0" fmla="*/ 745908 h 1008214"/>
                    <a:gd name="connsiteX1" fmla="*/ 247578 w 442710"/>
                    <a:gd name="connsiteY1" fmla="*/ 745908 h 1008214"/>
                    <a:gd name="connsiteX2" fmla="*/ 317428 w 442710"/>
                    <a:gd name="connsiteY2" fmla="*/ 1008214 h 1008214"/>
                    <a:gd name="connsiteX3" fmla="*/ 116360 w 442710"/>
                    <a:gd name="connsiteY3" fmla="*/ 1008214 h 1008214"/>
                    <a:gd name="connsiteX4" fmla="*/ 148110 w 442710"/>
                    <a:gd name="connsiteY4" fmla="*/ 745908 h 1008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710" h="1008214">
                      <a:moveTo>
                        <a:pt x="148110" y="745908"/>
                      </a:moveTo>
                      <a:cubicBezTo>
                        <a:pt x="-432144" y="-130392"/>
                        <a:pt x="926892" y="-360262"/>
                        <a:pt x="247578" y="745908"/>
                      </a:cubicBezTo>
                      <a:lnTo>
                        <a:pt x="317428" y="1008214"/>
                      </a:lnTo>
                      <a:lnTo>
                        <a:pt x="116360" y="1008214"/>
                      </a:lnTo>
                      <a:lnTo>
                        <a:pt x="148110" y="745908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856">
                  <a:extLst>
                    <a:ext uri="{FF2B5EF4-FFF2-40B4-BE49-F238E27FC236}">
                      <a16:creationId xmlns:a16="http://schemas.microsoft.com/office/drawing/2014/main" id="{B8C43D56-C743-2144-ABE3-F11D48C1A290}"/>
                    </a:ext>
                  </a:extLst>
                </p:cNvPr>
                <p:cNvSpPr/>
                <p:nvPr/>
              </p:nvSpPr>
              <p:spPr>
                <a:xfrm rot="2340538" flipH="1">
                  <a:off x="2107179" y="-1540458"/>
                  <a:ext cx="508000" cy="880212"/>
                </a:xfrm>
                <a:custGeom>
                  <a:avLst/>
                  <a:gdLst>
                    <a:gd name="connsiteX0" fmla="*/ 0 w 254000"/>
                    <a:gd name="connsiteY0" fmla="*/ 0 h 255903"/>
                    <a:gd name="connsiteX1" fmla="*/ 254000 w 254000"/>
                    <a:gd name="connsiteY1" fmla="*/ 0 h 255903"/>
                    <a:gd name="connsiteX2" fmla="*/ 254000 w 254000"/>
                    <a:gd name="connsiteY2" fmla="*/ 255903 h 255903"/>
                    <a:gd name="connsiteX3" fmla="*/ 0 w 254000"/>
                    <a:gd name="connsiteY3" fmla="*/ 255903 h 255903"/>
                    <a:gd name="connsiteX4" fmla="*/ 0 w 254000"/>
                    <a:gd name="connsiteY4" fmla="*/ 0 h 255903"/>
                    <a:gd name="connsiteX0" fmla="*/ 0 w 508000"/>
                    <a:gd name="connsiteY0" fmla="*/ 0 h 763903"/>
                    <a:gd name="connsiteX1" fmla="*/ 508000 w 508000"/>
                    <a:gd name="connsiteY1" fmla="*/ 508000 h 763903"/>
                    <a:gd name="connsiteX2" fmla="*/ 508000 w 508000"/>
                    <a:gd name="connsiteY2" fmla="*/ 763903 h 763903"/>
                    <a:gd name="connsiteX3" fmla="*/ 254000 w 508000"/>
                    <a:gd name="connsiteY3" fmla="*/ 763903 h 763903"/>
                    <a:gd name="connsiteX4" fmla="*/ 0 w 508000"/>
                    <a:gd name="connsiteY4" fmla="*/ 0 h 763903"/>
                    <a:gd name="connsiteX0" fmla="*/ 0 w 508000"/>
                    <a:gd name="connsiteY0" fmla="*/ 0 h 763903"/>
                    <a:gd name="connsiteX1" fmla="*/ 444500 w 508000"/>
                    <a:gd name="connsiteY1" fmla="*/ 571500 h 763903"/>
                    <a:gd name="connsiteX2" fmla="*/ 508000 w 508000"/>
                    <a:gd name="connsiteY2" fmla="*/ 763903 h 763903"/>
                    <a:gd name="connsiteX3" fmla="*/ 254000 w 508000"/>
                    <a:gd name="connsiteY3" fmla="*/ 763903 h 763903"/>
                    <a:gd name="connsiteX4" fmla="*/ 0 w 508000"/>
                    <a:gd name="connsiteY4" fmla="*/ 0 h 763903"/>
                    <a:gd name="connsiteX0" fmla="*/ 0 w 508000"/>
                    <a:gd name="connsiteY0" fmla="*/ 153302 h 917205"/>
                    <a:gd name="connsiteX1" fmla="*/ 444500 w 508000"/>
                    <a:gd name="connsiteY1" fmla="*/ 724802 h 917205"/>
                    <a:gd name="connsiteX2" fmla="*/ 508000 w 508000"/>
                    <a:gd name="connsiteY2" fmla="*/ 917205 h 917205"/>
                    <a:gd name="connsiteX3" fmla="*/ 254000 w 508000"/>
                    <a:gd name="connsiteY3" fmla="*/ 917205 h 917205"/>
                    <a:gd name="connsiteX4" fmla="*/ 0 w 508000"/>
                    <a:gd name="connsiteY4" fmla="*/ 153302 h 917205"/>
                    <a:gd name="connsiteX0" fmla="*/ 0 w 508000"/>
                    <a:gd name="connsiteY0" fmla="*/ 0 h 763903"/>
                    <a:gd name="connsiteX1" fmla="*/ 444500 w 508000"/>
                    <a:gd name="connsiteY1" fmla="*/ 571500 h 763903"/>
                    <a:gd name="connsiteX2" fmla="*/ 508000 w 508000"/>
                    <a:gd name="connsiteY2" fmla="*/ 763903 h 763903"/>
                    <a:gd name="connsiteX3" fmla="*/ 254000 w 508000"/>
                    <a:gd name="connsiteY3" fmla="*/ 763903 h 763903"/>
                    <a:gd name="connsiteX4" fmla="*/ 0 w 508000"/>
                    <a:gd name="connsiteY4" fmla="*/ 0 h 763903"/>
                    <a:gd name="connsiteX0" fmla="*/ 0 w 508000"/>
                    <a:gd name="connsiteY0" fmla="*/ 116309 h 880212"/>
                    <a:gd name="connsiteX1" fmla="*/ 444500 w 508000"/>
                    <a:gd name="connsiteY1" fmla="*/ 687809 h 880212"/>
                    <a:gd name="connsiteX2" fmla="*/ 508000 w 508000"/>
                    <a:gd name="connsiteY2" fmla="*/ 880212 h 880212"/>
                    <a:gd name="connsiteX3" fmla="*/ 254000 w 508000"/>
                    <a:gd name="connsiteY3" fmla="*/ 880212 h 880212"/>
                    <a:gd name="connsiteX4" fmla="*/ 0 w 508000"/>
                    <a:gd name="connsiteY4" fmla="*/ 116309 h 880212"/>
                    <a:gd name="connsiteX0" fmla="*/ 0 w 508000"/>
                    <a:gd name="connsiteY0" fmla="*/ 116309 h 880212"/>
                    <a:gd name="connsiteX1" fmla="*/ 444500 w 508000"/>
                    <a:gd name="connsiteY1" fmla="*/ 687809 h 880212"/>
                    <a:gd name="connsiteX2" fmla="*/ 508000 w 508000"/>
                    <a:gd name="connsiteY2" fmla="*/ 880212 h 880212"/>
                    <a:gd name="connsiteX3" fmla="*/ 254000 w 508000"/>
                    <a:gd name="connsiteY3" fmla="*/ 880212 h 880212"/>
                    <a:gd name="connsiteX4" fmla="*/ 0 w 508000"/>
                    <a:gd name="connsiteY4" fmla="*/ 116309 h 880212"/>
                    <a:gd name="connsiteX0" fmla="*/ 0 w 508000"/>
                    <a:gd name="connsiteY0" fmla="*/ 116309 h 880212"/>
                    <a:gd name="connsiteX1" fmla="*/ 444500 w 508000"/>
                    <a:gd name="connsiteY1" fmla="*/ 687809 h 880212"/>
                    <a:gd name="connsiteX2" fmla="*/ 508000 w 508000"/>
                    <a:gd name="connsiteY2" fmla="*/ 880212 h 880212"/>
                    <a:gd name="connsiteX3" fmla="*/ 425450 w 508000"/>
                    <a:gd name="connsiteY3" fmla="*/ 880212 h 880212"/>
                    <a:gd name="connsiteX4" fmla="*/ 0 w 508000"/>
                    <a:gd name="connsiteY4" fmla="*/ 116309 h 88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8000" h="880212">
                      <a:moveTo>
                        <a:pt x="0" y="116309"/>
                      </a:moveTo>
                      <a:cubicBezTo>
                        <a:pt x="391055" y="-207541"/>
                        <a:pt x="561446" y="197271"/>
                        <a:pt x="444500" y="687809"/>
                      </a:cubicBezTo>
                      <a:lnTo>
                        <a:pt x="508000" y="880212"/>
                      </a:lnTo>
                      <a:lnTo>
                        <a:pt x="425450" y="880212"/>
                      </a:lnTo>
                      <a:cubicBezTo>
                        <a:pt x="340783" y="625578"/>
                        <a:pt x="484717" y="342368"/>
                        <a:pt x="0" y="11630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858">
                  <a:extLst>
                    <a:ext uri="{FF2B5EF4-FFF2-40B4-BE49-F238E27FC236}">
                      <a16:creationId xmlns:a16="http://schemas.microsoft.com/office/drawing/2014/main" id="{CF22CD24-DC1C-C2D7-C316-5EED911D8D15}"/>
                    </a:ext>
                  </a:extLst>
                </p:cNvPr>
                <p:cNvSpPr/>
                <p:nvPr/>
              </p:nvSpPr>
              <p:spPr>
                <a:xfrm>
                  <a:off x="1665848" y="-1808315"/>
                  <a:ext cx="442710" cy="1008214"/>
                </a:xfrm>
                <a:custGeom>
                  <a:avLst/>
                  <a:gdLst>
                    <a:gd name="connsiteX0" fmla="*/ 0 w 201068"/>
                    <a:gd name="connsiteY0" fmla="*/ 0 h 287706"/>
                    <a:gd name="connsiteX1" fmla="*/ 201068 w 201068"/>
                    <a:gd name="connsiteY1" fmla="*/ 0 h 287706"/>
                    <a:gd name="connsiteX2" fmla="*/ 201068 w 201068"/>
                    <a:gd name="connsiteY2" fmla="*/ 287706 h 287706"/>
                    <a:gd name="connsiteX3" fmla="*/ 0 w 201068"/>
                    <a:gd name="connsiteY3" fmla="*/ 287706 h 287706"/>
                    <a:gd name="connsiteX4" fmla="*/ 0 w 201068"/>
                    <a:gd name="connsiteY4" fmla="*/ 0 h 287706"/>
                    <a:gd name="connsiteX0" fmla="*/ 0 w 201068"/>
                    <a:gd name="connsiteY0" fmla="*/ 0 h 287706"/>
                    <a:gd name="connsiteX1" fmla="*/ 131218 w 201068"/>
                    <a:gd name="connsiteY1" fmla="*/ 25400 h 287706"/>
                    <a:gd name="connsiteX2" fmla="*/ 201068 w 201068"/>
                    <a:gd name="connsiteY2" fmla="*/ 287706 h 287706"/>
                    <a:gd name="connsiteX3" fmla="*/ 0 w 201068"/>
                    <a:gd name="connsiteY3" fmla="*/ 287706 h 287706"/>
                    <a:gd name="connsiteX4" fmla="*/ 0 w 201068"/>
                    <a:gd name="connsiteY4" fmla="*/ 0 h 287706"/>
                    <a:gd name="connsiteX0" fmla="*/ 31750 w 201068"/>
                    <a:gd name="connsiteY0" fmla="*/ 0 h 262306"/>
                    <a:gd name="connsiteX1" fmla="*/ 131218 w 201068"/>
                    <a:gd name="connsiteY1" fmla="*/ 0 h 262306"/>
                    <a:gd name="connsiteX2" fmla="*/ 201068 w 201068"/>
                    <a:gd name="connsiteY2" fmla="*/ 262306 h 262306"/>
                    <a:gd name="connsiteX3" fmla="*/ 0 w 201068"/>
                    <a:gd name="connsiteY3" fmla="*/ 262306 h 262306"/>
                    <a:gd name="connsiteX4" fmla="*/ 31750 w 201068"/>
                    <a:gd name="connsiteY4" fmla="*/ 0 h 262306"/>
                    <a:gd name="connsiteX0" fmla="*/ 31750 w 328216"/>
                    <a:gd name="connsiteY0" fmla="*/ 488244 h 750550"/>
                    <a:gd name="connsiteX1" fmla="*/ 131218 w 328216"/>
                    <a:gd name="connsiteY1" fmla="*/ 488244 h 750550"/>
                    <a:gd name="connsiteX2" fmla="*/ 201068 w 328216"/>
                    <a:gd name="connsiteY2" fmla="*/ 750550 h 750550"/>
                    <a:gd name="connsiteX3" fmla="*/ 0 w 328216"/>
                    <a:gd name="connsiteY3" fmla="*/ 750550 h 750550"/>
                    <a:gd name="connsiteX4" fmla="*/ 31750 w 328216"/>
                    <a:gd name="connsiteY4" fmla="*/ 488244 h 750550"/>
                    <a:gd name="connsiteX0" fmla="*/ 142869 w 367343"/>
                    <a:gd name="connsiteY0" fmla="*/ 703323 h 965629"/>
                    <a:gd name="connsiteX1" fmla="*/ 242337 w 367343"/>
                    <a:gd name="connsiteY1" fmla="*/ 703323 h 965629"/>
                    <a:gd name="connsiteX2" fmla="*/ 312187 w 367343"/>
                    <a:gd name="connsiteY2" fmla="*/ 965629 h 965629"/>
                    <a:gd name="connsiteX3" fmla="*/ 111119 w 367343"/>
                    <a:gd name="connsiteY3" fmla="*/ 965629 h 965629"/>
                    <a:gd name="connsiteX4" fmla="*/ 142869 w 367343"/>
                    <a:gd name="connsiteY4" fmla="*/ 703323 h 965629"/>
                    <a:gd name="connsiteX0" fmla="*/ 125997 w 427134"/>
                    <a:gd name="connsiteY0" fmla="*/ 706410 h 968716"/>
                    <a:gd name="connsiteX1" fmla="*/ 225465 w 427134"/>
                    <a:gd name="connsiteY1" fmla="*/ 706410 h 968716"/>
                    <a:gd name="connsiteX2" fmla="*/ 295315 w 427134"/>
                    <a:gd name="connsiteY2" fmla="*/ 968716 h 968716"/>
                    <a:gd name="connsiteX3" fmla="*/ 94247 w 427134"/>
                    <a:gd name="connsiteY3" fmla="*/ 968716 h 968716"/>
                    <a:gd name="connsiteX4" fmla="*/ 125997 w 427134"/>
                    <a:gd name="connsiteY4" fmla="*/ 706410 h 968716"/>
                    <a:gd name="connsiteX0" fmla="*/ 148110 w 442710"/>
                    <a:gd name="connsiteY0" fmla="*/ 745908 h 1008214"/>
                    <a:gd name="connsiteX1" fmla="*/ 247578 w 442710"/>
                    <a:gd name="connsiteY1" fmla="*/ 745908 h 1008214"/>
                    <a:gd name="connsiteX2" fmla="*/ 317428 w 442710"/>
                    <a:gd name="connsiteY2" fmla="*/ 1008214 h 1008214"/>
                    <a:gd name="connsiteX3" fmla="*/ 116360 w 442710"/>
                    <a:gd name="connsiteY3" fmla="*/ 1008214 h 1008214"/>
                    <a:gd name="connsiteX4" fmla="*/ 148110 w 442710"/>
                    <a:gd name="connsiteY4" fmla="*/ 745908 h 1008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710" h="1008214">
                      <a:moveTo>
                        <a:pt x="148110" y="745908"/>
                      </a:moveTo>
                      <a:cubicBezTo>
                        <a:pt x="-432144" y="-130392"/>
                        <a:pt x="926892" y="-360262"/>
                        <a:pt x="247578" y="745908"/>
                      </a:cubicBezTo>
                      <a:lnTo>
                        <a:pt x="317428" y="1008214"/>
                      </a:lnTo>
                      <a:lnTo>
                        <a:pt x="116360" y="1008214"/>
                      </a:lnTo>
                      <a:lnTo>
                        <a:pt x="148110" y="745908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856">
                  <a:extLst>
                    <a:ext uri="{FF2B5EF4-FFF2-40B4-BE49-F238E27FC236}">
                      <a16:creationId xmlns:a16="http://schemas.microsoft.com/office/drawing/2014/main" id="{2056BBDE-65BE-D36B-A141-80EC7DB4CFDC}"/>
                    </a:ext>
                  </a:extLst>
                </p:cNvPr>
                <p:cNvSpPr/>
                <p:nvPr/>
              </p:nvSpPr>
              <p:spPr>
                <a:xfrm>
                  <a:off x="1378789" y="-1680312"/>
                  <a:ext cx="508000" cy="880212"/>
                </a:xfrm>
                <a:custGeom>
                  <a:avLst/>
                  <a:gdLst>
                    <a:gd name="connsiteX0" fmla="*/ 0 w 254000"/>
                    <a:gd name="connsiteY0" fmla="*/ 0 h 255903"/>
                    <a:gd name="connsiteX1" fmla="*/ 254000 w 254000"/>
                    <a:gd name="connsiteY1" fmla="*/ 0 h 255903"/>
                    <a:gd name="connsiteX2" fmla="*/ 254000 w 254000"/>
                    <a:gd name="connsiteY2" fmla="*/ 255903 h 255903"/>
                    <a:gd name="connsiteX3" fmla="*/ 0 w 254000"/>
                    <a:gd name="connsiteY3" fmla="*/ 255903 h 255903"/>
                    <a:gd name="connsiteX4" fmla="*/ 0 w 254000"/>
                    <a:gd name="connsiteY4" fmla="*/ 0 h 255903"/>
                    <a:gd name="connsiteX0" fmla="*/ 0 w 508000"/>
                    <a:gd name="connsiteY0" fmla="*/ 0 h 763903"/>
                    <a:gd name="connsiteX1" fmla="*/ 508000 w 508000"/>
                    <a:gd name="connsiteY1" fmla="*/ 508000 h 763903"/>
                    <a:gd name="connsiteX2" fmla="*/ 508000 w 508000"/>
                    <a:gd name="connsiteY2" fmla="*/ 763903 h 763903"/>
                    <a:gd name="connsiteX3" fmla="*/ 254000 w 508000"/>
                    <a:gd name="connsiteY3" fmla="*/ 763903 h 763903"/>
                    <a:gd name="connsiteX4" fmla="*/ 0 w 508000"/>
                    <a:gd name="connsiteY4" fmla="*/ 0 h 763903"/>
                    <a:gd name="connsiteX0" fmla="*/ 0 w 508000"/>
                    <a:gd name="connsiteY0" fmla="*/ 0 h 763903"/>
                    <a:gd name="connsiteX1" fmla="*/ 444500 w 508000"/>
                    <a:gd name="connsiteY1" fmla="*/ 571500 h 763903"/>
                    <a:gd name="connsiteX2" fmla="*/ 508000 w 508000"/>
                    <a:gd name="connsiteY2" fmla="*/ 763903 h 763903"/>
                    <a:gd name="connsiteX3" fmla="*/ 254000 w 508000"/>
                    <a:gd name="connsiteY3" fmla="*/ 763903 h 763903"/>
                    <a:gd name="connsiteX4" fmla="*/ 0 w 508000"/>
                    <a:gd name="connsiteY4" fmla="*/ 0 h 763903"/>
                    <a:gd name="connsiteX0" fmla="*/ 0 w 508000"/>
                    <a:gd name="connsiteY0" fmla="*/ 153302 h 917205"/>
                    <a:gd name="connsiteX1" fmla="*/ 444500 w 508000"/>
                    <a:gd name="connsiteY1" fmla="*/ 724802 h 917205"/>
                    <a:gd name="connsiteX2" fmla="*/ 508000 w 508000"/>
                    <a:gd name="connsiteY2" fmla="*/ 917205 h 917205"/>
                    <a:gd name="connsiteX3" fmla="*/ 254000 w 508000"/>
                    <a:gd name="connsiteY3" fmla="*/ 917205 h 917205"/>
                    <a:gd name="connsiteX4" fmla="*/ 0 w 508000"/>
                    <a:gd name="connsiteY4" fmla="*/ 153302 h 917205"/>
                    <a:gd name="connsiteX0" fmla="*/ 0 w 508000"/>
                    <a:gd name="connsiteY0" fmla="*/ 0 h 763903"/>
                    <a:gd name="connsiteX1" fmla="*/ 444500 w 508000"/>
                    <a:gd name="connsiteY1" fmla="*/ 571500 h 763903"/>
                    <a:gd name="connsiteX2" fmla="*/ 508000 w 508000"/>
                    <a:gd name="connsiteY2" fmla="*/ 763903 h 763903"/>
                    <a:gd name="connsiteX3" fmla="*/ 254000 w 508000"/>
                    <a:gd name="connsiteY3" fmla="*/ 763903 h 763903"/>
                    <a:gd name="connsiteX4" fmla="*/ 0 w 508000"/>
                    <a:gd name="connsiteY4" fmla="*/ 0 h 763903"/>
                    <a:gd name="connsiteX0" fmla="*/ 0 w 508000"/>
                    <a:gd name="connsiteY0" fmla="*/ 116309 h 880212"/>
                    <a:gd name="connsiteX1" fmla="*/ 444500 w 508000"/>
                    <a:gd name="connsiteY1" fmla="*/ 687809 h 880212"/>
                    <a:gd name="connsiteX2" fmla="*/ 508000 w 508000"/>
                    <a:gd name="connsiteY2" fmla="*/ 880212 h 880212"/>
                    <a:gd name="connsiteX3" fmla="*/ 254000 w 508000"/>
                    <a:gd name="connsiteY3" fmla="*/ 880212 h 880212"/>
                    <a:gd name="connsiteX4" fmla="*/ 0 w 508000"/>
                    <a:gd name="connsiteY4" fmla="*/ 116309 h 880212"/>
                    <a:gd name="connsiteX0" fmla="*/ 0 w 508000"/>
                    <a:gd name="connsiteY0" fmla="*/ 116309 h 880212"/>
                    <a:gd name="connsiteX1" fmla="*/ 444500 w 508000"/>
                    <a:gd name="connsiteY1" fmla="*/ 687809 h 880212"/>
                    <a:gd name="connsiteX2" fmla="*/ 508000 w 508000"/>
                    <a:gd name="connsiteY2" fmla="*/ 880212 h 880212"/>
                    <a:gd name="connsiteX3" fmla="*/ 254000 w 508000"/>
                    <a:gd name="connsiteY3" fmla="*/ 880212 h 880212"/>
                    <a:gd name="connsiteX4" fmla="*/ 0 w 508000"/>
                    <a:gd name="connsiteY4" fmla="*/ 116309 h 880212"/>
                    <a:gd name="connsiteX0" fmla="*/ 0 w 508000"/>
                    <a:gd name="connsiteY0" fmla="*/ 116309 h 880212"/>
                    <a:gd name="connsiteX1" fmla="*/ 444500 w 508000"/>
                    <a:gd name="connsiteY1" fmla="*/ 687809 h 880212"/>
                    <a:gd name="connsiteX2" fmla="*/ 508000 w 508000"/>
                    <a:gd name="connsiteY2" fmla="*/ 880212 h 880212"/>
                    <a:gd name="connsiteX3" fmla="*/ 425450 w 508000"/>
                    <a:gd name="connsiteY3" fmla="*/ 880212 h 880212"/>
                    <a:gd name="connsiteX4" fmla="*/ 0 w 508000"/>
                    <a:gd name="connsiteY4" fmla="*/ 116309 h 88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8000" h="880212">
                      <a:moveTo>
                        <a:pt x="0" y="116309"/>
                      </a:moveTo>
                      <a:cubicBezTo>
                        <a:pt x="391055" y="-207541"/>
                        <a:pt x="561446" y="197271"/>
                        <a:pt x="444500" y="687809"/>
                      </a:cubicBezTo>
                      <a:lnTo>
                        <a:pt x="508000" y="880212"/>
                      </a:lnTo>
                      <a:lnTo>
                        <a:pt x="425450" y="880212"/>
                      </a:lnTo>
                      <a:cubicBezTo>
                        <a:pt x="340783" y="625578"/>
                        <a:pt x="484717" y="342368"/>
                        <a:pt x="0" y="11630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Rectangle 846">
                <a:extLst>
                  <a:ext uri="{FF2B5EF4-FFF2-40B4-BE49-F238E27FC236}">
                    <a16:creationId xmlns:a16="http://schemas.microsoft.com/office/drawing/2014/main" id="{23A0AA10-B2FB-DB51-38BB-AB22750CDD54}"/>
                  </a:ext>
                </a:extLst>
              </p:cNvPr>
              <p:cNvSpPr/>
              <p:nvPr/>
            </p:nvSpPr>
            <p:spPr>
              <a:xfrm>
                <a:off x="1177721" y="-1056003"/>
                <a:ext cx="5939639" cy="5972308"/>
              </a:xfrm>
              <a:custGeom>
                <a:avLst/>
                <a:gdLst>
                  <a:gd name="connsiteX0" fmla="*/ 0 w 927269"/>
                  <a:gd name="connsiteY0" fmla="*/ 0 h 494958"/>
                  <a:gd name="connsiteX1" fmla="*/ 927269 w 927269"/>
                  <a:gd name="connsiteY1" fmla="*/ 0 h 494958"/>
                  <a:gd name="connsiteX2" fmla="*/ 927269 w 927269"/>
                  <a:gd name="connsiteY2" fmla="*/ 494958 h 494958"/>
                  <a:gd name="connsiteX3" fmla="*/ 0 w 927269"/>
                  <a:gd name="connsiteY3" fmla="*/ 494958 h 494958"/>
                  <a:gd name="connsiteX4" fmla="*/ 0 w 927269"/>
                  <a:gd name="connsiteY4" fmla="*/ 0 h 494958"/>
                  <a:gd name="connsiteX0" fmla="*/ 85725 w 927269"/>
                  <a:gd name="connsiteY0" fmla="*/ 0 h 1866558"/>
                  <a:gd name="connsiteX1" fmla="*/ 927269 w 927269"/>
                  <a:gd name="connsiteY1" fmla="*/ 1371600 h 1866558"/>
                  <a:gd name="connsiteX2" fmla="*/ 927269 w 927269"/>
                  <a:gd name="connsiteY2" fmla="*/ 1866558 h 1866558"/>
                  <a:gd name="connsiteX3" fmla="*/ 0 w 927269"/>
                  <a:gd name="connsiteY3" fmla="*/ 1866558 h 1866558"/>
                  <a:gd name="connsiteX4" fmla="*/ 85725 w 927269"/>
                  <a:gd name="connsiteY4" fmla="*/ 0 h 1866558"/>
                  <a:gd name="connsiteX0" fmla="*/ 0 w 2314575"/>
                  <a:gd name="connsiteY0" fmla="*/ 0 h 4552608"/>
                  <a:gd name="connsiteX1" fmla="*/ 841544 w 2314575"/>
                  <a:gd name="connsiteY1" fmla="*/ 1371600 h 4552608"/>
                  <a:gd name="connsiteX2" fmla="*/ 841544 w 2314575"/>
                  <a:gd name="connsiteY2" fmla="*/ 1866558 h 4552608"/>
                  <a:gd name="connsiteX3" fmla="*/ 2314575 w 2314575"/>
                  <a:gd name="connsiteY3" fmla="*/ 4552608 h 4552608"/>
                  <a:gd name="connsiteX4" fmla="*/ 0 w 2314575"/>
                  <a:gd name="connsiteY4" fmla="*/ 0 h 4552608"/>
                  <a:gd name="connsiteX0" fmla="*/ 0 w 2314575"/>
                  <a:gd name="connsiteY0" fmla="*/ 0 h 4552608"/>
                  <a:gd name="connsiteX1" fmla="*/ 841544 w 2314575"/>
                  <a:gd name="connsiteY1" fmla="*/ 1371600 h 4552608"/>
                  <a:gd name="connsiteX2" fmla="*/ 1755944 w 2314575"/>
                  <a:gd name="connsiteY2" fmla="*/ 1737970 h 4552608"/>
                  <a:gd name="connsiteX3" fmla="*/ 2314575 w 2314575"/>
                  <a:gd name="connsiteY3" fmla="*/ 4552608 h 4552608"/>
                  <a:gd name="connsiteX4" fmla="*/ 0 w 2314575"/>
                  <a:gd name="connsiteY4" fmla="*/ 0 h 4552608"/>
                  <a:gd name="connsiteX0" fmla="*/ 0 w 2314575"/>
                  <a:gd name="connsiteY0" fmla="*/ 0 h 4552608"/>
                  <a:gd name="connsiteX1" fmla="*/ 1241594 w 2314575"/>
                  <a:gd name="connsiteY1" fmla="*/ 1414463 h 4552608"/>
                  <a:gd name="connsiteX2" fmla="*/ 1755944 w 2314575"/>
                  <a:gd name="connsiteY2" fmla="*/ 1737970 h 4552608"/>
                  <a:gd name="connsiteX3" fmla="*/ 2314575 w 2314575"/>
                  <a:gd name="connsiteY3" fmla="*/ 4552608 h 4552608"/>
                  <a:gd name="connsiteX4" fmla="*/ 0 w 2314575"/>
                  <a:gd name="connsiteY4" fmla="*/ 0 h 4552608"/>
                  <a:gd name="connsiteX0" fmla="*/ 0 w 2314575"/>
                  <a:gd name="connsiteY0" fmla="*/ 0 h 4552608"/>
                  <a:gd name="connsiteX1" fmla="*/ 1241594 w 2314575"/>
                  <a:gd name="connsiteY1" fmla="*/ 1414463 h 4552608"/>
                  <a:gd name="connsiteX2" fmla="*/ 2314575 w 2314575"/>
                  <a:gd name="connsiteY2" fmla="*/ 4552608 h 4552608"/>
                  <a:gd name="connsiteX3" fmla="*/ 0 w 2314575"/>
                  <a:gd name="connsiteY3" fmla="*/ 0 h 4552608"/>
                  <a:gd name="connsiteX0" fmla="*/ 0 w 3283722"/>
                  <a:gd name="connsiteY0" fmla="*/ 0 h 4552608"/>
                  <a:gd name="connsiteX1" fmla="*/ 1241594 w 3283722"/>
                  <a:gd name="connsiteY1" fmla="*/ 1414463 h 4552608"/>
                  <a:gd name="connsiteX2" fmla="*/ 2314575 w 3283722"/>
                  <a:gd name="connsiteY2" fmla="*/ 4552608 h 4552608"/>
                  <a:gd name="connsiteX3" fmla="*/ 0 w 3283722"/>
                  <a:gd name="connsiteY3" fmla="*/ 0 h 4552608"/>
                  <a:gd name="connsiteX0" fmla="*/ 0 w 3293225"/>
                  <a:gd name="connsiteY0" fmla="*/ 0 h 4695483"/>
                  <a:gd name="connsiteX1" fmla="*/ 1241594 w 3293225"/>
                  <a:gd name="connsiteY1" fmla="*/ 1414463 h 4695483"/>
                  <a:gd name="connsiteX2" fmla="*/ 2343150 w 3293225"/>
                  <a:gd name="connsiteY2" fmla="*/ 4695483 h 4695483"/>
                  <a:gd name="connsiteX3" fmla="*/ 0 w 3293225"/>
                  <a:gd name="connsiteY3" fmla="*/ 0 h 4695483"/>
                  <a:gd name="connsiteX0" fmla="*/ 0 w 5279032"/>
                  <a:gd name="connsiteY0" fmla="*/ 0 h 4804277"/>
                  <a:gd name="connsiteX1" fmla="*/ 1241594 w 5279032"/>
                  <a:gd name="connsiteY1" fmla="*/ 1414463 h 4804277"/>
                  <a:gd name="connsiteX2" fmla="*/ 2343150 w 5279032"/>
                  <a:gd name="connsiteY2" fmla="*/ 4695483 h 4804277"/>
                  <a:gd name="connsiteX3" fmla="*/ 0 w 5279032"/>
                  <a:gd name="connsiteY3" fmla="*/ 0 h 4804277"/>
                  <a:gd name="connsiteX0" fmla="*/ 0 w 5279032"/>
                  <a:gd name="connsiteY0" fmla="*/ 0 h 4801691"/>
                  <a:gd name="connsiteX1" fmla="*/ 1241594 w 5279032"/>
                  <a:gd name="connsiteY1" fmla="*/ 1414463 h 4801691"/>
                  <a:gd name="connsiteX2" fmla="*/ 2343150 w 5279032"/>
                  <a:gd name="connsiteY2" fmla="*/ 4695483 h 4801691"/>
                  <a:gd name="connsiteX3" fmla="*/ 0 w 5279032"/>
                  <a:gd name="connsiteY3" fmla="*/ 0 h 4801691"/>
                  <a:gd name="connsiteX0" fmla="*/ 0 w 5279032"/>
                  <a:gd name="connsiteY0" fmla="*/ 0 h 4801691"/>
                  <a:gd name="connsiteX1" fmla="*/ 1241594 w 5279032"/>
                  <a:gd name="connsiteY1" fmla="*/ 1414463 h 4801691"/>
                  <a:gd name="connsiteX2" fmla="*/ 2343150 w 5279032"/>
                  <a:gd name="connsiteY2" fmla="*/ 4695483 h 4801691"/>
                  <a:gd name="connsiteX3" fmla="*/ 0 w 5279032"/>
                  <a:gd name="connsiteY3" fmla="*/ 0 h 4801691"/>
                  <a:gd name="connsiteX0" fmla="*/ 275546 w 5554578"/>
                  <a:gd name="connsiteY0" fmla="*/ 0 h 4801691"/>
                  <a:gd name="connsiteX1" fmla="*/ 1517140 w 5554578"/>
                  <a:gd name="connsiteY1" fmla="*/ 1414463 h 4801691"/>
                  <a:gd name="connsiteX2" fmla="*/ 2618696 w 5554578"/>
                  <a:gd name="connsiteY2" fmla="*/ 4695483 h 4801691"/>
                  <a:gd name="connsiteX3" fmla="*/ 275546 w 5554578"/>
                  <a:gd name="connsiteY3" fmla="*/ 0 h 4801691"/>
                  <a:gd name="connsiteX0" fmla="*/ 360093 w 5639125"/>
                  <a:gd name="connsiteY0" fmla="*/ 0 h 4801691"/>
                  <a:gd name="connsiteX1" fmla="*/ 1601687 w 5639125"/>
                  <a:gd name="connsiteY1" fmla="*/ 1414463 h 4801691"/>
                  <a:gd name="connsiteX2" fmla="*/ 2703243 w 5639125"/>
                  <a:gd name="connsiteY2" fmla="*/ 4695483 h 4801691"/>
                  <a:gd name="connsiteX3" fmla="*/ 360093 w 5639125"/>
                  <a:gd name="connsiteY3" fmla="*/ 0 h 4801691"/>
                  <a:gd name="connsiteX0" fmla="*/ 360093 w 5639125"/>
                  <a:gd name="connsiteY0" fmla="*/ 683149 h 5484840"/>
                  <a:gd name="connsiteX1" fmla="*/ 1601687 w 5639125"/>
                  <a:gd name="connsiteY1" fmla="*/ 2097612 h 5484840"/>
                  <a:gd name="connsiteX2" fmla="*/ 2703243 w 5639125"/>
                  <a:gd name="connsiteY2" fmla="*/ 5378632 h 5484840"/>
                  <a:gd name="connsiteX3" fmla="*/ 360093 w 5639125"/>
                  <a:gd name="connsiteY3" fmla="*/ 683149 h 5484840"/>
                  <a:gd name="connsiteX0" fmla="*/ 360093 w 5639125"/>
                  <a:gd name="connsiteY0" fmla="*/ 1246029 h 6047720"/>
                  <a:gd name="connsiteX1" fmla="*/ 1601687 w 5639125"/>
                  <a:gd name="connsiteY1" fmla="*/ 2660492 h 6047720"/>
                  <a:gd name="connsiteX2" fmla="*/ 2703243 w 5639125"/>
                  <a:gd name="connsiteY2" fmla="*/ 5941512 h 6047720"/>
                  <a:gd name="connsiteX3" fmla="*/ 360093 w 5639125"/>
                  <a:gd name="connsiteY3" fmla="*/ 1246029 h 6047720"/>
                  <a:gd name="connsiteX0" fmla="*/ 360093 w 5639125"/>
                  <a:gd name="connsiteY0" fmla="*/ 322922 h 5124613"/>
                  <a:gd name="connsiteX1" fmla="*/ 1050654 w 5639125"/>
                  <a:gd name="connsiteY1" fmla="*/ 636932 h 5124613"/>
                  <a:gd name="connsiteX2" fmla="*/ 1601687 w 5639125"/>
                  <a:gd name="connsiteY2" fmla="*/ 1737385 h 5124613"/>
                  <a:gd name="connsiteX3" fmla="*/ 2703243 w 5639125"/>
                  <a:gd name="connsiteY3" fmla="*/ 5018405 h 5124613"/>
                  <a:gd name="connsiteX4" fmla="*/ 360093 w 5639125"/>
                  <a:gd name="connsiteY4" fmla="*/ 322922 h 5124613"/>
                  <a:gd name="connsiteX0" fmla="*/ 360093 w 5639125"/>
                  <a:gd name="connsiteY0" fmla="*/ 936741 h 5738432"/>
                  <a:gd name="connsiteX1" fmla="*/ 1050654 w 5639125"/>
                  <a:gd name="connsiteY1" fmla="*/ 1250751 h 5738432"/>
                  <a:gd name="connsiteX2" fmla="*/ 1601687 w 5639125"/>
                  <a:gd name="connsiteY2" fmla="*/ 2351204 h 5738432"/>
                  <a:gd name="connsiteX3" fmla="*/ 2703243 w 5639125"/>
                  <a:gd name="connsiteY3" fmla="*/ 5632224 h 5738432"/>
                  <a:gd name="connsiteX4" fmla="*/ 360093 w 5639125"/>
                  <a:gd name="connsiteY4" fmla="*/ 936741 h 5738432"/>
                  <a:gd name="connsiteX0" fmla="*/ 409769 w 5688801"/>
                  <a:gd name="connsiteY0" fmla="*/ 1206412 h 6008103"/>
                  <a:gd name="connsiteX1" fmla="*/ 1100330 w 5688801"/>
                  <a:gd name="connsiteY1" fmla="*/ 1520422 h 6008103"/>
                  <a:gd name="connsiteX2" fmla="*/ 1651363 w 5688801"/>
                  <a:gd name="connsiteY2" fmla="*/ 2620875 h 6008103"/>
                  <a:gd name="connsiteX3" fmla="*/ 2752919 w 5688801"/>
                  <a:gd name="connsiteY3" fmla="*/ 5901895 h 6008103"/>
                  <a:gd name="connsiteX4" fmla="*/ 409769 w 5688801"/>
                  <a:gd name="connsiteY4" fmla="*/ 1206412 h 6008103"/>
                  <a:gd name="connsiteX0" fmla="*/ 409769 w 5688801"/>
                  <a:gd name="connsiteY0" fmla="*/ 1206412 h 6008103"/>
                  <a:gd name="connsiteX1" fmla="*/ 1100330 w 5688801"/>
                  <a:gd name="connsiteY1" fmla="*/ 1520422 h 6008103"/>
                  <a:gd name="connsiteX2" fmla="*/ 1651363 w 5688801"/>
                  <a:gd name="connsiteY2" fmla="*/ 2620875 h 6008103"/>
                  <a:gd name="connsiteX3" fmla="*/ 2752919 w 5688801"/>
                  <a:gd name="connsiteY3" fmla="*/ 5901895 h 6008103"/>
                  <a:gd name="connsiteX4" fmla="*/ 409769 w 5688801"/>
                  <a:gd name="connsiteY4" fmla="*/ 1206412 h 6008103"/>
                  <a:gd name="connsiteX0" fmla="*/ 409769 w 5688801"/>
                  <a:gd name="connsiteY0" fmla="*/ 1206412 h 6008103"/>
                  <a:gd name="connsiteX1" fmla="*/ 1100330 w 5688801"/>
                  <a:gd name="connsiteY1" fmla="*/ 1520422 h 6008103"/>
                  <a:gd name="connsiteX2" fmla="*/ 1651363 w 5688801"/>
                  <a:gd name="connsiteY2" fmla="*/ 2620875 h 6008103"/>
                  <a:gd name="connsiteX3" fmla="*/ 2752919 w 5688801"/>
                  <a:gd name="connsiteY3" fmla="*/ 5901895 h 6008103"/>
                  <a:gd name="connsiteX4" fmla="*/ 409769 w 5688801"/>
                  <a:gd name="connsiteY4" fmla="*/ 1206412 h 6008103"/>
                  <a:gd name="connsiteX0" fmla="*/ 704457 w 5983489"/>
                  <a:gd name="connsiteY0" fmla="*/ 1028982 h 5830673"/>
                  <a:gd name="connsiteX1" fmla="*/ 1395018 w 5983489"/>
                  <a:gd name="connsiteY1" fmla="*/ 1342992 h 5830673"/>
                  <a:gd name="connsiteX2" fmla="*/ 1946051 w 5983489"/>
                  <a:gd name="connsiteY2" fmla="*/ 2443445 h 5830673"/>
                  <a:gd name="connsiteX3" fmla="*/ 3047607 w 5983489"/>
                  <a:gd name="connsiteY3" fmla="*/ 5724465 h 5830673"/>
                  <a:gd name="connsiteX4" fmla="*/ 704457 w 5983489"/>
                  <a:gd name="connsiteY4" fmla="*/ 1028982 h 5830673"/>
                  <a:gd name="connsiteX0" fmla="*/ 686900 w 5965932"/>
                  <a:gd name="connsiteY0" fmla="*/ 1144005 h 5945696"/>
                  <a:gd name="connsiteX1" fmla="*/ 1377461 w 5965932"/>
                  <a:gd name="connsiteY1" fmla="*/ 1458015 h 5945696"/>
                  <a:gd name="connsiteX2" fmla="*/ 1928494 w 5965932"/>
                  <a:gd name="connsiteY2" fmla="*/ 2558468 h 5945696"/>
                  <a:gd name="connsiteX3" fmla="*/ 3030050 w 5965932"/>
                  <a:gd name="connsiteY3" fmla="*/ 5839488 h 5945696"/>
                  <a:gd name="connsiteX4" fmla="*/ 686900 w 5965932"/>
                  <a:gd name="connsiteY4" fmla="*/ 1144005 h 5945696"/>
                  <a:gd name="connsiteX0" fmla="*/ 746732 w 6025764"/>
                  <a:gd name="connsiteY0" fmla="*/ 1134443 h 5936134"/>
                  <a:gd name="connsiteX1" fmla="*/ 1437293 w 6025764"/>
                  <a:gd name="connsiteY1" fmla="*/ 1448453 h 5936134"/>
                  <a:gd name="connsiteX2" fmla="*/ 1988326 w 6025764"/>
                  <a:gd name="connsiteY2" fmla="*/ 2548906 h 5936134"/>
                  <a:gd name="connsiteX3" fmla="*/ 3089882 w 6025764"/>
                  <a:gd name="connsiteY3" fmla="*/ 5829926 h 5936134"/>
                  <a:gd name="connsiteX4" fmla="*/ 746732 w 6025764"/>
                  <a:gd name="connsiteY4" fmla="*/ 1134443 h 5936134"/>
                  <a:gd name="connsiteX0" fmla="*/ 732966 w 6011998"/>
                  <a:gd name="connsiteY0" fmla="*/ 1146317 h 5948008"/>
                  <a:gd name="connsiteX1" fmla="*/ 1423527 w 6011998"/>
                  <a:gd name="connsiteY1" fmla="*/ 1460327 h 5948008"/>
                  <a:gd name="connsiteX2" fmla="*/ 1974560 w 6011998"/>
                  <a:gd name="connsiteY2" fmla="*/ 2560780 h 5948008"/>
                  <a:gd name="connsiteX3" fmla="*/ 3076116 w 6011998"/>
                  <a:gd name="connsiteY3" fmla="*/ 5841800 h 5948008"/>
                  <a:gd name="connsiteX4" fmla="*/ 732966 w 6011998"/>
                  <a:gd name="connsiteY4" fmla="*/ 1146317 h 5948008"/>
                  <a:gd name="connsiteX0" fmla="*/ 660607 w 5939639"/>
                  <a:gd name="connsiteY0" fmla="*/ 1170617 h 5972308"/>
                  <a:gd name="connsiteX1" fmla="*/ 1351168 w 5939639"/>
                  <a:gd name="connsiteY1" fmla="*/ 1484627 h 5972308"/>
                  <a:gd name="connsiteX2" fmla="*/ 1902201 w 5939639"/>
                  <a:gd name="connsiteY2" fmla="*/ 2585080 h 5972308"/>
                  <a:gd name="connsiteX3" fmla="*/ 3003757 w 5939639"/>
                  <a:gd name="connsiteY3" fmla="*/ 5866100 h 5972308"/>
                  <a:gd name="connsiteX4" fmla="*/ 660607 w 5939639"/>
                  <a:gd name="connsiteY4" fmla="*/ 1170617 h 5972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39639" h="5972308">
                    <a:moveTo>
                      <a:pt x="660607" y="1170617"/>
                    </a:moveTo>
                    <a:cubicBezTo>
                      <a:pt x="-1378992" y="70145"/>
                      <a:pt x="2017361" y="-923271"/>
                      <a:pt x="1351168" y="1484627"/>
                    </a:cubicBezTo>
                    <a:cubicBezTo>
                      <a:pt x="1515237" y="2391883"/>
                      <a:pt x="1531520" y="2171541"/>
                      <a:pt x="1902201" y="2585080"/>
                    </a:cubicBezTo>
                    <a:cubicBezTo>
                      <a:pt x="5988899" y="2573853"/>
                      <a:pt x="7961047" y="6677427"/>
                      <a:pt x="3003757" y="5866100"/>
                    </a:cubicBezTo>
                    <a:cubicBezTo>
                      <a:pt x="-1606343" y="4443814"/>
                      <a:pt x="1198769" y="2235716"/>
                      <a:pt x="660607" y="1170617"/>
                    </a:cubicBezTo>
                    <a:close/>
                  </a:path>
                </a:pathLst>
              </a:custGeom>
              <a:solidFill>
                <a:srgbClr val="45332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655DCD0-D5D2-AE05-4FED-FE27A48742EA}"/>
                  </a:ext>
                </a:extLst>
              </p:cNvPr>
              <p:cNvGrpSpPr/>
              <p:nvPr/>
            </p:nvGrpSpPr>
            <p:grpSpPr>
              <a:xfrm>
                <a:off x="6225953" y="3537583"/>
                <a:ext cx="2041340" cy="2039728"/>
                <a:chOff x="6315499" y="3559318"/>
                <a:chExt cx="2041340" cy="2039728"/>
              </a:xfrm>
              <a:solidFill>
                <a:srgbClr val="4D4239"/>
              </a:solidFill>
            </p:grpSpPr>
            <p:sp>
              <p:nvSpPr>
                <p:cNvPr id="66" name="Rectangle 848">
                  <a:extLst>
                    <a:ext uri="{FF2B5EF4-FFF2-40B4-BE49-F238E27FC236}">
                      <a16:creationId xmlns:a16="http://schemas.microsoft.com/office/drawing/2014/main" id="{653D3B6B-E4F5-3CBF-4C2D-EDE1AD33447C}"/>
                    </a:ext>
                  </a:extLst>
                </p:cNvPr>
                <p:cNvSpPr/>
                <p:nvPr/>
              </p:nvSpPr>
              <p:spPr>
                <a:xfrm>
                  <a:off x="6315499" y="3559318"/>
                  <a:ext cx="2041340" cy="2039728"/>
                </a:xfrm>
                <a:custGeom>
                  <a:avLst/>
                  <a:gdLst>
                    <a:gd name="connsiteX0" fmla="*/ 0 w 531854"/>
                    <a:gd name="connsiteY0" fmla="*/ 0 h 277105"/>
                    <a:gd name="connsiteX1" fmla="*/ 531854 w 531854"/>
                    <a:gd name="connsiteY1" fmla="*/ 0 h 277105"/>
                    <a:gd name="connsiteX2" fmla="*/ 531854 w 531854"/>
                    <a:gd name="connsiteY2" fmla="*/ 277105 h 277105"/>
                    <a:gd name="connsiteX3" fmla="*/ 0 w 531854"/>
                    <a:gd name="connsiteY3" fmla="*/ 277105 h 277105"/>
                    <a:gd name="connsiteX4" fmla="*/ 0 w 531854"/>
                    <a:gd name="connsiteY4" fmla="*/ 0 h 277105"/>
                    <a:gd name="connsiteX0" fmla="*/ 0 w 2157454"/>
                    <a:gd name="connsiteY0" fmla="*/ 0 h 1641448"/>
                    <a:gd name="connsiteX1" fmla="*/ 531854 w 2157454"/>
                    <a:gd name="connsiteY1" fmla="*/ 0 h 1641448"/>
                    <a:gd name="connsiteX2" fmla="*/ 2157454 w 2157454"/>
                    <a:gd name="connsiteY2" fmla="*/ 1641448 h 1641448"/>
                    <a:gd name="connsiteX3" fmla="*/ 0 w 2157454"/>
                    <a:gd name="connsiteY3" fmla="*/ 277105 h 1641448"/>
                    <a:gd name="connsiteX4" fmla="*/ 0 w 2157454"/>
                    <a:gd name="connsiteY4" fmla="*/ 0 h 1641448"/>
                    <a:gd name="connsiteX0" fmla="*/ 0 w 2157454"/>
                    <a:gd name="connsiteY0" fmla="*/ 277105 h 1641448"/>
                    <a:gd name="connsiteX1" fmla="*/ 531854 w 2157454"/>
                    <a:gd name="connsiteY1" fmla="*/ 0 h 1641448"/>
                    <a:gd name="connsiteX2" fmla="*/ 2157454 w 2157454"/>
                    <a:gd name="connsiteY2" fmla="*/ 1641448 h 1641448"/>
                    <a:gd name="connsiteX3" fmla="*/ 0 w 2157454"/>
                    <a:gd name="connsiteY3" fmla="*/ 277105 h 1641448"/>
                    <a:gd name="connsiteX0" fmla="*/ 0 w 2157454"/>
                    <a:gd name="connsiteY0" fmla="*/ 509333 h 1873676"/>
                    <a:gd name="connsiteX1" fmla="*/ 168997 w 2157454"/>
                    <a:gd name="connsiteY1" fmla="*/ 0 h 1873676"/>
                    <a:gd name="connsiteX2" fmla="*/ 2157454 w 2157454"/>
                    <a:gd name="connsiteY2" fmla="*/ 1873676 h 1873676"/>
                    <a:gd name="connsiteX3" fmla="*/ 0 w 2157454"/>
                    <a:gd name="connsiteY3" fmla="*/ 509333 h 1873676"/>
                    <a:gd name="connsiteX0" fmla="*/ 0 w 2157454"/>
                    <a:gd name="connsiteY0" fmla="*/ 539304 h 1903647"/>
                    <a:gd name="connsiteX1" fmla="*/ 168997 w 2157454"/>
                    <a:gd name="connsiteY1" fmla="*/ 29971 h 1903647"/>
                    <a:gd name="connsiteX2" fmla="*/ 2157454 w 2157454"/>
                    <a:gd name="connsiteY2" fmla="*/ 1903647 h 1903647"/>
                    <a:gd name="connsiteX3" fmla="*/ 0 w 2157454"/>
                    <a:gd name="connsiteY3" fmla="*/ 539304 h 1903647"/>
                    <a:gd name="connsiteX0" fmla="*/ 0 w 2041340"/>
                    <a:gd name="connsiteY0" fmla="*/ 423190 h 1903647"/>
                    <a:gd name="connsiteX1" fmla="*/ 52883 w 2041340"/>
                    <a:gd name="connsiteY1" fmla="*/ 29971 h 1903647"/>
                    <a:gd name="connsiteX2" fmla="*/ 2041340 w 2041340"/>
                    <a:gd name="connsiteY2" fmla="*/ 1903647 h 1903647"/>
                    <a:gd name="connsiteX3" fmla="*/ 0 w 2041340"/>
                    <a:gd name="connsiteY3" fmla="*/ 423190 h 1903647"/>
                    <a:gd name="connsiteX0" fmla="*/ 0 w 2041340"/>
                    <a:gd name="connsiteY0" fmla="*/ 423190 h 1903647"/>
                    <a:gd name="connsiteX1" fmla="*/ 52883 w 2041340"/>
                    <a:gd name="connsiteY1" fmla="*/ 29971 h 1903647"/>
                    <a:gd name="connsiteX2" fmla="*/ 2041340 w 2041340"/>
                    <a:gd name="connsiteY2" fmla="*/ 1903647 h 1903647"/>
                    <a:gd name="connsiteX3" fmla="*/ 0 w 2041340"/>
                    <a:gd name="connsiteY3" fmla="*/ 423190 h 1903647"/>
                    <a:gd name="connsiteX0" fmla="*/ 0 w 2041340"/>
                    <a:gd name="connsiteY0" fmla="*/ 423190 h 2005364"/>
                    <a:gd name="connsiteX1" fmla="*/ 52883 w 2041340"/>
                    <a:gd name="connsiteY1" fmla="*/ 29971 h 2005364"/>
                    <a:gd name="connsiteX2" fmla="*/ 2041340 w 2041340"/>
                    <a:gd name="connsiteY2" fmla="*/ 1903647 h 2005364"/>
                    <a:gd name="connsiteX3" fmla="*/ 0 w 2041340"/>
                    <a:gd name="connsiteY3" fmla="*/ 423190 h 2005364"/>
                    <a:gd name="connsiteX0" fmla="*/ 0 w 2041340"/>
                    <a:gd name="connsiteY0" fmla="*/ 415048 h 1997222"/>
                    <a:gd name="connsiteX1" fmla="*/ 52883 w 2041340"/>
                    <a:gd name="connsiteY1" fmla="*/ 21829 h 1997222"/>
                    <a:gd name="connsiteX2" fmla="*/ 2041340 w 2041340"/>
                    <a:gd name="connsiteY2" fmla="*/ 1895505 h 1997222"/>
                    <a:gd name="connsiteX3" fmla="*/ 0 w 2041340"/>
                    <a:gd name="connsiteY3" fmla="*/ 415048 h 1997222"/>
                    <a:gd name="connsiteX0" fmla="*/ 0 w 2041340"/>
                    <a:gd name="connsiteY0" fmla="*/ 453538 h 2035712"/>
                    <a:gd name="connsiteX1" fmla="*/ 52883 w 2041340"/>
                    <a:gd name="connsiteY1" fmla="*/ 60319 h 2035712"/>
                    <a:gd name="connsiteX2" fmla="*/ 2041340 w 2041340"/>
                    <a:gd name="connsiteY2" fmla="*/ 1933995 h 2035712"/>
                    <a:gd name="connsiteX3" fmla="*/ 0 w 2041340"/>
                    <a:gd name="connsiteY3" fmla="*/ 453538 h 2035712"/>
                    <a:gd name="connsiteX0" fmla="*/ 0 w 2041340"/>
                    <a:gd name="connsiteY0" fmla="*/ 454666 h 2036840"/>
                    <a:gd name="connsiteX1" fmla="*/ 52883 w 2041340"/>
                    <a:gd name="connsiteY1" fmla="*/ 61447 h 2036840"/>
                    <a:gd name="connsiteX2" fmla="*/ 2041340 w 2041340"/>
                    <a:gd name="connsiteY2" fmla="*/ 1935123 h 2036840"/>
                    <a:gd name="connsiteX3" fmla="*/ 0 w 2041340"/>
                    <a:gd name="connsiteY3" fmla="*/ 454666 h 2036840"/>
                    <a:gd name="connsiteX0" fmla="*/ 0 w 2041340"/>
                    <a:gd name="connsiteY0" fmla="*/ 457554 h 2039728"/>
                    <a:gd name="connsiteX1" fmla="*/ 52883 w 2041340"/>
                    <a:gd name="connsiteY1" fmla="*/ 64335 h 2039728"/>
                    <a:gd name="connsiteX2" fmla="*/ 2041340 w 2041340"/>
                    <a:gd name="connsiteY2" fmla="*/ 1938011 h 2039728"/>
                    <a:gd name="connsiteX3" fmla="*/ 0 w 2041340"/>
                    <a:gd name="connsiteY3" fmla="*/ 457554 h 203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41340" h="2039728">
                      <a:moveTo>
                        <a:pt x="0" y="457554"/>
                      </a:moveTo>
                      <a:lnTo>
                        <a:pt x="52883" y="64335"/>
                      </a:lnTo>
                      <a:cubicBezTo>
                        <a:pt x="1541202" y="-412377"/>
                        <a:pt x="1175321" y="1915794"/>
                        <a:pt x="2041340" y="1938011"/>
                      </a:cubicBezTo>
                      <a:cubicBezTo>
                        <a:pt x="1941465" y="1908982"/>
                        <a:pt x="796561" y="2663726"/>
                        <a:pt x="0" y="457554"/>
                      </a:cubicBezTo>
                      <a:close/>
                    </a:path>
                  </a:pathLst>
                </a:custGeom>
                <a:solidFill>
                  <a:srgbClr val="45332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3875BA3C-8897-2A9E-7990-7747FC659A16}"/>
                    </a:ext>
                  </a:extLst>
                </p:cNvPr>
                <p:cNvSpPr/>
                <p:nvPr/>
              </p:nvSpPr>
              <p:spPr>
                <a:xfrm>
                  <a:off x="6732700" y="4251177"/>
                  <a:ext cx="1295400" cy="1314450"/>
                </a:xfrm>
                <a:custGeom>
                  <a:avLst/>
                  <a:gdLst>
                    <a:gd name="connsiteX0" fmla="*/ 0 w 1185585"/>
                    <a:gd name="connsiteY0" fmla="*/ 0 h 1680483"/>
                    <a:gd name="connsiteX1" fmla="*/ 1092200 w 1185585"/>
                    <a:gd name="connsiteY1" fmla="*/ 1536700 h 1680483"/>
                    <a:gd name="connsiteX2" fmla="*/ 1054100 w 1185585"/>
                    <a:gd name="connsiteY2" fmla="*/ 1524000 h 1680483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  <a:gd name="connsiteX0" fmla="*/ 0 w 1231900"/>
                    <a:gd name="connsiteY0" fmla="*/ 0 h 1377950"/>
                    <a:gd name="connsiteX1" fmla="*/ 1231900 w 1231900"/>
                    <a:gd name="connsiteY1" fmla="*/ 1377950 h 1377950"/>
                    <a:gd name="connsiteX0" fmla="*/ 0 w 1231900"/>
                    <a:gd name="connsiteY0" fmla="*/ 0 h 1377950"/>
                    <a:gd name="connsiteX1" fmla="*/ 1231900 w 1231900"/>
                    <a:gd name="connsiteY1" fmla="*/ 1377950 h 1377950"/>
                    <a:gd name="connsiteX0" fmla="*/ 0 w 1219200"/>
                    <a:gd name="connsiteY0" fmla="*/ 0 h 1403350"/>
                    <a:gd name="connsiteX1" fmla="*/ 1219200 w 1219200"/>
                    <a:gd name="connsiteY1" fmla="*/ 1403350 h 1403350"/>
                    <a:gd name="connsiteX0" fmla="*/ 0 w 1365250"/>
                    <a:gd name="connsiteY0" fmla="*/ 0 h 1276350"/>
                    <a:gd name="connsiteX1" fmla="*/ 1365250 w 1365250"/>
                    <a:gd name="connsiteY1" fmla="*/ 1276350 h 1276350"/>
                    <a:gd name="connsiteX0" fmla="*/ 0 w 1365250"/>
                    <a:gd name="connsiteY0" fmla="*/ 0 h 1276350"/>
                    <a:gd name="connsiteX1" fmla="*/ 1365250 w 1365250"/>
                    <a:gd name="connsiteY1" fmla="*/ 1276350 h 1276350"/>
                    <a:gd name="connsiteX0" fmla="*/ 0 w 1295400"/>
                    <a:gd name="connsiteY0" fmla="*/ 0 h 1314450"/>
                    <a:gd name="connsiteX1" fmla="*/ 1295400 w 1295400"/>
                    <a:gd name="connsiteY1" fmla="*/ 1314450 h 1314450"/>
                    <a:gd name="connsiteX0" fmla="*/ 0 w 1295400"/>
                    <a:gd name="connsiteY0" fmla="*/ 0 h 1314450"/>
                    <a:gd name="connsiteX1" fmla="*/ 1295400 w 1295400"/>
                    <a:gd name="connsiteY1" fmla="*/ 1314450 h 131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95400" h="1314450">
                      <a:moveTo>
                        <a:pt x="0" y="0"/>
                      </a:moveTo>
                      <a:cubicBezTo>
                        <a:pt x="275167" y="664633"/>
                        <a:pt x="467783" y="1107017"/>
                        <a:pt x="1295400" y="1314450"/>
                      </a:cubicBezTo>
                    </a:path>
                  </a:pathLst>
                </a:custGeom>
                <a:noFill/>
                <a:ln>
                  <a:solidFill>
                    <a:srgbClr val="4D423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F3323260-E55A-E546-89D0-48412B6D29DC}"/>
                    </a:ext>
                  </a:extLst>
                </p:cNvPr>
                <p:cNvSpPr/>
                <p:nvPr/>
              </p:nvSpPr>
              <p:spPr>
                <a:xfrm>
                  <a:off x="6866347" y="4145007"/>
                  <a:ext cx="1219200" cy="1403350"/>
                </a:xfrm>
                <a:custGeom>
                  <a:avLst/>
                  <a:gdLst>
                    <a:gd name="connsiteX0" fmla="*/ 0 w 1185585"/>
                    <a:gd name="connsiteY0" fmla="*/ 0 h 1680483"/>
                    <a:gd name="connsiteX1" fmla="*/ 1092200 w 1185585"/>
                    <a:gd name="connsiteY1" fmla="*/ 1536700 h 1680483"/>
                    <a:gd name="connsiteX2" fmla="*/ 1054100 w 1185585"/>
                    <a:gd name="connsiteY2" fmla="*/ 1524000 h 1680483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  <a:gd name="connsiteX0" fmla="*/ 0 w 1231900"/>
                    <a:gd name="connsiteY0" fmla="*/ 0 h 1377950"/>
                    <a:gd name="connsiteX1" fmla="*/ 1231900 w 1231900"/>
                    <a:gd name="connsiteY1" fmla="*/ 1377950 h 1377950"/>
                    <a:gd name="connsiteX0" fmla="*/ 0 w 1231900"/>
                    <a:gd name="connsiteY0" fmla="*/ 0 h 1377950"/>
                    <a:gd name="connsiteX1" fmla="*/ 1231900 w 1231900"/>
                    <a:gd name="connsiteY1" fmla="*/ 1377950 h 1377950"/>
                    <a:gd name="connsiteX0" fmla="*/ 0 w 1219200"/>
                    <a:gd name="connsiteY0" fmla="*/ 0 h 1403350"/>
                    <a:gd name="connsiteX1" fmla="*/ 1219200 w 1219200"/>
                    <a:gd name="connsiteY1" fmla="*/ 1403350 h 140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19200" h="1403350">
                      <a:moveTo>
                        <a:pt x="0" y="0"/>
                      </a:moveTo>
                      <a:cubicBezTo>
                        <a:pt x="433917" y="239183"/>
                        <a:pt x="391583" y="1195917"/>
                        <a:pt x="1219200" y="1403350"/>
                      </a:cubicBezTo>
                    </a:path>
                  </a:pathLst>
                </a:custGeom>
                <a:noFill/>
                <a:ln>
                  <a:solidFill>
                    <a:srgbClr val="4D423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9A8E89FC-3029-9E34-2A8B-ADD2368FEBE1}"/>
                    </a:ext>
                  </a:extLst>
                </p:cNvPr>
                <p:cNvSpPr/>
                <p:nvPr/>
              </p:nvSpPr>
              <p:spPr>
                <a:xfrm>
                  <a:off x="7099300" y="4025900"/>
                  <a:ext cx="1098550" cy="1517650"/>
                </a:xfrm>
                <a:custGeom>
                  <a:avLst/>
                  <a:gdLst>
                    <a:gd name="connsiteX0" fmla="*/ 0 w 1185585"/>
                    <a:gd name="connsiteY0" fmla="*/ 0 h 1680483"/>
                    <a:gd name="connsiteX1" fmla="*/ 1092200 w 1185585"/>
                    <a:gd name="connsiteY1" fmla="*/ 1536700 h 1680483"/>
                    <a:gd name="connsiteX2" fmla="*/ 1054100 w 1185585"/>
                    <a:gd name="connsiteY2" fmla="*/ 1524000 h 1680483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98550" h="1517650">
                      <a:moveTo>
                        <a:pt x="0" y="0"/>
                      </a:moveTo>
                      <a:cubicBezTo>
                        <a:pt x="433917" y="239183"/>
                        <a:pt x="321733" y="1297517"/>
                        <a:pt x="1098550" y="1517650"/>
                      </a:cubicBezTo>
                    </a:path>
                  </a:pathLst>
                </a:custGeom>
                <a:noFill/>
                <a:ln>
                  <a:solidFill>
                    <a:srgbClr val="4D423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4236B539-B2D4-8A34-C832-20E979C9207F}"/>
                  </a:ext>
                </a:extLst>
              </p:cNvPr>
              <p:cNvGrpSpPr/>
              <p:nvPr/>
            </p:nvGrpSpPr>
            <p:grpSpPr>
              <a:xfrm>
                <a:off x="1363072" y="-1166711"/>
                <a:ext cx="1260815" cy="1746803"/>
                <a:chOff x="-789971" y="-151486"/>
                <a:chExt cx="1260815" cy="1746803"/>
              </a:xfrm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3F6D7DC5-D23C-FD22-87C0-62E47BF48935}"/>
                    </a:ext>
                  </a:extLst>
                </p:cNvPr>
                <p:cNvSpPr/>
                <p:nvPr/>
              </p:nvSpPr>
              <p:spPr>
                <a:xfrm rot="19851584">
                  <a:off x="-765592" y="-151486"/>
                  <a:ext cx="1236436" cy="1746803"/>
                </a:xfrm>
                <a:custGeom>
                  <a:avLst/>
                  <a:gdLst>
                    <a:gd name="connsiteX0" fmla="*/ 784098 w 1236436"/>
                    <a:gd name="connsiteY0" fmla="*/ 85797 h 1746803"/>
                    <a:gd name="connsiteX1" fmla="*/ 877572 w 1236436"/>
                    <a:gd name="connsiteY1" fmla="*/ 1589031 h 1746803"/>
                    <a:gd name="connsiteX2" fmla="*/ 803816 w 1236436"/>
                    <a:gd name="connsiteY2" fmla="*/ 1669823 h 1746803"/>
                    <a:gd name="connsiteX3" fmla="*/ 719515 w 1236436"/>
                    <a:gd name="connsiteY3" fmla="*/ 1696684 h 1746803"/>
                    <a:gd name="connsiteX4" fmla="*/ 338721 w 1236436"/>
                    <a:gd name="connsiteY4" fmla="*/ 1746803 h 1746803"/>
                    <a:gd name="connsiteX5" fmla="*/ 80647 w 1236436"/>
                    <a:gd name="connsiteY5" fmla="*/ 1724155 h 1746803"/>
                    <a:gd name="connsiteX6" fmla="*/ 6127 w 1236436"/>
                    <a:gd name="connsiteY6" fmla="*/ 1707474 h 1746803"/>
                    <a:gd name="connsiteX7" fmla="*/ 39799 w 1236436"/>
                    <a:gd name="connsiteY7" fmla="*/ 1668643 h 1746803"/>
                    <a:gd name="connsiteX8" fmla="*/ 277794 w 1236436"/>
                    <a:gd name="connsiteY8" fmla="*/ 1142291 h 1746803"/>
                    <a:gd name="connsiteX9" fmla="*/ 784098 w 1236436"/>
                    <a:gd name="connsiteY9" fmla="*/ 85797 h 1746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36436" h="1746803">
                      <a:moveTo>
                        <a:pt x="784098" y="85797"/>
                      </a:moveTo>
                      <a:cubicBezTo>
                        <a:pt x="1199525" y="288854"/>
                        <a:pt x="1507038" y="838724"/>
                        <a:pt x="877572" y="1589031"/>
                      </a:cubicBezTo>
                      <a:lnTo>
                        <a:pt x="803816" y="1669823"/>
                      </a:lnTo>
                      <a:lnTo>
                        <a:pt x="719515" y="1696684"/>
                      </a:lnTo>
                      <a:cubicBezTo>
                        <a:pt x="599222" y="1729257"/>
                        <a:pt x="471325" y="1746803"/>
                        <a:pt x="338721" y="1746803"/>
                      </a:cubicBezTo>
                      <a:cubicBezTo>
                        <a:pt x="250318" y="1746803"/>
                        <a:pt x="164007" y="1739005"/>
                        <a:pt x="80647" y="1724155"/>
                      </a:cubicBezTo>
                      <a:lnTo>
                        <a:pt x="6127" y="1707474"/>
                      </a:lnTo>
                      <a:lnTo>
                        <a:pt x="39799" y="1668643"/>
                      </a:lnTo>
                      <a:cubicBezTo>
                        <a:pt x="177725" y="1499527"/>
                        <a:pt x="270200" y="1328595"/>
                        <a:pt x="277794" y="1142291"/>
                      </a:cubicBezTo>
                      <a:cubicBezTo>
                        <a:pt x="-383917" y="104034"/>
                        <a:pt x="279650" y="-160771"/>
                        <a:pt x="784098" y="85797"/>
                      </a:cubicBezTo>
                      <a:close/>
                    </a:path>
                  </a:pathLst>
                </a:custGeom>
                <a:solidFill>
                  <a:srgbClr val="25728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63C5BB0E-81F3-D4CB-DFC3-9CB943276BF7}"/>
                    </a:ext>
                  </a:extLst>
                </p:cNvPr>
                <p:cNvSpPr/>
                <p:nvPr/>
              </p:nvSpPr>
              <p:spPr>
                <a:xfrm>
                  <a:off x="-789971" y="721915"/>
                  <a:ext cx="1001486" cy="290582"/>
                </a:xfrm>
                <a:custGeom>
                  <a:avLst/>
                  <a:gdLst>
                    <a:gd name="connsiteX0" fmla="*/ 0 w 1001486"/>
                    <a:gd name="connsiteY0" fmla="*/ 43543 h 290582"/>
                    <a:gd name="connsiteX1" fmla="*/ 406400 w 1001486"/>
                    <a:gd name="connsiteY1" fmla="*/ 290286 h 290582"/>
                    <a:gd name="connsiteX2" fmla="*/ 1001486 w 1001486"/>
                    <a:gd name="connsiteY2" fmla="*/ 0 h 290582"/>
                    <a:gd name="connsiteX3" fmla="*/ 1001486 w 1001486"/>
                    <a:gd name="connsiteY3" fmla="*/ 0 h 290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1486" h="290582">
                      <a:moveTo>
                        <a:pt x="0" y="43543"/>
                      </a:moveTo>
                      <a:cubicBezTo>
                        <a:pt x="119743" y="170543"/>
                        <a:pt x="239486" y="297543"/>
                        <a:pt x="406400" y="290286"/>
                      </a:cubicBezTo>
                      <a:cubicBezTo>
                        <a:pt x="573314" y="283029"/>
                        <a:pt x="1001486" y="0"/>
                        <a:pt x="1001486" y="0"/>
                      </a:cubicBezTo>
                      <a:lnTo>
                        <a:pt x="1001486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0AB7617-C77F-FB31-C0D6-C758508D8920}"/>
                  </a:ext>
                </a:extLst>
              </p:cNvPr>
              <p:cNvGrpSpPr/>
              <p:nvPr/>
            </p:nvGrpSpPr>
            <p:grpSpPr>
              <a:xfrm>
                <a:off x="737842" y="-598490"/>
                <a:ext cx="753774" cy="856403"/>
                <a:chOff x="699127" y="-644416"/>
                <a:chExt cx="753774" cy="856403"/>
              </a:xfrm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A912D175-EF2B-15C8-C030-CA509B04CCE7}"/>
                    </a:ext>
                  </a:extLst>
                </p:cNvPr>
                <p:cNvSpPr/>
                <p:nvPr/>
              </p:nvSpPr>
              <p:spPr>
                <a:xfrm rot="15096860" flipV="1">
                  <a:off x="881585" y="-359329"/>
                  <a:ext cx="527893" cy="614739"/>
                </a:xfrm>
                <a:custGeom>
                  <a:avLst/>
                  <a:gdLst>
                    <a:gd name="connsiteX0" fmla="*/ 390879 w 1134829"/>
                    <a:gd name="connsiteY0" fmla="*/ 1302 h 869793"/>
                    <a:gd name="connsiteX1" fmla="*/ 778827 w 1134829"/>
                    <a:gd name="connsiteY1" fmla="*/ 251547 h 869793"/>
                    <a:gd name="connsiteX2" fmla="*/ 773547 w 1134829"/>
                    <a:gd name="connsiteY2" fmla="*/ 263835 h 869793"/>
                    <a:gd name="connsiteX3" fmla="*/ 754820 w 1134829"/>
                    <a:gd name="connsiteY3" fmla="*/ 271299 h 869793"/>
                    <a:gd name="connsiteX4" fmla="*/ 727044 w 1134829"/>
                    <a:gd name="connsiteY4" fmla="*/ 299479 h 869793"/>
                    <a:gd name="connsiteX5" fmla="*/ 770277 w 1134829"/>
                    <a:gd name="connsiteY5" fmla="*/ 271445 h 869793"/>
                    <a:gd name="connsiteX6" fmla="*/ 773547 w 1134829"/>
                    <a:gd name="connsiteY6" fmla="*/ 263835 h 869793"/>
                    <a:gd name="connsiteX7" fmla="*/ 794230 w 1134829"/>
                    <a:gd name="connsiteY7" fmla="*/ 255591 h 869793"/>
                    <a:gd name="connsiteX8" fmla="*/ 727044 w 1134829"/>
                    <a:gd name="connsiteY8" fmla="*/ 488165 h 869793"/>
                    <a:gd name="connsiteX9" fmla="*/ 629090 w 1134829"/>
                    <a:gd name="connsiteY9" fmla="*/ 641040 h 869793"/>
                    <a:gd name="connsiteX10" fmla="*/ 623757 w 1134829"/>
                    <a:gd name="connsiteY10" fmla="*/ 623028 h 869793"/>
                    <a:gd name="connsiteX11" fmla="*/ 625444 w 1134829"/>
                    <a:gd name="connsiteY11" fmla="*/ 589764 h 869793"/>
                    <a:gd name="connsiteX12" fmla="*/ 622991 w 1134829"/>
                    <a:gd name="connsiteY12" fmla="*/ 620440 h 869793"/>
                    <a:gd name="connsiteX13" fmla="*/ 623757 w 1134829"/>
                    <a:gd name="connsiteY13" fmla="*/ 623028 h 869793"/>
                    <a:gd name="connsiteX14" fmla="*/ 622957 w 1134829"/>
                    <a:gd name="connsiteY14" fmla="*/ 638812 h 869793"/>
                    <a:gd name="connsiteX15" fmla="*/ 422244 w 1134829"/>
                    <a:gd name="connsiteY15" fmla="*/ 865535 h 869793"/>
                    <a:gd name="connsiteX16" fmla="*/ 422224 w 1134829"/>
                    <a:gd name="connsiteY16" fmla="*/ 869793 h 869793"/>
                    <a:gd name="connsiteX17" fmla="*/ 272253 w 1134829"/>
                    <a:gd name="connsiteY17" fmla="*/ 836949 h 869793"/>
                    <a:gd name="connsiteX18" fmla="*/ 5948 w 1134829"/>
                    <a:gd name="connsiteY18" fmla="*/ 710275 h 869793"/>
                    <a:gd name="connsiteX19" fmla="*/ 0 w 1134829"/>
                    <a:gd name="connsiteY19" fmla="*/ 705189 h 869793"/>
                    <a:gd name="connsiteX20" fmla="*/ 4291 w 1134829"/>
                    <a:gd name="connsiteY20" fmla="*/ 629545 h 869793"/>
                    <a:gd name="connsiteX21" fmla="*/ 390879 w 1134829"/>
                    <a:gd name="connsiteY21" fmla="*/ 1302 h 869793"/>
                    <a:gd name="connsiteX0" fmla="*/ 390879 w 1134829"/>
                    <a:gd name="connsiteY0" fmla="*/ 1302 h 878836"/>
                    <a:gd name="connsiteX1" fmla="*/ 778827 w 1134829"/>
                    <a:gd name="connsiteY1" fmla="*/ 251547 h 878836"/>
                    <a:gd name="connsiteX2" fmla="*/ 773547 w 1134829"/>
                    <a:gd name="connsiteY2" fmla="*/ 263835 h 878836"/>
                    <a:gd name="connsiteX3" fmla="*/ 754820 w 1134829"/>
                    <a:gd name="connsiteY3" fmla="*/ 271299 h 878836"/>
                    <a:gd name="connsiteX4" fmla="*/ 727044 w 1134829"/>
                    <a:gd name="connsiteY4" fmla="*/ 299479 h 878836"/>
                    <a:gd name="connsiteX5" fmla="*/ 770277 w 1134829"/>
                    <a:gd name="connsiteY5" fmla="*/ 271445 h 878836"/>
                    <a:gd name="connsiteX6" fmla="*/ 773547 w 1134829"/>
                    <a:gd name="connsiteY6" fmla="*/ 263835 h 878836"/>
                    <a:gd name="connsiteX7" fmla="*/ 794230 w 1134829"/>
                    <a:gd name="connsiteY7" fmla="*/ 255591 h 878836"/>
                    <a:gd name="connsiteX8" fmla="*/ 727044 w 1134829"/>
                    <a:gd name="connsiteY8" fmla="*/ 488165 h 878836"/>
                    <a:gd name="connsiteX9" fmla="*/ 629090 w 1134829"/>
                    <a:gd name="connsiteY9" fmla="*/ 641040 h 878836"/>
                    <a:gd name="connsiteX10" fmla="*/ 623757 w 1134829"/>
                    <a:gd name="connsiteY10" fmla="*/ 623028 h 878836"/>
                    <a:gd name="connsiteX11" fmla="*/ 625444 w 1134829"/>
                    <a:gd name="connsiteY11" fmla="*/ 589764 h 878836"/>
                    <a:gd name="connsiteX12" fmla="*/ 622991 w 1134829"/>
                    <a:gd name="connsiteY12" fmla="*/ 620440 h 878836"/>
                    <a:gd name="connsiteX13" fmla="*/ 623757 w 1134829"/>
                    <a:gd name="connsiteY13" fmla="*/ 623028 h 878836"/>
                    <a:gd name="connsiteX14" fmla="*/ 622957 w 1134829"/>
                    <a:gd name="connsiteY14" fmla="*/ 638812 h 878836"/>
                    <a:gd name="connsiteX15" fmla="*/ 422244 w 1134829"/>
                    <a:gd name="connsiteY15" fmla="*/ 865535 h 878836"/>
                    <a:gd name="connsiteX16" fmla="*/ 272253 w 1134829"/>
                    <a:gd name="connsiteY16" fmla="*/ 836949 h 878836"/>
                    <a:gd name="connsiteX17" fmla="*/ 5948 w 1134829"/>
                    <a:gd name="connsiteY17" fmla="*/ 710275 h 878836"/>
                    <a:gd name="connsiteX18" fmla="*/ 0 w 1134829"/>
                    <a:gd name="connsiteY18" fmla="*/ 705189 h 878836"/>
                    <a:gd name="connsiteX19" fmla="*/ 4291 w 1134829"/>
                    <a:gd name="connsiteY19" fmla="*/ 629545 h 878836"/>
                    <a:gd name="connsiteX20" fmla="*/ 390879 w 1134829"/>
                    <a:gd name="connsiteY20" fmla="*/ 1302 h 878836"/>
                    <a:gd name="connsiteX0" fmla="*/ 390879 w 1134829"/>
                    <a:gd name="connsiteY0" fmla="*/ 1302 h 866250"/>
                    <a:gd name="connsiteX1" fmla="*/ 778827 w 1134829"/>
                    <a:gd name="connsiteY1" fmla="*/ 251547 h 866250"/>
                    <a:gd name="connsiteX2" fmla="*/ 773547 w 1134829"/>
                    <a:gd name="connsiteY2" fmla="*/ 263835 h 866250"/>
                    <a:gd name="connsiteX3" fmla="*/ 754820 w 1134829"/>
                    <a:gd name="connsiteY3" fmla="*/ 271299 h 866250"/>
                    <a:gd name="connsiteX4" fmla="*/ 727044 w 1134829"/>
                    <a:gd name="connsiteY4" fmla="*/ 299479 h 866250"/>
                    <a:gd name="connsiteX5" fmla="*/ 770277 w 1134829"/>
                    <a:gd name="connsiteY5" fmla="*/ 271445 h 866250"/>
                    <a:gd name="connsiteX6" fmla="*/ 773547 w 1134829"/>
                    <a:gd name="connsiteY6" fmla="*/ 263835 h 866250"/>
                    <a:gd name="connsiteX7" fmla="*/ 794230 w 1134829"/>
                    <a:gd name="connsiteY7" fmla="*/ 255591 h 866250"/>
                    <a:gd name="connsiteX8" fmla="*/ 727044 w 1134829"/>
                    <a:gd name="connsiteY8" fmla="*/ 488165 h 866250"/>
                    <a:gd name="connsiteX9" fmla="*/ 629090 w 1134829"/>
                    <a:gd name="connsiteY9" fmla="*/ 641040 h 866250"/>
                    <a:gd name="connsiteX10" fmla="*/ 623757 w 1134829"/>
                    <a:gd name="connsiteY10" fmla="*/ 623028 h 866250"/>
                    <a:gd name="connsiteX11" fmla="*/ 625444 w 1134829"/>
                    <a:gd name="connsiteY11" fmla="*/ 589764 h 866250"/>
                    <a:gd name="connsiteX12" fmla="*/ 622991 w 1134829"/>
                    <a:gd name="connsiteY12" fmla="*/ 620440 h 866250"/>
                    <a:gd name="connsiteX13" fmla="*/ 623757 w 1134829"/>
                    <a:gd name="connsiteY13" fmla="*/ 623028 h 866250"/>
                    <a:gd name="connsiteX14" fmla="*/ 622957 w 1134829"/>
                    <a:gd name="connsiteY14" fmla="*/ 638812 h 866250"/>
                    <a:gd name="connsiteX15" fmla="*/ 422244 w 1134829"/>
                    <a:gd name="connsiteY15" fmla="*/ 865535 h 866250"/>
                    <a:gd name="connsiteX16" fmla="*/ 5948 w 1134829"/>
                    <a:gd name="connsiteY16" fmla="*/ 710275 h 866250"/>
                    <a:gd name="connsiteX17" fmla="*/ 0 w 1134829"/>
                    <a:gd name="connsiteY17" fmla="*/ 705189 h 866250"/>
                    <a:gd name="connsiteX18" fmla="*/ 4291 w 1134829"/>
                    <a:gd name="connsiteY18" fmla="*/ 629545 h 866250"/>
                    <a:gd name="connsiteX19" fmla="*/ 390879 w 1134829"/>
                    <a:gd name="connsiteY19" fmla="*/ 1302 h 866250"/>
                    <a:gd name="connsiteX0" fmla="*/ 390879 w 1134829"/>
                    <a:gd name="connsiteY0" fmla="*/ 1302 h 866250"/>
                    <a:gd name="connsiteX1" fmla="*/ 778827 w 1134829"/>
                    <a:gd name="connsiteY1" fmla="*/ 251547 h 866250"/>
                    <a:gd name="connsiteX2" fmla="*/ 773547 w 1134829"/>
                    <a:gd name="connsiteY2" fmla="*/ 263835 h 866250"/>
                    <a:gd name="connsiteX3" fmla="*/ 754820 w 1134829"/>
                    <a:gd name="connsiteY3" fmla="*/ 271299 h 866250"/>
                    <a:gd name="connsiteX4" fmla="*/ 727044 w 1134829"/>
                    <a:gd name="connsiteY4" fmla="*/ 299479 h 866250"/>
                    <a:gd name="connsiteX5" fmla="*/ 770277 w 1134829"/>
                    <a:gd name="connsiteY5" fmla="*/ 271445 h 866250"/>
                    <a:gd name="connsiteX6" fmla="*/ 773547 w 1134829"/>
                    <a:gd name="connsiteY6" fmla="*/ 263835 h 866250"/>
                    <a:gd name="connsiteX7" fmla="*/ 794230 w 1134829"/>
                    <a:gd name="connsiteY7" fmla="*/ 255591 h 866250"/>
                    <a:gd name="connsiteX8" fmla="*/ 727044 w 1134829"/>
                    <a:gd name="connsiteY8" fmla="*/ 488165 h 866250"/>
                    <a:gd name="connsiteX9" fmla="*/ 629090 w 1134829"/>
                    <a:gd name="connsiteY9" fmla="*/ 641040 h 866250"/>
                    <a:gd name="connsiteX10" fmla="*/ 623757 w 1134829"/>
                    <a:gd name="connsiteY10" fmla="*/ 623028 h 866250"/>
                    <a:gd name="connsiteX11" fmla="*/ 625444 w 1134829"/>
                    <a:gd name="connsiteY11" fmla="*/ 589764 h 866250"/>
                    <a:gd name="connsiteX12" fmla="*/ 622991 w 1134829"/>
                    <a:gd name="connsiteY12" fmla="*/ 620440 h 866250"/>
                    <a:gd name="connsiteX13" fmla="*/ 623757 w 1134829"/>
                    <a:gd name="connsiteY13" fmla="*/ 623028 h 866250"/>
                    <a:gd name="connsiteX14" fmla="*/ 622957 w 1134829"/>
                    <a:gd name="connsiteY14" fmla="*/ 638812 h 866250"/>
                    <a:gd name="connsiteX15" fmla="*/ 422244 w 1134829"/>
                    <a:gd name="connsiteY15" fmla="*/ 865535 h 866250"/>
                    <a:gd name="connsiteX16" fmla="*/ 5948 w 1134829"/>
                    <a:gd name="connsiteY16" fmla="*/ 710275 h 866250"/>
                    <a:gd name="connsiteX17" fmla="*/ 0 w 1134829"/>
                    <a:gd name="connsiteY17" fmla="*/ 705189 h 866250"/>
                    <a:gd name="connsiteX18" fmla="*/ 390879 w 1134829"/>
                    <a:gd name="connsiteY18" fmla="*/ 1302 h 866250"/>
                    <a:gd name="connsiteX0" fmla="*/ 0 w 1134829"/>
                    <a:gd name="connsiteY0" fmla="*/ 454368 h 615429"/>
                    <a:gd name="connsiteX1" fmla="*/ 778827 w 1134829"/>
                    <a:gd name="connsiteY1" fmla="*/ 726 h 615429"/>
                    <a:gd name="connsiteX2" fmla="*/ 773547 w 1134829"/>
                    <a:gd name="connsiteY2" fmla="*/ 13014 h 615429"/>
                    <a:gd name="connsiteX3" fmla="*/ 754820 w 1134829"/>
                    <a:gd name="connsiteY3" fmla="*/ 20478 h 615429"/>
                    <a:gd name="connsiteX4" fmla="*/ 727044 w 1134829"/>
                    <a:gd name="connsiteY4" fmla="*/ 48658 h 615429"/>
                    <a:gd name="connsiteX5" fmla="*/ 770277 w 1134829"/>
                    <a:gd name="connsiteY5" fmla="*/ 20624 h 615429"/>
                    <a:gd name="connsiteX6" fmla="*/ 773547 w 1134829"/>
                    <a:gd name="connsiteY6" fmla="*/ 13014 h 615429"/>
                    <a:gd name="connsiteX7" fmla="*/ 794230 w 1134829"/>
                    <a:gd name="connsiteY7" fmla="*/ 4770 h 615429"/>
                    <a:gd name="connsiteX8" fmla="*/ 727044 w 1134829"/>
                    <a:gd name="connsiteY8" fmla="*/ 237344 h 615429"/>
                    <a:gd name="connsiteX9" fmla="*/ 629090 w 1134829"/>
                    <a:gd name="connsiteY9" fmla="*/ 390219 h 615429"/>
                    <a:gd name="connsiteX10" fmla="*/ 623757 w 1134829"/>
                    <a:gd name="connsiteY10" fmla="*/ 372207 h 615429"/>
                    <a:gd name="connsiteX11" fmla="*/ 625444 w 1134829"/>
                    <a:gd name="connsiteY11" fmla="*/ 338943 h 615429"/>
                    <a:gd name="connsiteX12" fmla="*/ 622991 w 1134829"/>
                    <a:gd name="connsiteY12" fmla="*/ 369619 h 615429"/>
                    <a:gd name="connsiteX13" fmla="*/ 623757 w 1134829"/>
                    <a:gd name="connsiteY13" fmla="*/ 372207 h 615429"/>
                    <a:gd name="connsiteX14" fmla="*/ 622957 w 1134829"/>
                    <a:gd name="connsiteY14" fmla="*/ 387991 h 615429"/>
                    <a:gd name="connsiteX15" fmla="*/ 422244 w 1134829"/>
                    <a:gd name="connsiteY15" fmla="*/ 614714 h 615429"/>
                    <a:gd name="connsiteX16" fmla="*/ 5948 w 1134829"/>
                    <a:gd name="connsiteY16" fmla="*/ 459454 h 615429"/>
                    <a:gd name="connsiteX17" fmla="*/ 0 w 1134829"/>
                    <a:gd name="connsiteY17" fmla="*/ 454368 h 615429"/>
                    <a:gd name="connsiteX0" fmla="*/ 0 w 812641"/>
                    <a:gd name="connsiteY0" fmla="*/ 453642 h 614703"/>
                    <a:gd name="connsiteX1" fmla="*/ 778827 w 812641"/>
                    <a:gd name="connsiteY1" fmla="*/ 0 h 614703"/>
                    <a:gd name="connsiteX2" fmla="*/ 773547 w 812641"/>
                    <a:gd name="connsiteY2" fmla="*/ 12288 h 614703"/>
                    <a:gd name="connsiteX3" fmla="*/ 754820 w 812641"/>
                    <a:gd name="connsiteY3" fmla="*/ 19752 h 614703"/>
                    <a:gd name="connsiteX4" fmla="*/ 727044 w 812641"/>
                    <a:gd name="connsiteY4" fmla="*/ 47932 h 614703"/>
                    <a:gd name="connsiteX5" fmla="*/ 770277 w 812641"/>
                    <a:gd name="connsiteY5" fmla="*/ 19898 h 614703"/>
                    <a:gd name="connsiteX6" fmla="*/ 773547 w 812641"/>
                    <a:gd name="connsiteY6" fmla="*/ 12288 h 614703"/>
                    <a:gd name="connsiteX7" fmla="*/ 727044 w 812641"/>
                    <a:gd name="connsiteY7" fmla="*/ 236618 h 614703"/>
                    <a:gd name="connsiteX8" fmla="*/ 629090 w 812641"/>
                    <a:gd name="connsiteY8" fmla="*/ 389493 h 614703"/>
                    <a:gd name="connsiteX9" fmla="*/ 623757 w 812641"/>
                    <a:gd name="connsiteY9" fmla="*/ 371481 h 614703"/>
                    <a:gd name="connsiteX10" fmla="*/ 625444 w 812641"/>
                    <a:gd name="connsiteY10" fmla="*/ 338217 h 614703"/>
                    <a:gd name="connsiteX11" fmla="*/ 622991 w 812641"/>
                    <a:gd name="connsiteY11" fmla="*/ 368893 h 614703"/>
                    <a:gd name="connsiteX12" fmla="*/ 623757 w 812641"/>
                    <a:gd name="connsiteY12" fmla="*/ 371481 h 614703"/>
                    <a:gd name="connsiteX13" fmla="*/ 622957 w 812641"/>
                    <a:gd name="connsiteY13" fmla="*/ 387265 h 614703"/>
                    <a:gd name="connsiteX14" fmla="*/ 422244 w 812641"/>
                    <a:gd name="connsiteY14" fmla="*/ 613988 h 614703"/>
                    <a:gd name="connsiteX15" fmla="*/ 5948 w 812641"/>
                    <a:gd name="connsiteY15" fmla="*/ 458728 h 614703"/>
                    <a:gd name="connsiteX16" fmla="*/ 0 w 812641"/>
                    <a:gd name="connsiteY16" fmla="*/ 453642 h 614703"/>
                    <a:gd name="connsiteX0" fmla="*/ 0 w 812641"/>
                    <a:gd name="connsiteY0" fmla="*/ 453642 h 614703"/>
                    <a:gd name="connsiteX1" fmla="*/ 778827 w 812641"/>
                    <a:gd name="connsiteY1" fmla="*/ 0 h 614703"/>
                    <a:gd name="connsiteX2" fmla="*/ 773547 w 812641"/>
                    <a:gd name="connsiteY2" fmla="*/ 12288 h 614703"/>
                    <a:gd name="connsiteX3" fmla="*/ 754820 w 812641"/>
                    <a:gd name="connsiteY3" fmla="*/ 19752 h 614703"/>
                    <a:gd name="connsiteX4" fmla="*/ 727044 w 812641"/>
                    <a:gd name="connsiteY4" fmla="*/ 47932 h 614703"/>
                    <a:gd name="connsiteX5" fmla="*/ 770277 w 812641"/>
                    <a:gd name="connsiteY5" fmla="*/ 19898 h 614703"/>
                    <a:gd name="connsiteX6" fmla="*/ 727044 w 812641"/>
                    <a:gd name="connsiteY6" fmla="*/ 236618 h 614703"/>
                    <a:gd name="connsiteX7" fmla="*/ 629090 w 812641"/>
                    <a:gd name="connsiteY7" fmla="*/ 389493 h 614703"/>
                    <a:gd name="connsiteX8" fmla="*/ 623757 w 812641"/>
                    <a:gd name="connsiteY8" fmla="*/ 371481 h 614703"/>
                    <a:gd name="connsiteX9" fmla="*/ 625444 w 812641"/>
                    <a:gd name="connsiteY9" fmla="*/ 338217 h 614703"/>
                    <a:gd name="connsiteX10" fmla="*/ 622991 w 812641"/>
                    <a:gd name="connsiteY10" fmla="*/ 368893 h 614703"/>
                    <a:gd name="connsiteX11" fmla="*/ 623757 w 812641"/>
                    <a:gd name="connsiteY11" fmla="*/ 371481 h 614703"/>
                    <a:gd name="connsiteX12" fmla="*/ 622957 w 812641"/>
                    <a:gd name="connsiteY12" fmla="*/ 387265 h 614703"/>
                    <a:gd name="connsiteX13" fmla="*/ 422244 w 812641"/>
                    <a:gd name="connsiteY13" fmla="*/ 613988 h 614703"/>
                    <a:gd name="connsiteX14" fmla="*/ 5948 w 812641"/>
                    <a:gd name="connsiteY14" fmla="*/ 458728 h 614703"/>
                    <a:gd name="connsiteX15" fmla="*/ 0 w 812641"/>
                    <a:gd name="connsiteY15" fmla="*/ 453642 h 614703"/>
                    <a:gd name="connsiteX0" fmla="*/ 0 w 778827"/>
                    <a:gd name="connsiteY0" fmla="*/ 453642 h 614703"/>
                    <a:gd name="connsiteX1" fmla="*/ 778827 w 778827"/>
                    <a:gd name="connsiteY1" fmla="*/ 0 h 614703"/>
                    <a:gd name="connsiteX2" fmla="*/ 773547 w 778827"/>
                    <a:gd name="connsiteY2" fmla="*/ 12288 h 614703"/>
                    <a:gd name="connsiteX3" fmla="*/ 754820 w 778827"/>
                    <a:gd name="connsiteY3" fmla="*/ 19752 h 614703"/>
                    <a:gd name="connsiteX4" fmla="*/ 727044 w 778827"/>
                    <a:gd name="connsiteY4" fmla="*/ 47932 h 614703"/>
                    <a:gd name="connsiteX5" fmla="*/ 727044 w 778827"/>
                    <a:gd name="connsiteY5" fmla="*/ 236618 h 614703"/>
                    <a:gd name="connsiteX6" fmla="*/ 629090 w 778827"/>
                    <a:gd name="connsiteY6" fmla="*/ 389493 h 614703"/>
                    <a:gd name="connsiteX7" fmla="*/ 623757 w 778827"/>
                    <a:gd name="connsiteY7" fmla="*/ 371481 h 614703"/>
                    <a:gd name="connsiteX8" fmla="*/ 625444 w 778827"/>
                    <a:gd name="connsiteY8" fmla="*/ 338217 h 614703"/>
                    <a:gd name="connsiteX9" fmla="*/ 622991 w 778827"/>
                    <a:gd name="connsiteY9" fmla="*/ 368893 h 614703"/>
                    <a:gd name="connsiteX10" fmla="*/ 623757 w 778827"/>
                    <a:gd name="connsiteY10" fmla="*/ 371481 h 614703"/>
                    <a:gd name="connsiteX11" fmla="*/ 622957 w 778827"/>
                    <a:gd name="connsiteY11" fmla="*/ 387265 h 614703"/>
                    <a:gd name="connsiteX12" fmla="*/ 422244 w 778827"/>
                    <a:gd name="connsiteY12" fmla="*/ 613988 h 614703"/>
                    <a:gd name="connsiteX13" fmla="*/ 5948 w 778827"/>
                    <a:gd name="connsiteY13" fmla="*/ 458728 h 614703"/>
                    <a:gd name="connsiteX14" fmla="*/ 0 w 778827"/>
                    <a:gd name="connsiteY14" fmla="*/ 453642 h 614703"/>
                    <a:gd name="connsiteX0" fmla="*/ 0 w 778827"/>
                    <a:gd name="connsiteY0" fmla="*/ 453642 h 614703"/>
                    <a:gd name="connsiteX1" fmla="*/ 778827 w 778827"/>
                    <a:gd name="connsiteY1" fmla="*/ 0 h 614703"/>
                    <a:gd name="connsiteX2" fmla="*/ 773547 w 778827"/>
                    <a:gd name="connsiteY2" fmla="*/ 12288 h 614703"/>
                    <a:gd name="connsiteX3" fmla="*/ 754820 w 778827"/>
                    <a:gd name="connsiteY3" fmla="*/ 19752 h 614703"/>
                    <a:gd name="connsiteX4" fmla="*/ 727044 w 778827"/>
                    <a:gd name="connsiteY4" fmla="*/ 236618 h 614703"/>
                    <a:gd name="connsiteX5" fmla="*/ 629090 w 778827"/>
                    <a:gd name="connsiteY5" fmla="*/ 389493 h 614703"/>
                    <a:gd name="connsiteX6" fmla="*/ 623757 w 778827"/>
                    <a:gd name="connsiteY6" fmla="*/ 371481 h 614703"/>
                    <a:gd name="connsiteX7" fmla="*/ 625444 w 778827"/>
                    <a:gd name="connsiteY7" fmla="*/ 338217 h 614703"/>
                    <a:gd name="connsiteX8" fmla="*/ 622991 w 778827"/>
                    <a:gd name="connsiteY8" fmla="*/ 368893 h 614703"/>
                    <a:gd name="connsiteX9" fmla="*/ 623757 w 778827"/>
                    <a:gd name="connsiteY9" fmla="*/ 371481 h 614703"/>
                    <a:gd name="connsiteX10" fmla="*/ 622957 w 778827"/>
                    <a:gd name="connsiteY10" fmla="*/ 387265 h 614703"/>
                    <a:gd name="connsiteX11" fmla="*/ 422244 w 778827"/>
                    <a:gd name="connsiteY11" fmla="*/ 613988 h 614703"/>
                    <a:gd name="connsiteX12" fmla="*/ 5948 w 778827"/>
                    <a:gd name="connsiteY12" fmla="*/ 458728 h 614703"/>
                    <a:gd name="connsiteX13" fmla="*/ 0 w 778827"/>
                    <a:gd name="connsiteY13" fmla="*/ 453642 h 614703"/>
                    <a:gd name="connsiteX0" fmla="*/ 0 w 778827"/>
                    <a:gd name="connsiteY0" fmla="*/ 453642 h 614703"/>
                    <a:gd name="connsiteX1" fmla="*/ 778827 w 778827"/>
                    <a:gd name="connsiteY1" fmla="*/ 0 h 614703"/>
                    <a:gd name="connsiteX2" fmla="*/ 773547 w 778827"/>
                    <a:gd name="connsiteY2" fmla="*/ 12288 h 614703"/>
                    <a:gd name="connsiteX3" fmla="*/ 727044 w 778827"/>
                    <a:gd name="connsiteY3" fmla="*/ 236618 h 614703"/>
                    <a:gd name="connsiteX4" fmla="*/ 629090 w 778827"/>
                    <a:gd name="connsiteY4" fmla="*/ 389493 h 614703"/>
                    <a:gd name="connsiteX5" fmla="*/ 623757 w 778827"/>
                    <a:gd name="connsiteY5" fmla="*/ 371481 h 614703"/>
                    <a:gd name="connsiteX6" fmla="*/ 625444 w 778827"/>
                    <a:gd name="connsiteY6" fmla="*/ 338217 h 614703"/>
                    <a:gd name="connsiteX7" fmla="*/ 622991 w 778827"/>
                    <a:gd name="connsiteY7" fmla="*/ 368893 h 614703"/>
                    <a:gd name="connsiteX8" fmla="*/ 623757 w 778827"/>
                    <a:gd name="connsiteY8" fmla="*/ 371481 h 614703"/>
                    <a:gd name="connsiteX9" fmla="*/ 622957 w 778827"/>
                    <a:gd name="connsiteY9" fmla="*/ 387265 h 614703"/>
                    <a:gd name="connsiteX10" fmla="*/ 422244 w 778827"/>
                    <a:gd name="connsiteY10" fmla="*/ 613988 h 614703"/>
                    <a:gd name="connsiteX11" fmla="*/ 5948 w 778827"/>
                    <a:gd name="connsiteY11" fmla="*/ 458728 h 614703"/>
                    <a:gd name="connsiteX12" fmla="*/ 0 w 778827"/>
                    <a:gd name="connsiteY12" fmla="*/ 453642 h 614703"/>
                    <a:gd name="connsiteX0" fmla="*/ 0 w 778827"/>
                    <a:gd name="connsiteY0" fmla="*/ 453642 h 614703"/>
                    <a:gd name="connsiteX1" fmla="*/ 778827 w 778827"/>
                    <a:gd name="connsiteY1" fmla="*/ 0 h 614703"/>
                    <a:gd name="connsiteX2" fmla="*/ 727044 w 778827"/>
                    <a:gd name="connsiteY2" fmla="*/ 236618 h 614703"/>
                    <a:gd name="connsiteX3" fmla="*/ 629090 w 778827"/>
                    <a:gd name="connsiteY3" fmla="*/ 389493 h 614703"/>
                    <a:gd name="connsiteX4" fmla="*/ 623757 w 778827"/>
                    <a:gd name="connsiteY4" fmla="*/ 371481 h 614703"/>
                    <a:gd name="connsiteX5" fmla="*/ 625444 w 778827"/>
                    <a:gd name="connsiteY5" fmla="*/ 338217 h 614703"/>
                    <a:gd name="connsiteX6" fmla="*/ 622991 w 778827"/>
                    <a:gd name="connsiteY6" fmla="*/ 368893 h 614703"/>
                    <a:gd name="connsiteX7" fmla="*/ 623757 w 778827"/>
                    <a:gd name="connsiteY7" fmla="*/ 371481 h 614703"/>
                    <a:gd name="connsiteX8" fmla="*/ 622957 w 778827"/>
                    <a:gd name="connsiteY8" fmla="*/ 387265 h 614703"/>
                    <a:gd name="connsiteX9" fmla="*/ 422244 w 778827"/>
                    <a:gd name="connsiteY9" fmla="*/ 613988 h 614703"/>
                    <a:gd name="connsiteX10" fmla="*/ 5948 w 778827"/>
                    <a:gd name="connsiteY10" fmla="*/ 458728 h 614703"/>
                    <a:gd name="connsiteX11" fmla="*/ 0 w 778827"/>
                    <a:gd name="connsiteY11" fmla="*/ 453642 h 614703"/>
                    <a:gd name="connsiteX0" fmla="*/ 0 w 727044"/>
                    <a:gd name="connsiteY0" fmla="*/ 217024 h 378085"/>
                    <a:gd name="connsiteX1" fmla="*/ 727044 w 727044"/>
                    <a:gd name="connsiteY1" fmla="*/ 0 h 378085"/>
                    <a:gd name="connsiteX2" fmla="*/ 629090 w 727044"/>
                    <a:gd name="connsiteY2" fmla="*/ 152875 h 378085"/>
                    <a:gd name="connsiteX3" fmla="*/ 623757 w 727044"/>
                    <a:gd name="connsiteY3" fmla="*/ 134863 h 378085"/>
                    <a:gd name="connsiteX4" fmla="*/ 625444 w 727044"/>
                    <a:gd name="connsiteY4" fmla="*/ 101599 h 378085"/>
                    <a:gd name="connsiteX5" fmla="*/ 622991 w 727044"/>
                    <a:gd name="connsiteY5" fmla="*/ 132275 h 378085"/>
                    <a:gd name="connsiteX6" fmla="*/ 623757 w 727044"/>
                    <a:gd name="connsiteY6" fmla="*/ 134863 h 378085"/>
                    <a:gd name="connsiteX7" fmla="*/ 622957 w 727044"/>
                    <a:gd name="connsiteY7" fmla="*/ 150647 h 378085"/>
                    <a:gd name="connsiteX8" fmla="*/ 422244 w 727044"/>
                    <a:gd name="connsiteY8" fmla="*/ 377370 h 378085"/>
                    <a:gd name="connsiteX9" fmla="*/ 5948 w 727044"/>
                    <a:gd name="connsiteY9" fmla="*/ 222110 h 378085"/>
                    <a:gd name="connsiteX10" fmla="*/ 0 w 727044"/>
                    <a:gd name="connsiteY10" fmla="*/ 217024 h 378085"/>
                    <a:gd name="connsiteX0" fmla="*/ 0 w 721096"/>
                    <a:gd name="connsiteY0" fmla="*/ 222110 h 378085"/>
                    <a:gd name="connsiteX1" fmla="*/ 721096 w 721096"/>
                    <a:gd name="connsiteY1" fmla="*/ 0 h 378085"/>
                    <a:gd name="connsiteX2" fmla="*/ 623142 w 721096"/>
                    <a:gd name="connsiteY2" fmla="*/ 152875 h 378085"/>
                    <a:gd name="connsiteX3" fmla="*/ 617809 w 721096"/>
                    <a:gd name="connsiteY3" fmla="*/ 134863 h 378085"/>
                    <a:gd name="connsiteX4" fmla="*/ 619496 w 721096"/>
                    <a:gd name="connsiteY4" fmla="*/ 101599 h 378085"/>
                    <a:gd name="connsiteX5" fmla="*/ 617043 w 721096"/>
                    <a:gd name="connsiteY5" fmla="*/ 132275 h 378085"/>
                    <a:gd name="connsiteX6" fmla="*/ 617809 w 721096"/>
                    <a:gd name="connsiteY6" fmla="*/ 134863 h 378085"/>
                    <a:gd name="connsiteX7" fmla="*/ 617009 w 721096"/>
                    <a:gd name="connsiteY7" fmla="*/ 150647 h 378085"/>
                    <a:gd name="connsiteX8" fmla="*/ 416296 w 721096"/>
                    <a:gd name="connsiteY8" fmla="*/ 377370 h 378085"/>
                    <a:gd name="connsiteX9" fmla="*/ 0 w 721096"/>
                    <a:gd name="connsiteY9" fmla="*/ 222110 h 378085"/>
                    <a:gd name="connsiteX0" fmla="*/ 415 w 721511"/>
                    <a:gd name="connsiteY0" fmla="*/ 222110 h 226854"/>
                    <a:gd name="connsiteX1" fmla="*/ 721511 w 721511"/>
                    <a:gd name="connsiteY1" fmla="*/ 0 h 226854"/>
                    <a:gd name="connsiteX2" fmla="*/ 623557 w 721511"/>
                    <a:gd name="connsiteY2" fmla="*/ 152875 h 226854"/>
                    <a:gd name="connsiteX3" fmla="*/ 618224 w 721511"/>
                    <a:gd name="connsiteY3" fmla="*/ 134863 h 226854"/>
                    <a:gd name="connsiteX4" fmla="*/ 619911 w 721511"/>
                    <a:gd name="connsiteY4" fmla="*/ 101599 h 226854"/>
                    <a:gd name="connsiteX5" fmla="*/ 617458 w 721511"/>
                    <a:gd name="connsiteY5" fmla="*/ 132275 h 226854"/>
                    <a:gd name="connsiteX6" fmla="*/ 618224 w 721511"/>
                    <a:gd name="connsiteY6" fmla="*/ 134863 h 226854"/>
                    <a:gd name="connsiteX7" fmla="*/ 617424 w 721511"/>
                    <a:gd name="connsiteY7" fmla="*/ 150647 h 226854"/>
                    <a:gd name="connsiteX8" fmla="*/ 415 w 721511"/>
                    <a:gd name="connsiteY8" fmla="*/ 222110 h 226854"/>
                    <a:gd name="connsiteX0" fmla="*/ 218 w 104319"/>
                    <a:gd name="connsiteY0" fmla="*/ 150647 h 167834"/>
                    <a:gd name="connsiteX1" fmla="*/ 104305 w 104319"/>
                    <a:gd name="connsiteY1" fmla="*/ 0 h 167834"/>
                    <a:gd name="connsiteX2" fmla="*/ 6351 w 104319"/>
                    <a:gd name="connsiteY2" fmla="*/ 152875 h 167834"/>
                    <a:gd name="connsiteX3" fmla="*/ 1018 w 104319"/>
                    <a:gd name="connsiteY3" fmla="*/ 134863 h 167834"/>
                    <a:gd name="connsiteX4" fmla="*/ 2705 w 104319"/>
                    <a:gd name="connsiteY4" fmla="*/ 101599 h 167834"/>
                    <a:gd name="connsiteX5" fmla="*/ 252 w 104319"/>
                    <a:gd name="connsiteY5" fmla="*/ 132275 h 167834"/>
                    <a:gd name="connsiteX6" fmla="*/ 1018 w 104319"/>
                    <a:gd name="connsiteY6" fmla="*/ 134863 h 167834"/>
                    <a:gd name="connsiteX7" fmla="*/ 218 w 104319"/>
                    <a:gd name="connsiteY7" fmla="*/ 150647 h 167834"/>
                    <a:gd name="connsiteX0" fmla="*/ 0 w 104101"/>
                    <a:gd name="connsiteY0" fmla="*/ 150647 h 167834"/>
                    <a:gd name="connsiteX1" fmla="*/ 104087 w 104101"/>
                    <a:gd name="connsiteY1" fmla="*/ 0 h 167834"/>
                    <a:gd name="connsiteX2" fmla="*/ 6133 w 104101"/>
                    <a:gd name="connsiteY2" fmla="*/ 152875 h 167834"/>
                    <a:gd name="connsiteX3" fmla="*/ 800 w 104101"/>
                    <a:gd name="connsiteY3" fmla="*/ 134863 h 167834"/>
                    <a:gd name="connsiteX4" fmla="*/ 34 w 104101"/>
                    <a:gd name="connsiteY4" fmla="*/ 132275 h 167834"/>
                    <a:gd name="connsiteX5" fmla="*/ 800 w 104101"/>
                    <a:gd name="connsiteY5" fmla="*/ 134863 h 167834"/>
                    <a:gd name="connsiteX6" fmla="*/ 0 w 104101"/>
                    <a:gd name="connsiteY6" fmla="*/ 150647 h 167834"/>
                    <a:gd name="connsiteX0" fmla="*/ 0 w 104101"/>
                    <a:gd name="connsiteY0" fmla="*/ 150647 h 167834"/>
                    <a:gd name="connsiteX1" fmla="*/ 104087 w 104101"/>
                    <a:gd name="connsiteY1" fmla="*/ 0 h 167834"/>
                    <a:gd name="connsiteX2" fmla="*/ 6133 w 104101"/>
                    <a:gd name="connsiteY2" fmla="*/ 152875 h 167834"/>
                    <a:gd name="connsiteX3" fmla="*/ 800 w 104101"/>
                    <a:gd name="connsiteY3" fmla="*/ 134863 h 167834"/>
                    <a:gd name="connsiteX4" fmla="*/ 34 w 104101"/>
                    <a:gd name="connsiteY4" fmla="*/ 132275 h 167834"/>
                    <a:gd name="connsiteX5" fmla="*/ 0 w 104101"/>
                    <a:gd name="connsiteY5" fmla="*/ 150647 h 167834"/>
                    <a:gd name="connsiteX0" fmla="*/ 0 w 104067"/>
                    <a:gd name="connsiteY0" fmla="*/ 132351 h 168068"/>
                    <a:gd name="connsiteX1" fmla="*/ 104053 w 104067"/>
                    <a:gd name="connsiteY1" fmla="*/ 76 h 168068"/>
                    <a:gd name="connsiteX2" fmla="*/ 6099 w 104067"/>
                    <a:gd name="connsiteY2" fmla="*/ 152951 h 168068"/>
                    <a:gd name="connsiteX3" fmla="*/ 766 w 104067"/>
                    <a:gd name="connsiteY3" fmla="*/ 134939 h 168068"/>
                    <a:gd name="connsiteX4" fmla="*/ 0 w 104067"/>
                    <a:gd name="connsiteY4" fmla="*/ 132351 h 168068"/>
                    <a:gd name="connsiteX0" fmla="*/ 18665 w 122732"/>
                    <a:gd name="connsiteY0" fmla="*/ 132341 h 168058"/>
                    <a:gd name="connsiteX1" fmla="*/ 122718 w 122732"/>
                    <a:gd name="connsiteY1" fmla="*/ 66 h 168058"/>
                    <a:gd name="connsiteX2" fmla="*/ 24764 w 122732"/>
                    <a:gd name="connsiteY2" fmla="*/ 152941 h 168058"/>
                    <a:gd name="connsiteX3" fmla="*/ 19431 w 122732"/>
                    <a:gd name="connsiteY3" fmla="*/ 134929 h 168058"/>
                    <a:gd name="connsiteX4" fmla="*/ 18665 w 122732"/>
                    <a:gd name="connsiteY4" fmla="*/ 132341 h 168058"/>
                    <a:gd name="connsiteX0" fmla="*/ 20006 w 124083"/>
                    <a:gd name="connsiteY0" fmla="*/ 139418 h 175130"/>
                    <a:gd name="connsiteX1" fmla="*/ 124059 w 124083"/>
                    <a:gd name="connsiteY1" fmla="*/ 7143 h 175130"/>
                    <a:gd name="connsiteX2" fmla="*/ 26105 w 124083"/>
                    <a:gd name="connsiteY2" fmla="*/ 160018 h 175130"/>
                    <a:gd name="connsiteX3" fmla="*/ 20772 w 124083"/>
                    <a:gd name="connsiteY3" fmla="*/ 142006 h 175130"/>
                    <a:gd name="connsiteX4" fmla="*/ 20006 w 124083"/>
                    <a:gd name="connsiteY4" fmla="*/ 139418 h 175130"/>
                    <a:gd name="connsiteX0" fmla="*/ 29753 w 133944"/>
                    <a:gd name="connsiteY0" fmla="*/ 139418 h 175033"/>
                    <a:gd name="connsiteX1" fmla="*/ 133806 w 133944"/>
                    <a:gd name="connsiteY1" fmla="*/ 7143 h 175033"/>
                    <a:gd name="connsiteX2" fmla="*/ 35852 w 133944"/>
                    <a:gd name="connsiteY2" fmla="*/ 160018 h 175033"/>
                    <a:gd name="connsiteX3" fmla="*/ 30519 w 133944"/>
                    <a:gd name="connsiteY3" fmla="*/ 142006 h 175033"/>
                    <a:gd name="connsiteX4" fmla="*/ 29753 w 133944"/>
                    <a:gd name="connsiteY4" fmla="*/ 139418 h 175033"/>
                    <a:gd name="connsiteX0" fmla="*/ 25562 w 129672"/>
                    <a:gd name="connsiteY0" fmla="*/ 157067 h 192758"/>
                    <a:gd name="connsiteX1" fmla="*/ 129615 w 129672"/>
                    <a:gd name="connsiteY1" fmla="*/ 24792 h 192758"/>
                    <a:gd name="connsiteX2" fmla="*/ 31661 w 129672"/>
                    <a:gd name="connsiteY2" fmla="*/ 177667 h 192758"/>
                    <a:gd name="connsiteX3" fmla="*/ 26328 w 129672"/>
                    <a:gd name="connsiteY3" fmla="*/ 159655 h 192758"/>
                    <a:gd name="connsiteX4" fmla="*/ 25562 w 129672"/>
                    <a:gd name="connsiteY4" fmla="*/ 157067 h 192758"/>
                    <a:gd name="connsiteX0" fmla="*/ 20635 w 124691"/>
                    <a:gd name="connsiteY0" fmla="*/ 187469 h 223192"/>
                    <a:gd name="connsiteX1" fmla="*/ 124688 w 124691"/>
                    <a:gd name="connsiteY1" fmla="*/ 55194 h 223192"/>
                    <a:gd name="connsiteX2" fmla="*/ 26734 w 124691"/>
                    <a:gd name="connsiteY2" fmla="*/ 208069 h 223192"/>
                    <a:gd name="connsiteX3" fmla="*/ 21401 w 124691"/>
                    <a:gd name="connsiteY3" fmla="*/ 190057 h 223192"/>
                    <a:gd name="connsiteX4" fmla="*/ 20635 w 124691"/>
                    <a:gd name="connsiteY4" fmla="*/ 187469 h 223192"/>
                    <a:gd name="connsiteX0" fmla="*/ 17805 w 122309"/>
                    <a:gd name="connsiteY0" fmla="*/ 216016 h 251741"/>
                    <a:gd name="connsiteX1" fmla="*/ 121858 w 122309"/>
                    <a:gd name="connsiteY1" fmla="*/ 83741 h 251741"/>
                    <a:gd name="connsiteX2" fmla="*/ 23904 w 122309"/>
                    <a:gd name="connsiteY2" fmla="*/ 236616 h 251741"/>
                    <a:gd name="connsiteX3" fmla="*/ 18571 w 122309"/>
                    <a:gd name="connsiteY3" fmla="*/ 218604 h 251741"/>
                    <a:gd name="connsiteX4" fmla="*/ 17805 w 122309"/>
                    <a:gd name="connsiteY4" fmla="*/ 216016 h 251741"/>
                    <a:gd name="connsiteX0" fmla="*/ 16352 w 142243"/>
                    <a:gd name="connsiteY0" fmla="*/ 190068 h 227711"/>
                    <a:gd name="connsiteX1" fmla="*/ 141837 w 142243"/>
                    <a:gd name="connsiteY1" fmla="*/ 88749 h 227711"/>
                    <a:gd name="connsiteX2" fmla="*/ 22451 w 142243"/>
                    <a:gd name="connsiteY2" fmla="*/ 210668 h 227711"/>
                    <a:gd name="connsiteX3" fmla="*/ 17118 w 142243"/>
                    <a:gd name="connsiteY3" fmla="*/ 192656 h 227711"/>
                    <a:gd name="connsiteX4" fmla="*/ 16352 w 142243"/>
                    <a:gd name="connsiteY4" fmla="*/ 190068 h 227711"/>
                    <a:gd name="connsiteX0" fmla="*/ 16501 w 140016"/>
                    <a:gd name="connsiteY0" fmla="*/ 149530 h 191555"/>
                    <a:gd name="connsiteX1" fmla="*/ 139605 w 140016"/>
                    <a:gd name="connsiteY1" fmla="*/ 98218 h 191555"/>
                    <a:gd name="connsiteX2" fmla="*/ 22600 w 140016"/>
                    <a:gd name="connsiteY2" fmla="*/ 170130 h 191555"/>
                    <a:gd name="connsiteX3" fmla="*/ 17267 w 140016"/>
                    <a:gd name="connsiteY3" fmla="*/ 152118 h 191555"/>
                    <a:gd name="connsiteX4" fmla="*/ 16501 w 140016"/>
                    <a:gd name="connsiteY4" fmla="*/ 149530 h 191555"/>
                    <a:gd name="connsiteX0" fmla="*/ 14992 w 164656"/>
                    <a:gd name="connsiteY0" fmla="*/ 194021 h 231338"/>
                    <a:gd name="connsiteX1" fmla="*/ 164290 w 164656"/>
                    <a:gd name="connsiteY1" fmla="*/ 87940 h 231338"/>
                    <a:gd name="connsiteX2" fmla="*/ 21091 w 164656"/>
                    <a:gd name="connsiteY2" fmla="*/ 214621 h 231338"/>
                    <a:gd name="connsiteX3" fmla="*/ 15758 w 164656"/>
                    <a:gd name="connsiteY3" fmla="*/ 196609 h 231338"/>
                    <a:gd name="connsiteX4" fmla="*/ 14992 w 164656"/>
                    <a:gd name="connsiteY4" fmla="*/ 194021 h 231338"/>
                    <a:gd name="connsiteX0" fmla="*/ 15558 w 164856"/>
                    <a:gd name="connsiteY0" fmla="*/ 106083 h 108671"/>
                    <a:gd name="connsiteX1" fmla="*/ 164856 w 164856"/>
                    <a:gd name="connsiteY1" fmla="*/ 2 h 108671"/>
                    <a:gd name="connsiteX2" fmla="*/ 16324 w 164856"/>
                    <a:gd name="connsiteY2" fmla="*/ 108671 h 108671"/>
                    <a:gd name="connsiteX3" fmla="*/ 15558 w 164856"/>
                    <a:gd name="connsiteY3" fmla="*/ 106083 h 108671"/>
                    <a:gd name="connsiteX0" fmla="*/ 16317 w 165615"/>
                    <a:gd name="connsiteY0" fmla="*/ 110223 h 112811"/>
                    <a:gd name="connsiteX1" fmla="*/ 165615 w 165615"/>
                    <a:gd name="connsiteY1" fmla="*/ 4142 h 112811"/>
                    <a:gd name="connsiteX2" fmla="*/ 17083 w 165615"/>
                    <a:gd name="connsiteY2" fmla="*/ 112811 h 112811"/>
                    <a:gd name="connsiteX3" fmla="*/ 16317 w 165615"/>
                    <a:gd name="connsiteY3" fmla="*/ 110223 h 112811"/>
                    <a:gd name="connsiteX0" fmla="*/ 16317 w 165615"/>
                    <a:gd name="connsiteY0" fmla="*/ 110223 h 152548"/>
                    <a:gd name="connsiteX1" fmla="*/ 165615 w 165615"/>
                    <a:gd name="connsiteY1" fmla="*/ 4142 h 152548"/>
                    <a:gd name="connsiteX2" fmla="*/ 17083 w 165615"/>
                    <a:gd name="connsiteY2" fmla="*/ 112811 h 152548"/>
                    <a:gd name="connsiteX3" fmla="*/ 16317 w 165615"/>
                    <a:gd name="connsiteY3" fmla="*/ 110223 h 152548"/>
                    <a:gd name="connsiteX0" fmla="*/ 16045 w 170106"/>
                    <a:gd name="connsiteY0" fmla="*/ 130263 h 169932"/>
                    <a:gd name="connsiteX1" fmla="*/ 170106 w 170106"/>
                    <a:gd name="connsiteY1" fmla="*/ 369 h 169932"/>
                    <a:gd name="connsiteX2" fmla="*/ 16811 w 170106"/>
                    <a:gd name="connsiteY2" fmla="*/ 132851 h 169932"/>
                    <a:gd name="connsiteX3" fmla="*/ 16045 w 170106"/>
                    <a:gd name="connsiteY3" fmla="*/ 130263 h 169932"/>
                    <a:gd name="connsiteX0" fmla="*/ 14853 w 191827"/>
                    <a:gd name="connsiteY0" fmla="*/ 113934 h 155685"/>
                    <a:gd name="connsiteX1" fmla="*/ 191827 w 191827"/>
                    <a:gd name="connsiteY1" fmla="*/ 2975 h 155685"/>
                    <a:gd name="connsiteX2" fmla="*/ 15619 w 191827"/>
                    <a:gd name="connsiteY2" fmla="*/ 116522 h 155685"/>
                    <a:gd name="connsiteX3" fmla="*/ 14853 w 191827"/>
                    <a:gd name="connsiteY3" fmla="*/ 113934 h 155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827" h="155685">
                      <a:moveTo>
                        <a:pt x="14853" y="113934"/>
                      </a:moveTo>
                      <a:cubicBezTo>
                        <a:pt x="-63183" y="-27606"/>
                        <a:pt x="191699" y="2544"/>
                        <a:pt x="191827" y="2975"/>
                      </a:cubicBezTo>
                      <a:cubicBezTo>
                        <a:pt x="191955" y="3406"/>
                        <a:pt x="11927" y="248861"/>
                        <a:pt x="15619" y="116522"/>
                      </a:cubicBezTo>
                      <a:lnTo>
                        <a:pt x="14853" y="113934"/>
                      </a:lnTo>
                      <a:close/>
                    </a:path>
                  </a:pathLst>
                </a:custGeom>
                <a:solidFill>
                  <a:srgbClr val="FA551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871">
                  <a:extLst>
                    <a:ext uri="{FF2B5EF4-FFF2-40B4-BE49-F238E27FC236}">
                      <a16:creationId xmlns:a16="http://schemas.microsoft.com/office/drawing/2014/main" id="{2C33377C-9985-FE71-0B33-B0A8A92EA4BC}"/>
                    </a:ext>
                  </a:extLst>
                </p:cNvPr>
                <p:cNvSpPr/>
                <p:nvPr/>
              </p:nvSpPr>
              <p:spPr>
                <a:xfrm>
                  <a:off x="699127" y="-644416"/>
                  <a:ext cx="751950" cy="653641"/>
                </a:xfrm>
                <a:custGeom>
                  <a:avLst/>
                  <a:gdLst>
                    <a:gd name="connsiteX0" fmla="*/ 0 w 382033"/>
                    <a:gd name="connsiteY0" fmla="*/ 0 h 139291"/>
                    <a:gd name="connsiteX1" fmla="*/ 382033 w 382033"/>
                    <a:gd name="connsiteY1" fmla="*/ 0 h 139291"/>
                    <a:gd name="connsiteX2" fmla="*/ 382033 w 382033"/>
                    <a:gd name="connsiteY2" fmla="*/ 139291 h 139291"/>
                    <a:gd name="connsiteX3" fmla="*/ 0 w 382033"/>
                    <a:gd name="connsiteY3" fmla="*/ 139291 h 139291"/>
                    <a:gd name="connsiteX4" fmla="*/ 0 w 382033"/>
                    <a:gd name="connsiteY4" fmla="*/ 0 h 139291"/>
                    <a:gd name="connsiteX0" fmla="*/ 295275 w 677308"/>
                    <a:gd name="connsiteY0" fmla="*/ 0 h 263116"/>
                    <a:gd name="connsiteX1" fmla="*/ 677308 w 677308"/>
                    <a:gd name="connsiteY1" fmla="*/ 0 h 263116"/>
                    <a:gd name="connsiteX2" fmla="*/ 677308 w 677308"/>
                    <a:gd name="connsiteY2" fmla="*/ 139291 h 263116"/>
                    <a:gd name="connsiteX3" fmla="*/ 0 w 677308"/>
                    <a:gd name="connsiteY3" fmla="*/ 263116 h 263116"/>
                    <a:gd name="connsiteX4" fmla="*/ 295275 w 677308"/>
                    <a:gd name="connsiteY4" fmla="*/ 0 h 263116"/>
                    <a:gd name="connsiteX0" fmla="*/ 457200 w 677308"/>
                    <a:gd name="connsiteY0" fmla="*/ 0 h 653641"/>
                    <a:gd name="connsiteX1" fmla="*/ 677308 w 677308"/>
                    <a:gd name="connsiteY1" fmla="*/ 390525 h 653641"/>
                    <a:gd name="connsiteX2" fmla="*/ 677308 w 677308"/>
                    <a:gd name="connsiteY2" fmla="*/ 529816 h 653641"/>
                    <a:gd name="connsiteX3" fmla="*/ 0 w 677308"/>
                    <a:gd name="connsiteY3" fmla="*/ 653641 h 653641"/>
                    <a:gd name="connsiteX4" fmla="*/ 457200 w 677308"/>
                    <a:gd name="connsiteY4" fmla="*/ 0 h 653641"/>
                    <a:gd name="connsiteX0" fmla="*/ 457200 w 677308"/>
                    <a:gd name="connsiteY0" fmla="*/ 0 h 653641"/>
                    <a:gd name="connsiteX1" fmla="*/ 677308 w 677308"/>
                    <a:gd name="connsiteY1" fmla="*/ 390525 h 653641"/>
                    <a:gd name="connsiteX2" fmla="*/ 677308 w 677308"/>
                    <a:gd name="connsiteY2" fmla="*/ 529816 h 653641"/>
                    <a:gd name="connsiteX3" fmla="*/ 0 w 677308"/>
                    <a:gd name="connsiteY3" fmla="*/ 653641 h 653641"/>
                    <a:gd name="connsiteX4" fmla="*/ 457200 w 677308"/>
                    <a:gd name="connsiteY4" fmla="*/ 0 h 653641"/>
                    <a:gd name="connsiteX0" fmla="*/ 457200 w 677308"/>
                    <a:gd name="connsiteY0" fmla="*/ 0 h 653641"/>
                    <a:gd name="connsiteX1" fmla="*/ 677308 w 677308"/>
                    <a:gd name="connsiteY1" fmla="*/ 390525 h 653641"/>
                    <a:gd name="connsiteX2" fmla="*/ 677308 w 677308"/>
                    <a:gd name="connsiteY2" fmla="*/ 529816 h 653641"/>
                    <a:gd name="connsiteX3" fmla="*/ 0 w 677308"/>
                    <a:gd name="connsiteY3" fmla="*/ 653641 h 653641"/>
                    <a:gd name="connsiteX4" fmla="*/ 457200 w 677308"/>
                    <a:gd name="connsiteY4" fmla="*/ 0 h 653641"/>
                    <a:gd name="connsiteX0" fmla="*/ 457200 w 677308"/>
                    <a:gd name="connsiteY0" fmla="*/ 0 h 653641"/>
                    <a:gd name="connsiteX1" fmla="*/ 677308 w 677308"/>
                    <a:gd name="connsiteY1" fmla="*/ 529816 h 653641"/>
                    <a:gd name="connsiteX2" fmla="*/ 0 w 677308"/>
                    <a:gd name="connsiteY2" fmla="*/ 653641 h 653641"/>
                    <a:gd name="connsiteX3" fmla="*/ 457200 w 677308"/>
                    <a:gd name="connsiteY3" fmla="*/ 0 h 653641"/>
                    <a:gd name="connsiteX0" fmla="*/ 457200 w 743983"/>
                    <a:gd name="connsiteY0" fmla="*/ 0 h 653641"/>
                    <a:gd name="connsiteX1" fmla="*/ 743983 w 743983"/>
                    <a:gd name="connsiteY1" fmla="*/ 444091 h 653641"/>
                    <a:gd name="connsiteX2" fmla="*/ 0 w 743983"/>
                    <a:gd name="connsiteY2" fmla="*/ 653641 h 653641"/>
                    <a:gd name="connsiteX3" fmla="*/ 457200 w 743983"/>
                    <a:gd name="connsiteY3" fmla="*/ 0 h 653641"/>
                    <a:gd name="connsiteX0" fmla="*/ 457200 w 745155"/>
                    <a:gd name="connsiteY0" fmla="*/ 0 h 653641"/>
                    <a:gd name="connsiteX1" fmla="*/ 743983 w 745155"/>
                    <a:gd name="connsiteY1" fmla="*/ 444091 h 653641"/>
                    <a:gd name="connsiteX2" fmla="*/ 0 w 745155"/>
                    <a:gd name="connsiteY2" fmla="*/ 653641 h 653641"/>
                    <a:gd name="connsiteX3" fmla="*/ 457200 w 745155"/>
                    <a:gd name="connsiteY3" fmla="*/ 0 h 653641"/>
                    <a:gd name="connsiteX0" fmla="*/ 457200 w 745155"/>
                    <a:gd name="connsiteY0" fmla="*/ 0 h 653641"/>
                    <a:gd name="connsiteX1" fmla="*/ 743983 w 745155"/>
                    <a:gd name="connsiteY1" fmla="*/ 444091 h 653641"/>
                    <a:gd name="connsiteX2" fmla="*/ 0 w 745155"/>
                    <a:gd name="connsiteY2" fmla="*/ 653641 h 653641"/>
                    <a:gd name="connsiteX3" fmla="*/ 457200 w 745155"/>
                    <a:gd name="connsiteY3" fmla="*/ 0 h 653641"/>
                    <a:gd name="connsiteX0" fmla="*/ 457200 w 750119"/>
                    <a:gd name="connsiteY0" fmla="*/ 0 h 653641"/>
                    <a:gd name="connsiteX1" fmla="*/ 743983 w 750119"/>
                    <a:gd name="connsiteY1" fmla="*/ 444091 h 653641"/>
                    <a:gd name="connsiteX2" fmla="*/ 0 w 750119"/>
                    <a:gd name="connsiteY2" fmla="*/ 653641 h 653641"/>
                    <a:gd name="connsiteX3" fmla="*/ 457200 w 750119"/>
                    <a:gd name="connsiteY3" fmla="*/ 0 h 653641"/>
                    <a:gd name="connsiteX0" fmla="*/ 457200 w 752672"/>
                    <a:gd name="connsiteY0" fmla="*/ 0 h 653641"/>
                    <a:gd name="connsiteX1" fmla="*/ 743983 w 752672"/>
                    <a:gd name="connsiteY1" fmla="*/ 444091 h 653641"/>
                    <a:gd name="connsiteX2" fmla="*/ 0 w 752672"/>
                    <a:gd name="connsiteY2" fmla="*/ 653641 h 653641"/>
                    <a:gd name="connsiteX3" fmla="*/ 457200 w 752672"/>
                    <a:gd name="connsiteY3" fmla="*/ 0 h 653641"/>
                    <a:gd name="connsiteX0" fmla="*/ 457200 w 751950"/>
                    <a:gd name="connsiteY0" fmla="*/ 0 h 653641"/>
                    <a:gd name="connsiteX1" fmla="*/ 743983 w 751950"/>
                    <a:gd name="connsiteY1" fmla="*/ 444091 h 653641"/>
                    <a:gd name="connsiteX2" fmla="*/ 0 w 751950"/>
                    <a:gd name="connsiteY2" fmla="*/ 653641 h 653641"/>
                    <a:gd name="connsiteX3" fmla="*/ 457200 w 751950"/>
                    <a:gd name="connsiteY3" fmla="*/ 0 h 653641"/>
                    <a:gd name="connsiteX0" fmla="*/ 457200 w 751950"/>
                    <a:gd name="connsiteY0" fmla="*/ 0 h 653641"/>
                    <a:gd name="connsiteX1" fmla="*/ 743983 w 751950"/>
                    <a:gd name="connsiteY1" fmla="*/ 444091 h 653641"/>
                    <a:gd name="connsiteX2" fmla="*/ 0 w 751950"/>
                    <a:gd name="connsiteY2" fmla="*/ 653641 h 653641"/>
                    <a:gd name="connsiteX3" fmla="*/ 457200 w 751950"/>
                    <a:gd name="connsiteY3" fmla="*/ 0 h 653641"/>
                    <a:gd name="connsiteX0" fmla="*/ 457200 w 751950"/>
                    <a:gd name="connsiteY0" fmla="*/ 0 h 653641"/>
                    <a:gd name="connsiteX1" fmla="*/ 743983 w 751950"/>
                    <a:gd name="connsiteY1" fmla="*/ 444091 h 653641"/>
                    <a:gd name="connsiteX2" fmla="*/ 0 w 751950"/>
                    <a:gd name="connsiteY2" fmla="*/ 653641 h 653641"/>
                    <a:gd name="connsiteX3" fmla="*/ 457200 w 751950"/>
                    <a:gd name="connsiteY3" fmla="*/ 0 h 653641"/>
                    <a:gd name="connsiteX0" fmla="*/ 457200 w 751950"/>
                    <a:gd name="connsiteY0" fmla="*/ 0 h 653641"/>
                    <a:gd name="connsiteX1" fmla="*/ 743983 w 751950"/>
                    <a:gd name="connsiteY1" fmla="*/ 444091 h 653641"/>
                    <a:gd name="connsiteX2" fmla="*/ 0 w 751950"/>
                    <a:gd name="connsiteY2" fmla="*/ 653641 h 653641"/>
                    <a:gd name="connsiteX3" fmla="*/ 457200 w 751950"/>
                    <a:gd name="connsiteY3" fmla="*/ 0 h 653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51950" h="653641">
                      <a:moveTo>
                        <a:pt x="457200" y="0"/>
                      </a:moveTo>
                      <a:cubicBezTo>
                        <a:pt x="619469" y="176605"/>
                        <a:pt x="791264" y="134136"/>
                        <a:pt x="743983" y="444091"/>
                      </a:cubicBezTo>
                      <a:cubicBezTo>
                        <a:pt x="534089" y="637766"/>
                        <a:pt x="67019" y="459966"/>
                        <a:pt x="0" y="653641"/>
                      </a:cubicBezTo>
                      <a:cubicBezTo>
                        <a:pt x="47625" y="426236"/>
                        <a:pt x="-9525" y="275030"/>
                        <a:pt x="457200" y="0"/>
                      </a:cubicBezTo>
                      <a:close/>
                    </a:path>
                  </a:pathLst>
                </a:custGeom>
                <a:solidFill>
                  <a:srgbClr val="FDE24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56BC2FD9-DB58-3D5D-FADA-B7D0AF2130BF}"/>
                    </a:ext>
                  </a:extLst>
                </p:cNvPr>
                <p:cNvSpPr/>
                <p:nvPr/>
              </p:nvSpPr>
              <p:spPr>
                <a:xfrm>
                  <a:off x="723899" y="-285750"/>
                  <a:ext cx="695325" cy="219075"/>
                </a:xfrm>
                <a:custGeom>
                  <a:avLst/>
                  <a:gdLst>
                    <a:gd name="connsiteX0" fmla="*/ 0 w 647700"/>
                    <a:gd name="connsiteY0" fmla="*/ 238125 h 238125"/>
                    <a:gd name="connsiteX1" fmla="*/ 647700 w 647700"/>
                    <a:gd name="connsiteY1" fmla="*/ 0 h 238125"/>
                    <a:gd name="connsiteX2" fmla="*/ 647700 w 647700"/>
                    <a:gd name="connsiteY2" fmla="*/ 0 h 238125"/>
                    <a:gd name="connsiteX0" fmla="*/ 0 w 695325"/>
                    <a:gd name="connsiteY0" fmla="*/ 219075 h 219075"/>
                    <a:gd name="connsiteX1" fmla="*/ 695325 w 695325"/>
                    <a:gd name="connsiteY1" fmla="*/ 0 h 219075"/>
                    <a:gd name="connsiteX2" fmla="*/ 695325 w 695325"/>
                    <a:gd name="connsiteY2" fmla="*/ 0 h 219075"/>
                    <a:gd name="connsiteX0" fmla="*/ 0 w 695325"/>
                    <a:gd name="connsiteY0" fmla="*/ 219075 h 219075"/>
                    <a:gd name="connsiteX1" fmla="*/ 695325 w 695325"/>
                    <a:gd name="connsiteY1" fmla="*/ 0 h 219075"/>
                    <a:gd name="connsiteX2" fmla="*/ 695325 w 695325"/>
                    <a:gd name="connsiteY2" fmla="*/ 0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95325" h="219075">
                      <a:moveTo>
                        <a:pt x="0" y="219075"/>
                      </a:moveTo>
                      <a:cubicBezTo>
                        <a:pt x="250825" y="-15875"/>
                        <a:pt x="463550" y="73025"/>
                        <a:pt x="695325" y="0"/>
                      </a:cubicBezTo>
                      <a:lnTo>
                        <a:pt x="69532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7779291-A418-25BD-691F-F630C75212F0}"/>
                  </a:ext>
                </a:extLst>
              </p:cNvPr>
              <p:cNvGrpSpPr/>
              <p:nvPr/>
            </p:nvGrpSpPr>
            <p:grpSpPr>
              <a:xfrm>
                <a:off x="3286125" y="3981815"/>
                <a:ext cx="1499313" cy="3473761"/>
                <a:chOff x="3286125" y="3981815"/>
                <a:chExt cx="1499313" cy="3473761"/>
              </a:xfrm>
            </p:grpSpPr>
            <p:sp>
              <p:nvSpPr>
                <p:cNvPr id="32" name="Rectangle 850">
                  <a:extLst>
                    <a:ext uri="{FF2B5EF4-FFF2-40B4-BE49-F238E27FC236}">
                      <a16:creationId xmlns:a16="http://schemas.microsoft.com/office/drawing/2014/main" id="{F6248650-5A7E-0B78-FA08-DEDC3C68A436}"/>
                    </a:ext>
                  </a:extLst>
                </p:cNvPr>
                <p:cNvSpPr/>
                <p:nvPr/>
              </p:nvSpPr>
              <p:spPr>
                <a:xfrm>
                  <a:off x="3286125" y="5326422"/>
                  <a:ext cx="1404927" cy="2129154"/>
                </a:xfrm>
                <a:custGeom>
                  <a:avLst/>
                  <a:gdLst>
                    <a:gd name="connsiteX0" fmla="*/ 0 w 200327"/>
                    <a:gd name="connsiteY0" fmla="*/ 0 h 281302"/>
                    <a:gd name="connsiteX1" fmla="*/ 200327 w 200327"/>
                    <a:gd name="connsiteY1" fmla="*/ 0 h 281302"/>
                    <a:gd name="connsiteX2" fmla="*/ 200327 w 200327"/>
                    <a:gd name="connsiteY2" fmla="*/ 281302 h 281302"/>
                    <a:gd name="connsiteX3" fmla="*/ 0 w 200327"/>
                    <a:gd name="connsiteY3" fmla="*/ 281302 h 281302"/>
                    <a:gd name="connsiteX4" fmla="*/ 0 w 200327"/>
                    <a:gd name="connsiteY4" fmla="*/ 0 h 281302"/>
                    <a:gd name="connsiteX0" fmla="*/ 304800 w 505127"/>
                    <a:gd name="connsiteY0" fmla="*/ 0 h 1529077"/>
                    <a:gd name="connsiteX1" fmla="*/ 505127 w 505127"/>
                    <a:gd name="connsiteY1" fmla="*/ 0 h 1529077"/>
                    <a:gd name="connsiteX2" fmla="*/ 505127 w 505127"/>
                    <a:gd name="connsiteY2" fmla="*/ 281302 h 1529077"/>
                    <a:gd name="connsiteX3" fmla="*/ 0 w 505127"/>
                    <a:gd name="connsiteY3" fmla="*/ 1529077 h 1529077"/>
                    <a:gd name="connsiteX4" fmla="*/ 304800 w 505127"/>
                    <a:gd name="connsiteY4" fmla="*/ 0 h 1529077"/>
                    <a:gd name="connsiteX0" fmla="*/ 304800 w 505127"/>
                    <a:gd name="connsiteY0" fmla="*/ 0 h 1529077"/>
                    <a:gd name="connsiteX1" fmla="*/ 505127 w 505127"/>
                    <a:gd name="connsiteY1" fmla="*/ 0 h 1529077"/>
                    <a:gd name="connsiteX2" fmla="*/ 305102 w 505127"/>
                    <a:gd name="connsiteY2" fmla="*/ 1433827 h 1529077"/>
                    <a:gd name="connsiteX3" fmla="*/ 0 w 505127"/>
                    <a:gd name="connsiteY3" fmla="*/ 1529077 h 1529077"/>
                    <a:gd name="connsiteX4" fmla="*/ 304800 w 505127"/>
                    <a:gd name="connsiteY4" fmla="*/ 0 h 1529077"/>
                    <a:gd name="connsiteX0" fmla="*/ 304800 w 686102"/>
                    <a:gd name="connsiteY0" fmla="*/ 9525 h 1538602"/>
                    <a:gd name="connsiteX1" fmla="*/ 686102 w 686102"/>
                    <a:gd name="connsiteY1" fmla="*/ 0 h 1538602"/>
                    <a:gd name="connsiteX2" fmla="*/ 305102 w 686102"/>
                    <a:gd name="connsiteY2" fmla="*/ 1443352 h 1538602"/>
                    <a:gd name="connsiteX3" fmla="*/ 0 w 686102"/>
                    <a:gd name="connsiteY3" fmla="*/ 1538602 h 1538602"/>
                    <a:gd name="connsiteX4" fmla="*/ 304800 w 686102"/>
                    <a:gd name="connsiteY4" fmla="*/ 9525 h 1538602"/>
                    <a:gd name="connsiteX0" fmla="*/ 476250 w 686102"/>
                    <a:gd name="connsiteY0" fmla="*/ 47625 h 1538602"/>
                    <a:gd name="connsiteX1" fmla="*/ 686102 w 686102"/>
                    <a:gd name="connsiteY1" fmla="*/ 0 h 1538602"/>
                    <a:gd name="connsiteX2" fmla="*/ 305102 w 686102"/>
                    <a:gd name="connsiteY2" fmla="*/ 1443352 h 1538602"/>
                    <a:gd name="connsiteX3" fmla="*/ 0 w 686102"/>
                    <a:gd name="connsiteY3" fmla="*/ 1538602 h 1538602"/>
                    <a:gd name="connsiteX4" fmla="*/ 476250 w 686102"/>
                    <a:gd name="connsiteY4" fmla="*/ 47625 h 1538602"/>
                    <a:gd name="connsiteX0" fmla="*/ 690250 w 900102"/>
                    <a:gd name="connsiteY0" fmla="*/ 47625 h 2026879"/>
                    <a:gd name="connsiteX1" fmla="*/ 900102 w 900102"/>
                    <a:gd name="connsiteY1" fmla="*/ 0 h 2026879"/>
                    <a:gd name="connsiteX2" fmla="*/ 519102 w 900102"/>
                    <a:gd name="connsiteY2" fmla="*/ 1443352 h 2026879"/>
                    <a:gd name="connsiteX3" fmla="*/ 0 w 900102"/>
                    <a:gd name="connsiteY3" fmla="*/ 2026879 h 2026879"/>
                    <a:gd name="connsiteX4" fmla="*/ 214000 w 900102"/>
                    <a:gd name="connsiteY4" fmla="*/ 1538602 h 2026879"/>
                    <a:gd name="connsiteX5" fmla="*/ 690250 w 900102"/>
                    <a:gd name="connsiteY5" fmla="*/ 47625 h 2026879"/>
                    <a:gd name="connsiteX0" fmla="*/ 1198100 w 1407952"/>
                    <a:gd name="connsiteY0" fmla="*/ 47625 h 2026879"/>
                    <a:gd name="connsiteX1" fmla="*/ 1407952 w 1407952"/>
                    <a:gd name="connsiteY1" fmla="*/ 0 h 2026879"/>
                    <a:gd name="connsiteX2" fmla="*/ 1026952 w 1407952"/>
                    <a:gd name="connsiteY2" fmla="*/ 1443352 h 2026879"/>
                    <a:gd name="connsiteX3" fmla="*/ 507850 w 1407952"/>
                    <a:gd name="connsiteY3" fmla="*/ 2026879 h 2026879"/>
                    <a:gd name="connsiteX4" fmla="*/ 3025 w 1407952"/>
                    <a:gd name="connsiteY4" fmla="*/ 1674454 h 2026879"/>
                    <a:gd name="connsiteX5" fmla="*/ 721850 w 1407952"/>
                    <a:gd name="connsiteY5" fmla="*/ 1538602 h 2026879"/>
                    <a:gd name="connsiteX6" fmla="*/ 1198100 w 1407952"/>
                    <a:gd name="connsiteY6" fmla="*/ 47625 h 2026879"/>
                    <a:gd name="connsiteX0" fmla="*/ 1200741 w 1410593"/>
                    <a:gd name="connsiteY0" fmla="*/ 47625 h 2035598"/>
                    <a:gd name="connsiteX1" fmla="*/ 1410593 w 1410593"/>
                    <a:gd name="connsiteY1" fmla="*/ 0 h 2035598"/>
                    <a:gd name="connsiteX2" fmla="*/ 1029593 w 1410593"/>
                    <a:gd name="connsiteY2" fmla="*/ 1443352 h 2035598"/>
                    <a:gd name="connsiteX3" fmla="*/ 510491 w 1410593"/>
                    <a:gd name="connsiteY3" fmla="*/ 2026879 h 2035598"/>
                    <a:gd name="connsiteX4" fmla="*/ 577166 w 1410593"/>
                    <a:gd name="connsiteY4" fmla="*/ 1645879 h 2035598"/>
                    <a:gd name="connsiteX5" fmla="*/ 5666 w 1410593"/>
                    <a:gd name="connsiteY5" fmla="*/ 1674454 h 2035598"/>
                    <a:gd name="connsiteX6" fmla="*/ 724491 w 1410593"/>
                    <a:gd name="connsiteY6" fmla="*/ 1538602 h 2035598"/>
                    <a:gd name="connsiteX7" fmla="*/ 1200741 w 1410593"/>
                    <a:gd name="connsiteY7" fmla="*/ 47625 h 2035598"/>
                    <a:gd name="connsiteX0" fmla="*/ 1200741 w 1410593"/>
                    <a:gd name="connsiteY0" fmla="*/ 47625 h 2035598"/>
                    <a:gd name="connsiteX1" fmla="*/ 1410593 w 1410593"/>
                    <a:gd name="connsiteY1" fmla="*/ 0 h 2035598"/>
                    <a:gd name="connsiteX2" fmla="*/ 1029593 w 1410593"/>
                    <a:gd name="connsiteY2" fmla="*/ 1443352 h 2035598"/>
                    <a:gd name="connsiteX3" fmla="*/ 1355042 w 1410593"/>
                    <a:gd name="connsiteY3" fmla="*/ 1760178 h 2035598"/>
                    <a:gd name="connsiteX4" fmla="*/ 510491 w 1410593"/>
                    <a:gd name="connsiteY4" fmla="*/ 2026879 h 2035598"/>
                    <a:gd name="connsiteX5" fmla="*/ 577166 w 1410593"/>
                    <a:gd name="connsiteY5" fmla="*/ 1645879 h 2035598"/>
                    <a:gd name="connsiteX6" fmla="*/ 5666 w 1410593"/>
                    <a:gd name="connsiteY6" fmla="*/ 1674454 h 2035598"/>
                    <a:gd name="connsiteX7" fmla="*/ 724491 w 1410593"/>
                    <a:gd name="connsiteY7" fmla="*/ 1538602 h 2035598"/>
                    <a:gd name="connsiteX8" fmla="*/ 1200741 w 1410593"/>
                    <a:gd name="connsiteY8" fmla="*/ 47625 h 2035598"/>
                    <a:gd name="connsiteX0" fmla="*/ 1200741 w 1410593"/>
                    <a:gd name="connsiteY0" fmla="*/ 47625 h 2129314"/>
                    <a:gd name="connsiteX1" fmla="*/ 1410593 w 1410593"/>
                    <a:gd name="connsiteY1" fmla="*/ 0 h 2129314"/>
                    <a:gd name="connsiteX2" fmla="*/ 1029593 w 1410593"/>
                    <a:gd name="connsiteY2" fmla="*/ 1443352 h 2129314"/>
                    <a:gd name="connsiteX3" fmla="*/ 1355042 w 1410593"/>
                    <a:gd name="connsiteY3" fmla="*/ 1760178 h 2129314"/>
                    <a:gd name="connsiteX4" fmla="*/ 370791 w 1410593"/>
                    <a:gd name="connsiteY4" fmla="*/ 2122129 h 2129314"/>
                    <a:gd name="connsiteX5" fmla="*/ 577166 w 1410593"/>
                    <a:gd name="connsiteY5" fmla="*/ 1645879 h 2129314"/>
                    <a:gd name="connsiteX6" fmla="*/ 5666 w 1410593"/>
                    <a:gd name="connsiteY6" fmla="*/ 1674454 h 2129314"/>
                    <a:gd name="connsiteX7" fmla="*/ 724491 w 1410593"/>
                    <a:gd name="connsiteY7" fmla="*/ 1538602 h 2129314"/>
                    <a:gd name="connsiteX8" fmla="*/ 1200741 w 1410593"/>
                    <a:gd name="connsiteY8" fmla="*/ 47625 h 2129314"/>
                    <a:gd name="connsiteX0" fmla="*/ 1200014 w 1409866"/>
                    <a:gd name="connsiteY0" fmla="*/ 47625 h 2129399"/>
                    <a:gd name="connsiteX1" fmla="*/ 1409866 w 1409866"/>
                    <a:gd name="connsiteY1" fmla="*/ 0 h 2129399"/>
                    <a:gd name="connsiteX2" fmla="*/ 1028866 w 1409866"/>
                    <a:gd name="connsiteY2" fmla="*/ 1443352 h 2129399"/>
                    <a:gd name="connsiteX3" fmla="*/ 1354315 w 1409866"/>
                    <a:gd name="connsiteY3" fmla="*/ 1760178 h 2129399"/>
                    <a:gd name="connsiteX4" fmla="*/ 370064 w 1409866"/>
                    <a:gd name="connsiteY4" fmla="*/ 2122129 h 2129399"/>
                    <a:gd name="connsiteX5" fmla="*/ 665339 w 1409866"/>
                    <a:gd name="connsiteY5" fmla="*/ 1652229 h 2129399"/>
                    <a:gd name="connsiteX6" fmla="*/ 4939 w 1409866"/>
                    <a:gd name="connsiteY6" fmla="*/ 1674454 h 2129399"/>
                    <a:gd name="connsiteX7" fmla="*/ 723764 w 1409866"/>
                    <a:gd name="connsiteY7" fmla="*/ 1538602 h 2129399"/>
                    <a:gd name="connsiteX8" fmla="*/ 1200014 w 1409866"/>
                    <a:gd name="connsiteY8" fmla="*/ 47625 h 2129399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74430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74430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74430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744304 h 2129154"/>
                    <a:gd name="connsiteX7" fmla="*/ 723764 w 1409866"/>
                    <a:gd name="connsiteY7" fmla="*/ 1506852 h 2129154"/>
                    <a:gd name="connsiteX8" fmla="*/ 1200014 w 1409866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50625 w 1404927"/>
                    <a:gd name="connsiteY0" fmla="*/ 349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50625 w 1404927"/>
                    <a:gd name="connsiteY8" fmla="*/ 34925 h 2129154"/>
                    <a:gd name="connsiteX0" fmla="*/ 1150625 w 1404927"/>
                    <a:gd name="connsiteY0" fmla="*/ 349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50625 w 1404927"/>
                    <a:gd name="connsiteY8" fmla="*/ 34925 h 2129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4927" h="2129154">
                      <a:moveTo>
                        <a:pt x="1150625" y="34925"/>
                      </a:moveTo>
                      <a:lnTo>
                        <a:pt x="1404927" y="0"/>
                      </a:lnTo>
                      <a:cubicBezTo>
                        <a:pt x="1277927" y="481117"/>
                        <a:pt x="1017577" y="1032085"/>
                        <a:pt x="1023927" y="1443352"/>
                      </a:cubicBezTo>
                      <a:cubicBezTo>
                        <a:pt x="1215752" y="1537748"/>
                        <a:pt x="1366043" y="1701024"/>
                        <a:pt x="1349376" y="1760178"/>
                      </a:cubicBezTo>
                      <a:cubicBezTo>
                        <a:pt x="1288259" y="1800282"/>
                        <a:pt x="956204" y="1262762"/>
                        <a:pt x="365125" y="2122129"/>
                      </a:cubicBezTo>
                      <a:cubicBezTo>
                        <a:pt x="246858" y="2193984"/>
                        <a:pt x="490537" y="1691916"/>
                        <a:pt x="660400" y="1652229"/>
                      </a:cubicBezTo>
                      <a:cubicBezTo>
                        <a:pt x="557213" y="1644292"/>
                        <a:pt x="97683" y="1673283"/>
                        <a:pt x="0" y="1744304"/>
                      </a:cubicBezTo>
                      <a:cubicBezTo>
                        <a:pt x="163408" y="1466187"/>
                        <a:pt x="574467" y="1499219"/>
                        <a:pt x="718825" y="1506852"/>
                      </a:cubicBezTo>
                      <a:cubicBezTo>
                        <a:pt x="877575" y="1210943"/>
                        <a:pt x="1029975" y="553084"/>
                        <a:pt x="1150625" y="34925"/>
                      </a:cubicBezTo>
                      <a:close/>
                    </a:path>
                  </a:pathLst>
                </a:custGeom>
                <a:solidFill>
                  <a:srgbClr val="7E909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849">
                  <a:extLst>
                    <a:ext uri="{FF2B5EF4-FFF2-40B4-BE49-F238E27FC236}">
                      <a16:creationId xmlns:a16="http://schemas.microsoft.com/office/drawing/2014/main" id="{A3CAA450-2B08-2ABC-74E8-B15CDBFA9D50}"/>
                    </a:ext>
                  </a:extLst>
                </p:cNvPr>
                <p:cNvSpPr/>
                <p:nvPr/>
              </p:nvSpPr>
              <p:spPr>
                <a:xfrm>
                  <a:off x="3932776" y="3981815"/>
                  <a:ext cx="852662" cy="1684033"/>
                </a:xfrm>
                <a:custGeom>
                  <a:avLst/>
                  <a:gdLst>
                    <a:gd name="connsiteX0" fmla="*/ 0 w 832319"/>
                    <a:gd name="connsiteY0" fmla="*/ 0 h 490233"/>
                    <a:gd name="connsiteX1" fmla="*/ 832319 w 832319"/>
                    <a:gd name="connsiteY1" fmla="*/ 0 h 490233"/>
                    <a:gd name="connsiteX2" fmla="*/ 832319 w 832319"/>
                    <a:gd name="connsiteY2" fmla="*/ 490233 h 490233"/>
                    <a:gd name="connsiteX3" fmla="*/ 0 w 832319"/>
                    <a:gd name="connsiteY3" fmla="*/ 490233 h 490233"/>
                    <a:gd name="connsiteX4" fmla="*/ 0 w 832319"/>
                    <a:gd name="connsiteY4" fmla="*/ 0 h 490233"/>
                    <a:gd name="connsiteX0" fmla="*/ 0 w 832319"/>
                    <a:gd name="connsiteY0" fmla="*/ 0 h 1671333"/>
                    <a:gd name="connsiteX1" fmla="*/ 832319 w 832319"/>
                    <a:gd name="connsiteY1" fmla="*/ 0 h 1671333"/>
                    <a:gd name="connsiteX2" fmla="*/ 527519 w 832319"/>
                    <a:gd name="connsiteY2" fmla="*/ 1671333 h 1671333"/>
                    <a:gd name="connsiteX3" fmla="*/ 0 w 832319"/>
                    <a:gd name="connsiteY3" fmla="*/ 490233 h 1671333"/>
                    <a:gd name="connsiteX4" fmla="*/ 0 w 832319"/>
                    <a:gd name="connsiteY4" fmla="*/ 0 h 1671333"/>
                    <a:gd name="connsiteX0" fmla="*/ 0 w 919404"/>
                    <a:gd name="connsiteY0" fmla="*/ 0 h 1671333"/>
                    <a:gd name="connsiteX1" fmla="*/ 832319 w 919404"/>
                    <a:gd name="connsiteY1" fmla="*/ 0 h 1671333"/>
                    <a:gd name="connsiteX2" fmla="*/ 527519 w 919404"/>
                    <a:gd name="connsiteY2" fmla="*/ 1671333 h 1671333"/>
                    <a:gd name="connsiteX3" fmla="*/ 0 w 919404"/>
                    <a:gd name="connsiteY3" fmla="*/ 490233 h 1671333"/>
                    <a:gd name="connsiteX4" fmla="*/ 0 w 919404"/>
                    <a:gd name="connsiteY4" fmla="*/ 0 h 1671333"/>
                    <a:gd name="connsiteX0" fmla="*/ 330200 w 919404"/>
                    <a:gd name="connsiteY0" fmla="*/ 0 h 1684033"/>
                    <a:gd name="connsiteX1" fmla="*/ 832319 w 919404"/>
                    <a:gd name="connsiteY1" fmla="*/ 12700 h 1684033"/>
                    <a:gd name="connsiteX2" fmla="*/ 527519 w 919404"/>
                    <a:gd name="connsiteY2" fmla="*/ 1684033 h 1684033"/>
                    <a:gd name="connsiteX3" fmla="*/ 0 w 919404"/>
                    <a:gd name="connsiteY3" fmla="*/ 502933 h 1684033"/>
                    <a:gd name="connsiteX4" fmla="*/ 330200 w 919404"/>
                    <a:gd name="connsiteY4" fmla="*/ 0 h 1684033"/>
                    <a:gd name="connsiteX0" fmla="*/ 0 w 589204"/>
                    <a:gd name="connsiteY0" fmla="*/ 0 h 1684033"/>
                    <a:gd name="connsiteX1" fmla="*/ 502119 w 589204"/>
                    <a:gd name="connsiteY1" fmla="*/ 12700 h 1684033"/>
                    <a:gd name="connsiteX2" fmla="*/ 197319 w 589204"/>
                    <a:gd name="connsiteY2" fmla="*/ 1684033 h 1684033"/>
                    <a:gd name="connsiteX3" fmla="*/ 0 w 589204"/>
                    <a:gd name="connsiteY3" fmla="*/ 0 h 1684033"/>
                    <a:gd name="connsiteX0" fmla="*/ 156087 w 745291"/>
                    <a:gd name="connsiteY0" fmla="*/ 0 h 1684033"/>
                    <a:gd name="connsiteX1" fmla="*/ 658206 w 745291"/>
                    <a:gd name="connsiteY1" fmla="*/ 12700 h 1684033"/>
                    <a:gd name="connsiteX2" fmla="*/ 353406 w 745291"/>
                    <a:gd name="connsiteY2" fmla="*/ 1684033 h 1684033"/>
                    <a:gd name="connsiteX3" fmla="*/ 156087 w 745291"/>
                    <a:gd name="connsiteY3" fmla="*/ 0 h 1684033"/>
                    <a:gd name="connsiteX0" fmla="*/ 263458 w 852662"/>
                    <a:gd name="connsiteY0" fmla="*/ 0 h 1684033"/>
                    <a:gd name="connsiteX1" fmla="*/ 765577 w 852662"/>
                    <a:gd name="connsiteY1" fmla="*/ 12700 h 1684033"/>
                    <a:gd name="connsiteX2" fmla="*/ 460777 w 852662"/>
                    <a:gd name="connsiteY2" fmla="*/ 1684033 h 1684033"/>
                    <a:gd name="connsiteX3" fmla="*/ 263458 w 852662"/>
                    <a:gd name="connsiteY3" fmla="*/ 0 h 1684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52662" h="1684033">
                      <a:moveTo>
                        <a:pt x="263458" y="0"/>
                      </a:moveTo>
                      <a:lnTo>
                        <a:pt x="765577" y="12700"/>
                      </a:lnTo>
                      <a:cubicBezTo>
                        <a:pt x="663977" y="569811"/>
                        <a:pt x="1184677" y="1647622"/>
                        <a:pt x="460777" y="1684033"/>
                      </a:cubicBezTo>
                      <a:cubicBezTo>
                        <a:pt x="-239996" y="754389"/>
                        <a:pt x="-969" y="53344"/>
                        <a:pt x="263458" y="0"/>
                      </a:cubicBezTo>
                      <a:close/>
                    </a:path>
                  </a:pathLst>
                </a:custGeom>
                <a:solidFill>
                  <a:srgbClr val="45332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3AF2774-3B63-E7E1-1A3B-1C081DD38AC4}"/>
                  </a:ext>
                </a:extLst>
              </p:cNvPr>
              <p:cNvGrpSpPr/>
              <p:nvPr/>
            </p:nvGrpSpPr>
            <p:grpSpPr>
              <a:xfrm>
                <a:off x="3030639" y="1539422"/>
                <a:ext cx="4054665" cy="3351939"/>
                <a:chOff x="3030639" y="1539422"/>
                <a:chExt cx="4054665" cy="3351939"/>
              </a:xfrm>
              <a:solidFill>
                <a:srgbClr val="4F433A"/>
              </a:solidFill>
            </p:grpSpPr>
            <p:sp>
              <p:nvSpPr>
                <p:cNvPr id="28" name="Oval 847">
                  <a:extLst>
                    <a:ext uri="{FF2B5EF4-FFF2-40B4-BE49-F238E27FC236}">
                      <a16:creationId xmlns:a16="http://schemas.microsoft.com/office/drawing/2014/main" id="{EEBAA743-FC5A-61FE-0436-905889D0111E}"/>
                    </a:ext>
                  </a:extLst>
                </p:cNvPr>
                <p:cNvSpPr/>
                <p:nvPr/>
              </p:nvSpPr>
              <p:spPr>
                <a:xfrm>
                  <a:off x="3030639" y="1539422"/>
                  <a:ext cx="4054665" cy="3351939"/>
                </a:xfrm>
                <a:custGeom>
                  <a:avLst/>
                  <a:gdLst>
                    <a:gd name="connsiteX0" fmla="*/ 0 w 2890595"/>
                    <a:gd name="connsiteY0" fmla="*/ 1175700 h 2351399"/>
                    <a:gd name="connsiteX1" fmla="*/ 1445298 w 2890595"/>
                    <a:gd name="connsiteY1" fmla="*/ 0 h 2351399"/>
                    <a:gd name="connsiteX2" fmla="*/ 2890596 w 2890595"/>
                    <a:gd name="connsiteY2" fmla="*/ 1175700 h 2351399"/>
                    <a:gd name="connsiteX3" fmla="*/ 1445298 w 2890595"/>
                    <a:gd name="connsiteY3" fmla="*/ 2351400 h 2351399"/>
                    <a:gd name="connsiteX4" fmla="*/ 0 w 2890595"/>
                    <a:gd name="connsiteY4" fmla="*/ 1175700 h 2351399"/>
                    <a:gd name="connsiteX0" fmla="*/ 234569 w 3125165"/>
                    <a:gd name="connsiteY0" fmla="*/ 1185105 h 2360805"/>
                    <a:gd name="connsiteX1" fmla="*/ 147225 w 3125165"/>
                    <a:gd name="connsiteY1" fmla="*/ 661583 h 2360805"/>
                    <a:gd name="connsiteX2" fmla="*/ 1679867 w 3125165"/>
                    <a:gd name="connsiteY2" fmla="*/ 9405 h 2360805"/>
                    <a:gd name="connsiteX3" fmla="*/ 3125165 w 3125165"/>
                    <a:gd name="connsiteY3" fmla="*/ 1185105 h 2360805"/>
                    <a:gd name="connsiteX4" fmla="*/ 1679867 w 3125165"/>
                    <a:gd name="connsiteY4" fmla="*/ 2360805 h 2360805"/>
                    <a:gd name="connsiteX5" fmla="*/ 234569 w 3125165"/>
                    <a:gd name="connsiteY5" fmla="*/ 1185105 h 2360805"/>
                    <a:gd name="connsiteX0" fmla="*/ 1532642 w 2977940"/>
                    <a:gd name="connsiteY0" fmla="*/ 2360805 h 2369119"/>
                    <a:gd name="connsiteX1" fmla="*/ 0 w 2977940"/>
                    <a:gd name="connsiteY1" fmla="*/ 661583 h 2369119"/>
                    <a:gd name="connsiteX2" fmla="*/ 1532642 w 2977940"/>
                    <a:gd name="connsiteY2" fmla="*/ 9405 h 2369119"/>
                    <a:gd name="connsiteX3" fmla="*/ 2977940 w 2977940"/>
                    <a:gd name="connsiteY3" fmla="*/ 1185105 h 2369119"/>
                    <a:gd name="connsiteX4" fmla="*/ 1532642 w 2977940"/>
                    <a:gd name="connsiteY4" fmla="*/ 2360805 h 2369119"/>
                    <a:gd name="connsiteX0" fmla="*/ 1532642 w 3499728"/>
                    <a:gd name="connsiteY0" fmla="*/ 2360805 h 2760483"/>
                    <a:gd name="connsiteX1" fmla="*/ 0 w 3499728"/>
                    <a:gd name="connsiteY1" fmla="*/ 661583 h 2760483"/>
                    <a:gd name="connsiteX2" fmla="*/ 1532642 w 3499728"/>
                    <a:gd name="connsiteY2" fmla="*/ 9405 h 2760483"/>
                    <a:gd name="connsiteX3" fmla="*/ 2977940 w 3499728"/>
                    <a:gd name="connsiteY3" fmla="*/ 1185105 h 2760483"/>
                    <a:gd name="connsiteX4" fmla="*/ 3439885 w 3499728"/>
                    <a:gd name="connsiteY4" fmla="*/ 2679068 h 2760483"/>
                    <a:gd name="connsiteX5" fmla="*/ 1532642 w 3499728"/>
                    <a:gd name="connsiteY5" fmla="*/ 2360805 h 2760483"/>
                    <a:gd name="connsiteX0" fmla="*/ 3439885 w 3599013"/>
                    <a:gd name="connsiteY0" fmla="*/ 2679068 h 2683443"/>
                    <a:gd name="connsiteX1" fmla="*/ 0 w 3599013"/>
                    <a:gd name="connsiteY1" fmla="*/ 661583 h 2683443"/>
                    <a:gd name="connsiteX2" fmla="*/ 1532642 w 3599013"/>
                    <a:gd name="connsiteY2" fmla="*/ 9405 h 2683443"/>
                    <a:gd name="connsiteX3" fmla="*/ 2977940 w 3599013"/>
                    <a:gd name="connsiteY3" fmla="*/ 1185105 h 2683443"/>
                    <a:gd name="connsiteX4" fmla="*/ 3439885 w 3599013"/>
                    <a:gd name="connsiteY4" fmla="*/ 2679068 h 2683443"/>
                    <a:gd name="connsiteX0" fmla="*/ 3465834 w 3624962"/>
                    <a:gd name="connsiteY0" fmla="*/ 2679068 h 2834116"/>
                    <a:gd name="connsiteX1" fmla="*/ 25949 w 3624962"/>
                    <a:gd name="connsiteY1" fmla="*/ 661583 h 2834116"/>
                    <a:gd name="connsiteX2" fmla="*/ 1558591 w 3624962"/>
                    <a:gd name="connsiteY2" fmla="*/ 9405 h 2834116"/>
                    <a:gd name="connsiteX3" fmla="*/ 3003889 w 3624962"/>
                    <a:gd name="connsiteY3" fmla="*/ 1185105 h 2834116"/>
                    <a:gd name="connsiteX4" fmla="*/ 3465834 w 3624962"/>
                    <a:gd name="connsiteY4" fmla="*/ 2679068 h 2834116"/>
                    <a:gd name="connsiteX0" fmla="*/ 3465124 w 3583311"/>
                    <a:gd name="connsiteY0" fmla="*/ 2679068 h 3027120"/>
                    <a:gd name="connsiteX1" fmla="*/ 25239 w 3583311"/>
                    <a:gd name="connsiteY1" fmla="*/ 661583 h 3027120"/>
                    <a:gd name="connsiteX2" fmla="*/ 1557881 w 3583311"/>
                    <a:gd name="connsiteY2" fmla="*/ 9405 h 3027120"/>
                    <a:gd name="connsiteX3" fmla="*/ 3003179 w 3583311"/>
                    <a:gd name="connsiteY3" fmla="*/ 1185105 h 3027120"/>
                    <a:gd name="connsiteX4" fmla="*/ 3465124 w 3583311"/>
                    <a:gd name="connsiteY4" fmla="*/ 2679068 h 3027120"/>
                    <a:gd name="connsiteX0" fmla="*/ 3465124 w 3492686"/>
                    <a:gd name="connsiteY0" fmla="*/ 2679068 h 3027120"/>
                    <a:gd name="connsiteX1" fmla="*/ 25239 w 3492686"/>
                    <a:gd name="connsiteY1" fmla="*/ 661583 h 3027120"/>
                    <a:gd name="connsiteX2" fmla="*/ 1557881 w 3492686"/>
                    <a:gd name="connsiteY2" fmla="*/ 9405 h 3027120"/>
                    <a:gd name="connsiteX3" fmla="*/ 3465124 w 3492686"/>
                    <a:gd name="connsiteY3" fmla="*/ 2679068 h 3027120"/>
                    <a:gd name="connsiteX0" fmla="*/ 3439885 w 3647686"/>
                    <a:gd name="connsiteY0" fmla="*/ 2679068 h 3045025"/>
                    <a:gd name="connsiteX1" fmla="*/ 3207657 w 3647686"/>
                    <a:gd name="connsiteY1" fmla="*/ 2809696 h 3045025"/>
                    <a:gd name="connsiteX2" fmla="*/ 0 w 3647686"/>
                    <a:gd name="connsiteY2" fmla="*/ 661583 h 3045025"/>
                    <a:gd name="connsiteX3" fmla="*/ 1532642 w 3647686"/>
                    <a:gd name="connsiteY3" fmla="*/ 9405 h 3045025"/>
                    <a:gd name="connsiteX4" fmla="*/ 3439885 w 3647686"/>
                    <a:gd name="connsiteY4" fmla="*/ 2679068 h 3045025"/>
                    <a:gd name="connsiteX0" fmla="*/ 1532642 w 3238572"/>
                    <a:gd name="connsiteY0" fmla="*/ 9405 h 2809696"/>
                    <a:gd name="connsiteX1" fmla="*/ 3207657 w 3238572"/>
                    <a:gd name="connsiteY1" fmla="*/ 2809696 h 2809696"/>
                    <a:gd name="connsiteX2" fmla="*/ 0 w 3238572"/>
                    <a:gd name="connsiteY2" fmla="*/ 661583 h 2809696"/>
                    <a:gd name="connsiteX3" fmla="*/ 1532642 w 3238572"/>
                    <a:gd name="connsiteY3" fmla="*/ 9405 h 2809696"/>
                    <a:gd name="connsiteX0" fmla="*/ 1532642 w 3481775"/>
                    <a:gd name="connsiteY0" fmla="*/ 83818 h 2782509"/>
                    <a:gd name="connsiteX1" fmla="*/ 3454399 w 3481775"/>
                    <a:gd name="connsiteY1" fmla="*/ 2782509 h 2782509"/>
                    <a:gd name="connsiteX2" fmla="*/ 0 w 3481775"/>
                    <a:gd name="connsiteY2" fmla="*/ 735996 h 2782509"/>
                    <a:gd name="connsiteX3" fmla="*/ 1532642 w 3481775"/>
                    <a:gd name="connsiteY3" fmla="*/ 83818 h 2782509"/>
                    <a:gd name="connsiteX0" fmla="*/ 1532642 w 3481775"/>
                    <a:gd name="connsiteY0" fmla="*/ 83818 h 3160317"/>
                    <a:gd name="connsiteX1" fmla="*/ 3454399 w 3481775"/>
                    <a:gd name="connsiteY1" fmla="*/ 2782509 h 3160317"/>
                    <a:gd name="connsiteX2" fmla="*/ 0 w 3481775"/>
                    <a:gd name="connsiteY2" fmla="*/ 735996 h 3160317"/>
                    <a:gd name="connsiteX3" fmla="*/ 1532642 w 3481775"/>
                    <a:gd name="connsiteY3" fmla="*/ 83818 h 3160317"/>
                    <a:gd name="connsiteX0" fmla="*/ 1779385 w 3729139"/>
                    <a:gd name="connsiteY0" fmla="*/ 172649 h 3212509"/>
                    <a:gd name="connsiteX1" fmla="*/ 3701142 w 3729139"/>
                    <a:gd name="connsiteY1" fmla="*/ 2871340 h 3212509"/>
                    <a:gd name="connsiteX2" fmla="*/ 0 w 3729139"/>
                    <a:gd name="connsiteY2" fmla="*/ 389398 h 3212509"/>
                    <a:gd name="connsiteX3" fmla="*/ 1779385 w 3729139"/>
                    <a:gd name="connsiteY3" fmla="*/ 172649 h 3212509"/>
                    <a:gd name="connsiteX0" fmla="*/ 1912860 w 3862614"/>
                    <a:gd name="connsiteY0" fmla="*/ 172649 h 3248761"/>
                    <a:gd name="connsiteX1" fmla="*/ 3834617 w 3862614"/>
                    <a:gd name="connsiteY1" fmla="*/ 2871340 h 3248761"/>
                    <a:gd name="connsiteX2" fmla="*/ 133475 w 3862614"/>
                    <a:gd name="connsiteY2" fmla="*/ 389398 h 3248761"/>
                    <a:gd name="connsiteX3" fmla="*/ 1912860 w 3862614"/>
                    <a:gd name="connsiteY3" fmla="*/ 172649 h 3248761"/>
                    <a:gd name="connsiteX0" fmla="*/ 133475 w 3834617"/>
                    <a:gd name="connsiteY0" fmla="*/ 0 h 2859363"/>
                    <a:gd name="connsiteX1" fmla="*/ 3834617 w 3834617"/>
                    <a:gd name="connsiteY1" fmla="*/ 2481942 h 2859363"/>
                    <a:gd name="connsiteX2" fmla="*/ 133475 w 3834617"/>
                    <a:gd name="connsiteY2" fmla="*/ 0 h 2859363"/>
                    <a:gd name="connsiteX0" fmla="*/ 133475 w 3834617"/>
                    <a:gd name="connsiteY0" fmla="*/ 434970 h 3294333"/>
                    <a:gd name="connsiteX1" fmla="*/ 3834617 w 3834617"/>
                    <a:gd name="connsiteY1" fmla="*/ 2916912 h 3294333"/>
                    <a:gd name="connsiteX2" fmla="*/ 133475 w 3834617"/>
                    <a:gd name="connsiteY2" fmla="*/ 434970 h 3294333"/>
                    <a:gd name="connsiteX0" fmla="*/ 133475 w 4046939"/>
                    <a:gd name="connsiteY0" fmla="*/ 461007 h 3320370"/>
                    <a:gd name="connsiteX1" fmla="*/ 3834617 w 4046939"/>
                    <a:gd name="connsiteY1" fmla="*/ 2942949 h 3320370"/>
                    <a:gd name="connsiteX2" fmla="*/ 133475 w 4046939"/>
                    <a:gd name="connsiteY2" fmla="*/ 461007 h 3320370"/>
                    <a:gd name="connsiteX0" fmla="*/ 133475 w 4043083"/>
                    <a:gd name="connsiteY0" fmla="*/ 416303 h 3275666"/>
                    <a:gd name="connsiteX1" fmla="*/ 3834617 w 4043083"/>
                    <a:gd name="connsiteY1" fmla="*/ 2898245 h 3275666"/>
                    <a:gd name="connsiteX2" fmla="*/ 133475 w 4043083"/>
                    <a:gd name="connsiteY2" fmla="*/ 416303 h 3275666"/>
                    <a:gd name="connsiteX0" fmla="*/ 133475 w 4041827"/>
                    <a:gd name="connsiteY0" fmla="*/ 483587 h 3342950"/>
                    <a:gd name="connsiteX1" fmla="*/ 3834617 w 4041827"/>
                    <a:gd name="connsiteY1" fmla="*/ 2965529 h 3342950"/>
                    <a:gd name="connsiteX2" fmla="*/ 133475 w 4041827"/>
                    <a:gd name="connsiteY2" fmla="*/ 483587 h 3342950"/>
                    <a:gd name="connsiteX0" fmla="*/ 133475 w 4054665"/>
                    <a:gd name="connsiteY0" fmla="*/ 492576 h 3351939"/>
                    <a:gd name="connsiteX1" fmla="*/ 3834617 w 4054665"/>
                    <a:gd name="connsiteY1" fmla="*/ 2974518 h 3351939"/>
                    <a:gd name="connsiteX2" fmla="*/ 133475 w 4054665"/>
                    <a:gd name="connsiteY2" fmla="*/ 492576 h 335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54665" h="3351939">
                      <a:moveTo>
                        <a:pt x="133475" y="492576"/>
                      </a:moveTo>
                      <a:cubicBezTo>
                        <a:pt x="1236562" y="-1162053"/>
                        <a:pt x="4995760" y="1784347"/>
                        <a:pt x="3834617" y="2974518"/>
                      </a:cubicBezTo>
                      <a:cubicBezTo>
                        <a:pt x="1359932" y="4394499"/>
                        <a:pt x="-528365" y="1416491"/>
                        <a:pt x="133475" y="49257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309F19A-FAA1-98C7-AB13-71247AE3DF96}"/>
                    </a:ext>
                  </a:extLst>
                </p:cNvPr>
                <p:cNvSpPr/>
                <p:nvPr/>
              </p:nvSpPr>
              <p:spPr>
                <a:xfrm>
                  <a:off x="5372100" y="2743200"/>
                  <a:ext cx="1557338" cy="1714500"/>
                </a:xfrm>
                <a:custGeom>
                  <a:avLst/>
                  <a:gdLst>
                    <a:gd name="connsiteX0" fmla="*/ 0 w 1557338"/>
                    <a:gd name="connsiteY0" fmla="*/ 0 h 1714500"/>
                    <a:gd name="connsiteX1" fmla="*/ 228600 w 1557338"/>
                    <a:gd name="connsiteY1" fmla="*/ 428625 h 1714500"/>
                    <a:gd name="connsiteX2" fmla="*/ 971550 w 1557338"/>
                    <a:gd name="connsiteY2" fmla="*/ 857250 h 1714500"/>
                    <a:gd name="connsiteX3" fmla="*/ 1314450 w 1557338"/>
                    <a:gd name="connsiteY3" fmla="*/ 1271588 h 1714500"/>
                    <a:gd name="connsiteX4" fmla="*/ 1557338 w 1557338"/>
                    <a:gd name="connsiteY4" fmla="*/ 1714500 h 1714500"/>
                    <a:gd name="connsiteX5" fmla="*/ 1557338 w 1557338"/>
                    <a:gd name="connsiteY5" fmla="*/ 1714500 h 1714500"/>
                    <a:gd name="connsiteX0" fmla="*/ 0 w 1557338"/>
                    <a:gd name="connsiteY0" fmla="*/ 0 h 1714500"/>
                    <a:gd name="connsiteX1" fmla="*/ 971550 w 1557338"/>
                    <a:gd name="connsiteY1" fmla="*/ 857250 h 1714500"/>
                    <a:gd name="connsiteX2" fmla="*/ 1314450 w 1557338"/>
                    <a:gd name="connsiteY2" fmla="*/ 1271588 h 1714500"/>
                    <a:gd name="connsiteX3" fmla="*/ 1557338 w 1557338"/>
                    <a:gd name="connsiteY3" fmla="*/ 1714500 h 1714500"/>
                    <a:gd name="connsiteX4" fmla="*/ 1557338 w 1557338"/>
                    <a:gd name="connsiteY4" fmla="*/ 1714500 h 1714500"/>
                    <a:gd name="connsiteX0" fmla="*/ 0 w 1557338"/>
                    <a:gd name="connsiteY0" fmla="*/ 0 h 1714500"/>
                    <a:gd name="connsiteX1" fmla="*/ 1314450 w 1557338"/>
                    <a:gd name="connsiteY1" fmla="*/ 1271588 h 1714500"/>
                    <a:gd name="connsiteX2" fmla="*/ 1557338 w 1557338"/>
                    <a:gd name="connsiteY2" fmla="*/ 1714500 h 1714500"/>
                    <a:gd name="connsiteX3" fmla="*/ 1557338 w 1557338"/>
                    <a:gd name="connsiteY3" fmla="*/ 1714500 h 1714500"/>
                    <a:gd name="connsiteX0" fmla="*/ 0 w 1557338"/>
                    <a:gd name="connsiteY0" fmla="*/ 0 h 1714500"/>
                    <a:gd name="connsiteX1" fmla="*/ 1557338 w 1557338"/>
                    <a:gd name="connsiteY1" fmla="*/ 1714500 h 1714500"/>
                    <a:gd name="connsiteX2" fmla="*/ 1557338 w 1557338"/>
                    <a:gd name="connsiteY2" fmla="*/ 1714500 h 1714500"/>
                    <a:gd name="connsiteX0" fmla="*/ 0 w 1557338"/>
                    <a:gd name="connsiteY0" fmla="*/ 0 h 1714500"/>
                    <a:gd name="connsiteX1" fmla="*/ 1557338 w 1557338"/>
                    <a:gd name="connsiteY1" fmla="*/ 1714500 h 1714500"/>
                    <a:gd name="connsiteX2" fmla="*/ 1557338 w 1557338"/>
                    <a:gd name="connsiteY2" fmla="*/ 1714500 h 1714500"/>
                    <a:gd name="connsiteX0" fmla="*/ 0 w 1557338"/>
                    <a:gd name="connsiteY0" fmla="*/ 0 h 1714500"/>
                    <a:gd name="connsiteX1" fmla="*/ 1557338 w 1557338"/>
                    <a:gd name="connsiteY1" fmla="*/ 1714500 h 1714500"/>
                    <a:gd name="connsiteX2" fmla="*/ 1557338 w 1557338"/>
                    <a:gd name="connsiteY2" fmla="*/ 1714500 h 1714500"/>
                    <a:gd name="connsiteX0" fmla="*/ 0 w 1557338"/>
                    <a:gd name="connsiteY0" fmla="*/ 0 h 1714500"/>
                    <a:gd name="connsiteX1" fmla="*/ 1557338 w 1557338"/>
                    <a:gd name="connsiteY1" fmla="*/ 1714500 h 1714500"/>
                    <a:gd name="connsiteX2" fmla="*/ 1557338 w 1557338"/>
                    <a:gd name="connsiteY2" fmla="*/ 1714500 h 1714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57338" h="1714500">
                      <a:moveTo>
                        <a:pt x="0" y="0"/>
                      </a:moveTo>
                      <a:cubicBezTo>
                        <a:pt x="219075" y="500062"/>
                        <a:pt x="1323975" y="871537"/>
                        <a:pt x="1557338" y="1714500"/>
                      </a:cubicBezTo>
                      <a:lnTo>
                        <a:pt x="1557338" y="171450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089BF6E1-547B-C77C-C7D3-181C127833F4}"/>
                    </a:ext>
                  </a:extLst>
                </p:cNvPr>
                <p:cNvSpPr/>
                <p:nvPr/>
              </p:nvSpPr>
              <p:spPr>
                <a:xfrm>
                  <a:off x="4514850" y="2928938"/>
                  <a:ext cx="2300288" cy="1628775"/>
                </a:xfrm>
                <a:custGeom>
                  <a:avLst/>
                  <a:gdLst>
                    <a:gd name="connsiteX0" fmla="*/ 0 w 2303881"/>
                    <a:gd name="connsiteY0" fmla="*/ 0 h 1629461"/>
                    <a:gd name="connsiteX1" fmla="*/ 528638 w 2303881"/>
                    <a:gd name="connsiteY1" fmla="*/ 842962 h 1629461"/>
                    <a:gd name="connsiteX2" fmla="*/ 2057400 w 2303881"/>
                    <a:gd name="connsiteY2" fmla="*/ 1514475 h 1629461"/>
                    <a:gd name="connsiteX3" fmla="*/ 2300288 w 2303881"/>
                    <a:gd name="connsiteY3" fmla="*/ 1628775 h 1629461"/>
                    <a:gd name="connsiteX4" fmla="*/ 2300288 w 2303881"/>
                    <a:gd name="connsiteY4" fmla="*/ 1628775 h 1629461"/>
                    <a:gd name="connsiteX0" fmla="*/ 0 w 2303881"/>
                    <a:gd name="connsiteY0" fmla="*/ 0 h 1629461"/>
                    <a:gd name="connsiteX1" fmla="*/ 2057400 w 2303881"/>
                    <a:gd name="connsiteY1" fmla="*/ 1514475 h 1629461"/>
                    <a:gd name="connsiteX2" fmla="*/ 2300288 w 2303881"/>
                    <a:gd name="connsiteY2" fmla="*/ 1628775 h 1629461"/>
                    <a:gd name="connsiteX3" fmla="*/ 2300288 w 2303881"/>
                    <a:gd name="connsiteY3" fmla="*/ 1628775 h 1629461"/>
                    <a:gd name="connsiteX0" fmla="*/ 0 w 2300288"/>
                    <a:gd name="connsiteY0" fmla="*/ 0 h 1628775"/>
                    <a:gd name="connsiteX1" fmla="*/ 2300288 w 2300288"/>
                    <a:gd name="connsiteY1" fmla="*/ 1628775 h 1628775"/>
                    <a:gd name="connsiteX2" fmla="*/ 2300288 w 2300288"/>
                    <a:gd name="connsiteY2" fmla="*/ 1628775 h 1628775"/>
                    <a:gd name="connsiteX0" fmla="*/ 0 w 2300288"/>
                    <a:gd name="connsiteY0" fmla="*/ 0 h 1628775"/>
                    <a:gd name="connsiteX1" fmla="*/ 2300288 w 2300288"/>
                    <a:gd name="connsiteY1" fmla="*/ 1628775 h 1628775"/>
                    <a:gd name="connsiteX2" fmla="*/ 2300288 w 2300288"/>
                    <a:gd name="connsiteY2" fmla="*/ 1628775 h 1628775"/>
                    <a:gd name="connsiteX0" fmla="*/ 0 w 2300288"/>
                    <a:gd name="connsiteY0" fmla="*/ 0 h 1628775"/>
                    <a:gd name="connsiteX1" fmla="*/ 2300288 w 2300288"/>
                    <a:gd name="connsiteY1" fmla="*/ 1628775 h 1628775"/>
                    <a:gd name="connsiteX2" fmla="*/ 2300288 w 2300288"/>
                    <a:gd name="connsiteY2" fmla="*/ 1628775 h 1628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00288" h="1628775">
                      <a:moveTo>
                        <a:pt x="0" y="0"/>
                      </a:moveTo>
                      <a:cubicBezTo>
                        <a:pt x="538163" y="1214438"/>
                        <a:pt x="1533525" y="1500187"/>
                        <a:pt x="2300288" y="1628775"/>
                      </a:cubicBezTo>
                      <a:lnTo>
                        <a:pt x="2300288" y="1628775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6A0440CF-768E-D66C-4318-3342A5955F5F}"/>
                    </a:ext>
                  </a:extLst>
                </p:cNvPr>
                <p:cNvSpPr/>
                <p:nvPr/>
              </p:nvSpPr>
              <p:spPr>
                <a:xfrm>
                  <a:off x="3743325" y="3071813"/>
                  <a:ext cx="2143125" cy="1800225"/>
                </a:xfrm>
                <a:custGeom>
                  <a:avLst/>
                  <a:gdLst>
                    <a:gd name="connsiteX0" fmla="*/ 0 w 2143125"/>
                    <a:gd name="connsiteY0" fmla="*/ 0 h 1800225"/>
                    <a:gd name="connsiteX1" fmla="*/ 657225 w 2143125"/>
                    <a:gd name="connsiteY1" fmla="*/ 1071562 h 1800225"/>
                    <a:gd name="connsiteX2" fmla="*/ 1585913 w 2143125"/>
                    <a:gd name="connsiteY2" fmla="*/ 1528762 h 1800225"/>
                    <a:gd name="connsiteX3" fmla="*/ 2143125 w 2143125"/>
                    <a:gd name="connsiteY3" fmla="*/ 1800225 h 1800225"/>
                    <a:gd name="connsiteX4" fmla="*/ 2143125 w 2143125"/>
                    <a:gd name="connsiteY4" fmla="*/ 1800225 h 1800225"/>
                    <a:gd name="connsiteX0" fmla="*/ 0 w 2143125"/>
                    <a:gd name="connsiteY0" fmla="*/ 0 h 1800225"/>
                    <a:gd name="connsiteX1" fmla="*/ 1585913 w 2143125"/>
                    <a:gd name="connsiteY1" fmla="*/ 1528762 h 1800225"/>
                    <a:gd name="connsiteX2" fmla="*/ 2143125 w 2143125"/>
                    <a:gd name="connsiteY2" fmla="*/ 1800225 h 1800225"/>
                    <a:gd name="connsiteX3" fmla="*/ 2143125 w 2143125"/>
                    <a:gd name="connsiteY3" fmla="*/ 1800225 h 1800225"/>
                    <a:gd name="connsiteX0" fmla="*/ 0 w 2143125"/>
                    <a:gd name="connsiteY0" fmla="*/ 0 h 1800225"/>
                    <a:gd name="connsiteX1" fmla="*/ 2143125 w 2143125"/>
                    <a:gd name="connsiteY1" fmla="*/ 1800225 h 1800225"/>
                    <a:gd name="connsiteX2" fmla="*/ 2143125 w 2143125"/>
                    <a:gd name="connsiteY2" fmla="*/ 1800225 h 1800225"/>
                    <a:gd name="connsiteX0" fmla="*/ 0 w 2143125"/>
                    <a:gd name="connsiteY0" fmla="*/ 0 h 1800225"/>
                    <a:gd name="connsiteX1" fmla="*/ 2143125 w 2143125"/>
                    <a:gd name="connsiteY1" fmla="*/ 1800225 h 1800225"/>
                    <a:gd name="connsiteX2" fmla="*/ 2143125 w 2143125"/>
                    <a:gd name="connsiteY2" fmla="*/ 1800225 h 1800225"/>
                    <a:gd name="connsiteX0" fmla="*/ 0 w 2143125"/>
                    <a:gd name="connsiteY0" fmla="*/ 0 h 1800225"/>
                    <a:gd name="connsiteX1" fmla="*/ 2143125 w 2143125"/>
                    <a:gd name="connsiteY1" fmla="*/ 1800225 h 1800225"/>
                    <a:gd name="connsiteX2" fmla="*/ 2143125 w 2143125"/>
                    <a:gd name="connsiteY2" fmla="*/ 1800225 h 1800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43125" h="1800225">
                      <a:moveTo>
                        <a:pt x="0" y="0"/>
                      </a:moveTo>
                      <a:cubicBezTo>
                        <a:pt x="428625" y="1185863"/>
                        <a:pt x="1343025" y="1457325"/>
                        <a:pt x="2143125" y="1800225"/>
                      </a:cubicBezTo>
                      <a:lnTo>
                        <a:pt x="2143125" y="1800225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16E25D3-18A7-EF5E-5619-F4EAF914D122}"/>
                  </a:ext>
                </a:extLst>
              </p:cNvPr>
              <p:cNvSpPr/>
              <p:nvPr/>
            </p:nvSpPr>
            <p:spPr>
              <a:xfrm>
                <a:off x="1586011" y="-738802"/>
                <a:ext cx="378288" cy="3968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84AF4BB-8315-301F-B86B-9AFC1050D572}"/>
                  </a:ext>
                </a:extLst>
              </p:cNvPr>
              <p:cNvSpPr/>
              <p:nvPr/>
            </p:nvSpPr>
            <p:spPr>
              <a:xfrm>
                <a:off x="1648407" y="-643008"/>
                <a:ext cx="173653" cy="182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AC05489-0749-D64D-9009-CCF595B7B8D6}"/>
                </a:ext>
              </a:extLst>
            </p:cNvPr>
            <p:cNvGrpSpPr/>
            <p:nvPr/>
          </p:nvGrpSpPr>
          <p:grpSpPr>
            <a:xfrm>
              <a:off x="1552282" y="540454"/>
              <a:ext cx="5749291" cy="4834906"/>
              <a:chOff x="1552282" y="540454"/>
              <a:chExt cx="5749291" cy="4834906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C2BF0C8-3B70-CE73-A195-CC2783859B0F}"/>
                  </a:ext>
                </a:extLst>
              </p:cNvPr>
              <p:cNvSpPr/>
              <p:nvPr/>
            </p:nvSpPr>
            <p:spPr>
              <a:xfrm>
                <a:off x="1994993" y="74274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A45E9DA-F260-B247-ECA9-4C9A233BCDEC}"/>
                  </a:ext>
                </a:extLst>
              </p:cNvPr>
              <p:cNvSpPr/>
              <p:nvPr/>
            </p:nvSpPr>
            <p:spPr>
              <a:xfrm>
                <a:off x="2181983" y="64310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E47DF73-59A0-D1E9-94F8-D3C175AC8724}"/>
                  </a:ext>
                </a:extLst>
              </p:cNvPr>
              <p:cNvSpPr/>
              <p:nvPr/>
            </p:nvSpPr>
            <p:spPr>
              <a:xfrm>
                <a:off x="2376090" y="54045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0B3A09B0-8BD9-640C-0258-17CF30673993}"/>
                  </a:ext>
                </a:extLst>
              </p:cNvPr>
              <p:cNvSpPr/>
              <p:nvPr/>
            </p:nvSpPr>
            <p:spPr>
              <a:xfrm>
                <a:off x="2451179" y="825808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0072CDBB-E438-2462-6B8F-1000E6B58B3E}"/>
                  </a:ext>
                </a:extLst>
              </p:cNvPr>
              <p:cNvSpPr/>
              <p:nvPr/>
            </p:nvSpPr>
            <p:spPr>
              <a:xfrm>
                <a:off x="2564744" y="1128562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028D065-B88F-FD3C-75C9-4C02C6662C51}"/>
                  </a:ext>
                </a:extLst>
              </p:cNvPr>
              <p:cNvSpPr/>
              <p:nvPr/>
            </p:nvSpPr>
            <p:spPr>
              <a:xfrm>
                <a:off x="2756340" y="130402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C98F314-4837-8B50-9FBF-BFE932B755CA}"/>
                  </a:ext>
                </a:extLst>
              </p:cNvPr>
              <p:cNvSpPr/>
              <p:nvPr/>
            </p:nvSpPr>
            <p:spPr>
              <a:xfrm>
                <a:off x="2885018" y="1515742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DAB60FB-47F7-8462-E19F-19588CC87251}"/>
                  </a:ext>
                </a:extLst>
              </p:cNvPr>
              <p:cNvSpPr/>
              <p:nvPr/>
            </p:nvSpPr>
            <p:spPr>
              <a:xfrm>
                <a:off x="3172560" y="161247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5B9341B-4A29-D23A-2973-B83E31DFA023}"/>
                  </a:ext>
                </a:extLst>
              </p:cNvPr>
              <p:cNvSpPr/>
              <p:nvPr/>
            </p:nvSpPr>
            <p:spPr>
              <a:xfrm>
                <a:off x="2961163" y="172604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AE8131B5-CAA7-DFF3-1F4A-41AB79E7AC7C}"/>
                  </a:ext>
                </a:extLst>
              </p:cNvPr>
              <p:cNvSpPr/>
              <p:nvPr/>
            </p:nvSpPr>
            <p:spPr>
              <a:xfrm>
                <a:off x="2698643" y="1515742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D4B6CC8-10E7-6E6F-B554-B62EE07FD181}"/>
                  </a:ext>
                </a:extLst>
              </p:cNvPr>
              <p:cNvSpPr/>
              <p:nvPr/>
            </p:nvSpPr>
            <p:spPr>
              <a:xfrm>
                <a:off x="2507961" y="1343976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AEA21FF-6361-DA0E-8D6B-AFF74CE2A028}"/>
                  </a:ext>
                </a:extLst>
              </p:cNvPr>
              <p:cNvSpPr/>
              <p:nvPr/>
            </p:nvSpPr>
            <p:spPr>
              <a:xfrm>
                <a:off x="2394396" y="1058622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CCE04951-F2DE-DD00-3686-0026A3BE4233}"/>
                  </a:ext>
                </a:extLst>
              </p:cNvPr>
              <p:cNvSpPr/>
              <p:nvPr/>
            </p:nvSpPr>
            <p:spPr>
              <a:xfrm>
                <a:off x="2295548" y="811960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CC75162-7E95-0FA8-CFF0-EDCD96946590}"/>
                  </a:ext>
                </a:extLst>
              </p:cNvPr>
              <p:cNvSpPr/>
              <p:nvPr/>
            </p:nvSpPr>
            <p:spPr>
              <a:xfrm>
                <a:off x="2104168" y="907743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EF489249-A6D6-2344-74EF-7E9B81A5E20D}"/>
                  </a:ext>
                </a:extLst>
              </p:cNvPr>
              <p:cNvSpPr/>
              <p:nvPr/>
            </p:nvSpPr>
            <p:spPr>
              <a:xfrm>
                <a:off x="1914422" y="92552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528C647D-B1B3-479F-B201-43BB72BA7DA2}"/>
                  </a:ext>
                </a:extLst>
              </p:cNvPr>
              <p:cNvSpPr/>
              <p:nvPr/>
            </p:nvSpPr>
            <p:spPr>
              <a:xfrm>
                <a:off x="1802893" y="1174058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9FF4A4A-CEAD-7A7C-A47F-C6A75F7970CC}"/>
                  </a:ext>
                </a:extLst>
              </p:cNvPr>
              <p:cNvSpPr/>
              <p:nvPr/>
            </p:nvSpPr>
            <p:spPr>
              <a:xfrm>
                <a:off x="1765277" y="1324397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74394938-03E1-2B69-54E1-BFA68ECB6E5D}"/>
                  </a:ext>
                </a:extLst>
              </p:cNvPr>
              <p:cNvSpPr/>
              <p:nvPr/>
            </p:nvSpPr>
            <p:spPr>
              <a:xfrm>
                <a:off x="1974292" y="115016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30179C10-9335-4351-F94C-8A8EFF055B94}"/>
                  </a:ext>
                </a:extLst>
              </p:cNvPr>
              <p:cNvSpPr/>
              <p:nvPr/>
            </p:nvSpPr>
            <p:spPr>
              <a:xfrm>
                <a:off x="2225182" y="107600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0BD1209-8A97-22D0-F521-ECE8E92AEDBD}"/>
                  </a:ext>
                </a:extLst>
              </p:cNvPr>
              <p:cNvSpPr/>
              <p:nvPr/>
            </p:nvSpPr>
            <p:spPr>
              <a:xfrm>
                <a:off x="2150713" y="1287193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10D986EE-339B-7DC1-F25C-57D5F2848DF1}"/>
                  </a:ext>
                </a:extLst>
              </p:cNvPr>
              <p:cNvSpPr/>
              <p:nvPr/>
            </p:nvSpPr>
            <p:spPr>
              <a:xfrm>
                <a:off x="2322112" y="1230410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419E3D16-E58F-D29D-0B47-C4B8392B1A81}"/>
                  </a:ext>
                </a:extLst>
              </p:cNvPr>
              <p:cNvSpPr/>
              <p:nvPr/>
            </p:nvSpPr>
            <p:spPr>
              <a:xfrm>
                <a:off x="1983964" y="138117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7F1E0D6-AA33-AA0B-400C-67426D3423D1}"/>
                  </a:ext>
                </a:extLst>
              </p:cNvPr>
              <p:cNvSpPr/>
              <p:nvPr/>
            </p:nvSpPr>
            <p:spPr>
              <a:xfrm>
                <a:off x="1678302" y="155216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72E474D7-108A-261A-3FB9-C1B01AAD43DD}"/>
                  </a:ext>
                </a:extLst>
              </p:cNvPr>
              <p:cNvSpPr/>
              <p:nvPr/>
            </p:nvSpPr>
            <p:spPr>
              <a:xfrm>
                <a:off x="1926130" y="1629307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C62D635-0093-F0F7-D6A4-C1B862857BEB}"/>
                  </a:ext>
                </a:extLst>
              </p:cNvPr>
              <p:cNvSpPr/>
              <p:nvPr/>
            </p:nvSpPr>
            <p:spPr>
              <a:xfrm>
                <a:off x="2209892" y="1514957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A02C0260-BF32-EC55-F38E-FDB8CA9E6D9A}"/>
                  </a:ext>
                </a:extLst>
              </p:cNvPr>
              <p:cNvSpPr/>
              <p:nvPr/>
            </p:nvSpPr>
            <p:spPr>
              <a:xfrm>
                <a:off x="2497061" y="1589948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E1CE933A-D239-BCC1-42F2-3FD63E080542}"/>
                  </a:ext>
                </a:extLst>
              </p:cNvPr>
              <p:cNvSpPr/>
              <p:nvPr/>
            </p:nvSpPr>
            <p:spPr>
              <a:xfrm>
                <a:off x="2136902" y="176092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DAA822CE-89E1-F393-7347-0D182E940D74}"/>
                  </a:ext>
                </a:extLst>
              </p:cNvPr>
              <p:cNvSpPr/>
              <p:nvPr/>
            </p:nvSpPr>
            <p:spPr>
              <a:xfrm>
                <a:off x="1813330" y="1781393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EF99156B-13FF-F950-9044-71109152E57E}"/>
                  </a:ext>
                </a:extLst>
              </p:cNvPr>
              <p:cNvSpPr/>
              <p:nvPr/>
            </p:nvSpPr>
            <p:spPr>
              <a:xfrm>
                <a:off x="1621519" y="176092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5B953025-3288-7C4B-67D4-AF2A25138091}"/>
                  </a:ext>
                </a:extLst>
              </p:cNvPr>
              <p:cNvSpPr/>
              <p:nvPr/>
            </p:nvSpPr>
            <p:spPr>
              <a:xfrm>
                <a:off x="2003280" y="187527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183A81BC-5DE6-F3AE-5A61-62480BD56679}"/>
                  </a:ext>
                </a:extLst>
              </p:cNvPr>
              <p:cNvSpPr/>
              <p:nvPr/>
            </p:nvSpPr>
            <p:spPr>
              <a:xfrm>
                <a:off x="2421984" y="1800443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4168A2F2-804B-F26E-0B2D-BEABE2059BB2}"/>
                  </a:ext>
                </a:extLst>
              </p:cNvPr>
              <p:cNvSpPr/>
              <p:nvPr/>
            </p:nvSpPr>
            <p:spPr>
              <a:xfrm>
                <a:off x="2688773" y="176092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41BBDA56-5455-F576-985B-FFC178563B46}"/>
                  </a:ext>
                </a:extLst>
              </p:cNvPr>
              <p:cNvSpPr/>
              <p:nvPr/>
            </p:nvSpPr>
            <p:spPr>
              <a:xfrm>
                <a:off x="1609065" y="1932536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45577233-1EE4-7D33-810B-FD81D67D7B1F}"/>
                  </a:ext>
                </a:extLst>
              </p:cNvPr>
              <p:cNvSpPr/>
              <p:nvPr/>
            </p:nvSpPr>
            <p:spPr>
              <a:xfrm>
                <a:off x="1591624" y="2217083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243DF050-11B6-F095-2A51-7AB5A3247EBB}"/>
                  </a:ext>
                </a:extLst>
              </p:cNvPr>
              <p:cNvSpPr/>
              <p:nvPr/>
            </p:nvSpPr>
            <p:spPr>
              <a:xfrm>
                <a:off x="1552282" y="276580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8D471591-3B5E-82F8-4512-476F03ADC4FE}"/>
                  </a:ext>
                </a:extLst>
              </p:cNvPr>
              <p:cNvSpPr/>
              <p:nvPr/>
            </p:nvSpPr>
            <p:spPr>
              <a:xfrm>
                <a:off x="1705189" y="3034552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1042B7EF-D160-0BFF-5C54-C7708623E245}"/>
                  </a:ext>
                </a:extLst>
              </p:cNvPr>
              <p:cNvSpPr/>
              <p:nvPr/>
            </p:nvSpPr>
            <p:spPr>
              <a:xfrm>
                <a:off x="1552282" y="246305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775DFB8D-A962-9FE6-7058-B157988FAE42}"/>
                  </a:ext>
                </a:extLst>
              </p:cNvPr>
              <p:cNvSpPr/>
              <p:nvPr/>
            </p:nvSpPr>
            <p:spPr>
              <a:xfrm>
                <a:off x="1876458" y="332172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D616F018-E35D-52FB-F1CC-8A45344D74AF}"/>
                  </a:ext>
                </a:extLst>
              </p:cNvPr>
              <p:cNvSpPr/>
              <p:nvPr/>
            </p:nvSpPr>
            <p:spPr>
              <a:xfrm>
                <a:off x="2068418" y="354751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F4E6E02B-306A-6686-AC92-20EFE6357102}"/>
                  </a:ext>
                </a:extLst>
              </p:cNvPr>
              <p:cNvSpPr/>
              <p:nvPr/>
            </p:nvSpPr>
            <p:spPr>
              <a:xfrm>
                <a:off x="2354992" y="383571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9047685D-C0BF-C8A4-2631-E5FD26468984}"/>
                  </a:ext>
                </a:extLst>
              </p:cNvPr>
              <p:cNvSpPr/>
              <p:nvPr/>
            </p:nvSpPr>
            <p:spPr>
              <a:xfrm>
                <a:off x="2641379" y="402512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0CE18B4B-646B-6729-71D8-84601C233717}"/>
                  </a:ext>
                </a:extLst>
              </p:cNvPr>
              <p:cNvSpPr/>
              <p:nvPr/>
            </p:nvSpPr>
            <p:spPr>
              <a:xfrm>
                <a:off x="2984130" y="415764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2BE7DC2C-733F-5FB7-D2A2-1A901279D6D8}"/>
                  </a:ext>
                </a:extLst>
              </p:cNvPr>
              <p:cNvSpPr/>
              <p:nvPr/>
            </p:nvSpPr>
            <p:spPr>
              <a:xfrm>
                <a:off x="3251352" y="431019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17593B7E-9510-06F7-EB01-2D6DF83D1A52}"/>
                  </a:ext>
                </a:extLst>
              </p:cNvPr>
              <p:cNvSpPr/>
              <p:nvPr/>
            </p:nvSpPr>
            <p:spPr>
              <a:xfrm>
                <a:off x="3577327" y="4443882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C0A8B206-A2E4-F2E0-9F43-D1924CEC960E}"/>
                  </a:ext>
                </a:extLst>
              </p:cNvPr>
              <p:cNvSpPr/>
              <p:nvPr/>
            </p:nvSpPr>
            <p:spPr>
              <a:xfrm>
                <a:off x="3422033" y="469086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CE5F5252-1DD3-3C13-1965-77F50812601A}"/>
                  </a:ext>
                </a:extLst>
              </p:cNvPr>
              <p:cNvSpPr/>
              <p:nvPr/>
            </p:nvSpPr>
            <p:spPr>
              <a:xfrm>
                <a:off x="3746401" y="482383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DC2433A4-81E7-5648-29E2-862F3FBC15C7}"/>
                  </a:ext>
                </a:extLst>
              </p:cNvPr>
              <p:cNvSpPr/>
              <p:nvPr/>
            </p:nvSpPr>
            <p:spPr>
              <a:xfrm>
                <a:off x="3594564" y="497465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D5496A66-527F-D666-B5DC-02575BEBCB3D}"/>
                  </a:ext>
                </a:extLst>
              </p:cNvPr>
              <p:cNvSpPr/>
              <p:nvPr/>
            </p:nvSpPr>
            <p:spPr>
              <a:xfrm>
                <a:off x="1914422" y="261389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0EAF7E14-080B-6AFC-E5A1-43B32D5337AE}"/>
                  </a:ext>
                </a:extLst>
              </p:cNvPr>
              <p:cNvSpPr/>
              <p:nvPr/>
            </p:nvSpPr>
            <p:spPr>
              <a:xfrm>
                <a:off x="1914422" y="225220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FA95CD55-36B2-E114-B908-51DCC0A21FE4}"/>
                  </a:ext>
                </a:extLst>
              </p:cNvPr>
              <p:cNvSpPr/>
              <p:nvPr/>
            </p:nvSpPr>
            <p:spPr>
              <a:xfrm>
                <a:off x="2218482" y="2428648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8EFACFCB-8243-E698-27B0-15A541D13177}"/>
                  </a:ext>
                </a:extLst>
              </p:cNvPr>
              <p:cNvSpPr/>
              <p:nvPr/>
            </p:nvSpPr>
            <p:spPr>
              <a:xfrm>
                <a:off x="2256288" y="2143496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2F49184E-C742-1444-50F3-C315FF38EEE1}"/>
                  </a:ext>
                </a:extLst>
              </p:cNvPr>
              <p:cNvSpPr/>
              <p:nvPr/>
            </p:nvSpPr>
            <p:spPr>
              <a:xfrm>
                <a:off x="2717970" y="231659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9A992A6B-E236-82B0-16E2-4D1118388BF8}"/>
                  </a:ext>
                </a:extLst>
              </p:cNvPr>
              <p:cNvSpPr/>
              <p:nvPr/>
            </p:nvSpPr>
            <p:spPr>
              <a:xfrm>
                <a:off x="2602364" y="1991740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94C3CA08-490C-1195-E577-4DE805B19579}"/>
                  </a:ext>
                </a:extLst>
              </p:cNvPr>
              <p:cNvSpPr/>
              <p:nvPr/>
            </p:nvSpPr>
            <p:spPr>
              <a:xfrm>
                <a:off x="2104168" y="2962620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25687E36-3C8D-441F-B183-1BC11E506D0F}"/>
                  </a:ext>
                </a:extLst>
              </p:cNvPr>
              <p:cNvSpPr/>
              <p:nvPr/>
            </p:nvSpPr>
            <p:spPr>
              <a:xfrm>
                <a:off x="2485113" y="3319272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2E2A7B18-897D-5D07-2C3C-9270652593B1}"/>
                  </a:ext>
                </a:extLst>
              </p:cNvPr>
              <p:cNvSpPr/>
              <p:nvPr/>
            </p:nvSpPr>
            <p:spPr>
              <a:xfrm>
                <a:off x="2541895" y="283893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095C12A7-7492-9676-C944-E250B1428EA2}"/>
                  </a:ext>
                </a:extLst>
              </p:cNvPr>
              <p:cNvSpPr/>
              <p:nvPr/>
            </p:nvSpPr>
            <p:spPr>
              <a:xfrm>
                <a:off x="2961162" y="3148117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88105DE2-A68D-3B2D-CE74-C11C112EDFF4}"/>
                  </a:ext>
                </a:extLst>
              </p:cNvPr>
              <p:cNvSpPr/>
              <p:nvPr/>
            </p:nvSpPr>
            <p:spPr>
              <a:xfrm>
                <a:off x="2998071" y="364532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BC19EB4A-747D-0F08-BBCF-BE59AEA64599}"/>
                  </a:ext>
                </a:extLst>
              </p:cNvPr>
              <p:cNvSpPr/>
              <p:nvPr/>
            </p:nvSpPr>
            <p:spPr>
              <a:xfrm>
                <a:off x="3433725" y="391366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1A85390D-3840-E676-84B8-89A0D636FB8C}"/>
                  </a:ext>
                </a:extLst>
              </p:cNvPr>
              <p:cNvSpPr/>
              <p:nvPr/>
            </p:nvSpPr>
            <p:spPr>
              <a:xfrm>
                <a:off x="4025077" y="450066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72919A12-D74D-B09C-3E48-B06EB9603136}"/>
                  </a:ext>
                </a:extLst>
              </p:cNvPr>
              <p:cNvSpPr/>
              <p:nvPr/>
            </p:nvSpPr>
            <p:spPr>
              <a:xfrm>
                <a:off x="4385113" y="480581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5A55A3A2-BF70-EE4B-1ABA-463F61B64616}"/>
                  </a:ext>
                </a:extLst>
              </p:cNvPr>
              <p:cNvSpPr/>
              <p:nvPr/>
            </p:nvSpPr>
            <p:spPr>
              <a:xfrm>
                <a:off x="4179431" y="4958130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7995C167-2CDC-A5E5-2070-646C4455CA32}"/>
                  </a:ext>
                </a:extLst>
              </p:cNvPr>
              <p:cNvSpPr/>
              <p:nvPr/>
            </p:nvSpPr>
            <p:spPr>
              <a:xfrm>
                <a:off x="4442909" y="526179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051F2BCE-0331-508D-141F-72712F4E86CD}"/>
                  </a:ext>
                </a:extLst>
              </p:cNvPr>
              <p:cNvSpPr/>
              <p:nvPr/>
            </p:nvSpPr>
            <p:spPr>
              <a:xfrm>
                <a:off x="3824122" y="261389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CA6D5AFB-36FD-C014-78AA-E1A207772095}"/>
                  </a:ext>
                </a:extLst>
              </p:cNvPr>
              <p:cNvSpPr/>
              <p:nvPr/>
            </p:nvSpPr>
            <p:spPr>
              <a:xfrm>
                <a:off x="3359621" y="246147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B48BC0D8-90BF-F115-E526-AC06BD7C4280}"/>
                  </a:ext>
                </a:extLst>
              </p:cNvPr>
              <p:cNvSpPr/>
              <p:nvPr/>
            </p:nvSpPr>
            <p:spPr>
              <a:xfrm>
                <a:off x="4273448" y="1757666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B6756DBF-B341-6C63-CBD7-4329429CC853}"/>
                  </a:ext>
                </a:extLst>
              </p:cNvPr>
              <p:cNvSpPr/>
              <p:nvPr/>
            </p:nvSpPr>
            <p:spPr>
              <a:xfrm>
                <a:off x="4807026" y="187123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7AD6E3E1-EAA1-0821-B37E-E4A499D3C3F8}"/>
                  </a:ext>
                </a:extLst>
              </p:cNvPr>
              <p:cNvSpPr/>
              <p:nvPr/>
            </p:nvSpPr>
            <p:spPr>
              <a:xfrm>
                <a:off x="5551429" y="215756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C844FEC2-1C5F-7C3A-B0B0-C45AEB753ABE}"/>
                  </a:ext>
                </a:extLst>
              </p:cNvPr>
              <p:cNvSpPr/>
              <p:nvPr/>
            </p:nvSpPr>
            <p:spPr>
              <a:xfrm>
                <a:off x="6093986" y="2597116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Oval 300">
                <a:extLst>
                  <a:ext uri="{FF2B5EF4-FFF2-40B4-BE49-F238E27FC236}">
                    <a16:creationId xmlns:a16="http://schemas.microsoft.com/office/drawing/2014/main" id="{97354A31-2C57-5DCD-934A-E76CCC647D95}"/>
                  </a:ext>
                </a:extLst>
              </p:cNvPr>
              <p:cNvSpPr/>
              <p:nvPr/>
            </p:nvSpPr>
            <p:spPr>
              <a:xfrm>
                <a:off x="6473112" y="307228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Oval 301">
                <a:extLst>
                  <a:ext uri="{FF2B5EF4-FFF2-40B4-BE49-F238E27FC236}">
                    <a16:creationId xmlns:a16="http://schemas.microsoft.com/office/drawing/2014/main" id="{875EA3F9-C2CF-FBCE-71D1-42A45D1C46DB}"/>
                  </a:ext>
                </a:extLst>
              </p:cNvPr>
              <p:cNvSpPr/>
              <p:nvPr/>
            </p:nvSpPr>
            <p:spPr>
              <a:xfrm>
                <a:off x="6722723" y="358702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>
                <a:extLst>
                  <a:ext uri="{FF2B5EF4-FFF2-40B4-BE49-F238E27FC236}">
                    <a16:creationId xmlns:a16="http://schemas.microsoft.com/office/drawing/2014/main" id="{27267CDF-8C1F-3B64-9C3A-148AF44ADB2E}"/>
                  </a:ext>
                </a:extLst>
              </p:cNvPr>
              <p:cNvSpPr/>
              <p:nvPr/>
            </p:nvSpPr>
            <p:spPr>
              <a:xfrm>
                <a:off x="4637028" y="2538507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Oval 303">
                <a:extLst>
                  <a:ext uri="{FF2B5EF4-FFF2-40B4-BE49-F238E27FC236}">
                    <a16:creationId xmlns:a16="http://schemas.microsoft.com/office/drawing/2014/main" id="{68DA4570-91E4-FD30-5814-0E9CAD9FDB15}"/>
                  </a:ext>
                </a:extLst>
              </p:cNvPr>
              <p:cNvSpPr/>
              <p:nvPr/>
            </p:nvSpPr>
            <p:spPr>
              <a:xfrm>
                <a:off x="3911791" y="2063577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79F96488-8245-4820-0ECA-6D3CED5C37F9}"/>
                  </a:ext>
                </a:extLst>
              </p:cNvPr>
              <p:cNvSpPr/>
              <p:nvPr/>
            </p:nvSpPr>
            <p:spPr>
              <a:xfrm>
                <a:off x="4122060" y="309296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284E75CA-493B-663B-2D54-27F247256521}"/>
                  </a:ext>
                </a:extLst>
              </p:cNvPr>
              <p:cNvSpPr/>
              <p:nvPr/>
            </p:nvSpPr>
            <p:spPr>
              <a:xfrm>
                <a:off x="5226952" y="309133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0F180E10-D8CB-9B01-B8CB-DA013E68E44A}"/>
                  </a:ext>
                </a:extLst>
              </p:cNvPr>
              <p:cNvSpPr/>
              <p:nvPr/>
            </p:nvSpPr>
            <p:spPr>
              <a:xfrm>
                <a:off x="4484657" y="362936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9BF3E322-A645-9694-DA57-6C02319DF028}"/>
                  </a:ext>
                </a:extLst>
              </p:cNvPr>
              <p:cNvSpPr/>
              <p:nvPr/>
            </p:nvSpPr>
            <p:spPr>
              <a:xfrm>
                <a:off x="3474826" y="3306713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71F29D3C-6AC6-13EA-DF06-99F6975D2C17}"/>
                  </a:ext>
                </a:extLst>
              </p:cNvPr>
              <p:cNvSpPr/>
              <p:nvPr/>
            </p:nvSpPr>
            <p:spPr>
              <a:xfrm>
                <a:off x="4234308" y="423102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0E599E10-9AFE-EF81-ACBB-81C4F6886241}"/>
                  </a:ext>
                </a:extLst>
              </p:cNvPr>
              <p:cNvSpPr/>
              <p:nvPr/>
            </p:nvSpPr>
            <p:spPr>
              <a:xfrm>
                <a:off x="5091976" y="419663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5385EA34-0C4D-C98E-83F0-6268A3E8F0B0}"/>
                  </a:ext>
                </a:extLst>
              </p:cNvPr>
              <p:cNvSpPr/>
              <p:nvPr/>
            </p:nvSpPr>
            <p:spPr>
              <a:xfrm>
                <a:off x="5892356" y="3742930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070B4BC3-618A-0C41-CBA2-62B1D15EFBC9}"/>
                  </a:ext>
                </a:extLst>
              </p:cNvPr>
              <p:cNvSpPr/>
              <p:nvPr/>
            </p:nvSpPr>
            <p:spPr>
              <a:xfrm>
                <a:off x="5719599" y="4521843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F584F986-4245-07E4-8BAC-3E536F54F309}"/>
                  </a:ext>
                </a:extLst>
              </p:cNvPr>
              <p:cNvSpPr/>
              <p:nvPr/>
            </p:nvSpPr>
            <p:spPr>
              <a:xfrm>
                <a:off x="6462670" y="415764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3F7D0DBE-E24E-8140-8334-ADFF2BEDACC4}"/>
                  </a:ext>
                </a:extLst>
              </p:cNvPr>
              <p:cNvSpPr/>
              <p:nvPr/>
            </p:nvSpPr>
            <p:spPr>
              <a:xfrm>
                <a:off x="7188008" y="442376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BC05621F-FE93-1CA7-BA28-8E6ED57E3F2F}"/>
                  </a:ext>
                </a:extLst>
              </p:cNvPr>
              <p:cNvSpPr/>
              <p:nvPr/>
            </p:nvSpPr>
            <p:spPr>
              <a:xfrm>
                <a:off x="7035668" y="4747647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D94E9716-111D-0B36-19FA-CA8A90928BA2}"/>
                  </a:ext>
                </a:extLst>
              </p:cNvPr>
              <p:cNvSpPr/>
              <p:nvPr/>
            </p:nvSpPr>
            <p:spPr>
              <a:xfrm>
                <a:off x="6674053" y="472869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05FB04BD-0E00-04B2-E3BC-AD96F5BF2F56}"/>
                  </a:ext>
                </a:extLst>
              </p:cNvPr>
              <p:cNvSpPr/>
              <p:nvPr/>
            </p:nvSpPr>
            <p:spPr>
              <a:xfrm>
                <a:off x="7092450" y="5225423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8ABA80AE-0A05-5442-F450-D32756353124}"/>
                  </a:ext>
                </a:extLst>
              </p:cNvPr>
              <p:cNvSpPr/>
              <p:nvPr/>
            </p:nvSpPr>
            <p:spPr>
              <a:xfrm>
                <a:off x="7188008" y="402512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947D2B9-BB86-D604-BD25-F956D0153D36}"/>
              </a:ext>
            </a:extLst>
          </p:cNvPr>
          <p:cNvGrpSpPr/>
          <p:nvPr/>
        </p:nvGrpSpPr>
        <p:grpSpPr>
          <a:xfrm>
            <a:off x="7926024" y="1015845"/>
            <a:ext cx="3734863" cy="2167377"/>
            <a:chOff x="1189392" y="435271"/>
            <a:chExt cx="9482589" cy="550283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5D9C0B1-62F2-2524-9A25-6CF6136F69FC}"/>
                </a:ext>
              </a:extLst>
            </p:cNvPr>
            <p:cNvGrpSpPr/>
            <p:nvPr/>
          </p:nvGrpSpPr>
          <p:grpSpPr>
            <a:xfrm>
              <a:off x="5397736" y="435271"/>
              <a:ext cx="5274245" cy="3413895"/>
              <a:chOff x="4974655" y="298794"/>
              <a:chExt cx="5274245" cy="3413895"/>
            </a:xfrm>
          </p:grpSpPr>
          <p:sp>
            <p:nvSpPr>
              <p:cNvPr id="38" name="Rectangle 7">
                <a:extLst>
                  <a:ext uri="{FF2B5EF4-FFF2-40B4-BE49-F238E27FC236}">
                    <a16:creationId xmlns:a16="http://schemas.microsoft.com/office/drawing/2014/main" id="{ACDDD7A9-6049-B63C-28DF-5483C73B0C26}"/>
                  </a:ext>
                </a:extLst>
              </p:cNvPr>
              <p:cNvSpPr/>
              <p:nvPr/>
            </p:nvSpPr>
            <p:spPr>
              <a:xfrm>
                <a:off x="9017418" y="3520711"/>
                <a:ext cx="175260" cy="191978"/>
              </a:xfrm>
              <a:custGeom>
                <a:avLst/>
                <a:gdLst>
                  <a:gd name="connsiteX0" fmla="*/ 0 w 152400"/>
                  <a:gd name="connsiteY0" fmla="*/ 0 h 177800"/>
                  <a:gd name="connsiteX1" fmla="*/ 152400 w 152400"/>
                  <a:gd name="connsiteY1" fmla="*/ 0 h 177800"/>
                  <a:gd name="connsiteX2" fmla="*/ 152400 w 152400"/>
                  <a:gd name="connsiteY2" fmla="*/ 177800 h 177800"/>
                  <a:gd name="connsiteX3" fmla="*/ 0 w 152400"/>
                  <a:gd name="connsiteY3" fmla="*/ 177800 h 177800"/>
                  <a:gd name="connsiteX4" fmla="*/ 0 w 152400"/>
                  <a:gd name="connsiteY4" fmla="*/ 0 h 177800"/>
                  <a:gd name="connsiteX0" fmla="*/ 0 w 152400"/>
                  <a:gd name="connsiteY0" fmla="*/ 0 h 177800"/>
                  <a:gd name="connsiteX1" fmla="*/ 152400 w 152400"/>
                  <a:gd name="connsiteY1" fmla="*/ 0 h 177800"/>
                  <a:gd name="connsiteX2" fmla="*/ 152400 w 152400"/>
                  <a:gd name="connsiteY2" fmla="*/ 177800 h 177800"/>
                  <a:gd name="connsiteX3" fmla="*/ 76200 w 152400"/>
                  <a:gd name="connsiteY3" fmla="*/ 144463 h 177800"/>
                  <a:gd name="connsiteX4" fmla="*/ 0 w 152400"/>
                  <a:gd name="connsiteY4" fmla="*/ 177800 h 177800"/>
                  <a:gd name="connsiteX5" fmla="*/ 0 w 152400"/>
                  <a:gd name="connsiteY5" fmla="*/ 0 h 177800"/>
                  <a:gd name="connsiteX0" fmla="*/ 0 w 160020"/>
                  <a:gd name="connsiteY0" fmla="*/ 0 h 177800"/>
                  <a:gd name="connsiteX1" fmla="*/ 152400 w 160020"/>
                  <a:gd name="connsiteY1" fmla="*/ 0 h 177800"/>
                  <a:gd name="connsiteX2" fmla="*/ 160020 w 160020"/>
                  <a:gd name="connsiteY2" fmla="*/ 132080 h 177800"/>
                  <a:gd name="connsiteX3" fmla="*/ 76200 w 160020"/>
                  <a:gd name="connsiteY3" fmla="*/ 144463 h 177800"/>
                  <a:gd name="connsiteX4" fmla="*/ 0 w 160020"/>
                  <a:gd name="connsiteY4" fmla="*/ 177800 h 177800"/>
                  <a:gd name="connsiteX5" fmla="*/ 0 w 160020"/>
                  <a:gd name="connsiteY5" fmla="*/ 0 h 177800"/>
                  <a:gd name="connsiteX0" fmla="*/ 0 w 160020"/>
                  <a:gd name="connsiteY0" fmla="*/ 30480 h 208280"/>
                  <a:gd name="connsiteX1" fmla="*/ 121920 w 160020"/>
                  <a:gd name="connsiteY1" fmla="*/ 0 h 208280"/>
                  <a:gd name="connsiteX2" fmla="*/ 160020 w 160020"/>
                  <a:gd name="connsiteY2" fmla="*/ 162560 h 208280"/>
                  <a:gd name="connsiteX3" fmla="*/ 76200 w 160020"/>
                  <a:gd name="connsiteY3" fmla="*/ 174943 h 208280"/>
                  <a:gd name="connsiteX4" fmla="*/ 0 w 160020"/>
                  <a:gd name="connsiteY4" fmla="*/ 208280 h 208280"/>
                  <a:gd name="connsiteX5" fmla="*/ 0 w 160020"/>
                  <a:gd name="connsiteY5" fmla="*/ 30480 h 208280"/>
                  <a:gd name="connsiteX0" fmla="*/ 0 w 160020"/>
                  <a:gd name="connsiteY0" fmla="*/ 30480 h 215388"/>
                  <a:gd name="connsiteX1" fmla="*/ 121920 w 160020"/>
                  <a:gd name="connsiteY1" fmla="*/ 0 h 215388"/>
                  <a:gd name="connsiteX2" fmla="*/ 160020 w 160020"/>
                  <a:gd name="connsiteY2" fmla="*/ 162560 h 215388"/>
                  <a:gd name="connsiteX3" fmla="*/ 0 w 160020"/>
                  <a:gd name="connsiteY3" fmla="*/ 208280 h 215388"/>
                  <a:gd name="connsiteX4" fmla="*/ 0 w 160020"/>
                  <a:gd name="connsiteY4" fmla="*/ 30480 h 215388"/>
                  <a:gd name="connsiteX0" fmla="*/ 0 w 137160"/>
                  <a:gd name="connsiteY0" fmla="*/ 30480 h 215388"/>
                  <a:gd name="connsiteX1" fmla="*/ 121920 w 137160"/>
                  <a:gd name="connsiteY1" fmla="*/ 0 h 215388"/>
                  <a:gd name="connsiteX2" fmla="*/ 137160 w 137160"/>
                  <a:gd name="connsiteY2" fmla="*/ 162560 h 215388"/>
                  <a:gd name="connsiteX3" fmla="*/ 0 w 137160"/>
                  <a:gd name="connsiteY3" fmla="*/ 208280 h 215388"/>
                  <a:gd name="connsiteX4" fmla="*/ 0 w 137160"/>
                  <a:gd name="connsiteY4" fmla="*/ 30480 h 215388"/>
                  <a:gd name="connsiteX0" fmla="*/ 38100 w 175260"/>
                  <a:gd name="connsiteY0" fmla="*/ 30480 h 191978"/>
                  <a:gd name="connsiteX1" fmla="*/ 160020 w 175260"/>
                  <a:gd name="connsiteY1" fmla="*/ 0 h 191978"/>
                  <a:gd name="connsiteX2" fmla="*/ 175260 w 175260"/>
                  <a:gd name="connsiteY2" fmla="*/ 162560 h 191978"/>
                  <a:gd name="connsiteX3" fmla="*/ 0 w 175260"/>
                  <a:gd name="connsiteY3" fmla="*/ 177800 h 191978"/>
                  <a:gd name="connsiteX4" fmla="*/ 38100 w 175260"/>
                  <a:gd name="connsiteY4" fmla="*/ 30480 h 191978"/>
                  <a:gd name="connsiteX0" fmla="*/ 7620 w 175260"/>
                  <a:gd name="connsiteY0" fmla="*/ 22860 h 191978"/>
                  <a:gd name="connsiteX1" fmla="*/ 160020 w 175260"/>
                  <a:gd name="connsiteY1" fmla="*/ 0 h 191978"/>
                  <a:gd name="connsiteX2" fmla="*/ 175260 w 175260"/>
                  <a:gd name="connsiteY2" fmla="*/ 162560 h 191978"/>
                  <a:gd name="connsiteX3" fmla="*/ 0 w 175260"/>
                  <a:gd name="connsiteY3" fmla="*/ 177800 h 191978"/>
                  <a:gd name="connsiteX4" fmla="*/ 7620 w 175260"/>
                  <a:gd name="connsiteY4" fmla="*/ 22860 h 191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260" h="191978">
                    <a:moveTo>
                      <a:pt x="7620" y="22860"/>
                    </a:moveTo>
                    <a:lnTo>
                      <a:pt x="160020" y="0"/>
                    </a:lnTo>
                    <a:lnTo>
                      <a:pt x="175260" y="162560"/>
                    </a:lnTo>
                    <a:cubicBezTo>
                      <a:pt x="154940" y="197273"/>
                      <a:pt x="26670" y="199813"/>
                      <a:pt x="0" y="177800"/>
                    </a:cubicBezTo>
                    <a:lnTo>
                      <a:pt x="7620" y="22860"/>
                    </a:lnTo>
                    <a:close/>
                  </a:path>
                </a:pathLst>
              </a:custGeom>
              <a:solidFill>
                <a:srgbClr val="462D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7">
                <a:extLst>
                  <a:ext uri="{FF2B5EF4-FFF2-40B4-BE49-F238E27FC236}">
                    <a16:creationId xmlns:a16="http://schemas.microsoft.com/office/drawing/2014/main" id="{785E3937-6EA1-D4EB-AFE0-10B8057634C2}"/>
                  </a:ext>
                </a:extLst>
              </p:cNvPr>
              <p:cNvSpPr/>
              <p:nvPr/>
            </p:nvSpPr>
            <p:spPr>
              <a:xfrm>
                <a:off x="9977755" y="3032445"/>
                <a:ext cx="175260" cy="191978"/>
              </a:xfrm>
              <a:custGeom>
                <a:avLst/>
                <a:gdLst>
                  <a:gd name="connsiteX0" fmla="*/ 0 w 152400"/>
                  <a:gd name="connsiteY0" fmla="*/ 0 h 177800"/>
                  <a:gd name="connsiteX1" fmla="*/ 152400 w 152400"/>
                  <a:gd name="connsiteY1" fmla="*/ 0 h 177800"/>
                  <a:gd name="connsiteX2" fmla="*/ 152400 w 152400"/>
                  <a:gd name="connsiteY2" fmla="*/ 177800 h 177800"/>
                  <a:gd name="connsiteX3" fmla="*/ 0 w 152400"/>
                  <a:gd name="connsiteY3" fmla="*/ 177800 h 177800"/>
                  <a:gd name="connsiteX4" fmla="*/ 0 w 152400"/>
                  <a:gd name="connsiteY4" fmla="*/ 0 h 177800"/>
                  <a:gd name="connsiteX0" fmla="*/ 0 w 152400"/>
                  <a:gd name="connsiteY0" fmla="*/ 0 h 177800"/>
                  <a:gd name="connsiteX1" fmla="*/ 152400 w 152400"/>
                  <a:gd name="connsiteY1" fmla="*/ 0 h 177800"/>
                  <a:gd name="connsiteX2" fmla="*/ 152400 w 152400"/>
                  <a:gd name="connsiteY2" fmla="*/ 177800 h 177800"/>
                  <a:gd name="connsiteX3" fmla="*/ 76200 w 152400"/>
                  <a:gd name="connsiteY3" fmla="*/ 144463 h 177800"/>
                  <a:gd name="connsiteX4" fmla="*/ 0 w 152400"/>
                  <a:gd name="connsiteY4" fmla="*/ 177800 h 177800"/>
                  <a:gd name="connsiteX5" fmla="*/ 0 w 152400"/>
                  <a:gd name="connsiteY5" fmla="*/ 0 h 177800"/>
                  <a:gd name="connsiteX0" fmla="*/ 0 w 160020"/>
                  <a:gd name="connsiteY0" fmla="*/ 0 h 177800"/>
                  <a:gd name="connsiteX1" fmla="*/ 152400 w 160020"/>
                  <a:gd name="connsiteY1" fmla="*/ 0 h 177800"/>
                  <a:gd name="connsiteX2" fmla="*/ 160020 w 160020"/>
                  <a:gd name="connsiteY2" fmla="*/ 132080 h 177800"/>
                  <a:gd name="connsiteX3" fmla="*/ 76200 w 160020"/>
                  <a:gd name="connsiteY3" fmla="*/ 144463 h 177800"/>
                  <a:gd name="connsiteX4" fmla="*/ 0 w 160020"/>
                  <a:gd name="connsiteY4" fmla="*/ 177800 h 177800"/>
                  <a:gd name="connsiteX5" fmla="*/ 0 w 160020"/>
                  <a:gd name="connsiteY5" fmla="*/ 0 h 177800"/>
                  <a:gd name="connsiteX0" fmla="*/ 0 w 160020"/>
                  <a:gd name="connsiteY0" fmla="*/ 30480 h 208280"/>
                  <a:gd name="connsiteX1" fmla="*/ 121920 w 160020"/>
                  <a:gd name="connsiteY1" fmla="*/ 0 h 208280"/>
                  <a:gd name="connsiteX2" fmla="*/ 160020 w 160020"/>
                  <a:gd name="connsiteY2" fmla="*/ 162560 h 208280"/>
                  <a:gd name="connsiteX3" fmla="*/ 76200 w 160020"/>
                  <a:gd name="connsiteY3" fmla="*/ 174943 h 208280"/>
                  <a:gd name="connsiteX4" fmla="*/ 0 w 160020"/>
                  <a:gd name="connsiteY4" fmla="*/ 208280 h 208280"/>
                  <a:gd name="connsiteX5" fmla="*/ 0 w 160020"/>
                  <a:gd name="connsiteY5" fmla="*/ 30480 h 208280"/>
                  <a:gd name="connsiteX0" fmla="*/ 0 w 160020"/>
                  <a:gd name="connsiteY0" fmla="*/ 30480 h 215388"/>
                  <a:gd name="connsiteX1" fmla="*/ 121920 w 160020"/>
                  <a:gd name="connsiteY1" fmla="*/ 0 h 215388"/>
                  <a:gd name="connsiteX2" fmla="*/ 160020 w 160020"/>
                  <a:gd name="connsiteY2" fmla="*/ 162560 h 215388"/>
                  <a:gd name="connsiteX3" fmla="*/ 0 w 160020"/>
                  <a:gd name="connsiteY3" fmla="*/ 208280 h 215388"/>
                  <a:gd name="connsiteX4" fmla="*/ 0 w 160020"/>
                  <a:gd name="connsiteY4" fmla="*/ 30480 h 215388"/>
                  <a:gd name="connsiteX0" fmla="*/ 0 w 137160"/>
                  <a:gd name="connsiteY0" fmla="*/ 30480 h 215388"/>
                  <a:gd name="connsiteX1" fmla="*/ 121920 w 137160"/>
                  <a:gd name="connsiteY1" fmla="*/ 0 h 215388"/>
                  <a:gd name="connsiteX2" fmla="*/ 137160 w 137160"/>
                  <a:gd name="connsiteY2" fmla="*/ 162560 h 215388"/>
                  <a:gd name="connsiteX3" fmla="*/ 0 w 137160"/>
                  <a:gd name="connsiteY3" fmla="*/ 208280 h 215388"/>
                  <a:gd name="connsiteX4" fmla="*/ 0 w 137160"/>
                  <a:gd name="connsiteY4" fmla="*/ 30480 h 215388"/>
                  <a:gd name="connsiteX0" fmla="*/ 38100 w 175260"/>
                  <a:gd name="connsiteY0" fmla="*/ 30480 h 191978"/>
                  <a:gd name="connsiteX1" fmla="*/ 160020 w 175260"/>
                  <a:gd name="connsiteY1" fmla="*/ 0 h 191978"/>
                  <a:gd name="connsiteX2" fmla="*/ 175260 w 175260"/>
                  <a:gd name="connsiteY2" fmla="*/ 162560 h 191978"/>
                  <a:gd name="connsiteX3" fmla="*/ 0 w 175260"/>
                  <a:gd name="connsiteY3" fmla="*/ 177800 h 191978"/>
                  <a:gd name="connsiteX4" fmla="*/ 38100 w 175260"/>
                  <a:gd name="connsiteY4" fmla="*/ 30480 h 191978"/>
                  <a:gd name="connsiteX0" fmla="*/ 7620 w 175260"/>
                  <a:gd name="connsiteY0" fmla="*/ 22860 h 191978"/>
                  <a:gd name="connsiteX1" fmla="*/ 160020 w 175260"/>
                  <a:gd name="connsiteY1" fmla="*/ 0 h 191978"/>
                  <a:gd name="connsiteX2" fmla="*/ 175260 w 175260"/>
                  <a:gd name="connsiteY2" fmla="*/ 162560 h 191978"/>
                  <a:gd name="connsiteX3" fmla="*/ 0 w 175260"/>
                  <a:gd name="connsiteY3" fmla="*/ 177800 h 191978"/>
                  <a:gd name="connsiteX4" fmla="*/ 7620 w 175260"/>
                  <a:gd name="connsiteY4" fmla="*/ 22860 h 191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260" h="191978">
                    <a:moveTo>
                      <a:pt x="7620" y="22860"/>
                    </a:moveTo>
                    <a:lnTo>
                      <a:pt x="160020" y="0"/>
                    </a:lnTo>
                    <a:lnTo>
                      <a:pt x="175260" y="162560"/>
                    </a:lnTo>
                    <a:cubicBezTo>
                      <a:pt x="154940" y="197273"/>
                      <a:pt x="26670" y="199813"/>
                      <a:pt x="0" y="177800"/>
                    </a:cubicBezTo>
                    <a:lnTo>
                      <a:pt x="7620" y="22860"/>
                    </a:lnTo>
                    <a:close/>
                  </a:path>
                </a:pathLst>
              </a:custGeom>
              <a:solidFill>
                <a:srgbClr val="462D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Isosceles Triangle 5">
                <a:extLst>
                  <a:ext uri="{FF2B5EF4-FFF2-40B4-BE49-F238E27FC236}">
                    <a16:creationId xmlns:a16="http://schemas.microsoft.com/office/drawing/2014/main" id="{B938B0D0-F0A0-43BB-C93E-68EE6A29C8DD}"/>
                  </a:ext>
                </a:extLst>
              </p:cNvPr>
              <p:cNvSpPr/>
              <p:nvPr/>
            </p:nvSpPr>
            <p:spPr>
              <a:xfrm>
                <a:off x="4974655" y="647212"/>
                <a:ext cx="3924300" cy="3026261"/>
              </a:xfrm>
              <a:custGeom>
                <a:avLst/>
                <a:gdLst>
                  <a:gd name="connsiteX0" fmla="*/ 0 w 2578100"/>
                  <a:gd name="connsiteY0" fmla="*/ 2947987 h 2947987"/>
                  <a:gd name="connsiteX1" fmla="*/ 1289050 w 2578100"/>
                  <a:gd name="connsiteY1" fmla="*/ 0 h 2947987"/>
                  <a:gd name="connsiteX2" fmla="*/ 2578100 w 2578100"/>
                  <a:gd name="connsiteY2" fmla="*/ 2947987 h 2947987"/>
                  <a:gd name="connsiteX3" fmla="*/ 0 w 2578100"/>
                  <a:gd name="connsiteY3" fmla="*/ 2947987 h 2947987"/>
                  <a:gd name="connsiteX0" fmla="*/ 0 w 4064000"/>
                  <a:gd name="connsiteY0" fmla="*/ 2287587 h 2947987"/>
                  <a:gd name="connsiteX1" fmla="*/ 2774950 w 4064000"/>
                  <a:gd name="connsiteY1" fmla="*/ 0 h 2947987"/>
                  <a:gd name="connsiteX2" fmla="*/ 4064000 w 4064000"/>
                  <a:gd name="connsiteY2" fmla="*/ 2947987 h 2947987"/>
                  <a:gd name="connsiteX3" fmla="*/ 0 w 4064000"/>
                  <a:gd name="connsiteY3" fmla="*/ 2287587 h 2947987"/>
                  <a:gd name="connsiteX0" fmla="*/ 0 w 4064000"/>
                  <a:gd name="connsiteY0" fmla="*/ 2338387 h 2998787"/>
                  <a:gd name="connsiteX1" fmla="*/ 1631950 w 4064000"/>
                  <a:gd name="connsiteY1" fmla="*/ 0 h 2998787"/>
                  <a:gd name="connsiteX2" fmla="*/ 4064000 w 4064000"/>
                  <a:gd name="connsiteY2" fmla="*/ 2998787 h 2998787"/>
                  <a:gd name="connsiteX3" fmla="*/ 0 w 4064000"/>
                  <a:gd name="connsiteY3" fmla="*/ 2338387 h 2998787"/>
                  <a:gd name="connsiteX0" fmla="*/ 0 w 4064000"/>
                  <a:gd name="connsiteY0" fmla="*/ 2338387 h 2998787"/>
                  <a:gd name="connsiteX1" fmla="*/ 1631950 w 4064000"/>
                  <a:gd name="connsiteY1" fmla="*/ 0 h 2998787"/>
                  <a:gd name="connsiteX2" fmla="*/ 4064000 w 4064000"/>
                  <a:gd name="connsiteY2" fmla="*/ 2998787 h 2998787"/>
                  <a:gd name="connsiteX3" fmla="*/ 0 w 4064000"/>
                  <a:gd name="connsiteY3" fmla="*/ 2338387 h 2998787"/>
                  <a:gd name="connsiteX0" fmla="*/ 0 w 4064000"/>
                  <a:gd name="connsiteY0" fmla="*/ 2340461 h 3000861"/>
                  <a:gd name="connsiteX1" fmla="*/ 1631950 w 4064000"/>
                  <a:gd name="connsiteY1" fmla="*/ 2074 h 3000861"/>
                  <a:gd name="connsiteX2" fmla="*/ 4064000 w 4064000"/>
                  <a:gd name="connsiteY2" fmla="*/ 3000861 h 3000861"/>
                  <a:gd name="connsiteX3" fmla="*/ 0 w 4064000"/>
                  <a:gd name="connsiteY3" fmla="*/ 2340461 h 3000861"/>
                  <a:gd name="connsiteX0" fmla="*/ 0 w 3873500"/>
                  <a:gd name="connsiteY0" fmla="*/ 2340461 h 3051661"/>
                  <a:gd name="connsiteX1" fmla="*/ 1631950 w 3873500"/>
                  <a:gd name="connsiteY1" fmla="*/ 2074 h 3051661"/>
                  <a:gd name="connsiteX2" fmla="*/ 3873500 w 3873500"/>
                  <a:gd name="connsiteY2" fmla="*/ 3051661 h 3051661"/>
                  <a:gd name="connsiteX3" fmla="*/ 0 w 3873500"/>
                  <a:gd name="connsiteY3" fmla="*/ 2340461 h 3051661"/>
                  <a:gd name="connsiteX0" fmla="*/ 0 w 3924300"/>
                  <a:gd name="connsiteY0" fmla="*/ 2340461 h 3026261"/>
                  <a:gd name="connsiteX1" fmla="*/ 1631950 w 3924300"/>
                  <a:gd name="connsiteY1" fmla="*/ 2074 h 3026261"/>
                  <a:gd name="connsiteX2" fmla="*/ 3924300 w 3924300"/>
                  <a:gd name="connsiteY2" fmla="*/ 3026261 h 3026261"/>
                  <a:gd name="connsiteX3" fmla="*/ 0 w 3924300"/>
                  <a:gd name="connsiteY3" fmla="*/ 2340461 h 3026261"/>
                  <a:gd name="connsiteX0" fmla="*/ 0 w 3924300"/>
                  <a:gd name="connsiteY0" fmla="*/ 2340461 h 3026261"/>
                  <a:gd name="connsiteX1" fmla="*/ 1631950 w 3924300"/>
                  <a:gd name="connsiteY1" fmla="*/ 2074 h 3026261"/>
                  <a:gd name="connsiteX2" fmla="*/ 3898900 w 3924300"/>
                  <a:gd name="connsiteY2" fmla="*/ 2162661 h 3026261"/>
                  <a:gd name="connsiteX3" fmla="*/ 3924300 w 3924300"/>
                  <a:gd name="connsiteY3" fmla="*/ 3026261 h 3026261"/>
                  <a:gd name="connsiteX4" fmla="*/ 0 w 3924300"/>
                  <a:gd name="connsiteY4" fmla="*/ 2340461 h 3026261"/>
                  <a:gd name="connsiteX0" fmla="*/ 0 w 3924300"/>
                  <a:gd name="connsiteY0" fmla="*/ 2340461 h 3026261"/>
                  <a:gd name="connsiteX1" fmla="*/ 1631950 w 3924300"/>
                  <a:gd name="connsiteY1" fmla="*/ 2074 h 3026261"/>
                  <a:gd name="connsiteX2" fmla="*/ 3898900 w 3924300"/>
                  <a:gd name="connsiteY2" fmla="*/ 2162661 h 3026261"/>
                  <a:gd name="connsiteX3" fmla="*/ 3924300 w 3924300"/>
                  <a:gd name="connsiteY3" fmla="*/ 3026261 h 3026261"/>
                  <a:gd name="connsiteX4" fmla="*/ 0 w 3924300"/>
                  <a:gd name="connsiteY4" fmla="*/ 2340461 h 302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4300" h="3026261">
                    <a:moveTo>
                      <a:pt x="0" y="2340461"/>
                    </a:moveTo>
                    <a:cubicBezTo>
                      <a:pt x="35983" y="1141899"/>
                      <a:pt x="948267" y="-56664"/>
                      <a:pt x="1631950" y="2074"/>
                    </a:cubicBezTo>
                    <a:cubicBezTo>
                      <a:pt x="2036233" y="324336"/>
                      <a:pt x="3253317" y="1306999"/>
                      <a:pt x="3898900" y="2162661"/>
                    </a:cubicBezTo>
                    <a:lnTo>
                      <a:pt x="3924300" y="3026261"/>
                    </a:lnTo>
                    <a:lnTo>
                      <a:pt x="0" y="2340461"/>
                    </a:lnTo>
                    <a:close/>
                  </a:path>
                </a:pathLst>
              </a:custGeom>
              <a:solidFill>
                <a:srgbClr val="E573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6">
                <a:extLst>
                  <a:ext uri="{FF2B5EF4-FFF2-40B4-BE49-F238E27FC236}">
                    <a16:creationId xmlns:a16="http://schemas.microsoft.com/office/drawing/2014/main" id="{3F931488-8571-B4B9-433E-8DF8E2932A9C}"/>
                  </a:ext>
                </a:extLst>
              </p:cNvPr>
              <p:cNvSpPr/>
              <p:nvPr/>
            </p:nvSpPr>
            <p:spPr>
              <a:xfrm>
                <a:off x="8839200" y="2133600"/>
                <a:ext cx="1400737" cy="1539873"/>
              </a:xfrm>
              <a:custGeom>
                <a:avLst/>
                <a:gdLst>
                  <a:gd name="connsiteX0" fmla="*/ 0 w 1311837"/>
                  <a:gd name="connsiteY0" fmla="*/ 0 h 257173"/>
                  <a:gd name="connsiteX1" fmla="*/ 1311837 w 1311837"/>
                  <a:gd name="connsiteY1" fmla="*/ 0 h 257173"/>
                  <a:gd name="connsiteX2" fmla="*/ 1311837 w 1311837"/>
                  <a:gd name="connsiteY2" fmla="*/ 257173 h 257173"/>
                  <a:gd name="connsiteX3" fmla="*/ 0 w 1311837"/>
                  <a:gd name="connsiteY3" fmla="*/ 257173 h 257173"/>
                  <a:gd name="connsiteX4" fmla="*/ 0 w 1311837"/>
                  <a:gd name="connsiteY4" fmla="*/ 0 h 257173"/>
                  <a:gd name="connsiteX0" fmla="*/ 12700 w 1324537"/>
                  <a:gd name="connsiteY0" fmla="*/ 0 h 1108073"/>
                  <a:gd name="connsiteX1" fmla="*/ 1324537 w 1324537"/>
                  <a:gd name="connsiteY1" fmla="*/ 0 h 1108073"/>
                  <a:gd name="connsiteX2" fmla="*/ 1324537 w 1324537"/>
                  <a:gd name="connsiteY2" fmla="*/ 257173 h 1108073"/>
                  <a:gd name="connsiteX3" fmla="*/ 0 w 1324537"/>
                  <a:gd name="connsiteY3" fmla="*/ 1108073 h 1108073"/>
                  <a:gd name="connsiteX4" fmla="*/ 12700 w 1324537"/>
                  <a:gd name="connsiteY4" fmla="*/ 0 h 1108073"/>
                  <a:gd name="connsiteX0" fmla="*/ 0 w 1362637"/>
                  <a:gd name="connsiteY0" fmla="*/ 0 h 1108073"/>
                  <a:gd name="connsiteX1" fmla="*/ 1362637 w 1362637"/>
                  <a:gd name="connsiteY1" fmla="*/ 0 h 1108073"/>
                  <a:gd name="connsiteX2" fmla="*/ 1362637 w 1362637"/>
                  <a:gd name="connsiteY2" fmla="*/ 257173 h 1108073"/>
                  <a:gd name="connsiteX3" fmla="*/ 38100 w 1362637"/>
                  <a:gd name="connsiteY3" fmla="*/ 1108073 h 1108073"/>
                  <a:gd name="connsiteX4" fmla="*/ 0 w 1362637"/>
                  <a:gd name="connsiteY4" fmla="*/ 0 h 1108073"/>
                  <a:gd name="connsiteX0" fmla="*/ 0 w 1362637"/>
                  <a:gd name="connsiteY0" fmla="*/ 0 h 1108073"/>
                  <a:gd name="connsiteX1" fmla="*/ 1362637 w 1362637"/>
                  <a:gd name="connsiteY1" fmla="*/ 0 h 1108073"/>
                  <a:gd name="connsiteX2" fmla="*/ 1362637 w 1362637"/>
                  <a:gd name="connsiteY2" fmla="*/ 257173 h 1108073"/>
                  <a:gd name="connsiteX3" fmla="*/ 215900 w 1362637"/>
                  <a:gd name="connsiteY3" fmla="*/ 1016000 h 1108073"/>
                  <a:gd name="connsiteX4" fmla="*/ 38100 w 1362637"/>
                  <a:gd name="connsiteY4" fmla="*/ 1108073 h 1108073"/>
                  <a:gd name="connsiteX5" fmla="*/ 0 w 1362637"/>
                  <a:gd name="connsiteY5" fmla="*/ 0 h 1108073"/>
                  <a:gd name="connsiteX0" fmla="*/ 0 w 1375337"/>
                  <a:gd name="connsiteY0" fmla="*/ 431800 h 1539873"/>
                  <a:gd name="connsiteX1" fmla="*/ 1375337 w 1375337"/>
                  <a:gd name="connsiteY1" fmla="*/ 0 h 1539873"/>
                  <a:gd name="connsiteX2" fmla="*/ 1362637 w 1375337"/>
                  <a:gd name="connsiteY2" fmla="*/ 688973 h 1539873"/>
                  <a:gd name="connsiteX3" fmla="*/ 215900 w 1375337"/>
                  <a:gd name="connsiteY3" fmla="*/ 1447800 h 1539873"/>
                  <a:gd name="connsiteX4" fmla="*/ 38100 w 1375337"/>
                  <a:gd name="connsiteY4" fmla="*/ 1539873 h 1539873"/>
                  <a:gd name="connsiteX5" fmla="*/ 0 w 1375337"/>
                  <a:gd name="connsiteY5" fmla="*/ 431800 h 1539873"/>
                  <a:gd name="connsiteX0" fmla="*/ 0 w 1400737"/>
                  <a:gd name="connsiteY0" fmla="*/ 431800 h 1539873"/>
                  <a:gd name="connsiteX1" fmla="*/ 1375337 w 1400737"/>
                  <a:gd name="connsiteY1" fmla="*/ 0 h 1539873"/>
                  <a:gd name="connsiteX2" fmla="*/ 1400737 w 1400737"/>
                  <a:gd name="connsiteY2" fmla="*/ 879473 h 1539873"/>
                  <a:gd name="connsiteX3" fmla="*/ 215900 w 1400737"/>
                  <a:gd name="connsiteY3" fmla="*/ 1447800 h 1539873"/>
                  <a:gd name="connsiteX4" fmla="*/ 38100 w 1400737"/>
                  <a:gd name="connsiteY4" fmla="*/ 1539873 h 1539873"/>
                  <a:gd name="connsiteX5" fmla="*/ 0 w 1400737"/>
                  <a:gd name="connsiteY5" fmla="*/ 431800 h 1539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0737" h="1539873">
                    <a:moveTo>
                      <a:pt x="0" y="431800"/>
                    </a:moveTo>
                    <a:lnTo>
                      <a:pt x="1375337" y="0"/>
                    </a:lnTo>
                    <a:lnTo>
                      <a:pt x="1400737" y="879473"/>
                    </a:lnTo>
                    <a:cubicBezTo>
                      <a:pt x="1022725" y="1119715"/>
                      <a:pt x="593912" y="1207558"/>
                      <a:pt x="215900" y="1447800"/>
                    </a:cubicBezTo>
                    <a:lnTo>
                      <a:pt x="38100" y="1539873"/>
                    </a:lnTo>
                    <a:lnTo>
                      <a:pt x="0" y="431800"/>
                    </a:lnTo>
                    <a:close/>
                  </a:path>
                </a:pathLst>
              </a:custGeom>
              <a:solidFill>
                <a:srgbClr val="E573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37BEC6D-B166-DCE9-A3FF-0CECA7B600FB}"/>
                  </a:ext>
                </a:extLst>
              </p:cNvPr>
              <p:cNvGrpSpPr/>
              <p:nvPr/>
            </p:nvGrpSpPr>
            <p:grpSpPr>
              <a:xfrm>
                <a:off x="4974655" y="663085"/>
                <a:ext cx="3924300" cy="3026261"/>
                <a:chOff x="1478842" y="742690"/>
                <a:chExt cx="3924300" cy="3026261"/>
              </a:xfrm>
            </p:grpSpPr>
            <p:sp>
              <p:nvSpPr>
                <p:cNvPr id="44" name="Isosceles Triangle 5">
                  <a:extLst>
                    <a:ext uri="{FF2B5EF4-FFF2-40B4-BE49-F238E27FC236}">
                      <a16:creationId xmlns:a16="http://schemas.microsoft.com/office/drawing/2014/main" id="{16A371BB-3AD3-518F-6AC4-AA3D38406F02}"/>
                    </a:ext>
                  </a:extLst>
                </p:cNvPr>
                <p:cNvSpPr/>
                <p:nvPr/>
              </p:nvSpPr>
              <p:spPr>
                <a:xfrm>
                  <a:off x="1478842" y="742690"/>
                  <a:ext cx="3924300" cy="3026261"/>
                </a:xfrm>
                <a:custGeom>
                  <a:avLst/>
                  <a:gdLst>
                    <a:gd name="connsiteX0" fmla="*/ 0 w 2578100"/>
                    <a:gd name="connsiteY0" fmla="*/ 2947987 h 2947987"/>
                    <a:gd name="connsiteX1" fmla="*/ 1289050 w 2578100"/>
                    <a:gd name="connsiteY1" fmla="*/ 0 h 2947987"/>
                    <a:gd name="connsiteX2" fmla="*/ 2578100 w 2578100"/>
                    <a:gd name="connsiteY2" fmla="*/ 2947987 h 2947987"/>
                    <a:gd name="connsiteX3" fmla="*/ 0 w 2578100"/>
                    <a:gd name="connsiteY3" fmla="*/ 2947987 h 2947987"/>
                    <a:gd name="connsiteX0" fmla="*/ 0 w 4064000"/>
                    <a:gd name="connsiteY0" fmla="*/ 2287587 h 2947987"/>
                    <a:gd name="connsiteX1" fmla="*/ 2774950 w 4064000"/>
                    <a:gd name="connsiteY1" fmla="*/ 0 h 2947987"/>
                    <a:gd name="connsiteX2" fmla="*/ 4064000 w 4064000"/>
                    <a:gd name="connsiteY2" fmla="*/ 2947987 h 2947987"/>
                    <a:gd name="connsiteX3" fmla="*/ 0 w 4064000"/>
                    <a:gd name="connsiteY3" fmla="*/ 2287587 h 2947987"/>
                    <a:gd name="connsiteX0" fmla="*/ 0 w 4064000"/>
                    <a:gd name="connsiteY0" fmla="*/ 2338387 h 2998787"/>
                    <a:gd name="connsiteX1" fmla="*/ 1631950 w 4064000"/>
                    <a:gd name="connsiteY1" fmla="*/ 0 h 2998787"/>
                    <a:gd name="connsiteX2" fmla="*/ 4064000 w 4064000"/>
                    <a:gd name="connsiteY2" fmla="*/ 2998787 h 2998787"/>
                    <a:gd name="connsiteX3" fmla="*/ 0 w 4064000"/>
                    <a:gd name="connsiteY3" fmla="*/ 2338387 h 2998787"/>
                    <a:gd name="connsiteX0" fmla="*/ 0 w 4064000"/>
                    <a:gd name="connsiteY0" fmla="*/ 2338387 h 2998787"/>
                    <a:gd name="connsiteX1" fmla="*/ 1631950 w 4064000"/>
                    <a:gd name="connsiteY1" fmla="*/ 0 h 2998787"/>
                    <a:gd name="connsiteX2" fmla="*/ 4064000 w 4064000"/>
                    <a:gd name="connsiteY2" fmla="*/ 2998787 h 2998787"/>
                    <a:gd name="connsiteX3" fmla="*/ 0 w 4064000"/>
                    <a:gd name="connsiteY3" fmla="*/ 2338387 h 2998787"/>
                    <a:gd name="connsiteX0" fmla="*/ 0 w 4064000"/>
                    <a:gd name="connsiteY0" fmla="*/ 2340461 h 3000861"/>
                    <a:gd name="connsiteX1" fmla="*/ 1631950 w 4064000"/>
                    <a:gd name="connsiteY1" fmla="*/ 2074 h 3000861"/>
                    <a:gd name="connsiteX2" fmla="*/ 4064000 w 4064000"/>
                    <a:gd name="connsiteY2" fmla="*/ 3000861 h 3000861"/>
                    <a:gd name="connsiteX3" fmla="*/ 0 w 4064000"/>
                    <a:gd name="connsiteY3" fmla="*/ 2340461 h 3000861"/>
                    <a:gd name="connsiteX0" fmla="*/ 0 w 3873500"/>
                    <a:gd name="connsiteY0" fmla="*/ 2340461 h 3051661"/>
                    <a:gd name="connsiteX1" fmla="*/ 1631950 w 3873500"/>
                    <a:gd name="connsiteY1" fmla="*/ 2074 h 3051661"/>
                    <a:gd name="connsiteX2" fmla="*/ 3873500 w 3873500"/>
                    <a:gd name="connsiteY2" fmla="*/ 3051661 h 3051661"/>
                    <a:gd name="connsiteX3" fmla="*/ 0 w 3873500"/>
                    <a:gd name="connsiteY3" fmla="*/ 2340461 h 3051661"/>
                    <a:gd name="connsiteX0" fmla="*/ 0 w 3924300"/>
                    <a:gd name="connsiteY0" fmla="*/ 2340461 h 3026261"/>
                    <a:gd name="connsiteX1" fmla="*/ 1631950 w 3924300"/>
                    <a:gd name="connsiteY1" fmla="*/ 2074 h 3026261"/>
                    <a:gd name="connsiteX2" fmla="*/ 3924300 w 3924300"/>
                    <a:gd name="connsiteY2" fmla="*/ 3026261 h 3026261"/>
                    <a:gd name="connsiteX3" fmla="*/ 0 w 3924300"/>
                    <a:gd name="connsiteY3" fmla="*/ 2340461 h 3026261"/>
                    <a:gd name="connsiteX0" fmla="*/ 0 w 3924300"/>
                    <a:gd name="connsiteY0" fmla="*/ 2340461 h 3026261"/>
                    <a:gd name="connsiteX1" fmla="*/ 1631950 w 3924300"/>
                    <a:gd name="connsiteY1" fmla="*/ 2074 h 3026261"/>
                    <a:gd name="connsiteX2" fmla="*/ 3898900 w 3924300"/>
                    <a:gd name="connsiteY2" fmla="*/ 2162661 h 3026261"/>
                    <a:gd name="connsiteX3" fmla="*/ 3924300 w 3924300"/>
                    <a:gd name="connsiteY3" fmla="*/ 3026261 h 3026261"/>
                    <a:gd name="connsiteX4" fmla="*/ 0 w 3924300"/>
                    <a:gd name="connsiteY4" fmla="*/ 2340461 h 3026261"/>
                    <a:gd name="connsiteX0" fmla="*/ 0 w 3924300"/>
                    <a:gd name="connsiteY0" fmla="*/ 2340461 h 3026261"/>
                    <a:gd name="connsiteX1" fmla="*/ 1631950 w 3924300"/>
                    <a:gd name="connsiteY1" fmla="*/ 2074 h 3026261"/>
                    <a:gd name="connsiteX2" fmla="*/ 3898900 w 3924300"/>
                    <a:gd name="connsiteY2" fmla="*/ 2162661 h 3026261"/>
                    <a:gd name="connsiteX3" fmla="*/ 3924300 w 3924300"/>
                    <a:gd name="connsiteY3" fmla="*/ 3026261 h 3026261"/>
                    <a:gd name="connsiteX4" fmla="*/ 0 w 3924300"/>
                    <a:gd name="connsiteY4" fmla="*/ 2340461 h 3026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24300" h="3026261">
                      <a:moveTo>
                        <a:pt x="0" y="2340461"/>
                      </a:moveTo>
                      <a:cubicBezTo>
                        <a:pt x="35983" y="1141899"/>
                        <a:pt x="948267" y="-56664"/>
                        <a:pt x="1631950" y="2074"/>
                      </a:cubicBezTo>
                      <a:cubicBezTo>
                        <a:pt x="2036233" y="324336"/>
                        <a:pt x="3253317" y="1306999"/>
                        <a:pt x="3898900" y="2162661"/>
                      </a:cubicBezTo>
                      <a:lnTo>
                        <a:pt x="3924300" y="3026261"/>
                      </a:lnTo>
                      <a:lnTo>
                        <a:pt x="0" y="2340461"/>
                      </a:lnTo>
                      <a:close/>
                    </a:path>
                  </a:pathLst>
                </a:custGeom>
                <a:solidFill>
                  <a:srgbClr val="E573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: Top Corners Rounded 9">
                  <a:extLst>
                    <a:ext uri="{FF2B5EF4-FFF2-40B4-BE49-F238E27FC236}">
                      <a16:creationId xmlns:a16="http://schemas.microsoft.com/office/drawing/2014/main" id="{6AEFFEA6-F3D1-59D7-3E67-973E1028D29A}"/>
                    </a:ext>
                  </a:extLst>
                </p:cNvPr>
                <p:cNvSpPr/>
                <p:nvPr/>
              </p:nvSpPr>
              <p:spPr>
                <a:xfrm>
                  <a:off x="2465723" y="2184400"/>
                  <a:ext cx="1141077" cy="1282700"/>
                </a:xfrm>
                <a:custGeom>
                  <a:avLst/>
                  <a:gdLst>
                    <a:gd name="connsiteX0" fmla="*/ 551836 w 1139263"/>
                    <a:gd name="connsiteY0" fmla="*/ 0 h 1244600"/>
                    <a:gd name="connsiteX1" fmla="*/ 587427 w 1139263"/>
                    <a:gd name="connsiteY1" fmla="*/ 0 h 1244600"/>
                    <a:gd name="connsiteX2" fmla="*/ 1139263 w 1139263"/>
                    <a:gd name="connsiteY2" fmla="*/ 551836 h 1244600"/>
                    <a:gd name="connsiteX3" fmla="*/ 1139263 w 1139263"/>
                    <a:gd name="connsiteY3" fmla="*/ 1244600 h 1244600"/>
                    <a:gd name="connsiteX4" fmla="*/ 1139263 w 1139263"/>
                    <a:gd name="connsiteY4" fmla="*/ 1244600 h 1244600"/>
                    <a:gd name="connsiteX5" fmla="*/ 0 w 1139263"/>
                    <a:gd name="connsiteY5" fmla="*/ 1244600 h 1244600"/>
                    <a:gd name="connsiteX6" fmla="*/ 0 w 1139263"/>
                    <a:gd name="connsiteY6" fmla="*/ 1244600 h 1244600"/>
                    <a:gd name="connsiteX7" fmla="*/ 0 w 1139263"/>
                    <a:gd name="connsiteY7" fmla="*/ 551836 h 1244600"/>
                    <a:gd name="connsiteX8" fmla="*/ 551836 w 1139263"/>
                    <a:gd name="connsiteY8" fmla="*/ 0 h 1244600"/>
                    <a:gd name="connsiteX0" fmla="*/ 566350 w 1153777"/>
                    <a:gd name="connsiteY0" fmla="*/ 0 h 1244600"/>
                    <a:gd name="connsiteX1" fmla="*/ 601941 w 1153777"/>
                    <a:gd name="connsiteY1" fmla="*/ 0 h 1244600"/>
                    <a:gd name="connsiteX2" fmla="*/ 1153777 w 1153777"/>
                    <a:gd name="connsiteY2" fmla="*/ 551836 h 1244600"/>
                    <a:gd name="connsiteX3" fmla="*/ 1153777 w 1153777"/>
                    <a:gd name="connsiteY3" fmla="*/ 1244600 h 1244600"/>
                    <a:gd name="connsiteX4" fmla="*/ 1153777 w 1153777"/>
                    <a:gd name="connsiteY4" fmla="*/ 1244600 h 1244600"/>
                    <a:gd name="connsiteX5" fmla="*/ 14514 w 1153777"/>
                    <a:gd name="connsiteY5" fmla="*/ 1244600 h 1244600"/>
                    <a:gd name="connsiteX6" fmla="*/ 0 w 1153777"/>
                    <a:gd name="connsiteY6" fmla="*/ 1084943 h 1244600"/>
                    <a:gd name="connsiteX7" fmla="*/ 14514 w 1153777"/>
                    <a:gd name="connsiteY7" fmla="*/ 551836 h 1244600"/>
                    <a:gd name="connsiteX8" fmla="*/ 566350 w 1153777"/>
                    <a:gd name="connsiteY8" fmla="*/ 0 h 1244600"/>
                    <a:gd name="connsiteX0" fmla="*/ 566350 w 1153777"/>
                    <a:gd name="connsiteY0" fmla="*/ 0 h 1244600"/>
                    <a:gd name="connsiteX1" fmla="*/ 601941 w 1153777"/>
                    <a:gd name="connsiteY1" fmla="*/ 0 h 1244600"/>
                    <a:gd name="connsiteX2" fmla="*/ 1153777 w 1153777"/>
                    <a:gd name="connsiteY2" fmla="*/ 551836 h 1244600"/>
                    <a:gd name="connsiteX3" fmla="*/ 1153777 w 1153777"/>
                    <a:gd name="connsiteY3" fmla="*/ 1244600 h 1244600"/>
                    <a:gd name="connsiteX4" fmla="*/ 1153777 w 1153777"/>
                    <a:gd name="connsiteY4" fmla="*/ 1244600 h 1244600"/>
                    <a:gd name="connsiteX5" fmla="*/ 0 w 1153777"/>
                    <a:gd name="connsiteY5" fmla="*/ 1084943 h 1244600"/>
                    <a:gd name="connsiteX6" fmla="*/ 14514 w 1153777"/>
                    <a:gd name="connsiteY6" fmla="*/ 551836 h 1244600"/>
                    <a:gd name="connsiteX7" fmla="*/ 566350 w 1153777"/>
                    <a:gd name="connsiteY7" fmla="*/ 0 h 1244600"/>
                    <a:gd name="connsiteX0" fmla="*/ 566350 w 1153777"/>
                    <a:gd name="connsiteY0" fmla="*/ 0 h 1282700"/>
                    <a:gd name="connsiteX1" fmla="*/ 601941 w 1153777"/>
                    <a:gd name="connsiteY1" fmla="*/ 0 h 1282700"/>
                    <a:gd name="connsiteX2" fmla="*/ 1153777 w 1153777"/>
                    <a:gd name="connsiteY2" fmla="*/ 551836 h 1282700"/>
                    <a:gd name="connsiteX3" fmla="*/ 1153777 w 1153777"/>
                    <a:gd name="connsiteY3" fmla="*/ 1244600 h 1282700"/>
                    <a:gd name="connsiteX4" fmla="*/ 1153777 w 1153777"/>
                    <a:gd name="connsiteY4" fmla="*/ 1282700 h 1282700"/>
                    <a:gd name="connsiteX5" fmla="*/ 0 w 1153777"/>
                    <a:gd name="connsiteY5" fmla="*/ 1084943 h 1282700"/>
                    <a:gd name="connsiteX6" fmla="*/ 14514 w 1153777"/>
                    <a:gd name="connsiteY6" fmla="*/ 551836 h 1282700"/>
                    <a:gd name="connsiteX7" fmla="*/ 566350 w 1153777"/>
                    <a:gd name="connsiteY7" fmla="*/ 0 h 1282700"/>
                    <a:gd name="connsiteX0" fmla="*/ 553650 w 1141077"/>
                    <a:gd name="connsiteY0" fmla="*/ 0 h 1282700"/>
                    <a:gd name="connsiteX1" fmla="*/ 589241 w 1141077"/>
                    <a:gd name="connsiteY1" fmla="*/ 0 h 1282700"/>
                    <a:gd name="connsiteX2" fmla="*/ 1141077 w 1141077"/>
                    <a:gd name="connsiteY2" fmla="*/ 551836 h 1282700"/>
                    <a:gd name="connsiteX3" fmla="*/ 1141077 w 1141077"/>
                    <a:gd name="connsiteY3" fmla="*/ 1244600 h 1282700"/>
                    <a:gd name="connsiteX4" fmla="*/ 1141077 w 1141077"/>
                    <a:gd name="connsiteY4" fmla="*/ 1282700 h 1282700"/>
                    <a:gd name="connsiteX5" fmla="*/ 0 w 1141077"/>
                    <a:gd name="connsiteY5" fmla="*/ 1072243 h 1282700"/>
                    <a:gd name="connsiteX6" fmla="*/ 1814 w 1141077"/>
                    <a:gd name="connsiteY6" fmla="*/ 551836 h 1282700"/>
                    <a:gd name="connsiteX7" fmla="*/ 553650 w 1141077"/>
                    <a:gd name="connsiteY7" fmla="*/ 0 h 128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41077" h="1282700">
                      <a:moveTo>
                        <a:pt x="553650" y="0"/>
                      </a:moveTo>
                      <a:lnTo>
                        <a:pt x="589241" y="0"/>
                      </a:lnTo>
                      <a:cubicBezTo>
                        <a:pt x="894012" y="0"/>
                        <a:pt x="1141077" y="247065"/>
                        <a:pt x="1141077" y="551836"/>
                      </a:cubicBezTo>
                      <a:lnTo>
                        <a:pt x="1141077" y="1244600"/>
                      </a:lnTo>
                      <a:lnTo>
                        <a:pt x="1141077" y="1282700"/>
                      </a:lnTo>
                      <a:lnTo>
                        <a:pt x="0" y="1072243"/>
                      </a:lnTo>
                      <a:cubicBezTo>
                        <a:pt x="0" y="841322"/>
                        <a:pt x="1814" y="782757"/>
                        <a:pt x="1814" y="551836"/>
                      </a:cubicBezTo>
                      <a:cubicBezTo>
                        <a:pt x="1814" y="247065"/>
                        <a:pt x="248879" y="0"/>
                        <a:pt x="553650" y="0"/>
                      </a:cubicBezTo>
                      <a:close/>
                    </a:path>
                  </a:pathLst>
                </a:custGeom>
                <a:solidFill>
                  <a:srgbClr val="A047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Rectangle 4">
                <a:extLst>
                  <a:ext uri="{FF2B5EF4-FFF2-40B4-BE49-F238E27FC236}">
                    <a16:creationId xmlns:a16="http://schemas.microsoft.com/office/drawing/2014/main" id="{3B8C9414-6F81-982F-24BB-13D4EEAD25A2}"/>
                  </a:ext>
                </a:extLst>
              </p:cNvPr>
              <p:cNvSpPr/>
              <p:nvPr/>
            </p:nvSpPr>
            <p:spPr>
              <a:xfrm>
                <a:off x="6137837" y="298794"/>
                <a:ext cx="4111063" cy="2523779"/>
              </a:xfrm>
              <a:custGeom>
                <a:avLst/>
                <a:gdLst>
                  <a:gd name="connsiteX0" fmla="*/ 0 w 1435100"/>
                  <a:gd name="connsiteY0" fmla="*/ 0 h 254000"/>
                  <a:gd name="connsiteX1" fmla="*/ 1435100 w 1435100"/>
                  <a:gd name="connsiteY1" fmla="*/ 0 h 254000"/>
                  <a:gd name="connsiteX2" fmla="*/ 1435100 w 1435100"/>
                  <a:gd name="connsiteY2" fmla="*/ 254000 h 254000"/>
                  <a:gd name="connsiteX3" fmla="*/ 0 w 1435100"/>
                  <a:gd name="connsiteY3" fmla="*/ 254000 h 254000"/>
                  <a:gd name="connsiteX4" fmla="*/ 0 w 1435100"/>
                  <a:gd name="connsiteY4" fmla="*/ 0 h 254000"/>
                  <a:gd name="connsiteX0" fmla="*/ 0 w 3556000"/>
                  <a:gd name="connsiteY0" fmla="*/ 0 h 1790700"/>
                  <a:gd name="connsiteX1" fmla="*/ 1435100 w 3556000"/>
                  <a:gd name="connsiteY1" fmla="*/ 0 h 1790700"/>
                  <a:gd name="connsiteX2" fmla="*/ 3556000 w 3556000"/>
                  <a:gd name="connsiteY2" fmla="*/ 1790700 h 1790700"/>
                  <a:gd name="connsiteX3" fmla="*/ 0 w 3556000"/>
                  <a:gd name="connsiteY3" fmla="*/ 254000 h 1790700"/>
                  <a:gd name="connsiteX4" fmla="*/ 0 w 3556000"/>
                  <a:gd name="connsiteY4" fmla="*/ 0 h 1790700"/>
                  <a:gd name="connsiteX0" fmla="*/ 0 w 3556000"/>
                  <a:gd name="connsiteY0" fmla="*/ 0 h 2489200"/>
                  <a:gd name="connsiteX1" fmla="*/ 1435100 w 3556000"/>
                  <a:gd name="connsiteY1" fmla="*/ 0 h 2489200"/>
                  <a:gd name="connsiteX2" fmla="*/ 3556000 w 3556000"/>
                  <a:gd name="connsiteY2" fmla="*/ 1790700 h 2489200"/>
                  <a:gd name="connsiteX3" fmla="*/ 2260600 w 3556000"/>
                  <a:gd name="connsiteY3" fmla="*/ 2489200 h 2489200"/>
                  <a:gd name="connsiteX4" fmla="*/ 0 w 3556000"/>
                  <a:gd name="connsiteY4" fmla="*/ 0 h 2489200"/>
                  <a:gd name="connsiteX0" fmla="*/ 0 w 3556000"/>
                  <a:gd name="connsiteY0" fmla="*/ 0 h 2489200"/>
                  <a:gd name="connsiteX1" fmla="*/ 1435100 w 3556000"/>
                  <a:gd name="connsiteY1" fmla="*/ 0 h 2489200"/>
                  <a:gd name="connsiteX2" fmla="*/ 3556000 w 3556000"/>
                  <a:gd name="connsiteY2" fmla="*/ 1905000 h 2489200"/>
                  <a:gd name="connsiteX3" fmla="*/ 2260600 w 3556000"/>
                  <a:gd name="connsiteY3" fmla="*/ 2489200 h 2489200"/>
                  <a:gd name="connsiteX4" fmla="*/ 0 w 3556000"/>
                  <a:gd name="connsiteY4" fmla="*/ 0 h 2489200"/>
                  <a:gd name="connsiteX0" fmla="*/ 0 w 3556000"/>
                  <a:gd name="connsiteY0" fmla="*/ 9525 h 2498725"/>
                  <a:gd name="connsiteX1" fmla="*/ 1625600 w 3556000"/>
                  <a:gd name="connsiteY1" fmla="*/ 0 h 2498725"/>
                  <a:gd name="connsiteX2" fmla="*/ 3556000 w 3556000"/>
                  <a:gd name="connsiteY2" fmla="*/ 1914525 h 2498725"/>
                  <a:gd name="connsiteX3" fmla="*/ 2260600 w 3556000"/>
                  <a:gd name="connsiteY3" fmla="*/ 2498725 h 2498725"/>
                  <a:gd name="connsiteX4" fmla="*/ 0 w 3556000"/>
                  <a:gd name="connsiteY4" fmla="*/ 9525 h 2498725"/>
                  <a:gd name="connsiteX0" fmla="*/ 0 w 3556000"/>
                  <a:gd name="connsiteY0" fmla="*/ 9525 h 2498725"/>
                  <a:gd name="connsiteX1" fmla="*/ 1625600 w 3556000"/>
                  <a:gd name="connsiteY1" fmla="*/ 0 h 2498725"/>
                  <a:gd name="connsiteX2" fmla="*/ 3508375 w 3556000"/>
                  <a:gd name="connsiteY2" fmla="*/ 1771651 h 2498725"/>
                  <a:gd name="connsiteX3" fmla="*/ 3556000 w 3556000"/>
                  <a:gd name="connsiteY3" fmla="*/ 1914525 h 2498725"/>
                  <a:gd name="connsiteX4" fmla="*/ 2260600 w 3556000"/>
                  <a:gd name="connsiteY4" fmla="*/ 2498725 h 2498725"/>
                  <a:gd name="connsiteX5" fmla="*/ 0 w 3556000"/>
                  <a:gd name="connsiteY5" fmla="*/ 9525 h 2498725"/>
                  <a:gd name="connsiteX0" fmla="*/ 0 w 3556000"/>
                  <a:gd name="connsiteY0" fmla="*/ 9525 h 2489200"/>
                  <a:gd name="connsiteX1" fmla="*/ 1625600 w 3556000"/>
                  <a:gd name="connsiteY1" fmla="*/ 0 h 2489200"/>
                  <a:gd name="connsiteX2" fmla="*/ 3508375 w 3556000"/>
                  <a:gd name="connsiteY2" fmla="*/ 1771651 h 2489200"/>
                  <a:gd name="connsiteX3" fmla="*/ 3556000 w 3556000"/>
                  <a:gd name="connsiteY3" fmla="*/ 1914525 h 2489200"/>
                  <a:gd name="connsiteX4" fmla="*/ 2193925 w 3556000"/>
                  <a:gd name="connsiteY4" fmla="*/ 2489200 h 2489200"/>
                  <a:gd name="connsiteX5" fmla="*/ 0 w 3556000"/>
                  <a:gd name="connsiteY5" fmla="*/ 9525 h 2489200"/>
                  <a:gd name="connsiteX0" fmla="*/ 0 w 3613150"/>
                  <a:gd name="connsiteY0" fmla="*/ 342900 h 2489200"/>
                  <a:gd name="connsiteX1" fmla="*/ 1682750 w 3613150"/>
                  <a:gd name="connsiteY1" fmla="*/ 0 h 2489200"/>
                  <a:gd name="connsiteX2" fmla="*/ 3565525 w 3613150"/>
                  <a:gd name="connsiteY2" fmla="*/ 1771651 h 2489200"/>
                  <a:gd name="connsiteX3" fmla="*/ 3613150 w 3613150"/>
                  <a:gd name="connsiteY3" fmla="*/ 1914525 h 2489200"/>
                  <a:gd name="connsiteX4" fmla="*/ 2251075 w 3613150"/>
                  <a:gd name="connsiteY4" fmla="*/ 2489200 h 2489200"/>
                  <a:gd name="connsiteX5" fmla="*/ 0 w 3613150"/>
                  <a:gd name="connsiteY5" fmla="*/ 342900 h 2489200"/>
                  <a:gd name="connsiteX0" fmla="*/ 0 w 3584575"/>
                  <a:gd name="connsiteY0" fmla="*/ 295275 h 2489200"/>
                  <a:gd name="connsiteX1" fmla="*/ 1654175 w 3584575"/>
                  <a:gd name="connsiteY1" fmla="*/ 0 h 2489200"/>
                  <a:gd name="connsiteX2" fmla="*/ 3536950 w 3584575"/>
                  <a:gd name="connsiteY2" fmla="*/ 1771651 h 2489200"/>
                  <a:gd name="connsiteX3" fmla="*/ 3584575 w 3584575"/>
                  <a:gd name="connsiteY3" fmla="*/ 1914525 h 2489200"/>
                  <a:gd name="connsiteX4" fmla="*/ 2222500 w 3584575"/>
                  <a:gd name="connsiteY4" fmla="*/ 2489200 h 2489200"/>
                  <a:gd name="connsiteX5" fmla="*/ 0 w 3584575"/>
                  <a:gd name="connsiteY5" fmla="*/ 295275 h 2489200"/>
                  <a:gd name="connsiteX0" fmla="*/ 0 w 3641725"/>
                  <a:gd name="connsiteY0" fmla="*/ 333375 h 2489200"/>
                  <a:gd name="connsiteX1" fmla="*/ 1711325 w 3641725"/>
                  <a:gd name="connsiteY1" fmla="*/ 0 h 2489200"/>
                  <a:gd name="connsiteX2" fmla="*/ 3594100 w 3641725"/>
                  <a:gd name="connsiteY2" fmla="*/ 1771651 h 2489200"/>
                  <a:gd name="connsiteX3" fmla="*/ 3641725 w 3641725"/>
                  <a:gd name="connsiteY3" fmla="*/ 1914525 h 2489200"/>
                  <a:gd name="connsiteX4" fmla="*/ 2279650 w 3641725"/>
                  <a:gd name="connsiteY4" fmla="*/ 2489200 h 2489200"/>
                  <a:gd name="connsiteX5" fmla="*/ 0 w 3641725"/>
                  <a:gd name="connsiteY5" fmla="*/ 333375 h 2489200"/>
                  <a:gd name="connsiteX0" fmla="*/ 469338 w 4111063"/>
                  <a:gd name="connsiteY0" fmla="*/ 333375 h 2489200"/>
                  <a:gd name="connsiteX1" fmla="*/ 5788 w 4111063"/>
                  <a:gd name="connsiteY1" fmla="*/ 438151 h 2489200"/>
                  <a:gd name="connsiteX2" fmla="*/ 2180663 w 4111063"/>
                  <a:gd name="connsiteY2" fmla="*/ 0 h 2489200"/>
                  <a:gd name="connsiteX3" fmla="*/ 4063438 w 4111063"/>
                  <a:gd name="connsiteY3" fmla="*/ 1771651 h 2489200"/>
                  <a:gd name="connsiteX4" fmla="*/ 4111063 w 4111063"/>
                  <a:gd name="connsiteY4" fmla="*/ 1914525 h 2489200"/>
                  <a:gd name="connsiteX5" fmla="*/ 2748988 w 4111063"/>
                  <a:gd name="connsiteY5" fmla="*/ 2489200 h 2489200"/>
                  <a:gd name="connsiteX6" fmla="*/ 469338 w 4111063"/>
                  <a:gd name="connsiteY6" fmla="*/ 333375 h 2489200"/>
                  <a:gd name="connsiteX0" fmla="*/ 469338 w 4111063"/>
                  <a:gd name="connsiteY0" fmla="*/ 333375 h 2489200"/>
                  <a:gd name="connsiteX1" fmla="*/ 5788 w 4111063"/>
                  <a:gd name="connsiteY1" fmla="*/ 438151 h 2489200"/>
                  <a:gd name="connsiteX2" fmla="*/ 2180663 w 4111063"/>
                  <a:gd name="connsiteY2" fmla="*/ 0 h 2489200"/>
                  <a:gd name="connsiteX3" fmla="*/ 4063438 w 4111063"/>
                  <a:gd name="connsiteY3" fmla="*/ 1771651 h 2489200"/>
                  <a:gd name="connsiteX4" fmla="*/ 4111063 w 4111063"/>
                  <a:gd name="connsiteY4" fmla="*/ 1914525 h 2489200"/>
                  <a:gd name="connsiteX5" fmla="*/ 2748988 w 4111063"/>
                  <a:gd name="connsiteY5" fmla="*/ 2489200 h 2489200"/>
                  <a:gd name="connsiteX6" fmla="*/ 469338 w 4111063"/>
                  <a:gd name="connsiteY6" fmla="*/ 333375 h 2489200"/>
                  <a:gd name="connsiteX0" fmla="*/ 469338 w 4111063"/>
                  <a:gd name="connsiteY0" fmla="*/ 339792 h 2495617"/>
                  <a:gd name="connsiteX1" fmla="*/ 5788 w 4111063"/>
                  <a:gd name="connsiteY1" fmla="*/ 444568 h 2495617"/>
                  <a:gd name="connsiteX2" fmla="*/ 2180663 w 4111063"/>
                  <a:gd name="connsiteY2" fmla="*/ 6417 h 2495617"/>
                  <a:gd name="connsiteX3" fmla="*/ 4063438 w 4111063"/>
                  <a:gd name="connsiteY3" fmla="*/ 1778068 h 2495617"/>
                  <a:gd name="connsiteX4" fmla="*/ 4111063 w 4111063"/>
                  <a:gd name="connsiteY4" fmla="*/ 1920942 h 2495617"/>
                  <a:gd name="connsiteX5" fmla="*/ 2748988 w 4111063"/>
                  <a:gd name="connsiteY5" fmla="*/ 2495617 h 2495617"/>
                  <a:gd name="connsiteX6" fmla="*/ 469338 w 4111063"/>
                  <a:gd name="connsiteY6" fmla="*/ 339792 h 2495617"/>
                  <a:gd name="connsiteX0" fmla="*/ 469338 w 4111063"/>
                  <a:gd name="connsiteY0" fmla="*/ 488695 h 2644520"/>
                  <a:gd name="connsiteX1" fmla="*/ 5788 w 4111063"/>
                  <a:gd name="connsiteY1" fmla="*/ 593471 h 2644520"/>
                  <a:gd name="connsiteX2" fmla="*/ 1625038 w 4111063"/>
                  <a:gd name="connsiteY2" fmla="*/ 136272 h 2644520"/>
                  <a:gd name="connsiteX3" fmla="*/ 2180663 w 4111063"/>
                  <a:gd name="connsiteY3" fmla="*/ 155320 h 2644520"/>
                  <a:gd name="connsiteX4" fmla="*/ 4063438 w 4111063"/>
                  <a:gd name="connsiteY4" fmla="*/ 1926971 h 2644520"/>
                  <a:gd name="connsiteX5" fmla="*/ 4111063 w 4111063"/>
                  <a:gd name="connsiteY5" fmla="*/ 2069845 h 2644520"/>
                  <a:gd name="connsiteX6" fmla="*/ 2748988 w 4111063"/>
                  <a:gd name="connsiteY6" fmla="*/ 2644520 h 2644520"/>
                  <a:gd name="connsiteX7" fmla="*/ 469338 w 4111063"/>
                  <a:gd name="connsiteY7" fmla="*/ 488695 h 2644520"/>
                  <a:gd name="connsiteX0" fmla="*/ 469338 w 4111063"/>
                  <a:gd name="connsiteY0" fmla="*/ 488695 h 2644520"/>
                  <a:gd name="connsiteX1" fmla="*/ 5788 w 4111063"/>
                  <a:gd name="connsiteY1" fmla="*/ 593471 h 2644520"/>
                  <a:gd name="connsiteX2" fmla="*/ 1625038 w 4111063"/>
                  <a:gd name="connsiteY2" fmla="*/ 136272 h 2644520"/>
                  <a:gd name="connsiteX3" fmla="*/ 2180663 w 4111063"/>
                  <a:gd name="connsiteY3" fmla="*/ 155320 h 2644520"/>
                  <a:gd name="connsiteX4" fmla="*/ 4063438 w 4111063"/>
                  <a:gd name="connsiteY4" fmla="*/ 1926971 h 2644520"/>
                  <a:gd name="connsiteX5" fmla="*/ 4111063 w 4111063"/>
                  <a:gd name="connsiteY5" fmla="*/ 2069845 h 2644520"/>
                  <a:gd name="connsiteX6" fmla="*/ 2748988 w 4111063"/>
                  <a:gd name="connsiteY6" fmla="*/ 2644520 h 2644520"/>
                  <a:gd name="connsiteX7" fmla="*/ 469338 w 4111063"/>
                  <a:gd name="connsiteY7" fmla="*/ 488695 h 2644520"/>
                  <a:gd name="connsiteX0" fmla="*/ 469338 w 4111063"/>
                  <a:gd name="connsiteY0" fmla="*/ 388108 h 2543933"/>
                  <a:gd name="connsiteX1" fmla="*/ 5788 w 4111063"/>
                  <a:gd name="connsiteY1" fmla="*/ 492884 h 2543933"/>
                  <a:gd name="connsiteX2" fmla="*/ 1625038 w 4111063"/>
                  <a:gd name="connsiteY2" fmla="*/ 35685 h 2543933"/>
                  <a:gd name="connsiteX3" fmla="*/ 2180663 w 4111063"/>
                  <a:gd name="connsiteY3" fmla="*/ 54733 h 2543933"/>
                  <a:gd name="connsiteX4" fmla="*/ 4063438 w 4111063"/>
                  <a:gd name="connsiteY4" fmla="*/ 1826384 h 2543933"/>
                  <a:gd name="connsiteX5" fmla="*/ 4111063 w 4111063"/>
                  <a:gd name="connsiteY5" fmla="*/ 1969258 h 2543933"/>
                  <a:gd name="connsiteX6" fmla="*/ 2748988 w 4111063"/>
                  <a:gd name="connsiteY6" fmla="*/ 2543933 h 2543933"/>
                  <a:gd name="connsiteX7" fmla="*/ 469338 w 4111063"/>
                  <a:gd name="connsiteY7" fmla="*/ 388108 h 2543933"/>
                  <a:gd name="connsiteX0" fmla="*/ 469338 w 4111063"/>
                  <a:gd name="connsiteY0" fmla="*/ 367954 h 2523779"/>
                  <a:gd name="connsiteX1" fmla="*/ 5788 w 4111063"/>
                  <a:gd name="connsiteY1" fmla="*/ 472730 h 2523779"/>
                  <a:gd name="connsiteX2" fmla="*/ 1625038 w 4111063"/>
                  <a:gd name="connsiteY2" fmla="*/ 15531 h 2523779"/>
                  <a:gd name="connsiteX3" fmla="*/ 2180663 w 4111063"/>
                  <a:gd name="connsiteY3" fmla="*/ 34579 h 2523779"/>
                  <a:gd name="connsiteX4" fmla="*/ 4063438 w 4111063"/>
                  <a:gd name="connsiteY4" fmla="*/ 1806230 h 2523779"/>
                  <a:gd name="connsiteX5" fmla="*/ 4111063 w 4111063"/>
                  <a:gd name="connsiteY5" fmla="*/ 1949104 h 2523779"/>
                  <a:gd name="connsiteX6" fmla="*/ 2748988 w 4111063"/>
                  <a:gd name="connsiteY6" fmla="*/ 2523779 h 2523779"/>
                  <a:gd name="connsiteX7" fmla="*/ 469338 w 4111063"/>
                  <a:gd name="connsiteY7" fmla="*/ 367954 h 2523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11063" h="2523779">
                    <a:moveTo>
                      <a:pt x="469338" y="367954"/>
                    </a:moveTo>
                    <a:cubicBezTo>
                      <a:pt x="540246" y="348904"/>
                      <a:pt x="-65120" y="491780"/>
                      <a:pt x="5788" y="472730"/>
                    </a:cubicBezTo>
                    <a:cubicBezTo>
                      <a:pt x="161892" y="217143"/>
                      <a:pt x="1262559" y="88556"/>
                      <a:pt x="1625038" y="15531"/>
                    </a:cubicBezTo>
                    <a:cubicBezTo>
                      <a:pt x="1926557" y="-11774"/>
                      <a:pt x="2038741" y="-1616"/>
                      <a:pt x="2180663" y="34579"/>
                    </a:cubicBezTo>
                    <a:cubicBezTo>
                      <a:pt x="2776505" y="625129"/>
                      <a:pt x="3467596" y="1215680"/>
                      <a:pt x="4063438" y="1806230"/>
                    </a:cubicBezTo>
                    <a:lnTo>
                      <a:pt x="4111063" y="1949104"/>
                    </a:lnTo>
                    <a:lnTo>
                      <a:pt x="2748988" y="2523779"/>
                    </a:lnTo>
                    <a:lnTo>
                      <a:pt x="469338" y="367954"/>
                    </a:lnTo>
                    <a:close/>
                  </a:path>
                </a:pathLst>
              </a:custGeom>
              <a:solidFill>
                <a:srgbClr val="A3C2C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14">
              <a:extLst>
                <a:ext uri="{FF2B5EF4-FFF2-40B4-BE49-F238E27FC236}">
                  <a16:creationId xmlns:a16="http://schemas.microsoft.com/office/drawing/2014/main" id="{C5E569DA-880B-9101-93FB-EC9044444723}"/>
                </a:ext>
              </a:extLst>
            </p:cNvPr>
            <p:cNvSpPr/>
            <p:nvPr/>
          </p:nvSpPr>
          <p:spPr>
            <a:xfrm>
              <a:off x="1404156" y="2956072"/>
              <a:ext cx="4207593" cy="1660550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3091543"/>
                <a:gd name="connsiteY0" fmla="*/ 1001486 h 1915886"/>
                <a:gd name="connsiteX1" fmla="*/ 3091543 w 3091543"/>
                <a:gd name="connsiteY1" fmla="*/ 0 h 1915886"/>
                <a:gd name="connsiteX2" fmla="*/ 914400 w 3091543"/>
                <a:gd name="connsiteY2" fmla="*/ 1915886 h 1915886"/>
                <a:gd name="connsiteX3" fmla="*/ 0 w 3091543"/>
                <a:gd name="connsiteY3" fmla="*/ 1915886 h 1915886"/>
                <a:gd name="connsiteX4" fmla="*/ 0 w 3091543"/>
                <a:gd name="connsiteY4" fmla="*/ 1001486 h 1915886"/>
                <a:gd name="connsiteX0" fmla="*/ 0 w 3236685"/>
                <a:gd name="connsiteY0" fmla="*/ 1001486 h 1915886"/>
                <a:gd name="connsiteX1" fmla="*/ 3091543 w 3236685"/>
                <a:gd name="connsiteY1" fmla="*/ 0 h 1915886"/>
                <a:gd name="connsiteX2" fmla="*/ 3236685 w 3236685"/>
                <a:gd name="connsiteY2" fmla="*/ 72572 h 1915886"/>
                <a:gd name="connsiteX3" fmla="*/ 0 w 3236685"/>
                <a:gd name="connsiteY3" fmla="*/ 1915886 h 1915886"/>
                <a:gd name="connsiteX4" fmla="*/ 0 w 3236685"/>
                <a:gd name="connsiteY4" fmla="*/ 1001486 h 1915886"/>
                <a:gd name="connsiteX0" fmla="*/ 0 w 3236685"/>
                <a:gd name="connsiteY0" fmla="*/ 1001486 h 1915886"/>
                <a:gd name="connsiteX1" fmla="*/ 3091543 w 3236685"/>
                <a:gd name="connsiteY1" fmla="*/ 0 h 1915886"/>
                <a:gd name="connsiteX2" fmla="*/ 3236685 w 3236685"/>
                <a:gd name="connsiteY2" fmla="*/ 72572 h 1915886"/>
                <a:gd name="connsiteX3" fmla="*/ 3187786 w 3236685"/>
                <a:gd name="connsiteY3" fmla="*/ 163286 h 1915886"/>
                <a:gd name="connsiteX4" fmla="*/ 0 w 3236685"/>
                <a:gd name="connsiteY4" fmla="*/ 1915886 h 1915886"/>
                <a:gd name="connsiteX5" fmla="*/ 0 w 3236685"/>
                <a:gd name="connsiteY5" fmla="*/ 1001486 h 1915886"/>
                <a:gd name="connsiteX0" fmla="*/ 0 w 3236685"/>
                <a:gd name="connsiteY0" fmla="*/ 1049111 h 1915886"/>
                <a:gd name="connsiteX1" fmla="*/ 3091543 w 3236685"/>
                <a:gd name="connsiteY1" fmla="*/ 0 h 1915886"/>
                <a:gd name="connsiteX2" fmla="*/ 3236685 w 3236685"/>
                <a:gd name="connsiteY2" fmla="*/ 72572 h 1915886"/>
                <a:gd name="connsiteX3" fmla="*/ 3187786 w 3236685"/>
                <a:gd name="connsiteY3" fmla="*/ 163286 h 1915886"/>
                <a:gd name="connsiteX4" fmla="*/ 0 w 3236685"/>
                <a:gd name="connsiteY4" fmla="*/ 1915886 h 1915886"/>
                <a:gd name="connsiteX5" fmla="*/ 0 w 3236685"/>
                <a:gd name="connsiteY5" fmla="*/ 1049111 h 1915886"/>
                <a:gd name="connsiteX0" fmla="*/ 0 w 3236685"/>
                <a:gd name="connsiteY0" fmla="*/ 1049111 h 1144361"/>
                <a:gd name="connsiteX1" fmla="*/ 3091543 w 3236685"/>
                <a:gd name="connsiteY1" fmla="*/ 0 h 1144361"/>
                <a:gd name="connsiteX2" fmla="*/ 3236685 w 3236685"/>
                <a:gd name="connsiteY2" fmla="*/ 72572 h 1144361"/>
                <a:gd name="connsiteX3" fmla="*/ 3187786 w 3236685"/>
                <a:gd name="connsiteY3" fmla="*/ 163286 h 1144361"/>
                <a:gd name="connsiteX4" fmla="*/ 57150 w 3236685"/>
                <a:gd name="connsiteY4" fmla="*/ 1144361 h 1144361"/>
                <a:gd name="connsiteX5" fmla="*/ 0 w 3236685"/>
                <a:gd name="connsiteY5" fmla="*/ 1049111 h 1144361"/>
                <a:gd name="connsiteX0" fmla="*/ 0 w 3236685"/>
                <a:gd name="connsiteY0" fmla="*/ 1049111 h 1230087"/>
                <a:gd name="connsiteX1" fmla="*/ 3091543 w 3236685"/>
                <a:gd name="connsiteY1" fmla="*/ 0 h 1230087"/>
                <a:gd name="connsiteX2" fmla="*/ 3236685 w 3236685"/>
                <a:gd name="connsiteY2" fmla="*/ 72572 h 1230087"/>
                <a:gd name="connsiteX3" fmla="*/ 3187786 w 3236685"/>
                <a:gd name="connsiteY3" fmla="*/ 163286 h 1230087"/>
                <a:gd name="connsiteX4" fmla="*/ 130261 w 3236685"/>
                <a:gd name="connsiteY4" fmla="*/ 1230087 h 1230087"/>
                <a:gd name="connsiteX5" fmla="*/ 57150 w 3236685"/>
                <a:gd name="connsiteY5" fmla="*/ 1144361 h 1230087"/>
                <a:gd name="connsiteX6" fmla="*/ 0 w 3236685"/>
                <a:gd name="connsiteY6" fmla="*/ 1049111 h 1230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6685" h="1230087">
                  <a:moveTo>
                    <a:pt x="0" y="1049111"/>
                  </a:moveTo>
                  <a:lnTo>
                    <a:pt x="3091543" y="0"/>
                  </a:lnTo>
                  <a:lnTo>
                    <a:pt x="3236685" y="72572"/>
                  </a:lnTo>
                  <a:cubicBezTo>
                    <a:pt x="3194985" y="90110"/>
                    <a:pt x="3229486" y="145748"/>
                    <a:pt x="3187786" y="163286"/>
                  </a:cubicBezTo>
                  <a:cubicBezTo>
                    <a:pt x="2178136" y="471261"/>
                    <a:pt x="1139911" y="922112"/>
                    <a:pt x="130261" y="1230087"/>
                  </a:cubicBezTo>
                  <a:lnTo>
                    <a:pt x="57150" y="1144361"/>
                  </a:lnTo>
                  <a:lnTo>
                    <a:pt x="0" y="1049111"/>
                  </a:lnTo>
                  <a:close/>
                </a:path>
              </a:pathLst>
            </a:custGeom>
            <a:solidFill>
              <a:srgbClr val="FED5A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4303CEB-83D6-5A5E-CDA2-09FF41C0F54D}"/>
                </a:ext>
              </a:extLst>
            </p:cNvPr>
            <p:cNvGrpSpPr/>
            <p:nvPr/>
          </p:nvGrpSpPr>
          <p:grpSpPr>
            <a:xfrm>
              <a:off x="1694055" y="927724"/>
              <a:ext cx="7326073" cy="4534392"/>
              <a:chOff x="1270974" y="791247"/>
              <a:chExt cx="7326073" cy="4534392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ABFEFDF-59AF-DCD6-7392-6DD4FEC9C0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121" y="1582543"/>
                <a:ext cx="3170476" cy="10183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E62BB86-38AC-50F0-CBBA-69CC2948B1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4053" y="1887107"/>
                <a:ext cx="3185548" cy="10832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653E9388-C5D2-9139-7993-9183204F5A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8417" y="2167181"/>
                <a:ext cx="3057022" cy="11407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F53071-C6D9-B225-A46E-5E92B997B8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6192" y="2465378"/>
                <a:ext cx="2971339" cy="12239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75F77B7-1F98-47F8-8822-569F58604A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87257" y="2774754"/>
                <a:ext cx="3018049" cy="1342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CBF1C1F-F15B-D5FB-8DD9-43A7CD645D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5011" y="3411212"/>
                <a:ext cx="2992036" cy="15151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FA63CBA-FC0B-1B4F-CCAD-53865B7458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4128" y="3088383"/>
                <a:ext cx="3001408" cy="1444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090C167-9D3B-D9E8-CF7F-6EC52A7447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2997" y="974403"/>
                <a:ext cx="3086196" cy="7644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7D39A69-2304-B74B-6C7A-DF35AC132E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70029" y="1278967"/>
                <a:ext cx="3116168" cy="8723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FC19316-8DE7-A580-AA00-B076FE3B7CEF}"/>
                  </a:ext>
                </a:extLst>
              </p:cNvPr>
              <p:cNvCxnSpPr/>
              <p:nvPr/>
            </p:nvCxnSpPr>
            <p:spPr>
              <a:xfrm>
                <a:off x="3770029" y="1278967"/>
                <a:ext cx="2630771" cy="3873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1BAA3C35-1CF1-49E3-66C6-12F07958E8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4265" y="1140560"/>
                <a:ext cx="2599915" cy="37583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C57242E-1C7B-5B33-CE5F-0CE9C020B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080" y="1072374"/>
                <a:ext cx="2435977" cy="36058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6C6E7D51-3717-5F68-57F2-6886E0C71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5070" y="954975"/>
                <a:ext cx="2350680" cy="34286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765D578-FCE0-4D54-930B-78AAD2F1D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1947" y="841888"/>
                <a:ext cx="2262803" cy="33269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BCF87A21-2BE6-9E7F-7133-73408F6696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113" y="791247"/>
                <a:ext cx="2177699" cy="31568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3724A0B-DFD2-2039-F47D-E19504AB6128}"/>
                  </a:ext>
                </a:extLst>
              </p:cNvPr>
              <p:cNvCxnSpPr/>
              <p:nvPr/>
            </p:nvCxnSpPr>
            <p:spPr>
              <a:xfrm flipH="1">
                <a:off x="1573782" y="3249072"/>
                <a:ext cx="170394" cy="13075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E582D98-3A6B-8F89-4BA5-6780B662DA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72692" y="2570638"/>
                <a:ext cx="210705" cy="21584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85A5F6BD-7EA0-6EBA-6A63-986C3F76CF0B}"/>
                  </a:ext>
                </a:extLst>
              </p:cNvPr>
              <p:cNvCxnSpPr>
                <a:cxnSpLocks/>
                <a:stCxn id="105" idx="6"/>
              </p:cNvCxnSpPr>
              <p:nvPr/>
            </p:nvCxnSpPr>
            <p:spPr>
              <a:xfrm flipH="1">
                <a:off x="2623131" y="1720170"/>
                <a:ext cx="314154" cy="31787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27C3537-1790-B8E6-3221-DAF8907204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47660" y="2369659"/>
                <a:ext cx="295965" cy="26962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3A828DB-A68D-CFC2-DA35-AE47014BFD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1910" y="3128434"/>
                <a:ext cx="158953" cy="20478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DBE71F6-FD3E-C20C-EFFA-DDFB944B83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0917" y="3902489"/>
                <a:ext cx="103446" cy="14231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7C883B4E-6B0D-4B36-C653-689EC77134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48411" y="2556521"/>
                <a:ext cx="1436671" cy="3187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68D82D02-44DF-E167-C9C9-91664F1434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58678" y="2131109"/>
                <a:ext cx="865420" cy="201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CD79C3A4-BA7E-D23A-D0A5-6B39F98BD2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50721" y="3047297"/>
                <a:ext cx="2226622" cy="5208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891B088C-D792-CC99-ADCD-6494839419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33639" y="3450354"/>
                <a:ext cx="2922877" cy="748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2BEBA2FA-0652-B1E1-BB0E-098BDE4A00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0974" y="3942654"/>
                <a:ext cx="3777590" cy="999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6FA5F75-9450-EC3D-502D-449C1E6578E8}"/>
                </a:ext>
              </a:extLst>
            </p:cNvPr>
            <p:cNvSpPr/>
            <p:nvPr/>
          </p:nvSpPr>
          <p:spPr>
            <a:xfrm>
              <a:off x="3317567" y="807406"/>
              <a:ext cx="6134100" cy="5106987"/>
            </a:xfrm>
            <a:custGeom>
              <a:avLst/>
              <a:gdLst>
                <a:gd name="connsiteX0" fmla="*/ 3670300 w 6134100"/>
                <a:gd name="connsiteY0" fmla="*/ 0 h 5106987"/>
                <a:gd name="connsiteX1" fmla="*/ 6108700 w 6134100"/>
                <a:gd name="connsiteY1" fmla="*/ 2840037 h 5106987"/>
                <a:gd name="connsiteX2" fmla="*/ 6134100 w 6134100"/>
                <a:gd name="connsiteY2" fmla="*/ 2979737 h 5106987"/>
                <a:gd name="connsiteX3" fmla="*/ 2654300 w 6134100"/>
                <a:gd name="connsiteY3" fmla="*/ 5106987 h 5106987"/>
                <a:gd name="connsiteX4" fmla="*/ 2667000 w 6134100"/>
                <a:gd name="connsiteY4" fmla="*/ 4840287 h 5106987"/>
                <a:gd name="connsiteX5" fmla="*/ 0 w 6134100"/>
                <a:gd name="connsiteY5" fmla="*/ 723900 h 5106987"/>
                <a:gd name="connsiteX6" fmla="*/ 3670300 w 6134100"/>
                <a:gd name="connsiteY6" fmla="*/ 0 h 5106987"/>
                <a:gd name="connsiteX7" fmla="*/ 3499893 w 6134100"/>
                <a:gd name="connsiteY7" fmla="*/ 205247 h 5106987"/>
                <a:gd name="connsiteX8" fmla="*/ 472502 w 6134100"/>
                <a:gd name="connsiteY8" fmla="*/ 774041 h 5106987"/>
                <a:gd name="connsiteX9" fmla="*/ 3051034 w 6134100"/>
                <a:gd name="connsiteY9" fmla="*/ 4598986 h 5106987"/>
                <a:gd name="connsiteX10" fmla="*/ 5861122 w 6134100"/>
                <a:gd name="connsiteY10" fmla="*/ 2989214 h 5106987"/>
                <a:gd name="connsiteX11" fmla="*/ 3499893 w 6134100"/>
                <a:gd name="connsiteY11" fmla="*/ 205247 h 510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34100" h="5106987">
                  <a:moveTo>
                    <a:pt x="3670300" y="0"/>
                  </a:moveTo>
                  <a:lnTo>
                    <a:pt x="6108700" y="2840037"/>
                  </a:lnTo>
                  <a:lnTo>
                    <a:pt x="6134100" y="2979737"/>
                  </a:lnTo>
                  <a:lnTo>
                    <a:pt x="2654300" y="5106987"/>
                  </a:lnTo>
                  <a:cubicBezTo>
                    <a:pt x="2595033" y="5026554"/>
                    <a:pt x="2726267" y="4920720"/>
                    <a:pt x="2667000" y="4840287"/>
                  </a:cubicBezTo>
                  <a:lnTo>
                    <a:pt x="0" y="723900"/>
                  </a:lnTo>
                  <a:lnTo>
                    <a:pt x="3670300" y="0"/>
                  </a:lnTo>
                  <a:close/>
                  <a:moveTo>
                    <a:pt x="3499893" y="205247"/>
                  </a:moveTo>
                  <a:lnTo>
                    <a:pt x="472502" y="774041"/>
                  </a:lnTo>
                  <a:cubicBezTo>
                    <a:pt x="842804" y="1470477"/>
                    <a:pt x="2736376" y="3971808"/>
                    <a:pt x="3051034" y="4598986"/>
                  </a:cubicBezTo>
                  <a:lnTo>
                    <a:pt x="5861122" y="2989214"/>
                  </a:lnTo>
                  <a:lnTo>
                    <a:pt x="3499893" y="205247"/>
                  </a:lnTo>
                  <a:close/>
                </a:path>
              </a:pathLst>
            </a:custGeom>
            <a:solidFill>
              <a:srgbClr val="FED5A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198E8D4-6DE9-3367-32FF-98B2068FB701}"/>
                </a:ext>
              </a:extLst>
            </p:cNvPr>
            <p:cNvSpPr/>
            <p:nvPr/>
          </p:nvSpPr>
          <p:spPr>
            <a:xfrm>
              <a:off x="1189392" y="1537560"/>
              <a:ext cx="4838700" cy="4400550"/>
            </a:xfrm>
            <a:custGeom>
              <a:avLst/>
              <a:gdLst>
                <a:gd name="connsiteX0" fmla="*/ 2133600 w 4838700"/>
                <a:gd name="connsiteY0" fmla="*/ 0 h 4400550"/>
                <a:gd name="connsiteX1" fmla="*/ 4806950 w 4838700"/>
                <a:gd name="connsiteY1" fmla="*/ 4103687 h 4400550"/>
                <a:gd name="connsiteX2" fmla="*/ 4838700 w 4838700"/>
                <a:gd name="connsiteY2" fmla="*/ 4400550 h 4400550"/>
                <a:gd name="connsiteX3" fmla="*/ 0 w 4838700"/>
                <a:gd name="connsiteY3" fmla="*/ 3143250 h 4400550"/>
                <a:gd name="connsiteX4" fmla="*/ 19050 w 4838700"/>
                <a:gd name="connsiteY4" fmla="*/ 2909887 h 4400550"/>
                <a:gd name="connsiteX5" fmla="*/ 2133600 w 4838700"/>
                <a:gd name="connsiteY5" fmla="*/ 0 h 4400550"/>
                <a:gd name="connsiteX6" fmla="*/ 2170974 w 4838700"/>
                <a:gd name="connsiteY6" fmla="*/ 319087 h 4400550"/>
                <a:gd name="connsiteX7" fmla="*/ 326554 w 4838700"/>
                <a:gd name="connsiteY7" fmla="*/ 2939580 h 4400550"/>
                <a:gd name="connsiteX8" fmla="*/ 4448518 w 4838700"/>
                <a:gd name="connsiteY8" fmla="*/ 4055197 h 4400550"/>
                <a:gd name="connsiteX9" fmla="*/ 2170974 w 4838700"/>
                <a:gd name="connsiteY9" fmla="*/ 319087 h 440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38700" h="4400550">
                  <a:moveTo>
                    <a:pt x="2133600" y="0"/>
                  </a:moveTo>
                  <a:cubicBezTo>
                    <a:pt x="2969683" y="1359429"/>
                    <a:pt x="3970867" y="2744258"/>
                    <a:pt x="4806950" y="4103687"/>
                  </a:cubicBezTo>
                  <a:lnTo>
                    <a:pt x="4838700" y="4400550"/>
                  </a:lnTo>
                  <a:lnTo>
                    <a:pt x="0" y="3143250"/>
                  </a:lnTo>
                  <a:cubicBezTo>
                    <a:pt x="31750" y="3095096"/>
                    <a:pt x="-12700" y="2958041"/>
                    <a:pt x="19050" y="2909887"/>
                  </a:cubicBezTo>
                  <a:lnTo>
                    <a:pt x="2133600" y="0"/>
                  </a:lnTo>
                  <a:close/>
                  <a:moveTo>
                    <a:pt x="2170974" y="319087"/>
                  </a:moveTo>
                  <a:lnTo>
                    <a:pt x="326554" y="2939580"/>
                  </a:lnTo>
                  <a:lnTo>
                    <a:pt x="4448518" y="4055197"/>
                  </a:lnTo>
                  <a:cubicBezTo>
                    <a:pt x="3771969" y="2893264"/>
                    <a:pt x="2847522" y="1481020"/>
                    <a:pt x="2170974" y="319087"/>
                  </a:cubicBezTo>
                  <a:close/>
                </a:path>
              </a:pathLst>
            </a:custGeom>
            <a:solidFill>
              <a:srgbClr val="FED5A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729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185577"/>
            <a:ext cx="12192001" cy="5672423"/>
          </a:xfrm>
          <a:custGeom>
            <a:avLst/>
            <a:gdLst>
              <a:gd name="connsiteX0" fmla="*/ 0 w 12192001"/>
              <a:gd name="connsiteY0" fmla="*/ 0 h 5587757"/>
              <a:gd name="connsiteX1" fmla="*/ 12192001 w 12192001"/>
              <a:gd name="connsiteY1" fmla="*/ 0 h 5587757"/>
              <a:gd name="connsiteX2" fmla="*/ 12192001 w 12192001"/>
              <a:gd name="connsiteY2" fmla="*/ 5587757 h 5587757"/>
              <a:gd name="connsiteX3" fmla="*/ 0 w 12192001"/>
              <a:gd name="connsiteY3" fmla="*/ 5587757 h 5587757"/>
              <a:gd name="connsiteX4" fmla="*/ 0 w 12192001"/>
              <a:gd name="connsiteY4" fmla="*/ 0 h 5587757"/>
              <a:gd name="connsiteX0" fmla="*/ 0 w 12192001"/>
              <a:gd name="connsiteY0" fmla="*/ 84666 h 5672423"/>
              <a:gd name="connsiteX1" fmla="*/ 12192001 w 12192001"/>
              <a:gd name="connsiteY1" fmla="*/ 84666 h 5672423"/>
              <a:gd name="connsiteX2" fmla="*/ 12192001 w 12192001"/>
              <a:gd name="connsiteY2" fmla="*/ 5672423 h 5672423"/>
              <a:gd name="connsiteX3" fmla="*/ 0 w 12192001"/>
              <a:gd name="connsiteY3" fmla="*/ 5672423 h 5672423"/>
              <a:gd name="connsiteX4" fmla="*/ 0 w 12192001"/>
              <a:gd name="connsiteY4" fmla="*/ 84666 h 567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672423">
                <a:moveTo>
                  <a:pt x="0" y="84666"/>
                </a:moveTo>
                <a:cubicBezTo>
                  <a:pt x="4254500" y="-105834"/>
                  <a:pt x="8128001" y="84666"/>
                  <a:pt x="12192001" y="84666"/>
                </a:cubicBezTo>
                <a:lnTo>
                  <a:pt x="12192001" y="5672423"/>
                </a:lnTo>
                <a:lnTo>
                  <a:pt x="0" y="5672423"/>
                </a:lnTo>
                <a:lnTo>
                  <a:pt x="0" y="8466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6537871" y="4019263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40FD3E9F-9664-D239-398E-21C5E7C874AC}"/>
              </a:ext>
            </a:extLst>
          </p:cNvPr>
          <p:cNvSpPr/>
          <p:nvPr/>
        </p:nvSpPr>
        <p:spPr>
          <a:xfrm flipH="1">
            <a:off x="11704398" y="1223296"/>
            <a:ext cx="487792" cy="210517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A09199-6B92-EF50-49D2-C4EC6D44A7FA}"/>
              </a:ext>
            </a:extLst>
          </p:cNvPr>
          <p:cNvGrpSpPr/>
          <p:nvPr/>
        </p:nvGrpSpPr>
        <p:grpSpPr>
          <a:xfrm>
            <a:off x="-21192" y="-13477"/>
            <a:ext cx="1011811" cy="848705"/>
            <a:chOff x="-1057780" y="-85304"/>
            <a:chExt cx="8187089" cy="68673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0F9C83-2BCD-F9A0-5295-8A241099DD97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3DBAC36-F45F-82F6-7651-AE493BD8B693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69047E09-15AC-F2BA-90EE-8B90B9E61752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7AC352F8-E042-CCC2-8E93-2F6AB5D3DDD8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C217CAF4-28CD-901C-4984-F2EE1D0C2E60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B20DE5F-A896-09AE-E945-F58B73E3A59F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9B63F82-6E67-7650-4D70-338AF5C31B0A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9690021E-E3F7-AAF9-5DF5-9B2B4035869E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FAF5F6B4-650F-B247-F874-504622EF2AC3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22BCD0BF-99A6-ECD1-63E6-CDE6444A358C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35E49F1A-77E5-E480-F46F-831A3428D54F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E3760A99-6049-1CCF-B78B-14D08207AF85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70EDE23D-55A3-2EAB-8ED5-BB10595298DB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280663-1A32-BB26-A99E-C6987D818EF7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3937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55095403-4691-3D92-D0C4-893D2C7F2623}"/>
              </a:ext>
            </a:extLst>
          </p:cNvPr>
          <p:cNvSpPr/>
          <p:nvPr/>
        </p:nvSpPr>
        <p:spPr>
          <a:xfrm flipH="1">
            <a:off x="351849" y="3949253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703D2F3-C94E-BC28-A319-64115C6166D4}"/>
              </a:ext>
            </a:extLst>
          </p:cNvPr>
          <p:cNvSpPr/>
          <p:nvPr/>
        </p:nvSpPr>
        <p:spPr>
          <a:xfrm>
            <a:off x="2912101" y="2934059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FD591DB4-C758-0287-90B5-92A4D5C749C0}"/>
              </a:ext>
            </a:extLst>
          </p:cNvPr>
          <p:cNvSpPr/>
          <p:nvPr/>
        </p:nvSpPr>
        <p:spPr>
          <a:xfrm rot="21056363">
            <a:off x="857544" y="2200293"/>
            <a:ext cx="1160113" cy="323925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9CC54BF5-2958-3145-39F5-B401AFE675AE}"/>
              </a:ext>
            </a:extLst>
          </p:cNvPr>
          <p:cNvSpPr/>
          <p:nvPr/>
        </p:nvSpPr>
        <p:spPr>
          <a:xfrm flipH="1">
            <a:off x="304912" y="1783507"/>
            <a:ext cx="608127" cy="249412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D207ADF-E6AB-6096-1F12-C32831463897}"/>
              </a:ext>
            </a:extLst>
          </p:cNvPr>
          <p:cNvGrpSpPr/>
          <p:nvPr/>
        </p:nvGrpSpPr>
        <p:grpSpPr>
          <a:xfrm>
            <a:off x="756303" y="360220"/>
            <a:ext cx="10538327" cy="6115494"/>
            <a:chOff x="766311" y="298794"/>
            <a:chExt cx="9482589" cy="550283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8BCB661-4BBD-C8A7-17A1-C4ED95377490}"/>
                </a:ext>
              </a:extLst>
            </p:cNvPr>
            <p:cNvGrpSpPr/>
            <p:nvPr/>
          </p:nvGrpSpPr>
          <p:grpSpPr>
            <a:xfrm>
              <a:off x="4974655" y="298794"/>
              <a:ext cx="5274245" cy="3413895"/>
              <a:chOff x="4974655" y="298794"/>
              <a:chExt cx="5274245" cy="3413895"/>
            </a:xfrm>
          </p:grpSpPr>
          <p:sp>
            <p:nvSpPr>
              <p:cNvPr id="353" name="Rectangle 7">
                <a:extLst>
                  <a:ext uri="{FF2B5EF4-FFF2-40B4-BE49-F238E27FC236}">
                    <a16:creationId xmlns:a16="http://schemas.microsoft.com/office/drawing/2014/main" id="{CBF6E393-52C1-5623-B7EE-06CEF324B01A}"/>
                  </a:ext>
                </a:extLst>
              </p:cNvPr>
              <p:cNvSpPr/>
              <p:nvPr/>
            </p:nvSpPr>
            <p:spPr>
              <a:xfrm>
                <a:off x="9017418" y="3520711"/>
                <a:ext cx="175260" cy="191978"/>
              </a:xfrm>
              <a:custGeom>
                <a:avLst/>
                <a:gdLst>
                  <a:gd name="connsiteX0" fmla="*/ 0 w 152400"/>
                  <a:gd name="connsiteY0" fmla="*/ 0 h 177800"/>
                  <a:gd name="connsiteX1" fmla="*/ 152400 w 152400"/>
                  <a:gd name="connsiteY1" fmla="*/ 0 h 177800"/>
                  <a:gd name="connsiteX2" fmla="*/ 152400 w 152400"/>
                  <a:gd name="connsiteY2" fmla="*/ 177800 h 177800"/>
                  <a:gd name="connsiteX3" fmla="*/ 0 w 152400"/>
                  <a:gd name="connsiteY3" fmla="*/ 177800 h 177800"/>
                  <a:gd name="connsiteX4" fmla="*/ 0 w 152400"/>
                  <a:gd name="connsiteY4" fmla="*/ 0 h 177800"/>
                  <a:gd name="connsiteX0" fmla="*/ 0 w 152400"/>
                  <a:gd name="connsiteY0" fmla="*/ 0 h 177800"/>
                  <a:gd name="connsiteX1" fmla="*/ 152400 w 152400"/>
                  <a:gd name="connsiteY1" fmla="*/ 0 h 177800"/>
                  <a:gd name="connsiteX2" fmla="*/ 152400 w 152400"/>
                  <a:gd name="connsiteY2" fmla="*/ 177800 h 177800"/>
                  <a:gd name="connsiteX3" fmla="*/ 76200 w 152400"/>
                  <a:gd name="connsiteY3" fmla="*/ 144463 h 177800"/>
                  <a:gd name="connsiteX4" fmla="*/ 0 w 152400"/>
                  <a:gd name="connsiteY4" fmla="*/ 177800 h 177800"/>
                  <a:gd name="connsiteX5" fmla="*/ 0 w 152400"/>
                  <a:gd name="connsiteY5" fmla="*/ 0 h 177800"/>
                  <a:gd name="connsiteX0" fmla="*/ 0 w 160020"/>
                  <a:gd name="connsiteY0" fmla="*/ 0 h 177800"/>
                  <a:gd name="connsiteX1" fmla="*/ 152400 w 160020"/>
                  <a:gd name="connsiteY1" fmla="*/ 0 h 177800"/>
                  <a:gd name="connsiteX2" fmla="*/ 160020 w 160020"/>
                  <a:gd name="connsiteY2" fmla="*/ 132080 h 177800"/>
                  <a:gd name="connsiteX3" fmla="*/ 76200 w 160020"/>
                  <a:gd name="connsiteY3" fmla="*/ 144463 h 177800"/>
                  <a:gd name="connsiteX4" fmla="*/ 0 w 160020"/>
                  <a:gd name="connsiteY4" fmla="*/ 177800 h 177800"/>
                  <a:gd name="connsiteX5" fmla="*/ 0 w 160020"/>
                  <a:gd name="connsiteY5" fmla="*/ 0 h 177800"/>
                  <a:gd name="connsiteX0" fmla="*/ 0 w 160020"/>
                  <a:gd name="connsiteY0" fmla="*/ 30480 h 208280"/>
                  <a:gd name="connsiteX1" fmla="*/ 121920 w 160020"/>
                  <a:gd name="connsiteY1" fmla="*/ 0 h 208280"/>
                  <a:gd name="connsiteX2" fmla="*/ 160020 w 160020"/>
                  <a:gd name="connsiteY2" fmla="*/ 162560 h 208280"/>
                  <a:gd name="connsiteX3" fmla="*/ 76200 w 160020"/>
                  <a:gd name="connsiteY3" fmla="*/ 174943 h 208280"/>
                  <a:gd name="connsiteX4" fmla="*/ 0 w 160020"/>
                  <a:gd name="connsiteY4" fmla="*/ 208280 h 208280"/>
                  <a:gd name="connsiteX5" fmla="*/ 0 w 160020"/>
                  <a:gd name="connsiteY5" fmla="*/ 30480 h 208280"/>
                  <a:gd name="connsiteX0" fmla="*/ 0 w 160020"/>
                  <a:gd name="connsiteY0" fmla="*/ 30480 h 215388"/>
                  <a:gd name="connsiteX1" fmla="*/ 121920 w 160020"/>
                  <a:gd name="connsiteY1" fmla="*/ 0 h 215388"/>
                  <a:gd name="connsiteX2" fmla="*/ 160020 w 160020"/>
                  <a:gd name="connsiteY2" fmla="*/ 162560 h 215388"/>
                  <a:gd name="connsiteX3" fmla="*/ 0 w 160020"/>
                  <a:gd name="connsiteY3" fmla="*/ 208280 h 215388"/>
                  <a:gd name="connsiteX4" fmla="*/ 0 w 160020"/>
                  <a:gd name="connsiteY4" fmla="*/ 30480 h 215388"/>
                  <a:gd name="connsiteX0" fmla="*/ 0 w 137160"/>
                  <a:gd name="connsiteY0" fmla="*/ 30480 h 215388"/>
                  <a:gd name="connsiteX1" fmla="*/ 121920 w 137160"/>
                  <a:gd name="connsiteY1" fmla="*/ 0 h 215388"/>
                  <a:gd name="connsiteX2" fmla="*/ 137160 w 137160"/>
                  <a:gd name="connsiteY2" fmla="*/ 162560 h 215388"/>
                  <a:gd name="connsiteX3" fmla="*/ 0 w 137160"/>
                  <a:gd name="connsiteY3" fmla="*/ 208280 h 215388"/>
                  <a:gd name="connsiteX4" fmla="*/ 0 w 137160"/>
                  <a:gd name="connsiteY4" fmla="*/ 30480 h 215388"/>
                  <a:gd name="connsiteX0" fmla="*/ 38100 w 175260"/>
                  <a:gd name="connsiteY0" fmla="*/ 30480 h 191978"/>
                  <a:gd name="connsiteX1" fmla="*/ 160020 w 175260"/>
                  <a:gd name="connsiteY1" fmla="*/ 0 h 191978"/>
                  <a:gd name="connsiteX2" fmla="*/ 175260 w 175260"/>
                  <a:gd name="connsiteY2" fmla="*/ 162560 h 191978"/>
                  <a:gd name="connsiteX3" fmla="*/ 0 w 175260"/>
                  <a:gd name="connsiteY3" fmla="*/ 177800 h 191978"/>
                  <a:gd name="connsiteX4" fmla="*/ 38100 w 175260"/>
                  <a:gd name="connsiteY4" fmla="*/ 30480 h 191978"/>
                  <a:gd name="connsiteX0" fmla="*/ 7620 w 175260"/>
                  <a:gd name="connsiteY0" fmla="*/ 22860 h 191978"/>
                  <a:gd name="connsiteX1" fmla="*/ 160020 w 175260"/>
                  <a:gd name="connsiteY1" fmla="*/ 0 h 191978"/>
                  <a:gd name="connsiteX2" fmla="*/ 175260 w 175260"/>
                  <a:gd name="connsiteY2" fmla="*/ 162560 h 191978"/>
                  <a:gd name="connsiteX3" fmla="*/ 0 w 175260"/>
                  <a:gd name="connsiteY3" fmla="*/ 177800 h 191978"/>
                  <a:gd name="connsiteX4" fmla="*/ 7620 w 175260"/>
                  <a:gd name="connsiteY4" fmla="*/ 22860 h 191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260" h="191978">
                    <a:moveTo>
                      <a:pt x="7620" y="22860"/>
                    </a:moveTo>
                    <a:lnTo>
                      <a:pt x="160020" y="0"/>
                    </a:lnTo>
                    <a:lnTo>
                      <a:pt x="175260" y="162560"/>
                    </a:lnTo>
                    <a:cubicBezTo>
                      <a:pt x="154940" y="197273"/>
                      <a:pt x="26670" y="199813"/>
                      <a:pt x="0" y="177800"/>
                    </a:cubicBezTo>
                    <a:lnTo>
                      <a:pt x="7620" y="22860"/>
                    </a:lnTo>
                    <a:close/>
                  </a:path>
                </a:pathLst>
              </a:custGeom>
              <a:solidFill>
                <a:srgbClr val="462D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7">
                <a:extLst>
                  <a:ext uri="{FF2B5EF4-FFF2-40B4-BE49-F238E27FC236}">
                    <a16:creationId xmlns:a16="http://schemas.microsoft.com/office/drawing/2014/main" id="{4491E7D0-5537-B307-95EE-A9EACC7193D2}"/>
                  </a:ext>
                </a:extLst>
              </p:cNvPr>
              <p:cNvSpPr/>
              <p:nvPr/>
            </p:nvSpPr>
            <p:spPr>
              <a:xfrm>
                <a:off x="9977755" y="3032445"/>
                <a:ext cx="175260" cy="191978"/>
              </a:xfrm>
              <a:custGeom>
                <a:avLst/>
                <a:gdLst>
                  <a:gd name="connsiteX0" fmla="*/ 0 w 152400"/>
                  <a:gd name="connsiteY0" fmla="*/ 0 h 177800"/>
                  <a:gd name="connsiteX1" fmla="*/ 152400 w 152400"/>
                  <a:gd name="connsiteY1" fmla="*/ 0 h 177800"/>
                  <a:gd name="connsiteX2" fmla="*/ 152400 w 152400"/>
                  <a:gd name="connsiteY2" fmla="*/ 177800 h 177800"/>
                  <a:gd name="connsiteX3" fmla="*/ 0 w 152400"/>
                  <a:gd name="connsiteY3" fmla="*/ 177800 h 177800"/>
                  <a:gd name="connsiteX4" fmla="*/ 0 w 152400"/>
                  <a:gd name="connsiteY4" fmla="*/ 0 h 177800"/>
                  <a:gd name="connsiteX0" fmla="*/ 0 w 152400"/>
                  <a:gd name="connsiteY0" fmla="*/ 0 h 177800"/>
                  <a:gd name="connsiteX1" fmla="*/ 152400 w 152400"/>
                  <a:gd name="connsiteY1" fmla="*/ 0 h 177800"/>
                  <a:gd name="connsiteX2" fmla="*/ 152400 w 152400"/>
                  <a:gd name="connsiteY2" fmla="*/ 177800 h 177800"/>
                  <a:gd name="connsiteX3" fmla="*/ 76200 w 152400"/>
                  <a:gd name="connsiteY3" fmla="*/ 144463 h 177800"/>
                  <a:gd name="connsiteX4" fmla="*/ 0 w 152400"/>
                  <a:gd name="connsiteY4" fmla="*/ 177800 h 177800"/>
                  <a:gd name="connsiteX5" fmla="*/ 0 w 152400"/>
                  <a:gd name="connsiteY5" fmla="*/ 0 h 177800"/>
                  <a:gd name="connsiteX0" fmla="*/ 0 w 160020"/>
                  <a:gd name="connsiteY0" fmla="*/ 0 h 177800"/>
                  <a:gd name="connsiteX1" fmla="*/ 152400 w 160020"/>
                  <a:gd name="connsiteY1" fmla="*/ 0 h 177800"/>
                  <a:gd name="connsiteX2" fmla="*/ 160020 w 160020"/>
                  <a:gd name="connsiteY2" fmla="*/ 132080 h 177800"/>
                  <a:gd name="connsiteX3" fmla="*/ 76200 w 160020"/>
                  <a:gd name="connsiteY3" fmla="*/ 144463 h 177800"/>
                  <a:gd name="connsiteX4" fmla="*/ 0 w 160020"/>
                  <a:gd name="connsiteY4" fmla="*/ 177800 h 177800"/>
                  <a:gd name="connsiteX5" fmla="*/ 0 w 160020"/>
                  <a:gd name="connsiteY5" fmla="*/ 0 h 177800"/>
                  <a:gd name="connsiteX0" fmla="*/ 0 w 160020"/>
                  <a:gd name="connsiteY0" fmla="*/ 30480 h 208280"/>
                  <a:gd name="connsiteX1" fmla="*/ 121920 w 160020"/>
                  <a:gd name="connsiteY1" fmla="*/ 0 h 208280"/>
                  <a:gd name="connsiteX2" fmla="*/ 160020 w 160020"/>
                  <a:gd name="connsiteY2" fmla="*/ 162560 h 208280"/>
                  <a:gd name="connsiteX3" fmla="*/ 76200 w 160020"/>
                  <a:gd name="connsiteY3" fmla="*/ 174943 h 208280"/>
                  <a:gd name="connsiteX4" fmla="*/ 0 w 160020"/>
                  <a:gd name="connsiteY4" fmla="*/ 208280 h 208280"/>
                  <a:gd name="connsiteX5" fmla="*/ 0 w 160020"/>
                  <a:gd name="connsiteY5" fmla="*/ 30480 h 208280"/>
                  <a:gd name="connsiteX0" fmla="*/ 0 w 160020"/>
                  <a:gd name="connsiteY0" fmla="*/ 30480 h 215388"/>
                  <a:gd name="connsiteX1" fmla="*/ 121920 w 160020"/>
                  <a:gd name="connsiteY1" fmla="*/ 0 h 215388"/>
                  <a:gd name="connsiteX2" fmla="*/ 160020 w 160020"/>
                  <a:gd name="connsiteY2" fmla="*/ 162560 h 215388"/>
                  <a:gd name="connsiteX3" fmla="*/ 0 w 160020"/>
                  <a:gd name="connsiteY3" fmla="*/ 208280 h 215388"/>
                  <a:gd name="connsiteX4" fmla="*/ 0 w 160020"/>
                  <a:gd name="connsiteY4" fmla="*/ 30480 h 215388"/>
                  <a:gd name="connsiteX0" fmla="*/ 0 w 137160"/>
                  <a:gd name="connsiteY0" fmla="*/ 30480 h 215388"/>
                  <a:gd name="connsiteX1" fmla="*/ 121920 w 137160"/>
                  <a:gd name="connsiteY1" fmla="*/ 0 h 215388"/>
                  <a:gd name="connsiteX2" fmla="*/ 137160 w 137160"/>
                  <a:gd name="connsiteY2" fmla="*/ 162560 h 215388"/>
                  <a:gd name="connsiteX3" fmla="*/ 0 w 137160"/>
                  <a:gd name="connsiteY3" fmla="*/ 208280 h 215388"/>
                  <a:gd name="connsiteX4" fmla="*/ 0 w 137160"/>
                  <a:gd name="connsiteY4" fmla="*/ 30480 h 215388"/>
                  <a:gd name="connsiteX0" fmla="*/ 38100 w 175260"/>
                  <a:gd name="connsiteY0" fmla="*/ 30480 h 191978"/>
                  <a:gd name="connsiteX1" fmla="*/ 160020 w 175260"/>
                  <a:gd name="connsiteY1" fmla="*/ 0 h 191978"/>
                  <a:gd name="connsiteX2" fmla="*/ 175260 w 175260"/>
                  <a:gd name="connsiteY2" fmla="*/ 162560 h 191978"/>
                  <a:gd name="connsiteX3" fmla="*/ 0 w 175260"/>
                  <a:gd name="connsiteY3" fmla="*/ 177800 h 191978"/>
                  <a:gd name="connsiteX4" fmla="*/ 38100 w 175260"/>
                  <a:gd name="connsiteY4" fmla="*/ 30480 h 191978"/>
                  <a:gd name="connsiteX0" fmla="*/ 7620 w 175260"/>
                  <a:gd name="connsiteY0" fmla="*/ 22860 h 191978"/>
                  <a:gd name="connsiteX1" fmla="*/ 160020 w 175260"/>
                  <a:gd name="connsiteY1" fmla="*/ 0 h 191978"/>
                  <a:gd name="connsiteX2" fmla="*/ 175260 w 175260"/>
                  <a:gd name="connsiteY2" fmla="*/ 162560 h 191978"/>
                  <a:gd name="connsiteX3" fmla="*/ 0 w 175260"/>
                  <a:gd name="connsiteY3" fmla="*/ 177800 h 191978"/>
                  <a:gd name="connsiteX4" fmla="*/ 7620 w 175260"/>
                  <a:gd name="connsiteY4" fmla="*/ 22860 h 191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260" h="191978">
                    <a:moveTo>
                      <a:pt x="7620" y="22860"/>
                    </a:moveTo>
                    <a:lnTo>
                      <a:pt x="160020" y="0"/>
                    </a:lnTo>
                    <a:lnTo>
                      <a:pt x="175260" y="162560"/>
                    </a:lnTo>
                    <a:cubicBezTo>
                      <a:pt x="154940" y="197273"/>
                      <a:pt x="26670" y="199813"/>
                      <a:pt x="0" y="177800"/>
                    </a:cubicBezTo>
                    <a:lnTo>
                      <a:pt x="7620" y="22860"/>
                    </a:lnTo>
                    <a:close/>
                  </a:path>
                </a:pathLst>
              </a:custGeom>
              <a:solidFill>
                <a:srgbClr val="462D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Isosceles Triangle 5">
                <a:extLst>
                  <a:ext uri="{FF2B5EF4-FFF2-40B4-BE49-F238E27FC236}">
                    <a16:creationId xmlns:a16="http://schemas.microsoft.com/office/drawing/2014/main" id="{8ED1D2C9-D54B-68BA-D5CE-48A221695DA6}"/>
                  </a:ext>
                </a:extLst>
              </p:cNvPr>
              <p:cNvSpPr/>
              <p:nvPr/>
            </p:nvSpPr>
            <p:spPr>
              <a:xfrm>
                <a:off x="4974655" y="647212"/>
                <a:ext cx="3924300" cy="3026261"/>
              </a:xfrm>
              <a:custGeom>
                <a:avLst/>
                <a:gdLst>
                  <a:gd name="connsiteX0" fmla="*/ 0 w 2578100"/>
                  <a:gd name="connsiteY0" fmla="*/ 2947987 h 2947987"/>
                  <a:gd name="connsiteX1" fmla="*/ 1289050 w 2578100"/>
                  <a:gd name="connsiteY1" fmla="*/ 0 h 2947987"/>
                  <a:gd name="connsiteX2" fmla="*/ 2578100 w 2578100"/>
                  <a:gd name="connsiteY2" fmla="*/ 2947987 h 2947987"/>
                  <a:gd name="connsiteX3" fmla="*/ 0 w 2578100"/>
                  <a:gd name="connsiteY3" fmla="*/ 2947987 h 2947987"/>
                  <a:gd name="connsiteX0" fmla="*/ 0 w 4064000"/>
                  <a:gd name="connsiteY0" fmla="*/ 2287587 h 2947987"/>
                  <a:gd name="connsiteX1" fmla="*/ 2774950 w 4064000"/>
                  <a:gd name="connsiteY1" fmla="*/ 0 h 2947987"/>
                  <a:gd name="connsiteX2" fmla="*/ 4064000 w 4064000"/>
                  <a:gd name="connsiteY2" fmla="*/ 2947987 h 2947987"/>
                  <a:gd name="connsiteX3" fmla="*/ 0 w 4064000"/>
                  <a:gd name="connsiteY3" fmla="*/ 2287587 h 2947987"/>
                  <a:gd name="connsiteX0" fmla="*/ 0 w 4064000"/>
                  <a:gd name="connsiteY0" fmla="*/ 2338387 h 2998787"/>
                  <a:gd name="connsiteX1" fmla="*/ 1631950 w 4064000"/>
                  <a:gd name="connsiteY1" fmla="*/ 0 h 2998787"/>
                  <a:gd name="connsiteX2" fmla="*/ 4064000 w 4064000"/>
                  <a:gd name="connsiteY2" fmla="*/ 2998787 h 2998787"/>
                  <a:gd name="connsiteX3" fmla="*/ 0 w 4064000"/>
                  <a:gd name="connsiteY3" fmla="*/ 2338387 h 2998787"/>
                  <a:gd name="connsiteX0" fmla="*/ 0 w 4064000"/>
                  <a:gd name="connsiteY0" fmla="*/ 2338387 h 2998787"/>
                  <a:gd name="connsiteX1" fmla="*/ 1631950 w 4064000"/>
                  <a:gd name="connsiteY1" fmla="*/ 0 h 2998787"/>
                  <a:gd name="connsiteX2" fmla="*/ 4064000 w 4064000"/>
                  <a:gd name="connsiteY2" fmla="*/ 2998787 h 2998787"/>
                  <a:gd name="connsiteX3" fmla="*/ 0 w 4064000"/>
                  <a:gd name="connsiteY3" fmla="*/ 2338387 h 2998787"/>
                  <a:gd name="connsiteX0" fmla="*/ 0 w 4064000"/>
                  <a:gd name="connsiteY0" fmla="*/ 2340461 h 3000861"/>
                  <a:gd name="connsiteX1" fmla="*/ 1631950 w 4064000"/>
                  <a:gd name="connsiteY1" fmla="*/ 2074 h 3000861"/>
                  <a:gd name="connsiteX2" fmla="*/ 4064000 w 4064000"/>
                  <a:gd name="connsiteY2" fmla="*/ 3000861 h 3000861"/>
                  <a:gd name="connsiteX3" fmla="*/ 0 w 4064000"/>
                  <a:gd name="connsiteY3" fmla="*/ 2340461 h 3000861"/>
                  <a:gd name="connsiteX0" fmla="*/ 0 w 3873500"/>
                  <a:gd name="connsiteY0" fmla="*/ 2340461 h 3051661"/>
                  <a:gd name="connsiteX1" fmla="*/ 1631950 w 3873500"/>
                  <a:gd name="connsiteY1" fmla="*/ 2074 h 3051661"/>
                  <a:gd name="connsiteX2" fmla="*/ 3873500 w 3873500"/>
                  <a:gd name="connsiteY2" fmla="*/ 3051661 h 3051661"/>
                  <a:gd name="connsiteX3" fmla="*/ 0 w 3873500"/>
                  <a:gd name="connsiteY3" fmla="*/ 2340461 h 3051661"/>
                  <a:gd name="connsiteX0" fmla="*/ 0 w 3924300"/>
                  <a:gd name="connsiteY0" fmla="*/ 2340461 h 3026261"/>
                  <a:gd name="connsiteX1" fmla="*/ 1631950 w 3924300"/>
                  <a:gd name="connsiteY1" fmla="*/ 2074 h 3026261"/>
                  <a:gd name="connsiteX2" fmla="*/ 3924300 w 3924300"/>
                  <a:gd name="connsiteY2" fmla="*/ 3026261 h 3026261"/>
                  <a:gd name="connsiteX3" fmla="*/ 0 w 3924300"/>
                  <a:gd name="connsiteY3" fmla="*/ 2340461 h 3026261"/>
                  <a:gd name="connsiteX0" fmla="*/ 0 w 3924300"/>
                  <a:gd name="connsiteY0" fmla="*/ 2340461 h 3026261"/>
                  <a:gd name="connsiteX1" fmla="*/ 1631950 w 3924300"/>
                  <a:gd name="connsiteY1" fmla="*/ 2074 h 3026261"/>
                  <a:gd name="connsiteX2" fmla="*/ 3898900 w 3924300"/>
                  <a:gd name="connsiteY2" fmla="*/ 2162661 h 3026261"/>
                  <a:gd name="connsiteX3" fmla="*/ 3924300 w 3924300"/>
                  <a:gd name="connsiteY3" fmla="*/ 3026261 h 3026261"/>
                  <a:gd name="connsiteX4" fmla="*/ 0 w 3924300"/>
                  <a:gd name="connsiteY4" fmla="*/ 2340461 h 3026261"/>
                  <a:gd name="connsiteX0" fmla="*/ 0 w 3924300"/>
                  <a:gd name="connsiteY0" fmla="*/ 2340461 h 3026261"/>
                  <a:gd name="connsiteX1" fmla="*/ 1631950 w 3924300"/>
                  <a:gd name="connsiteY1" fmla="*/ 2074 h 3026261"/>
                  <a:gd name="connsiteX2" fmla="*/ 3898900 w 3924300"/>
                  <a:gd name="connsiteY2" fmla="*/ 2162661 h 3026261"/>
                  <a:gd name="connsiteX3" fmla="*/ 3924300 w 3924300"/>
                  <a:gd name="connsiteY3" fmla="*/ 3026261 h 3026261"/>
                  <a:gd name="connsiteX4" fmla="*/ 0 w 3924300"/>
                  <a:gd name="connsiteY4" fmla="*/ 2340461 h 302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4300" h="3026261">
                    <a:moveTo>
                      <a:pt x="0" y="2340461"/>
                    </a:moveTo>
                    <a:cubicBezTo>
                      <a:pt x="35983" y="1141899"/>
                      <a:pt x="948267" y="-56664"/>
                      <a:pt x="1631950" y="2074"/>
                    </a:cubicBezTo>
                    <a:cubicBezTo>
                      <a:pt x="2036233" y="324336"/>
                      <a:pt x="3253317" y="1306999"/>
                      <a:pt x="3898900" y="2162661"/>
                    </a:cubicBezTo>
                    <a:lnTo>
                      <a:pt x="3924300" y="3026261"/>
                    </a:lnTo>
                    <a:lnTo>
                      <a:pt x="0" y="2340461"/>
                    </a:lnTo>
                    <a:close/>
                  </a:path>
                </a:pathLst>
              </a:custGeom>
              <a:solidFill>
                <a:srgbClr val="E573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Rectangle 6">
                <a:extLst>
                  <a:ext uri="{FF2B5EF4-FFF2-40B4-BE49-F238E27FC236}">
                    <a16:creationId xmlns:a16="http://schemas.microsoft.com/office/drawing/2014/main" id="{6EB13AC4-3989-8053-D613-9CD4B89584D0}"/>
                  </a:ext>
                </a:extLst>
              </p:cNvPr>
              <p:cNvSpPr/>
              <p:nvPr/>
            </p:nvSpPr>
            <p:spPr>
              <a:xfrm>
                <a:off x="8839200" y="2133600"/>
                <a:ext cx="1400737" cy="1539873"/>
              </a:xfrm>
              <a:custGeom>
                <a:avLst/>
                <a:gdLst>
                  <a:gd name="connsiteX0" fmla="*/ 0 w 1311837"/>
                  <a:gd name="connsiteY0" fmla="*/ 0 h 257173"/>
                  <a:gd name="connsiteX1" fmla="*/ 1311837 w 1311837"/>
                  <a:gd name="connsiteY1" fmla="*/ 0 h 257173"/>
                  <a:gd name="connsiteX2" fmla="*/ 1311837 w 1311837"/>
                  <a:gd name="connsiteY2" fmla="*/ 257173 h 257173"/>
                  <a:gd name="connsiteX3" fmla="*/ 0 w 1311837"/>
                  <a:gd name="connsiteY3" fmla="*/ 257173 h 257173"/>
                  <a:gd name="connsiteX4" fmla="*/ 0 w 1311837"/>
                  <a:gd name="connsiteY4" fmla="*/ 0 h 257173"/>
                  <a:gd name="connsiteX0" fmla="*/ 12700 w 1324537"/>
                  <a:gd name="connsiteY0" fmla="*/ 0 h 1108073"/>
                  <a:gd name="connsiteX1" fmla="*/ 1324537 w 1324537"/>
                  <a:gd name="connsiteY1" fmla="*/ 0 h 1108073"/>
                  <a:gd name="connsiteX2" fmla="*/ 1324537 w 1324537"/>
                  <a:gd name="connsiteY2" fmla="*/ 257173 h 1108073"/>
                  <a:gd name="connsiteX3" fmla="*/ 0 w 1324537"/>
                  <a:gd name="connsiteY3" fmla="*/ 1108073 h 1108073"/>
                  <a:gd name="connsiteX4" fmla="*/ 12700 w 1324537"/>
                  <a:gd name="connsiteY4" fmla="*/ 0 h 1108073"/>
                  <a:gd name="connsiteX0" fmla="*/ 0 w 1362637"/>
                  <a:gd name="connsiteY0" fmla="*/ 0 h 1108073"/>
                  <a:gd name="connsiteX1" fmla="*/ 1362637 w 1362637"/>
                  <a:gd name="connsiteY1" fmla="*/ 0 h 1108073"/>
                  <a:gd name="connsiteX2" fmla="*/ 1362637 w 1362637"/>
                  <a:gd name="connsiteY2" fmla="*/ 257173 h 1108073"/>
                  <a:gd name="connsiteX3" fmla="*/ 38100 w 1362637"/>
                  <a:gd name="connsiteY3" fmla="*/ 1108073 h 1108073"/>
                  <a:gd name="connsiteX4" fmla="*/ 0 w 1362637"/>
                  <a:gd name="connsiteY4" fmla="*/ 0 h 1108073"/>
                  <a:gd name="connsiteX0" fmla="*/ 0 w 1362637"/>
                  <a:gd name="connsiteY0" fmla="*/ 0 h 1108073"/>
                  <a:gd name="connsiteX1" fmla="*/ 1362637 w 1362637"/>
                  <a:gd name="connsiteY1" fmla="*/ 0 h 1108073"/>
                  <a:gd name="connsiteX2" fmla="*/ 1362637 w 1362637"/>
                  <a:gd name="connsiteY2" fmla="*/ 257173 h 1108073"/>
                  <a:gd name="connsiteX3" fmla="*/ 215900 w 1362637"/>
                  <a:gd name="connsiteY3" fmla="*/ 1016000 h 1108073"/>
                  <a:gd name="connsiteX4" fmla="*/ 38100 w 1362637"/>
                  <a:gd name="connsiteY4" fmla="*/ 1108073 h 1108073"/>
                  <a:gd name="connsiteX5" fmla="*/ 0 w 1362637"/>
                  <a:gd name="connsiteY5" fmla="*/ 0 h 1108073"/>
                  <a:gd name="connsiteX0" fmla="*/ 0 w 1375337"/>
                  <a:gd name="connsiteY0" fmla="*/ 431800 h 1539873"/>
                  <a:gd name="connsiteX1" fmla="*/ 1375337 w 1375337"/>
                  <a:gd name="connsiteY1" fmla="*/ 0 h 1539873"/>
                  <a:gd name="connsiteX2" fmla="*/ 1362637 w 1375337"/>
                  <a:gd name="connsiteY2" fmla="*/ 688973 h 1539873"/>
                  <a:gd name="connsiteX3" fmla="*/ 215900 w 1375337"/>
                  <a:gd name="connsiteY3" fmla="*/ 1447800 h 1539873"/>
                  <a:gd name="connsiteX4" fmla="*/ 38100 w 1375337"/>
                  <a:gd name="connsiteY4" fmla="*/ 1539873 h 1539873"/>
                  <a:gd name="connsiteX5" fmla="*/ 0 w 1375337"/>
                  <a:gd name="connsiteY5" fmla="*/ 431800 h 1539873"/>
                  <a:gd name="connsiteX0" fmla="*/ 0 w 1400737"/>
                  <a:gd name="connsiteY0" fmla="*/ 431800 h 1539873"/>
                  <a:gd name="connsiteX1" fmla="*/ 1375337 w 1400737"/>
                  <a:gd name="connsiteY1" fmla="*/ 0 h 1539873"/>
                  <a:gd name="connsiteX2" fmla="*/ 1400737 w 1400737"/>
                  <a:gd name="connsiteY2" fmla="*/ 879473 h 1539873"/>
                  <a:gd name="connsiteX3" fmla="*/ 215900 w 1400737"/>
                  <a:gd name="connsiteY3" fmla="*/ 1447800 h 1539873"/>
                  <a:gd name="connsiteX4" fmla="*/ 38100 w 1400737"/>
                  <a:gd name="connsiteY4" fmla="*/ 1539873 h 1539873"/>
                  <a:gd name="connsiteX5" fmla="*/ 0 w 1400737"/>
                  <a:gd name="connsiteY5" fmla="*/ 431800 h 1539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00737" h="1539873">
                    <a:moveTo>
                      <a:pt x="0" y="431800"/>
                    </a:moveTo>
                    <a:lnTo>
                      <a:pt x="1375337" y="0"/>
                    </a:lnTo>
                    <a:lnTo>
                      <a:pt x="1400737" y="879473"/>
                    </a:lnTo>
                    <a:cubicBezTo>
                      <a:pt x="1022725" y="1119715"/>
                      <a:pt x="593912" y="1207558"/>
                      <a:pt x="215900" y="1447800"/>
                    </a:cubicBezTo>
                    <a:lnTo>
                      <a:pt x="38100" y="1539873"/>
                    </a:lnTo>
                    <a:lnTo>
                      <a:pt x="0" y="431800"/>
                    </a:lnTo>
                    <a:close/>
                  </a:path>
                </a:pathLst>
              </a:custGeom>
              <a:solidFill>
                <a:srgbClr val="E573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4ACCD93C-52B3-B6F9-D6CA-09B313E83FCA}"/>
                  </a:ext>
                </a:extLst>
              </p:cNvPr>
              <p:cNvGrpSpPr/>
              <p:nvPr/>
            </p:nvGrpSpPr>
            <p:grpSpPr>
              <a:xfrm>
                <a:off x="4974655" y="663085"/>
                <a:ext cx="3924300" cy="3026261"/>
                <a:chOff x="1478842" y="742690"/>
                <a:chExt cx="3924300" cy="3026261"/>
              </a:xfrm>
            </p:grpSpPr>
            <p:sp>
              <p:nvSpPr>
                <p:cNvPr id="359" name="Isosceles Triangle 5">
                  <a:extLst>
                    <a:ext uri="{FF2B5EF4-FFF2-40B4-BE49-F238E27FC236}">
                      <a16:creationId xmlns:a16="http://schemas.microsoft.com/office/drawing/2014/main" id="{1ECE2984-1F8F-A379-3916-637368AC2DF3}"/>
                    </a:ext>
                  </a:extLst>
                </p:cNvPr>
                <p:cNvSpPr/>
                <p:nvPr/>
              </p:nvSpPr>
              <p:spPr>
                <a:xfrm>
                  <a:off x="1478842" y="742690"/>
                  <a:ext cx="3924300" cy="3026261"/>
                </a:xfrm>
                <a:custGeom>
                  <a:avLst/>
                  <a:gdLst>
                    <a:gd name="connsiteX0" fmla="*/ 0 w 2578100"/>
                    <a:gd name="connsiteY0" fmla="*/ 2947987 h 2947987"/>
                    <a:gd name="connsiteX1" fmla="*/ 1289050 w 2578100"/>
                    <a:gd name="connsiteY1" fmla="*/ 0 h 2947987"/>
                    <a:gd name="connsiteX2" fmla="*/ 2578100 w 2578100"/>
                    <a:gd name="connsiteY2" fmla="*/ 2947987 h 2947987"/>
                    <a:gd name="connsiteX3" fmla="*/ 0 w 2578100"/>
                    <a:gd name="connsiteY3" fmla="*/ 2947987 h 2947987"/>
                    <a:gd name="connsiteX0" fmla="*/ 0 w 4064000"/>
                    <a:gd name="connsiteY0" fmla="*/ 2287587 h 2947987"/>
                    <a:gd name="connsiteX1" fmla="*/ 2774950 w 4064000"/>
                    <a:gd name="connsiteY1" fmla="*/ 0 h 2947987"/>
                    <a:gd name="connsiteX2" fmla="*/ 4064000 w 4064000"/>
                    <a:gd name="connsiteY2" fmla="*/ 2947987 h 2947987"/>
                    <a:gd name="connsiteX3" fmla="*/ 0 w 4064000"/>
                    <a:gd name="connsiteY3" fmla="*/ 2287587 h 2947987"/>
                    <a:gd name="connsiteX0" fmla="*/ 0 w 4064000"/>
                    <a:gd name="connsiteY0" fmla="*/ 2338387 h 2998787"/>
                    <a:gd name="connsiteX1" fmla="*/ 1631950 w 4064000"/>
                    <a:gd name="connsiteY1" fmla="*/ 0 h 2998787"/>
                    <a:gd name="connsiteX2" fmla="*/ 4064000 w 4064000"/>
                    <a:gd name="connsiteY2" fmla="*/ 2998787 h 2998787"/>
                    <a:gd name="connsiteX3" fmla="*/ 0 w 4064000"/>
                    <a:gd name="connsiteY3" fmla="*/ 2338387 h 2998787"/>
                    <a:gd name="connsiteX0" fmla="*/ 0 w 4064000"/>
                    <a:gd name="connsiteY0" fmla="*/ 2338387 h 2998787"/>
                    <a:gd name="connsiteX1" fmla="*/ 1631950 w 4064000"/>
                    <a:gd name="connsiteY1" fmla="*/ 0 h 2998787"/>
                    <a:gd name="connsiteX2" fmla="*/ 4064000 w 4064000"/>
                    <a:gd name="connsiteY2" fmla="*/ 2998787 h 2998787"/>
                    <a:gd name="connsiteX3" fmla="*/ 0 w 4064000"/>
                    <a:gd name="connsiteY3" fmla="*/ 2338387 h 2998787"/>
                    <a:gd name="connsiteX0" fmla="*/ 0 w 4064000"/>
                    <a:gd name="connsiteY0" fmla="*/ 2340461 h 3000861"/>
                    <a:gd name="connsiteX1" fmla="*/ 1631950 w 4064000"/>
                    <a:gd name="connsiteY1" fmla="*/ 2074 h 3000861"/>
                    <a:gd name="connsiteX2" fmla="*/ 4064000 w 4064000"/>
                    <a:gd name="connsiteY2" fmla="*/ 3000861 h 3000861"/>
                    <a:gd name="connsiteX3" fmla="*/ 0 w 4064000"/>
                    <a:gd name="connsiteY3" fmla="*/ 2340461 h 3000861"/>
                    <a:gd name="connsiteX0" fmla="*/ 0 w 3873500"/>
                    <a:gd name="connsiteY0" fmla="*/ 2340461 h 3051661"/>
                    <a:gd name="connsiteX1" fmla="*/ 1631950 w 3873500"/>
                    <a:gd name="connsiteY1" fmla="*/ 2074 h 3051661"/>
                    <a:gd name="connsiteX2" fmla="*/ 3873500 w 3873500"/>
                    <a:gd name="connsiteY2" fmla="*/ 3051661 h 3051661"/>
                    <a:gd name="connsiteX3" fmla="*/ 0 w 3873500"/>
                    <a:gd name="connsiteY3" fmla="*/ 2340461 h 3051661"/>
                    <a:gd name="connsiteX0" fmla="*/ 0 w 3924300"/>
                    <a:gd name="connsiteY0" fmla="*/ 2340461 h 3026261"/>
                    <a:gd name="connsiteX1" fmla="*/ 1631950 w 3924300"/>
                    <a:gd name="connsiteY1" fmla="*/ 2074 h 3026261"/>
                    <a:gd name="connsiteX2" fmla="*/ 3924300 w 3924300"/>
                    <a:gd name="connsiteY2" fmla="*/ 3026261 h 3026261"/>
                    <a:gd name="connsiteX3" fmla="*/ 0 w 3924300"/>
                    <a:gd name="connsiteY3" fmla="*/ 2340461 h 3026261"/>
                    <a:gd name="connsiteX0" fmla="*/ 0 w 3924300"/>
                    <a:gd name="connsiteY0" fmla="*/ 2340461 h 3026261"/>
                    <a:gd name="connsiteX1" fmla="*/ 1631950 w 3924300"/>
                    <a:gd name="connsiteY1" fmla="*/ 2074 h 3026261"/>
                    <a:gd name="connsiteX2" fmla="*/ 3898900 w 3924300"/>
                    <a:gd name="connsiteY2" fmla="*/ 2162661 h 3026261"/>
                    <a:gd name="connsiteX3" fmla="*/ 3924300 w 3924300"/>
                    <a:gd name="connsiteY3" fmla="*/ 3026261 h 3026261"/>
                    <a:gd name="connsiteX4" fmla="*/ 0 w 3924300"/>
                    <a:gd name="connsiteY4" fmla="*/ 2340461 h 3026261"/>
                    <a:gd name="connsiteX0" fmla="*/ 0 w 3924300"/>
                    <a:gd name="connsiteY0" fmla="*/ 2340461 h 3026261"/>
                    <a:gd name="connsiteX1" fmla="*/ 1631950 w 3924300"/>
                    <a:gd name="connsiteY1" fmla="*/ 2074 h 3026261"/>
                    <a:gd name="connsiteX2" fmla="*/ 3898900 w 3924300"/>
                    <a:gd name="connsiteY2" fmla="*/ 2162661 h 3026261"/>
                    <a:gd name="connsiteX3" fmla="*/ 3924300 w 3924300"/>
                    <a:gd name="connsiteY3" fmla="*/ 3026261 h 3026261"/>
                    <a:gd name="connsiteX4" fmla="*/ 0 w 3924300"/>
                    <a:gd name="connsiteY4" fmla="*/ 2340461 h 3026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24300" h="3026261">
                      <a:moveTo>
                        <a:pt x="0" y="2340461"/>
                      </a:moveTo>
                      <a:cubicBezTo>
                        <a:pt x="35983" y="1141899"/>
                        <a:pt x="948267" y="-56664"/>
                        <a:pt x="1631950" y="2074"/>
                      </a:cubicBezTo>
                      <a:cubicBezTo>
                        <a:pt x="2036233" y="324336"/>
                        <a:pt x="3253317" y="1306999"/>
                        <a:pt x="3898900" y="2162661"/>
                      </a:cubicBezTo>
                      <a:lnTo>
                        <a:pt x="3924300" y="3026261"/>
                      </a:lnTo>
                      <a:lnTo>
                        <a:pt x="0" y="2340461"/>
                      </a:lnTo>
                      <a:close/>
                    </a:path>
                  </a:pathLst>
                </a:custGeom>
                <a:solidFill>
                  <a:srgbClr val="E573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Rectangle: Top Corners Rounded 9">
                  <a:extLst>
                    <a:ext uri="{FF2B5EF4-FFF2-40B4-BE49-F238E27FC236}">
                      <a16:creationId xmlns:a16="http://schemas.microsoft.com/office/drawing/2014/main" id="{7497DD57-BCD8-F1DC-A1DA-2DA205875510}"/>
                    </a:ext>
                  </a:extLst>
                </p:cNvPr>
                <p:cNvSpPr/>
                <p:nvPr/>
              </p:nvSpPr>
              <p:spPr>
                <a:xfrm>
                  <a:off x="2465723" y="2184400"/>
                  <a:ext cx="1141077" cy="1282700"/>
                </a:xfrm>
                <a:custGeom>
                  <a:avLst/>
                  <a:gdLst>
                    <a:gd name="connsiteX0" fmla="*/ 551836 w 1139263"/>
                    <a:gd name="connsiteY0" fmla="*/ 0 h 1244600"/>
                    <a:gd name="connsiteX1" fmla="*/ 587427 w 1139263"/>
                    <a:gd name="connsiteY1" fmla="*/ 0 h 1244600"/>
                    <a:gd name="connsiteX2" fmla="*/ 1139263 w 1139263"/>
                    <a:gd name="connsiteY2" fmla="*/ 551836 h 1244600"/>
                    <a:gd name="connsiteX3" fmla="*/ 1139263 w 1139263"/>
                    <a:gd name="connsiteY3" fmla="*/ 1244600 h 1244600"/>
                    <a:gd name="connsiteX4" fmla="*/ 1139263 w 1139263"/>
                    <a:gd name="connsiteY4" fmla="*/ 1244600 h 1244600"/>
                    <a:gd name="connsiteX5" fmla="*/ 0 w 1139263"/>
                    <a:gd name="connsiteY5" fmla="*/ 1244600 h 1244600"/>
                    <a:gd name="connsiteX6" fmla="*/ 0 w 1139263"/>
                    <a:gd name="connsiteY6" fmla="*/ 1244600 h 1244600"/>
                    <a:gd name="connsiteX7" fmla="*/ 0 w 1139263"/>
                    <a:gd name="connsiteY7" fmla="*/ 551836 h 1244600"/>
                    <a:gd name="connsiteX8" fmla="*/ 551836 w 1139263"/>
                    <a:gd name="connsiteY8" fmla="*/ 0 h 1244600"/>
                    <a:gd name="connsiteX0" fmla="*/ 566350 w 1153777"/>
                    <a:gd name="connsiteY0" fmla="*/ 0 h 1244600"/>
                    <a:gd name="connsiteX1" fmla="*/ 601941 w 1153777"/>
                    <a:gd name="connsiteY1" fmla="*/ 0 h 1244600"/>
                    <a:gd name="connsiteX2" fmla="*/ 1153777 w 1153777"/>
                    <a:gd name="connsiteY2" fmla="*/ 551836 h 1244600"/>
                    <a:gd name="connsiteX3" fmla="*/ 1153777 w 1153777"/>
                    <a:gd name="connsiteY3" fmla="*/ 1244600 h 1244600"/>
                    <a:gd name="connsiteX4" fmla="*/ 1153777 w 1153777"/>
                    <a:gd name="connsiteY4" fmla="*/ 1244600 h 1244600"/>
                    <a:gd name="connsiteX5" fmla="*/ 14514 w 1153777"/>
                    <a:gd name="connsiteY5" fmla="*/ 1244600 h 1244600"/>
                    <a:gd name="connsiteX6" fmla="*/ 0 w 1153777"/>
                    <a:gd name="connsiteY6" fmla="*/ 1084943 h 1244600"/>
                    <a:gd name="connsiteX7" fmla="*/ 14514 w 1153777"/>
                    <a:gd name="connsiteY7" fmla="*/ 551836 h 1244600"/>
                    <a:gd name="connsiteX8" fmla="*/ 566350 w 1153777"/>
                    <a:gd name="connsiteY8" fmla="*/ 0 h 1244600"/>
                    <a:gd name="connsiteX0" fmla="*/ 566350 w 1153777"/>
                    <a:gd name="connsiteY0" fmla="*/ 0 h 1244600"/>
                    <a:gd name="connsiteX1" fmla="*/ 601941 w 1153777"/>
                    <a:gd name="connsiteY1" fmla="*/ 0 h 1244600"/>
                    <a:gd name="connsiteX2" fmla="*/ 1153777 w 1153777"/>
                    <a:gd name="connsiteY2" fmla="*/ 551836 h 1244600"/>
                    <a:gd name="connsiteX3" fmla="*/ 1153777 w 1153777"/>
                    <a:gd name="connsiteY3" fmla="*/ 1244600 h 1244600"/>
                    <a:gd name="connsiteX4" fmla="*/ 1153777 w 1153777"/>
                    <a:gd name="connsiteY4" fmla="*/ 1244600 h 1244600"/>
                    <a:gd name="connsiteX5" fmla="*/ 0 w 1153777"/>
                    <a:gd name="connsiteY5" fmla="*/ 1084943 h 1244600"/>
                    <a:gd name="connsiteX6" fmla="*/ 14514 w 1153777"/>
                    <a:gd name="connsiteY6" fmla="*/ 551836 h 1244600"/>
                    <a:gd name="connsiteX7" fmla="*/ 566350 w 1153777"/>
                    <a:gd name="connsiteY7" fmla="*/ 0 h 1244600"/>
                    <a:gd name="connsiteX0" fmla="*/ 566350 w 1153777"/>
                    <a:gd name="connsiteY0" fmla="*/ 0 h 1282700"/>
                    <a:gd name="connsiteX1" fmla="*/ 601941 w 1153777"/>
                    <a:gd name="connsiteY1" fmla="*/ 0 h 1282700"/>
                    <a:gd name="connsiteX2" fmla="*/ 1153777 w 1153777"/>
                    <a:gd name="connsiteY2" fmla="*/ 551836 h 1282700"/>
                    <a:gd name="connsiteX3" fmla="*/ 1153777 w 1153777"/>
                    <a:gd name="connsiteY3" fmla="*/ 1244600 h 1282700"/>
                    <a:gd name="connsiteX4" fmla="*/ 1153777 w 1153777"/>
                    <a:gd name="connsiteY4" fmla="*/ 1282700 h 1282700"/>
                    <a:gd name="connsiteX5" fmla="*/ 0 w 1153777"/>
                    <a:gd name="connsiteY5" fmla="*/ 1084943 h 1282700"/>
                    <a:gd name="connsiteX6" fmla="*/ 14514 w 1153777"/>
                    <a:gd name="connsiteY6" fmla="*/ 551836 h 1282700"/>
                    <a:gd name="connsiteX7" fmla="*/ 566350 w 1153777"/>
                    <a:gd name="connsiteY7" fmla="*/ 0 h 1282700"/>
                    <a:gd name="connsiteX0" fmla="*/ 553650 w 1141077"/>
                    <a:gd name="connsiteY0" fmla="*/ 0 h 1282700"/>
                    <a:gd name="connsiteX1" fmla="*/ 589241 w 1141077"/>
                    <a:gd name="connsiteY1" fmla="*/ 0 h 1282700"/>
                    <a:gd name="connsiteX2" fmla="*/ 1141077 w 1141077"/>
                    <a:gd name="connsiteY2" fmla="*/ 551836 h 1282700"/>
                    <a:gd name="connsiteX3" fmla="*/ 1141077 w 1141077"/>
                    <a:gd name="connsiteY3" fmla="*/ 1244600 h 1282700"/>
                    <a:gd name="connsiteX4" fmla="*/ 1141077 w 1141077"/>
                    <a:gd name="connsiteY4" fmla="*/ 1282700 h 1282700"/>
                    <a:gd name="connsiteX5" fmla="*/ 0 w 1141077"/>
                    <a:gd name="connsiteY5" fmla="*/ 1072243 h 1282700"/>
                    <a:gd name="connsiteX6" fmla="*/ 1814 w 1141077"/>
                    <a:gd name="connsiteY6" fmla="*/ 551836 h 1282700"/>
                    <a:gd name="connsiteX7" fmla="*/ 553650 w 1141077"/>
                    <a:gd name="connsiteY7" fmla="*/ 0 h 128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41077" h="1282700">
                      <a:moveTo>
                        <a:pt x="553650" y="0"/>
                      </a:moveTo>
                      <a:lnTo>
                        <a:pt x="589241" y="0"/>
                      </a:lnTo>
                      <a:cubicBezTo>
                        <a:pt x="894012" y="0"/>
                        <a:pt x="1141077" y="247065"/>
                        <a:pt x="1141077" y="551836"/>
                      </a:cubicBezTo>
                      <a:lnTo>
                        <a:pt x="1141077" y="1244600"/>
                      </a:lnTo>
                      <a:lnTo>
                        <a:pt x="1141077" y="1282700"/>
                      </a:lnTo>
                      <a:lnTo>
                        <a:pt x="0" y="1072243"/>
                      </a:lnTo>
                      <a:cubicBezTo>
                        <a:pt x="0" y="841322"/>
                        <a:pt x="1814" y="782757"/>
                        <a:pt x="1814" y="551836"/>
                      </a:cubicBezTo>
                      <a:cubicBezTo>
                        <a:pt x="1814" y="247065"/>
                        <a:pt x="248879" y="0"/>
                        <a:pt x="553650" y="0"/>
                      </a:cubicBezTo>
                      <a:close/>
                    </a:path>
                  </a:pathLst>
                </a:custGeom>
                <a:solidFill>
                  <a:srgbClr val="A047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8" name="Rectangle 4">
                <a:extLst>
                  <a:ext uri="{FF2B5EF4-FFF2-40B4-BE49-F238E27FC236}">
                    <a16:creationId xmlns:a16="http://schemas.microsoft.com/office/drawing/2014/main" id="{A8EBE058-7135-2395-F198-DD3467154FD5}"/>
                  </a:ext>
                </a:extLst>
              </p:cNvPr>
              <p:cNvSpPr/>
              <p:nvPr/>
            </p:nvSpPr>
            <p:spPr>
              <a:xfrm>
                <a:off x="6137837" y="298794"/>
                <a:ext cx="4111063" cy="2523779"/>
              </a:xfrm>
              <a:custGeom>
                <a:avLst/>
                <a:gdLst>
                  <a:gd name="connsiteX0" fmla="*/ 0 w 1435100"/>
                  <a:gd name="connsiteY0" fmla="*/ 0 h 254000"/>
                  <a:gd name="connsiteX1" fmla="*/ 1435100 w 1435100"/>
                  <a:gd name="connsiteY1" fmla="*/ 0 h 254000"/>
                  <a:gd name="connsiteX2" fmla="*/ 1435100 w 1435100"/>
                  <a:gd name="connsiteY2" fmla="*/ 254000 h 254000"/>
                  <a:gd name="connsiteX3" fmla="*/ 0 w 1435100"/>
                  <a:gd name="connsiteY3" fmla="*/ 254000 h 254000"/>
                  <a:gd name="connsiteX4" fmla="*/ 0 w 1435100"/>
                  <a:gd name="connsiteY4" fmla="*/ 0 h 254000"/>
                  <a:gd name="connsiteX0" fmla="*/ 0 w 3556000"/>
                  <a:gd name="connsiteY0" fmla="*/ 0 h 1790700"/>
                  <a:gd name="connsiteX1" fmla="*/ 1435100 w 3556000"/>
                  <a:gd name="connsiteY1" fmla="*/ 0 h 1790700"/>
                  <a:gd name="connsiteX2" fmla="*/ 3556000 w 3556000"/>
                  <a:gd name="connsiteY2" fmla="*/ 1790700 h 1790700"/>
                  <a:gd name="connsiteX3" fmla="*/ 0 w 3556000"/>
                  <a:gd name="connsiteY3" fmla="*/ 254000 h 1790700"/>
                  <a:gd name="connsiteX4" fmla="*/ 0 w 3556000"/>
                  <a:gd name="connsiteY4" fmla="*/ 0 h 1790700"/>
                  <a:gd name="connsiteX0" fmla="*/ 0 w 3556000"/>
                  <a:gd name="connsiteY0" fmla="*/ 0 h 2489200"/>
                  <a:gd name="connsiteX1" fmla="*/ 1435100 w 3556000"/>
                  <a:gd name="connsiteY1" fmla="*/ 0 h 2489200"/>
                  <a:gd name="connsiteX2" fmla="*/ 3556000 w 3556000"/>
                  <a:gd name="connsiteY2" fmla="*/ 1790700 h 2489200"/>
                  <a:gd name="connsiteX3" fmla="*/ 2260600 w 3556000"/>
                  <a:gd name="connsiteY3" fmla="*/ 2489200 h 2489200"/>
                  <a:gd name="connsiteX4" fmla="*/ 0 w 3556000"/>
                  <a:gd name="connsiteY4" fmla="*/ 0 h 2489200"/>
                  <a:gd name="connsiteX0" fmla="*/ 0 w 3556000"/>
                  <a:gd name="connsiteY0" fmla="*/ 0 h 2489200"/>
                  <a:gd name="connsiteX1" fmla="*/ 1435100 w 3556000"/>
                  <a:gd name="connsiteY1" fmla="*/ 0 h 2489200"/>
                  <a:gd name="connsiteX2" fmla="*/ 3556000 w 3556000"/>
                  <a:gd name="connsiteY2" fmla="*/ 1905000 h 2489200"/>
                  <a:gd name="connsiteX3" fmla="*/ 2260600 w 3556000"/>
                  <a:gd name="connsiteY3" fmla="*/ 2489200 h 2489200"/>
                  <a:gd name="connsiteX4" fmla="*/ 0 w 3556000"/>
                  <a:gd name="connsiteY4" fmla="*/ 0 h 2489200"/>
                  <a:gd name="connsiteX0" fmla="*/ 0 w 3556000"/>
                  <a:gd name="connsiteY0" fmla="*/ 9525 h 2498725"/>
                  <a:gd name="connsiteX1" fmla="*/ 1625600 w 3556000"/>
                  <a:gd name="connsiteY1" fmla="*/ 0 h 2498725"/>
                  <a:gd name="connsiteX2" fmla="*/ 3556000 w 3556000"/>
                  <a:gd name="connsiteY2" fmla="*/ 1914525 h 2498725"/>
                  <a:gd name="connsiteX3" fmla="*/ 2260600 w 3556000"/>
                  <a:gd name="connsiteY3" fmla="*/ 2498725 h 2498725"/>
                  <a:gd name="connsiteX4" fmla="*/ 0 w 3556000"/>
                  <a:gd name="connsiteY4" fmla="*/ 9525 h 2498725"/>
                  <a:gd name="connsiteX0" fmla="*/ 0 w 3556000"/>
                  <a:gd name="connsiteY0" fmla="*/ 9525 h 2498725"/>
                  <a:gd name="connsiteX1" fmla="*/ 1625600 w 3556000"/>
                  <a:gd name="connsiteY1" fmla="*/ 0 h 2498725"/>
                  <a:gd name="connsiteX2" fmla="*/ 3508375 w 3556000"/>
                  <a:gd name="connsiteY2" fmla="*/ 1771651 h 2498725"/>
                  <a:gd name="connsiteX3" fmla="*/ 3556000 w 3556000"/>
                  <a:gd name="connsiteY3" fmla="*/ 1914525 h 2498725"/>
                  <a:gd name="connsiteX4" fmla="*/ 2260600 w 3556000"/>
                  <a:gd name="connsiteY4" fmla="*/ 2498725 h 2498725"/>
                  <a:gd name="connsiteX5" fmla="*/ 0 w 3556000"/>
                  <a:gd name="connsiteY5" fmla="*/ 9525 h 2498725"/>
                  <a:gd name="connsiteX0" fmla="*/ 0 w 3556000"/>
                  <a:gd name="connsiteY0" fmla="*/ 9525 h 2489200"/>
                  <a:gd name="connsiteX1" fmla="*/ 1625600 w 3556000"/>
                  <a:gd name="connsiteY1" fmla="*/ 0 h 2489200"/>
                  <a:gd name="connsiteX2" fmla="*/ 3508375 w 3556000"/>
                  <a:gd name="connsiteY2" fmla="*/ 1771651 h 2489200"/>
                  <a:gd name="connsiteX3" fmla="*/ 3556000 w 3556000"/>
                  <a:gd name="connsiteY3" fmla="*/ 1914525 h 2489200"/>
                  <a:gd name="connsiteX4" fmla="*/ 2193925 w 3556000"/>
                  <a:gd name="connsiteY4" fmla="*/ 2489200 h 2489200"/>
                  <a:gd name="connsiteX5" fmla="*/ 0 w 3556000"/>
                  <a:gd name="connsiteY5" fmla="*/ 9525 h 2489200"/>
                  <a:gd name="connsiteX0" fmla="*/ 0 w 3613150"/>
                  <a:gd name="connsiteY0" fmla="*/ 342900 h 2489200"/>
                  <a:gd name="connsiteX1" fmla="*/ 1682750 w 3613150"/>
                  <a:gd name="connsiteY1" fmla="*/ 0 h 2489200"/>
                  <a:gd name="connsiteX2" fmla="*/ 3565525 w 3613150"/>
                  <a:gd name="connsiteY2" fmla="*/ 1771651 h 2489200"/>
                  <a:gd name="connsiteX3" fmla="*/ 3613150 w 3613150"/>
                  <a:gd name="connsiteY3" fmla="*/ 1914525 h 2489200"/>
                  <a:gd name="connsiteX4" fmla="*/ 2251075 w 3613150"/>
                  <a:gd name="connsiteY4" fmla="*/ 2489200 h 2489200"/>
                  <a:gd name="connsiteX5" fmla="*/ 0 w 3613150"/>
                  <a:gd name="connsiteY5" fmla="*/ 342900 h 2489200"/>
                  <a:gd name="connsiteX0" fmla="*/ 0 w 3584575"/>
                  <a:gd name="connsiteY0" fmla="*/ 295275 h 2489200"/>
                  <a:gd name="connsiteX1" fmla="*/ 1654175 w 3584575"/>
                  <a:gd name="connsiteY1" fmla="*/ 0 h 2489200"/>
                  <a:gd name="connsiteX2" fmla="*/ 3536950 w 3584575"/>
                  <a:gd name="connsiteY2" fmla="*/ 1771651 h 2489200"/>
                  <a:gd name="connsiteX3" fmla="*/ 3584575 w 3584575"/>
                  <a:gd name="connsiteY3" fmla="*/ 1914525 h 2489200"/>
                  <a:gd name="connsiteX4" fmla="*/ 2222500 w 3584575"/>
                  <a:gd name="connsiteY4" fmla="*/ 2489200 h 2489200"/>
                  <a:gd name="connsiteX5" fmla="*/ 0 w 3584575"/>
                  <a:gd name="connsiteY5" fmla="*/ 295275 h 2489200"/>
                  <a:gd name="connsiteX0" fmla="*/ 0 w 3641725"/>
                  <a:gd name="connsiteY0" fmla="*/ 333375 h 2489200"/>
                  <a:gd name="connsiteX1" fmla="*/ 1711325 w 3641725"/>
                  <a:gd name="connsiteY1" fmla="*/ 0 h 2489200"/>
                  <a:gd name="connsiteX2" fmla="*/ 3594100 w 3641725"/>
                  <a:gd name="connsiteY2" fmla="*/ 1771651 h 2489200"/>
                  <a:gd name="connsiteX3" fmla="*/ 3641725 w 3641725"/>
                  <a:gd name="connsiteY3" fmla="*/ 1914525 h 2489200"/>
                  <a:gd name="connsiteX4" fmla="*/ 2279650 w 3641725"/>
                  <a:gd name="connsiteY4" fmla="*/ 2489200 h 2489200"/>
                  <a:gd name="connsiteX5" fmla="*/ 0 w 3641725"/>
                  <a:gd name="connsiteY5" fmla="*/ 333375 h 2489200"/>
                  <a:gd name="connsiteX0" fmla="*/ 469338 w 4111063"/>
                  <a:gd name="connsiteY0" fmla="*/ 333375 h 2489200"/>
                  <a:gd name="connsiteX1" fmla="*/ 5788 w 4111063"/>
                  <a:gd name="connsiteY1" fmla="*/ 438151 h 2489200"/>
                  <a:gd name="connsiteX2" fmla="*/ 2180663 w 4111063"/>
                  <a:gd name="connsiteY2" fmla="*/ 0 h 2489200"/>
                  <a:gd name="connsiteX3" fmla="*/ 4063438 w 4111063"/>
                  <a:gd name="connsiteY3" fmla="*/ 1771651 h 2489200"/>
                  <a:gd name="connsiteX4" fmla="*/ 4111063 w 4111063"/>
                  <a:gd name="connsiteY4" fmla="*/ 1914525 h 2489200"/>
                  <a:gd name="connsiteX5" fmla="*/ 2748988 w 4111063"/>
                  <a:gd name="connsiteY5" fmla="*/ 2489200 h 2489200"/>
                  <a:gd name="connsiteX6" fmla="*/ 469338 w 4111063"/>
                  <a:gd name="connsiteY6" fmla="*/ 333375 h 2489200"/>
                  <a:gd name="connsiteX0" fmla="*/ 469338 w 4111063"/>
                  <a:gd name="connsiteY0" fmla="*/ 333375 h 2489200"/>
                  <a:gd name="connsiteX1" fmla="*/ 5788 w 4111063"/>
                  <a:gd name="connsiteY1" fmla="*/ 438151 h 2489200"/>
                  <a:gd name="connsiteX2" fmla="*/ 2180663 w 4111063"/>
                  <a:gd name="connsiteY2" fmla="*/ 0 h 2489200"/>
                  <a:gd name="connsiteX3" fmla="*/ 4063438 w 4111063"/>
                  <a:gd name="connsiteY3" fmla="*/ 1771651 h 2489200"/>
                  <a:gd name="connsiteX4" fmla="*/ 4111063 w 4111063"/>
                  <a:gd name="connsiteY4" fmla="*/ 1914525 h 2489200"/>
                  <a:gd name="connsiteX5" fmla="*/ 2748988 w 4111063"/>
                  <a:gd name="connsiteY5" fmla="*/ 2489200 h 2489200"/>
                  <a:gd name="connsiteX6" fmla="*/ 469338 w 4111063"/>
                  <a:gd name="connsiteY6" fmla="*/ 333375 h 2489200"/>
                  <a:gd name="connsiteX0" fmla="*/ 469338 w 4111063"/>
                  <a:gd name="connsiteY0" fmla="*/ 339792 h 2495617"/>
                  <a:gd name="connsiteX1" fmla="*/ 5788 w 4111063"/>
                  <a:gd name="connsiteY1" fmla="*/ 444568 h 2495617"/>
                  <a:gd name="connsiteX2" fmla="*/ 2180663 w 4111063"/>
                  <a:gd name="connsiteY2" fmla="*/ 6417 h 2495617"/>
                  <a:gd name="connsiteX3" fmla="*/ 4063438 w 4111063"/>
                  <a:gd name="connsiteY3" fmla="*/ 1778068 h 2495617"/>
                  <a:gd name="connsiteX4" fmla="*/ 4111063 w 4111063"/>
                  <a:gd name="connsiteY4" fmla="*/ 1920942 h 2495617"/>
                  <a:gd name="connsiteX5" fmla="*/ 2748988 w 4111063"/>
                  <a:gd name="connsiteY5" fmla="*/ 2495617 h 2495617"/>
                  <a:gd name="connsiteX6" fmla="*/ 469338 w 4111063"/>
                  <a:gd name="connsiteY6" fmla="*/ 339792 h 2495617"/>
                  <a:gd name="connsiteX0" fmla="*/ 469338 w 4111063"/>
                  <a:gd name="connsiteY0" fmla="*/ 488695 h 2644520"/>
                  <a:gd name="connsiteX1" fmla="*/ 5788 w 4111063"/>
                  <a:gd name="connsiteY1" fmla="*/ 593471 h 2644520"/>
                  <a:gd name="connsiteX2" fmla="*/ 1625038 w 4111063"/>
                  <a:gd name="connsiteY2" fmla="*/ 136272 h 2644520"/>
                  <a:gd name="connsiteX3" fmla="*/ 2180663 w 4111063"/>
                  <a:gd name="connsiteY3" fmla="*/ 155320 h 2644520"/>
                  <a:gd name="connsiteX4" fmla="*/ 4063438 w 4111063"/>
                  <a:gd name="connsiteY4" fmla="*/ 1926971 h 2644520"/>
                  <a:gd name="connsiteX5" fmla="*/ 4111063 w 4111063"/>
                  <a:gd name="connsiteY5" fmla="*/ 2069845 h 2644520"/>
                  <a:gd name="connsiteX6" fmla="*/ 2748988 w 4111063"/>
                  <a:gd name="connsiteY6" fmla="*/ 2644520 h 2644520"/>
                  <a:gd name="connsiteX7" fmla="*/ 469338 w 4111063"/>
                  <a:gd name="connsiteY7" fmla="*/ 488695 h 2644520"/>
                  <a:gd name="connsiteX0" fmla="*/ 469338 w 4111063"/>
                  <a:gd name="connsiteY0" fmla="*/ 488695 h 2644520"/>
                  <a:gd name="connsiteX1" fmla="*/ 5788 w 4111063"/>
                  <a:gd name="connsiteY1" fmla="*/ 593471 h 2644520"/>
                  <a:gd name="connsiteX2" fmla="*/ 1625038 w 4111063"/>
                  <a:gd name="connsiteY2" fmla="*/ 136272 h 2644520"/>
                  <a:gd name="connsiteX3" fmla="*/ 2180663 w 4111063"/>
                  <a:gd name="connsiteY3" fmla="*/ 155320 h 2644520"/>
                  <a:gd name="connsiteX4" fmla="*/ 4063438 w 4111063"/>
                  <a:gd name="connsiteY4" fmla="*/ 1926971 h 2644520"/>
                  <a:gd name="connsiteX5" fmla="*/ 4111063 w 4111063"/>
                  <a:gd name="connsiteY5" fmla="*/ 2069845 h 2644520"/>
                  <a:gd name="connsiteX6" fmla="*/ 2748988 w 4111063"/>
                  <a:gd name="connsiteY6" fmla="*/ 2644520 h 2644520"/>
                  <a:gd name="connsiteX7" fmla="*/ 469338 w 4111063"/>
                  <a:gd name="connsiteY7" fmla="*/ 488695 h 2644520"/>
                  <a:gd name="connsiteX0" fmla="*/ 469338 w 4111063"/>
                  <a:gd name="connsiteY0" fmla="*/ 388108 h 2543933"/>
                  <a:gd name="connsiteX1" fmla="*/ 5788 w 4111063"/>
                  <a:gd name="connsiteY1" fmla="*/ 492884 h 2543933"/>
                  <a:gd name="connsiteX2" fmla="*/ 1625038 w 4111063"/>
                  <a:gd name="connsiteY2" fmla="*/ 35685 h 2543933"/>
                  <a:gd name="connsiteX3" fmla="*/ 2180663 w 4111063"/>
                  <a:gd name="connsiteY3" fmla="*/ 54733 h 2543933"/>
                  <a:gd name="connsiteX4" fmla="*/ 4063438 w 4111063"/>
                  <a:gd name="connsiteY4" fmla="*/ 1826384 h 2543933"/>
                  <a:gd name="connsiteX5" fmla="*/ 4111063 w 4111063"/>
                  <a:gd name="connsiteY5" fmla="*/ 1969258 h 2543933"/>
                  <a:gd name="connsiteX6" fmla="*/ 2748988 w 4111063"/>
                  <a:gd name="connsiteY6" fmla="*/ 2543933 h 2543933"/>
                  <a:gd name="connsiteX7" fmla="*/ 469338 w 4111063"/>
                  <a:gd name="connsiteY7" fmla="*/ 388108 h 2543933"/>
                  <a:gd name="connsiteX0" fmla="*/ 469338 w 4111063"/>
                  <a:gd name="connsiteY0" fmla="*/ 367954 h 2523779"/>
                  <a:gd name="connsiteX1" fmla="*/ 5788 w 4111063"/>
                  <a:gd name="connsiteY1" fmla="*/ 472730 h 2523779"/>
                  <a:gd name="connsiteX2" fmla="*/ 1625038 w 4111063"/>
                  <a:gd name="connsiteY2" fmla="*/ 15531 h 2523779"/>
                  <a:gd name="connsiteX3" fmla="*/ 2180663 w 4111063"/>
                  <a:gd name="connsiteY3" fmla="*/ 34579 h 2523779"/>
                  <a:gd name="connsiteX4" fmla="*/ 4063438 w 4111063"/>
                  <a:gd name="connsiteY4" fmla="*/ 1806230 h 2523779"/>
                  <a:gd name="connsiteX5" fmla="*/ 4111063 w 4111063"/>
                  <a:gd name="connsiteY5" fmla="*/ 1949104 h 2523779"/>
                  <a:gd name="connsiteX6" fmla="*/ 2748988 w 4111063"/>
                  <a:gd name="connsiteY6" fmla="*/ 2523779 h 2523779"/>
                  <a:gd name="connsiteX7" fmla="*/ 469338 w 4111063"/>
                  <a:gd name="connsiteY7" fmla="*/ 367954 h 2523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11063" h="2523779">
                    <a:moveTo>
                      <a:pt x="469338" y="367954"/>
                    </a:moveTo>
                    <a:cubicBezTo>
                      <a:pt x="540246" y="348904"/>
                      <a:pt x="-65120" y="491780"/>
                      <a:pt x="5788" y="472730"/>
                    </a:cubicBezTo>
                    <a:cubicBezTo>
                      <a:pt x="161892" y="217143"/>
                      <a:pt x="1262559" y="88556"/>
                      <a:pt x="1625038" y="15531"/>
                    </a:cubicBezTo>
                    <a:cubicBezTo>
                      <a:pt x="1926557" y="-11774"/>
                      <a:pt x="2038741" y="-1616"/>
                      <a:pt x="2180663" y="34579"/>
                    </a:cubicBezTo>
                    <a:cubicBezTo>
                      <a:pt x="2776505" y="625129"/>
                      <a:pt x="3467596" y="1215680"/>
                      <a:pt x="4063438" y="1806230"/>
                    </a:cubicBezTo>
                    <a:lnTo>
                      <a:pt x="4111063" y="1949104"/>
                    </a:lnTo>
                    <a:lnTo>
                      <a:pt x="2748988" y="2523779"/>
                    </a:lnTo>
                    <a:lnTo>
                      <a:pt x="469338" y="367954"/>
                    </a:lnTo>
                    <a:close/>
                  </a:path>
                </a:pathLst>
              </a:custGeom>
              <a:solidFill>
                <a:srgbClr val="A3C2C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 14">
              <a:extLst>
                <a:ext uri="{FF2B5EF4-FFF2-40B4-BE49-F238E27FC236}">
                  <a16:creationId xmlns:a16="http://schemas.microsoft.com/office/drawing/2014/main" id="{6A1AD7C2-35C5-0E18-9592-1FEBCF26EA27}"/>
                </a:ext>
              </a:extLst>
            </p:cNvPr>
            <p:cNvSpPr/>
            <p:nvPr/>
          </p:nvSpPr>
          <p:spPr>
            <a:xfrm>
              <a:off x="981075" y="2819595"/>
              <a:ext cx="4207593" cy="1660550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3091543"/>
                <a:gd name="connsiteY0" fmla="*/ 1001486 h 1915886"/>
                <a:gd name="connsiteX1" fmla="*/ 3091543 w 3091543"/>
                <a:gd name="connsiteY1" fmla="*/ 0 h 1915886"/>
                <a:gd name="connsiteX2" fmla="*/ 914400 w 3091543"/>
                <a:gd name="connsiteY2" fmla="*/ 1915886 h 1915886"/>
                <a:gd name="connsiteX3" fmla="*/ 0 w 3091543"/>
                <a:gd name="connsiteY3" fmla="*/ 1915886 h 1915886"/>
                <a:gd name="connsiteX4" fmla="*/ 0 w 3091543"/>
                <a:gd name="connsiteY4" fmla="*/ 1001486 h 1915886"/>
                <a:gd name="connsiteX0" fmla="*/ 0 w 3236685"/>
                <a:gd name="connsiteY0" fmla="*/ 1001486 h 1915886"/>
                <a:gd name="connsiteX1" fmla="*/ 3091543 w 3236685"/>
                <a:gd name="connsiteY1" fmla="*/ 0 h 1915886"/>
                <a:gd name="connsiteX2" fmla="*/ 3236685 w 3236685"/>
                <a:gd name="connsiteY2" fmla="*/ 72572 h 1915886"/>
                <a:gd name="connsiteX3" fmla="*/ 0 w 3236685"/>
                <a:gd name="connsiteY3" fmla="*/ 1915886 h 1915886"/>
                <a:gd name="connsiteX4" fmla="*/ 0 w 3236685"/>
                <a:gd name="connsiteY4" fmla="*/ 1001486 h 1915886"/>
                <a:gd name="connsiteX0" fmla="*/ 0 w 3236685"/>
                <a:gd name="connsiteY0" fmla="*/ 1001486 h 1915886"/>
                <a:gd name="connsiteX1" fmla="*/ 3091543 w 3236685"/>
                <a:gd name="connsiteY1" fmla="*/ 0 h 1915886"/>
                <a:gd name="connsiteX2" fmla="*/ 3236685 w 3236685"/>
                <a:gd name="connsiteY2" fmla="*/ 72572 h 1915886"/>
                <a:gd name="connsiteX3" fmla="*/ 3187786 w 3236685"/>
                <a:gd name="connsiteY3" fmla="*/ 163286 h 1915886"/>
                <a:gd name="connsiteX4" fmla="*/ 0 w 3236685"/>
                <a:gd name="connsiteY4" fmla="*/ 1915886 h 1915886"/>
                <a:gd name="connsiteX5" fmla="*/ 0 w 3236685"/>
                <a:gd name="connsiteY5" fmla="*/ 1001486 h 1915886"/>
                <a:gd name="connsiteX0" fmla="*/ 0 w 3236685"/>
                <a:gd name="connsiteY0" fmla="*/ 1049111 h 1915886"/>
                <a:gd name="connsiteX1" fmla="*/ 3091543 w 3236685"/>
                <a:gd name="connsiteY1" fmla="*/ 0 h 1915886"/>
                <a:gd name="connsiteX2" fmla="*/ 3236685 w 3236685"/>
                <a:gd name="connsiteY2" fmla="*/ 72572 h 1915886"/>
                <a:gd name="connsiteX3" fmla="*/ 3187786 w 3236685"/>
                <a:gd name="connsiteY3" fmla="*/ 163286 h 1915886"/>
                <a:gd name="connsiteX4" fmla="*/ 0 w 3236685"/>
                <a:gd name="connsiteY4" fmla="*/ 1915886 h 1915886"/>
                <a:gd name="connsiteX5" fmla="*/ 0 w 3236685"/>
                <a:gd name="connsiteY5" fmla="*/ 1049111 h 1915886"/>
                <a:gd name="connsiteX0" fmla="*/ 0 w 3236685"/>
                <a:gd name="connsiteY0" fmla="*/ 1049111 h 1144361"/>
                <a:gd name="connsiteX1" fmla="*/ 3091543 w 3236685"/>
                <a:gd name="connsiteY1" fmla="*/ 0 h 1144361"/>
                <a:gd name="connsiteX2" fmla="*/ 3236685 w 3236685"/>
                <a:gd name="connsiteY2" fmla="*/ 72572 h 1144361"/>
                <a:gd name="connsiteX3" fmla="*/ 3187786 w 3236685"/>
                <a:gd name="connsiteY3" fmla="*/ 163286 h 1144361"/>
                <a:gd name="connsiteX4" fmla="*/ 57150 w 3236685"/>
                <a:gd name="connsiteY4" fmla="*/ 1144361 h 1144361"/>
                <a:gd name="connsiteX5" fmla="*/ 0 w 3236685"/>
                <a:gd name="connsiteY5" fmla="*/ 1049111 h 1144361"/>
                <a:gd name="connsiteX0" fmla="*/ 0 w 3236685"/>
                <a:gd name="connsiteY0" fmla="*/ 1049111 h 1230087"/>
                <a:gd name="connsiteX1" fmla="*/ 3091543 w 3236685"/>
                <a:gd name="connsiteY1" fmla="*/ 0 h 1230087"/>
                <a:gd name="connsiteX2" fmla="*/ 3236685 w 3236685"/>
                <a:gd name="connsiteY2" fmla="*/ 72572 h 1230087"/>
                <a:gd name="connsiteX3" fmla="*/ 3187786 w 3236685"/>
                <a:gd name="connsiteY3" fmla="*/ 163286 h 1230087"/>
                <a:gd name="connsiteX4" fmla="*/ 130261 w 3236685"/>
                <a:gd name="connsiteY4" fmla="*/ 1230087 h 1230087"/>
                <a:gd name="connsiteX5" fmla="*/ 57150 w 3236685"/>
                <a:gd name="connsiteY5" fmla="*/ 1144361 h 1230087"/>
                <a:gd name="connsiteX6" fmla="*/ 0 w 3236685"/>
                <a:gd name="connsiteY6" fmla="*/ 1049111 h 1230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6685" h="1230087">
                  <a:moveTo>
                    <a:pt x="0" y="1049111"/>
                  </a:moveTo>
                  <a:lnTo>
                    <a:pt x="3091543" y="0"/>
                  </a:lnTo>
                  <a:lnTo>
                    <a:pt x="3236685" y="72572"/>
                  </a:lnTo>
                  <a:cubicBezTo>
                    <a:pt x="3194985" y="90110"/>
                    <a:pt x="3229486" y="145748"/>
                    <a:pt x="3187786" y="163286"/>
                  </a:cubicBezTo>
                  <a:cubicBezTo>
                    <a:pt x="2178136" y="471261"/>
                    <a:pt x="1139911" y="922112"/>
                    <a:pt x="130261" y="1230087"/>
                  </a:cubicBezTo>
                  <a:lnTo>
                    <a:pt x="57150" y="1144361"/>
                  </a:lnTo>
                  <a:lnTo>
                    <a:pt x="0" y="1049111"/>
                  </a:lnTo>
                  <a:close/>
                </a:path>
              </a:pathLst>
            </a:custGeom>
            <a:solidFill>
              <a:srgbClr val="FED5A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A017865-0456-D834-1757-063ACBCCB895}"/>
                </a:ext>
              </a:extLst>
            </p:cNvPr>
            <p:cNvGrpSpPr/>
            <p:nvPr/>
          </p:nvGrpSpPr>
          <p:grpSpPr>
            <a:xfrm>
              <a:off x="4467665" y="1701511"/>
              <a:ext cx="2701759" cy="3043708"/>
              <a:chOff x="2486675" y="438013"/>
              <a:chExt cx="2701759" cy="3043708"/>
            </a:xfrm>
          </p:grpSpPr>
          <p:sp>
            <p:nvSpPr>
              <p:cNvPr id="99" name="Rectangle 77">
                <a:extLst>
                  <a:ext uri="{FF2B5EF4-FFF2-40B4-BE49-F238E27FC236}">
                    <a16:creationId xmlns:a16="http://schemas.microsoft.com/office/drawing/2014/main" id="{5C3E43D2-1BED-DA3E-4607-C6ED76E136D0}"/>
                  </a:ext>
                </a:extLst>
              </p:cNvPr>
              <p:cNvSpPr/>
              <p:nvPr/>
            </p:nvSpPr>
            <p:spPr>
              <a:xfrm>
                <a:off x="3440497" y="2846471"/>
                <a:ext cx="755102" cy="566739"/>
              </a:xfrm>
              <a:custGeom>
                <a:avLst/>
                <a:gdLst>
                  <a:gd name="connsiteX0" fmla="*/ 0 w 80591"/>
                  <a:gd name="connsiteY0" fmla="*/ 0 h 385594"/>
                  <a:gd name="connsiteX1" fmla="*/ 80591 w 80591"/>
                  <a:gd name="connsiteY1" fmla="*/ 0 h 385594"/>
                  <a:gd name="connsiteX2" fmla="*/ 80591 w 80591"/>
                  <a:gd name="connsiteY2" fmla="*/ 385594 h 385594"/>
                  <a:gd name="connsiteX3" fmla="*/ 0 w 80591"/>
                  <a:gd name="connsiteY3" fmla="*/ 385594 h 385594"/>
                  <a:gd name="connsiteX4" fmla="*/ 0 w 80591"/>
                  <a:gd name="connsiteY4" fmla="*/ 0 h 385594"/>
                  <a:gd name="connsiteX0" fmla="*/ 21431 w 102022"/>
                  <a:gd name="connsiteY0" fmla="*/ 0 h 411788"/>
                  <a:gd name="connsiteX1" fmla="*/ 102022 w 102022"/>
                  <a:gd name="connsiteY1" fmla="*/ 0 h 411788"/>
                  <a:gd name="connsiteX2" fmla="*/ 102022 w 102022"/>
                  <a:gd name="connsiteY2" fmla="*/ 385594 h 411788"/>
                  <a:gd name="connsiteX3" fmla="*/ 0 w 102022"/>
                  <a:gd name="connsiteY3" fmla="*/ 411788 h 411788"/>
                  <a:gd name="connsiteX4" fmla="*/ 21431 w 102022"/>
                  <a:gd name="connsiteY4" fmla="*/ 0 h 411788"/>
                  <a:gd name="connsiteX0" fmla="*/ 21431 w 102022"/>
                  <a:gd name="connsiteY0" fmla="*/ 0 h 411788"/>
                  <a:gd name="connsiteX1" fmla="*/ 102022 w 102022"/>
                  <a:gd name="connsiteY1" fmla="*/ 0 h 411788"/>
                  <a:gd name="connsiteX2" fmla="*/ 97260 w 102022"/>
                  <a:gd name="connsiteY2" fmla="*/ 407025 h 411788"/>
                  <a:gd name="connsiteX3" fmla="*/ 0 w 102022"/>
                  <a:gd name="connsiteY3" fmla="*/ 411788 h 411788"/>
                  <a:gd name="connsiteX4" fmla="*/ 21431 w 102022"/>
                  <a:gd name="connsiteY4" fmla="*/ 0 h 411788"/>
                  <a:gd name="connsiteX0" fmla="*/ 26193 w 106784"/>
                  <a:gd name="connsiteY0" fmla="*/ 0 h 407025"/>
                  <a:gd name="connsiteX1" fmla="*/ 106784 w 106784"/>
                  <a:gd name="connsiteY1" fmla="*/ 0 h 407025"/>
                  <a:gd name="connsiteX2" fmla="*/ 102022 w 106784"/>
                  <a:gd name="connsiteY2" fmla="*/ 407025 h 407025"/>
                  <a:gd name="connsiteX3" fmla="*/ 0 w 106784"/>
                  <a:gd name="connsiteY3" fmla="*/ 399882 h 407025"/>
                  <a:gd name="connsiteX4" fmla="*/ 26193 w 106784"/>
                  <a:gd name="connsiteY4" fmla="*/ 0 h 407025"/>
                  <a:gd name="connsiteX0" fmla="*/ 26193 w 106784"/>
                  <a:gd name="connsiteY0" fmla="*/ 0 h 399882"/>
                  <a:gd name="connsiteX1" fmla="*/ 106784 w 106784"/>
                  <a:gd name="connsiteY1" fmla="*/ 0 h 399882"/>
                  <a:gd name="connsiteX2" fmla="*/ 102022 w 106784"/>
                  <a:gd name="connsiteY2" fmla="*/ 399881 h 399882"/>
                  <a:gd name="connsiteX3" fmla="*/ 0 w 106784"/>
                  <a:gd name="connsiteY3" fmla="*/ 399882 h 399882"/>
                  <a:gd name="connsiteX4" fmla="*/ 26193 w 106784"/>
                  <a:gd name="connsiteY4" fmla="*/ 0 h 399882"/>
                  <a:gd name="connsiteX0" fmla="*/ 355058 w 435649"/>
                  <a:gd name="connsiteY0" fmla="*/ 0 h 557216"/>
                  <a:gd name="connsiteX1" fmla="*/ 435649 w 435649"/>
                  <a:gd name="connsiteY1" fmla="*/ 0 h 557216"/>
                  <a:gd name="connsiteX2" fmla="*/ 430887 w 435649"/>
                  <a:gd name="connsiteY2" fmla="*/ 399881 h 557216"/>
                  <a:gd name="connsiteX3" fmla="*/ 0 w 435649"/>
                  <a:gd name="connsiteY3" fmla="*/ 557214 h 557216"/>
                  <a:gd name="connsiteX4" fmla="*/ 328865 w 435649"/>
                  <a:gd name="connsiteY4" fmla="*/ 399882 h 557216"/>
                  <a:gd name="connsiteX5" fmla="*/ 355058 w 435649"/>
                  <a:gd name="connsiteY5" fmla="*/ 0 h 557216"/>
                  <a:gd name="connsiteX0" fmla="*/ 355059 w 746865"/>
                  <a:gd name="connsiteY0" fmla="*/ 0 h 577376"/>
                  <a:gd name="connsiteX1" fmla="*/ 435650 w 746865"/>
                  <a:gd name="connsiteY1" fmla="*/ 0 h 577376"/>
                  <a:gd name="connsiteX2" fmla="*/ 430888 w 746865"/>
                  <a:gd name="connsiteY2" fmla="*/ 399881 h 577376"/>
                  <a:gd name="connsiteX3" fmla="*/ 738189 w 746865"/>
                  <a:gd name="connsiteY3" fmla="*/ 566739 h 577376"/>
                  <a:gd name="connsiteX4" fmla="*/ 1 w 746865"/>
                  <a:gd name="connsiteY4" fmla="*/ 557214 h 577376"/>
                  <a:gd name="connsiteX5" fmla="*/ 328866 w 746865"/>
                  <a:gd name="connsiteY5" fmla="*/ 399882 h 577376"/>
                  <a:gd name="connsiteX6" fmla="*/ 355059 w 746865"/>
                  <a:gd name="connsiteY6" fmla="*/ 0 h 577376"/>
                  <a:gd name="connsiteX0" fmla="*/ 355059 w 755101"/>
                  <a:gd name="connsiteY0" fmla="*/ 0 h 577376"/>
                  <a:gd name="connsiteX1" fmla="*/ 435650 w 755101"/>
                  <a:gd name="connsiteY1" fmla="*/ 0 h 577376"/>
                  <a:gd name="connsiteX2" fmla="*/ 430888 w 755101"/>
                  <a:gd name="connsiteY2" fmla="*/ 399881 h 577376"/>
                  <a:gd name="connsiteX3" fmla="*/ 738189 w 755101"/>
                  <a:gd name="connsiteY3" fmla="*/ 566739 h 577376"/>
                  <a:gd name="connsiteX4" fmla="*/ 1 w 755101"/>
                  <a:gd name="connsiteY4" fmla="*/ 557214 h 577376"/>
                  <a:gd name="connsiteX5" fmla="*/ 328866 w 755101"/>
                  <a:gd name="connsiteY5" fmla="*/ 399882 h 577376"/>
                  <a:gd name="connsiteX6" fmla="*/ 355059 w 755101"/>
                  <a:gd name="connsiteY6" fmla="*/ 0 h 577376"/>
                  <a:gd name="connsiteX0" fmla="*/ 355059 w 755101"/>
                  <a:gd name="connsiteY0" fmla="*/ 0 h 577376"/>
                  <a:gd name="connsiteX1" fmla="*/ 435650 w 755101"/>
                  <a:gd name="connsiteY1" fmla="*/ 0 h 577376"/>
                  <a:gd name="connsiteX2" fmla="*/ 430888 w 755101"/>
                  <a:gd name="connsiteY2" fmla="*/ 399881 h 577376"/>
                  <a:gd name="connsiteX3" fmla="*/ 738189 w 755101"/>
                  <a:gd name="connsiteY3" fmla="*/ 566739 h 577376"/>
                  <a:gd name="connsiteX4" fmla="*/ 1 w 755101"/>
                  <a:gd name="connsiteY4" fmla="*/ 557214 h 577376"/>
                  <a:gd name="connsiteX5" fmla="*/ 328866 w 755101"/>
                  <a:gd name="connsiteY5" fmla="*/ 399882 h 577376"/>
                  <a:gd name="connsiteX6" fmla="*/ 355059 w 755101"/>
                  <a:gd name="connsiteY6" fmla="*/ 0 h 577376"/>
                  <a:gd name="connsiteX0" fmla="*/ 355060 w 755102"/>
                  <a:gd name="connsiteY0" fmla="*/ 0 h 566739"/>
                  <a:gd name="connsiteX1" fmla="*/ 435651 w 755102"/>
                  <a:gd name="connsiteY1" fmla="*/ 0 h 566739"/>
                  <a:gd name="connsiteX2" fmla="*/ 430889 w 755102"/>
                  <a:gd name="connsiteY2" fmla="*/ 399881 h 566739"/>
                  <a:gd name="connsiteX3" fmla="*/ 738190 w 755102"/>
                  <a:gd name="connsiteY3" fmla="*/ 566739 h 566739"/>
                  <a:gd name="connsiteX4" fmla="*/ 2 w 755102"/>
                  <a:gd name="connsiteY4" fmla="*/ 557214 h 566739"/>
                  <a:gd name="connsiteX5" fmla="*/ 328867 w 755102"/>
                  <a:gd name="connsiteY5" fmla="*/ 399882 h 566739"/>
                  <a:gd name="connsiteX6" fmla="*/ 355060 w 755102"/>
                  <a:gd name="connsiteY6" fmla="*/ 0 h 566739"/>
                  <a:gd name="connsiteX0" fmla="*/ 355060 w 755102"/>
                  <a:gd name="connsiteY0" fmla="*/ 0 h 566739"/>
                  <a:gd name="connsiteX1" fmla="*/ 435651 w 755102"/>
                  <a:gd name="connsiteY1" fmla="*/ 0 h 566739"/>
                  <a:gd name="connsiteX2" fmla="*/ 430889 w 755102"/>
                  <a:gd name="connsiteY2" fmla="*/ 399881 h 566739"/>
                  <a:gd name="connsiteX3" fmla="*/ 738190 w 755102"/>
                  <a:gd name="connsiteY3" fmla="*/ 566739 h 566739"/>
                  <a:gd name="connsiteX4" fmla="*/ 2 w 755102"/>
                  <a:gd name="connsiteY4" fmla="*/ 557214 h 566739"/>
                  <a:gd name="connsiteX5" fmla="*/ 328867 w 755102"/>
                  <a:gd name="connsiteY5" fmla="*/ 399882 h 566739"/>
                  <a:gd name="connsiteX6" fmla="*/ 355060 w 755102"/>
                  <a:gd name="connsiteY6" fmla="*/ 0 h 566739"/>
                  <a:gd name="connsiteX0" fmla="*/ 355060 w 755102"/>
                  <a:gd name="connsiteY0" fmla="*/ 0 h 566739"/>
                  <a:gd name="connsiteX1" fmla="*/ 435651 w 755102"/>
                  <a:gd name="connsiteY1" fmla="*/ 0 h 566739"/>
                  <a:gd name="connsiteX2" fmla="*/ 430889 w 755102"/>
                  <a:gd name="connsiteY2" fmla="*/ 399881 h 566739"/>
                  <a:gd name="connsiteX3" fmla="*/ 738190 w 755102"/>
                  <a:gd name="connsiteY3" fmla="*/ 566739 h 566739"/>
                  <a:gd name="connsiteX4" fmla="*/ 2 w 755102"/>
                  <a:gd name="connsiteY4" fmla="*/ 557214 h 566739"/>
                  <a:gd name="connsiteX5" fmla="*/ 328867 w 755102"/>
                  <a:gd name="connsiteY5" fmla="*/ 399882 h 566739"/>
                  <a:gd name="connsiteX6" fmla="*/ 355060 w 755102"/>
                  <a:gd name="connsiteY6" fmla="*/ 0 h 566739"/>
                  <a:gd name="connsiteX0" fmla="*/ 355060 w 755102"/>
                  <a:gd name="connsiteY0" fmla="*/ 0 h 566739"/>
                  <a:gd name="connsiteX1" fmla="*/ 435651 w 755102"/>
                  <a:gd name="connsiteY1" fmla="*/ 0 h 566739"/>
                  <a:gd name="connsiteX2" fmla="*/ 430889 w 755102"/>
                  <a:gd name="connsiteY2" fmla="*/ 399881 h 566739"/>
                  <a:gd name="connsiteX3" fmla="*/ 738190 w 755102"/>
                  <a:gd name="connsiteY3" fmla="*/ 566739 h 566739"/>
                  <a:gd name="connsiteX4" fmla="*/ 2 w 755102"/>
                  <a:gd name="connsiteY4" fmla="*/ 557214 h 566739"/>
                  <a:gd name="connsiteX5" fmla="*/ 328867 w 755102"/>
                  <a:gd name="connsiteY5" fmla="*/ 399882 h 566739"/>
                  <a:gd name="connsiteX6" fmla="*/ 355060 w 755102"/>
                  <a:gd name="connsiteY6" fmla="*/ 0 h 566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5102" h="566739">
                    <a:moveTo>
                      <a:pt x="355060" y="0"/>
                    </a:moveTo>
                    <a:lnTo>
                      <a:pt x="435651" y="0"/>
                    </a:lnTo>
                    <a:cubicBezTo>
                      <a:pt x="434064" y="135675"/>
                      <a:pt x="396757" y="249919"/>
                      <a:pt x="430889" y="399881"/>
                    </a:cubicBezTo>
                    <a:cubicBezTo>
                      <a:pt x="642840" y="379640"/>
                      <a:pt x="810004" y="540517"/>
                      <a:pt x="738190" y="566739"/>
                    </a:cubicBezTo>
                    <a:cubicBezTo>
                      <a:pt x="411582" y="473898"/>
                      <a:pt x="-1231" y="563195"/>
                      <a:pt x="2" y="557214"/>
                    </a:cubicBezTo>
                    <a:cubicBezTo>
                      <a:pt x="109624" y="504770"/>
                      <a:pt x="69226" y="409463"/>
                      <a:pt x="328867" y="399882"/>
                    </a:cubicBezTo>
                    <a:cubicBezTo>
                      <a:pt x="306642" y="257063"/>
                      <a:pt x="315373" y="195206"/>
                      <a:pt x="355060" y="0"/>
                    </a:cubicBezTo>
                    <a:close/>
                  </a:path>
                </a:pathLst>
              </a:custGeom>
              <a:solidFill>
                <a:srgbClr val="7E90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62">
                <a:extLst>
                  <a:ext uri="{FF2B5EF4-FFF2-40B4-BE49-F238E27FC236}">
                    <a16:creationId xmlns:a16="http://schemas.microsoft.com/office/drawing/2014/main" id="{397BBB27-B2DE-57B0-0F46-2D053035FBC2}"/>
                  </a:ext>
                </a:extLst>
              </p:cNvPr>
              <p:cNvSpPr/>
              <p:nvPr/>
            </p:nvSpPr>
            <p:spPr>
              <a:xfrm>
                <a:off x="2940317" y="1240752"/>
                <a:ext cx="2248117" cy="1816901"/>
              </a:xfrm>
              <a:custGeom>
                <a:avLst/>
                <a:gdLst>
                  <a:gd name="connsiteX0" fmla="*/ 0 w 536363"/>
                  <a:gd name="connsiteY0" fmla="*/ 0 h 678535"/>
                  <a:gd name="connsiteX1" fmla="*/ 536363 w 536363"/>
                  <a:gd name="connsiteY1" fmla="*/ 0 h 678535"/>
                  <a:gd name="connsiteX2" fmla="*/ 536363 w 536363"/>
                  <a:gd name="connsiteY2" fmla="*/ 678535 h 678535"/>
                  <a:gd name="connsiteX3" fmla="*/ 0 w 536363"/>
                  <a:gd name="connsiteY3" fmla="*/ 678535 h 678535"/>
                  <a:gd name="connsiteX4" fmla="*/ 0 w 536363"/>
                  <a:gd name="connsiteY4" fmla="*/ 0 h 678535"/>
                  <a:gd name="connsiteX0" fmla="*/ 45243 w 536363"/>
                  <a:gd name="connsiteY0" fmla="*/ 0 h 678535"/>
                  <a:gd name="connsiteX1" fmla="*/ 536363 w 536363"/>
                  <a:gd name="connsiteY1" fmla="*/ 0 h 678535"/>
                  <a:gd name="connsiteX2" fmla="*/ 536363 w 536363"/>
                  <a:gd name="connsiteY2" fmla="*/ 678535 h 678535"/>
                  <a:gd name="connsiteX3" fmla="*/ 0 w 536363"/>
                  <a:gd name="connsiteY3" fmla="*/ 678535 h 678535"/>
                  <a:gd name="connsiteX4" fmla="*/ 45243 w 536363"/>
                  <a:gd name="connsiteY4" fmla="*/ 0 h 678535"/>
                  <a:gd name="connsiteX0" fmla="*/ 60801 w 551921"/>
                  <a:gd name="connsiteY0" fmla="*/ 0 h 678535"/>
                  <a:gd name="connsiteX1" fmla="*/ 551921 w 551921"/>
                  <a:gd name="connsiteY1" fmla="*/ 0 h 678535"/>
                  <a:gd name="connsiteX2" fmla="*/ 551921 w 551921"/>
                  <a:gd name="connsiteY2" fmla="*/ 678535 h 678535"/>
                  <a:gd name="connsiteX3" fmla="*/ 15558 w 551921"/>
                  <a:gd name="connsiteY3" fmla="*/ 678535 h 678535"/>
                  <a:gd name="connsiteX4" fmla="*/ 570 w 551921"/>
                  <a:gd name="connsiteY4" fmla="*/ 514229 h 678535"/>
                  <a:gd name="connsiteX5" fmla="*/ 60801 w 551921"/>
                  <a:gd name="connsiteY5" fmla="*/ 0 h 678535"/>
                  <a:gd name="connsiteX0" fmla="*/ 60801 w 587640"/>
                  <a:gd name="connsiteY0" fmla="*/ 23813 h 702348"/>
                  <a:gd name="connsiteX1" fmla="*/ 587640 w 587640"/>
                  <a:gd name="connsiteY1" fmla="*/ 0 h 702348"/>
                  <a:gd name="connsiteX2" fmla="*/ 551921 w 587640"/>
                  <a:gd name="connsiteY2" fmla="*/ 702348 h 702348"/>
                  <a:gd name="connsiteX3" fmla="*/ 15558 w 587640"/>
                  <a:gd name="connsiteY3" fmla="*/ 702348 h 702348"/>
                  <a:gd name="connsiteX4" fmla="*/ 570 w 587640"/>
                  <a:gd name="connsiteY4" fmla="*/ 538042 h 702348"/>
                  <a:gd name="connsiteX5" fmla="*/ 60801 w 587640"/>
                  <a:gd name="connsiteY5" fmla="*/ 23813 h 702348"/>
                  <a:gd name="connsiteX0" fmla="*/ 60801 w 587640"/>
                  <a:gd name="connsiteY0" fmla="*/ 23813 h 702348"/>
                  <a:gd name="connsiteX1" fmla="*/ 587640 w 587640"/>
                  <a:gd name="connsiteY1" fmla="*/ 0 h 702348"/>
                  <a:gd name="connsiteX2" fmla="*/ 486344 w 587640"/>
                  <a:gd name="connsiteY2" fmla="*/ 488036 h 702348"/>
                  <a:gd name="connsiteX3" fmla="*/ 551921 w 587640"/>
                  <a:gd name="connsiteY3" fmla="*/ 702348 h 702348"/>
                  <a:gd name="connsiteX4" fmla="*/ 15558 w 587640"/>
                  <a:gd name="connsiteY4" fmla="*/ 702348 h 702348"/>
                  <a:gd name="connsiteX5" fmla="*/ 570 w 587640"/>
                  <a:gd name="connsiteY5" fmla="*/ 538042 h 702348"/>
                  <a:gd name="connsiteX6" fmla="*/ 60801 w 587640"/>
                  <a:gd name="connsiteY6" fmla="*/ 23813 h 702348"/>
                  <a:gd name="connsiteX0" fmla="*/ 60801 w 587640"/>
                  <a:gd name="connsiteY0" fmla="*/ 23813 h 702348"/>
                  <a:gd name="connsiteX1" fmla="*/ 587640 w 587640"/>
                  <a:gd name="connsiteY1" fmla="*/ 0 h 702348"/>
                  <a:gd name="connsiteX2" fmla="*/ 486344 w 587640"/>
                  <a:gd name="connsiteY2" fmla="*/ 488036 h 702348"/>
                  <a:gd name="connsiteX3" fmla="*/ 551921 w 587640"/>
                  <a:gd name="connsiteY3" fmla="*/ 702348 h 702348"/>
                  <a:gd name="connsiteX4" fmla="*/ 15558 w 587640"/>
                  <a:gd name="connsiteY4" fmla="*/ 702348 h 702348"/>
                  <a:gd name="connsiteX5" fmla="*/ 570 w 587640"/>
                  <a:gd name="connsiteY5" fmla="*/ 538042 h 702348"/>
                  <a:gd name="connsiteX6" fmla="*/ 60801 w 587640"/>
                  <a:gd name="connsiteY6" fmla="*/ 23813 h 702348"/>
                  <a:gd name="connsiteX0" fmla="*/ 60801 w 594858"/>
                  <a:gd name="connsiteY0" fmla="*/ 23813 h 702348"/>
                  <a:gd name="connsiteX1" fmla="*/ 587640 w 594858"/>
                  <a:gd name="connsiteY1" fmla="*/ 0 h 702348"/>
                  <a:gd name="connsiteX2" fmla="*/ 486344 w 594858"/>
                  <a:gd name="connsiteY2" fmla="*/ 488036 h 702348"/>
                  <a:gd name="connsiteX3" fmla="*/ 551921 w 594858"/>
                  <a:gd name="connsiteY3" fmla="*/ 702348 h 702348"/>
                  <a:gd name="connsiteX4" fmla="*/ 15558 w 594858"/>
                  <a:gd name="connsiteY4" fmla="*/ 702348 h 702348"/>
                  <a:gd name="connsiteX5" fmla="*/ 570 w 594858"/>
                  <a:gd name="connsiteY5" fmla="*/ 538042 h 702348"/>
                  <a:gd name="connsiteX6" fmla="*/ 60801 w 594858"/>
                  <a:gd name="connsiteY6" fmla="*/ 23813 h 702348"/>
                  <a:gd name="connsiteX0" fmla="*/ 60801 w 594858"/>
                  <a:gd name="connsiteY0" fmla="*/ 23813 h 702348"/>
                  <a:gd name="connsiteX1" fmla="*/ 587640 w 594858"/>
                  <a:gd name="connsiteY1" fmla="*/ 0 h 702348"/>
                  <a:gd name="connsiteX2" fmla="*/ 486344 w 594858"/>
                  <a:gd name="connsiteY2" fmla="*/ 488036 h 702348"/>
                  <a:gd name="connsiteX3" fmla="*/ 551921 w 594858"/>
                  <a:gd name="connsiteY3" fmla="*/ 702348 h 702348"/>
                  <a:gd name="connsiteX4" fmla="*/ 15558 w 594858"/>
                  <a:gd name="connsiteY4" fmla="*/ 702348 h 702348"/>
                  <a:gd name="connsiteX5" fmla="*/ 570 w 594858"/>
                  <a:gd name="connsiteY5" fmla="*/ 538042 h 702348"/>
                  <a:gd name="connsiteX6" fmla="*/ 60801 w 594858"/>
                  <a:gd name="connsiteY6" fmla="*/ 23813 h 702348"/>
                  <a:gd name="connsiteX0" fmla="*/ 60801 w 2075921"/>
                  <a:gd name="connsiteY0" fmla="*/ 23813 h 1013498"/>
                  <a:gd name="connsiteX1" fmla="*/ 587640 w 2075921"/>
                  <a:gd name="connsiteY1" fmla="*/ 0 h 1013498"/>
                  <a:gd name="connsiteX2" fmla="*/ 486344 w 2075921"/>
                  <a:gd name="connsiteY2" fmla="*/ 488036 h 1013498"/>
                  <a:gd name="connsiteX3" fmla="*/ 2075921 w 2075921"/>
                  <a:gd name="connsiteY3" fmla="*/ 1013498 h 1013498"/>
                  <a:gd name="connsiteX4" fmla="*/ 15558 w 2075921"/>
                  <a:gd name="connsiteY4" fmla="*/ 702348 h 1013498"/>
                  <a:gd name="connsiteX5" fmla="*/ 570 w 2075921"/>
                  <a:gd name="connsiteY5" fmla="*/ 538042 h 1013498"/>
                  <a:gd name="connsiteX6" fmla="*/ 60801 w 2075921"/>
                  <a:gd name="connsiteY6" fmla="*/ 23813 h 1013498"/>
                  <a:gd name="connsiteX0" fmla="*/ 60801 w 2075921"/>
                  <a:gd name="connsiteY0" fmla="*/ 23813 h 1013498"/>
                  <a:gd name="connsiteX1" fmla="*/ 587640 w 2075921"/>
                  <a:gd name="connsiteY1" fmla="*/ 0 h 1013498"/>
                  <a:gd name="connsiteX2" fmla="*/ 486344 w 2075921"/>
                  <a:gd name="connsiteY2" fmla="*/ 488036 h 1013498"/>
                  <a:gd name="connsiteX3" fmla="*/ 2075921 w 2075921"/>
                  <a:gd name="connsiteY3" fmla="*/ 1013498 h 1013498"/>
                  <a:gd name="connsiteX4" fmla="*/ 1862706 w 2075921"/>
                  <a:gd name="connsiteY4" fmla="*/ 969048 h 1013498"/>
                  <a:gd name="connsiteX5" fmla="*/ 15558 w 2075921"/>
                  <a:gd name="connsiteY5" fmla="*/ 702348 h 1013498"/>
                  <a:gd name="connsiteX6" fmla="*/ 570 w 2075921"/>
                  <a:gd name="connsiteY6" fmla="*/ 538042 h 1013498"/>
                  <a:gd name="connsiteX7" fmla="*/ 60801 w 2075921"/>
                  <a:gd name="connsiteY7" fmla="*/ 23813 h 1013498"/>
                  <a:gd name="connsiteX0" fmla="*/ 60801 w 2199782"/>
                  <a:gd name="connsiteY0" fmla="*/ 23813 h 1547533"/>
                  <a:gd name="connsiteX1" fmla="*/ 587640 w 2199782"/>
                  <a:gd name="connsiteY1" fmla="*/ 0 h 1547533"/>
                  <a:gd name="connsiteX2" fmla="*/ 486344 w 2199782"/>
                  <a:gd name="connsiteY2" fmla="*/ 488036 h 1547533"/>
                  <a:gd name="connsiteX3" fmla="*/ 2075921 w 2199782"/>
                  <a:gd name="connsiteY3" fmla="*/ 1013498 h 1547533"/>
                  <a:gd name="connsiteX4" fmla="*/ 1862706 w 2199782"/>
                  <a:gd name="connsiteY4" fmla="*/ 969048 h 1547533"/>
                  <a:gd name="connsiteX5" fmla="*/ 2173856 w 2199782"/>
                  <a:gd name="connsiteY5" fmla="*/ 1546898 h 1547533"/>
                  <a:gd name="connsiteX6" fmla="*/ 15558 w 2199782"/>
                  <a:gd name="connsiteY6" fmla="*/ 702348 h 1547533"/>
                  <a:gd name="connsiteX7" fmla="*/ 570 w 2199782"/>
                  <a:gd name="connsiteY7" fmla="*/ 538042 h 1547533"/>
                  <a:gd name="connsiteX8" fmla="*/ 60801 w 2199782"/>
                  <a:gd name="connsiteY8" fmla="*/ 23813 h 1547533"/>
                  <a:gd name="connsiteX0" fmla="*/ 60801 w 2199782"/>
                  <a:gd name="connsiteY0" fmla="*/ 23813 h 1547533"/>
                  <a:gd name="connsiteX1" fmla="*/ 587640 w 2199782"/>
                  <a:gd name="connsiteY1" fmla="*/ 0 h 1547533"/>
                  <a:gd name="connsiteX2" fmla="*/ 486344 w 2199782"/>
                  <a:gd name="connsiteY2" fmla="*/ 488036 h 1547533"/>
                  <a:gd name="connsiteX3" fmla="*/ 2075921 w 2199782"/>
                  <a:gd name="connsiteY3" fmla="*/ 1013498 h 1547533"/>
                  <a:gd name="connsiteX4" fmla="*/ 1862706 w 2199782"/>
                  <a:gd name="connsiteY4" fmla="*/ 969048 h 1547533"/>
                  <a:gd name="connsiteX5" fmla="*/ 2173856 w 2199782"/>
                  <a:gd name="connsiteY5" fmla="*/ 1546898 h 1547533"/>
                  <a:gd name="connsiteX6" fmla="*/ 1703955 w 2199782"/>
                  <a:gd name="connsiteY6" fmla="*/ 1413548 h 1547533"/>
                  <a:gd name="connsiteX7" fmla="*/ 15558 w 2199782"/>
                  <a:gd name="connsiteY7" fmla="*/ 702348 h 1547533"/>
                  <a:gd name="connsiteX8" fmla="*/ 570 w 2199782"/>
                  <a:gd name="connsiteY8" fmla="*/ 538042 h 1547533"/>
                  <a:gd name="connsiteX9" fmla="*/ 60801 w 2199782"/>
                  <a:gd name="connsiteY9" fmla="*/ 23813 h 1547533"/>
                  <a:gd name="connsiteX0" fmla="*/ 60231 w 2199212"/>
                  <a:gd name="connsiteY0" fmla="*/ 23813 h 1547533"/>
                  <a:gd name="connsiteX1" fmla="*/ 587070 w 2199212"/>
                  <a:gd name="connsiteY1" fmla="*/ 0 h 1547533"/>
                  <a:gd name="connsiteX2" fmla="*/ 485774 w 2199212"/>
                  <a:gd name="connsiteY2" fmla="*/ 488036 h 1547533"/>
                  <a:gd name="connsiteX3" fmla="*/ 2075351 w 2199212"/>
                  <a:gd name="connsiteY3" fmla="*/ 1013498 h 1547533"/>
                  <a:gd name="connsiteX4" fmla="*/ 1862136 w 2199212"/>
                  <a:gd name="connsiteY4" fmla="*/ 969048 h 1547533"/>
                  <a:gd name="connsiteX5" fmla="*/ 2173286 w 2199212"/>
                  <a:gd name="connsiteY5" fmla="*/ 1546898 h 1547533"/>
                  <a:gd name="connsiteX6" fmla="*/ 1703385 w 2199212"/>
                  <a:gd name="connsiteY6" fmla="*/ 1413548 h 1547533"/>
                  <a:gd name="connsiteX7" fmla="*/ 0 w 2199212"/>
                  <a:gd name="connsiteY7" fmla="*/ 538042 h 1547533"/>
                  <a:gd name="connsiteX8" fmla="*/ 60231 w 2199212"/>
                  <a:gd name="connsiteY8" fmla="*/ 23813 h 1547533"/>
                  <a:gd name="connsiteX0" fmla="*/ 121835 w 2260816"/>
                  <a:gd name="connsiteY0" fmla="*/ 23813 h 1547533"/>
                  <a:gd name="connsiteX1" fmla="*/ 648674 w 2260816"/>
                  <a:gd name="connsiteY1" fmla="*/ 0 h 1547533"/>
                  <a:gd name="connsiteX2" fmla="*/ 547378 w 2260816"/>
                  <a:gd name="connsiteY2" fmla="*/ 488036 h 1547533"/>
                  <a:gd name="connsiteX3" fmla="*/ 2136955 w 2260816"/>
                  <a:gd name="connsiteY3" fmla="*/ 1013498 h 1547533"/>
                  <a:gd name="connsiteX4" fmla="*/ 1923740 w 2260816"/>
                  <a:gd name="connsiteY4" fmla="*/ 969048 h 1547533"/>
                  <a:gd name="connsiteX5" fmla="*/ 2234890 w 2260816"/>
                  <a:gd name="connsiteY5" fmla="*/ 1546898 h 1547533"/>
                  <a:gd name="connsiteX6" fmla="*/ 1764989 w 2260816"/>
                  <a:gd name="connsiteY6" fmla="*/ 1413548 h 1547533"/>
                  <a:gd name="connsiteX7" fmla="*/ 61604 w 2260816"/>
                  <a:gd name="connsiteY7" fmla="*/ 538042 h 1547533"/>
                  <a:gd name="connsiteX8" fmla="*/ 121835 w 2260816"/>
                  <a:gd name="connsiteY8" fmla="*/ 23813 h 1547533"/>
                  <a:gd name="connsiteX0" fmla="*/ 116207 w 2255188"/>
                  <a:gd name="connsiteY0" fmla="*/ 23813 h 1825171"/>
                  <a:gd name="connsiteX1" fmla="*/ 643046 w 2255188"/>
                  <a:gd name="connsiteY1" fmla="*/ 0 h 1825171"/>
                  <a:gd name="connsiteX2" fmla="*/ 541750 w 2255188"/>
                  <a:gd name="connsiteY2" fmla="*/ 488036 h 1825171"/>
                  <a:gd name="connsiteX3" fmla="*/ 2131327 w 2255188"/>
                  <a:gd name="connsiteY3" fmla="*/ 1013498 h 1825171"/>
                  <a:gd name="connsiteX4" fmla="*/ 1918112 w 2255188"/>
                  <a:gd name="connsiteY4" fmla="*/ 969048 h 1825171"/>
                  <a:gd name="connsiteX5" fmla="*/ 2229262 w 2255188"/>
                  <a:gd name="connsiteY5" fmla="*/ 1546898 h 1825171"/>
                  <a:gd name="connsiteX6" fmla="*/ 1759361 w 2255188"/>
                  <a:gd name="connsiteY6" fmla="*/ 1413548 h 1825171"/>
                  <a:gd name="connsiteX7" fmla="*/ 55976 w 2255188"/>
                  <a:gd name="connsiteY7" fmla="*/ 538042 h 1825171"/>
                  <a:gd name="connsiteX8" fmla="*/ 116207 w 2255188"/>
                  <a:gd name="connsiteY8" fmla="*/ 23813 h 1825171"/>
                  <a:gd name="connsiteX0" fmla="*/ 115529 w 2254510"/>
                  <a:gd name="connsiteY0" fmla="*/ 23813 h 1816901"/>
                  <a:gd name="connsiteX1" fmla="*/ 642368 w 2254510"/>
                  <a:gd name="connsiteY1" fmla="*/ 0 h 1816901"/>
                  <a:gd name="connsiteX2" fmla="*/ 541072 w 2254510"/>
                  <a:gd name="connsiteY2" fmla="*/ 488036 h 1816901"/>
                  <a:gd name="connsiteX3" fmla="*/ 2130649 w 2254510"/>
                  <a:gd name="connsiteY3" fmla="*/ 1013498 h 1816901"/>
                  <a:gd name="connsiteX4" fmla="*/ 1917434 w 2254510"/>
                  <a:gd name="connsiteY4" fmla="*/ 969048 h 1816901"/>
                  <a:gd name="connsiteX5" fmla="*/ 2228584 w 2254510"/>
                  <a:gd name="connsiteY5" fmla="*/ 1546898 h 1816901"/>
                  <a:gd name="connsiteX6" fmla="*/ 1758683 w 2254510"/>
                  <a:gd name="connsiteY6" fmla="*/ 1413548 h 1816901"/>
                  <a:gd name="connsiteX7" fmla="*/ 55298 w 2254510"/>
                  <a:gd name="connsiteY7" fmla="*/ 538042 h 1816901"/>
                  <a:gd name="connsiteX8" fmla="*/ 115529 w 2254510"/>
                  <a:gd name="connsiteY8" fmla="*/ 23813 h 1816901"/>
                  <a:gd name="connsiteX0" fmla="*/ 115529 w 2254510"/>
                  <a:gd name="connsiteY0" fmla="*/ 23813 h 1816901"/>
                  <a:gd name="connsiteX1" fmla="*/ 642368 w 2254510"/>
                  <a:gd name="connsiteY1" fmla="*/ 0 h 1816901"/>
                  <a:gd name="connsiteX2" fmla="*/ 541072 w 2254510"/>
                  <a:gd name="connsiteY2" fmla="*/ 488036 h 1816901"/>
                  <a:gd name="connsiteX3" fmla="*/ 2130649 w 2254510"/>
                  <a:gd name="connsiteY3" fmla="*/ 1013498 h 1816901"/>
                  <a:gd name="connsiteX4" fmla="*/ 1917434 w 2254510"/>
                  <a:gd name="connsiteY4" fmla="*/ 969048 h 1816901"/>
                  <a:gd name="connsiteX5" fmla="*/ 2228584 w 2254510"/>
                  <a:gd name="connsiteY5" fmla="*/ 1546898 h 1816901"/>
                  <a:gd name="connsiteX6" fmla="*/ 1758683 w 2254510"/>
                  <a:gd name="connsiteY6" fmla="*/ 1413548 h 1816901"/>
                  <a:gd name="connsiteX7" fmla="*/ 55298 w 2254510"/>
                  <a:gd name="connsiteY7" fmla="*/ 538042 h 1816901"/>
                  <a:gd name="connsiteX8" fmla="*/ 115529 w 2254510"/>
                  <a:gd name="connsiteY8" fmla="*/ 23813 h 1816901"/>
                  <a:gd name="connsiteX0" fmla="*/ 115529 w 2283631"/>
                  <a:gd name="connsiteY0" fmla="*/ 23813 h 1816901"/>
                  <a:gd name="connsiteX1" fmla="*/ 642368 w 2283631"/>
                  <a:gd name="connsiteY1" fmla="*/ 0 h 1816901"/>
                  <a:gd name="connsiteX2" fmla="*/ 541072 w 2283631"/>
                  <a:gd name="connsiteY2" fmla="*/ 488036 h 1816901"/>
                  <a:gd name="connsiteX3" fmla="*/ 2130649 w 2283631"/>
                  <a:gd name="connsiteY3" fmla="*/ 1013498 h 1816901"/>
                  <a:gd name="connsiteX4" fmla="*/ 1917434 w 2283631"/>
                  <a:gd name="connsiteY4" fmla="*/ 969048 h 1816901"/>
                  <a:gd name="connsiteX5" fmla="*/ 2228584 w 2283631"/>
                  <a:gd name="connsiteY5" fmla="*/ 1546898 h 1816901"/>
                  <a:gd name="connsiteX6" fmla="*/ 1758683 w 2283631"/>
                  <a:gd name="connsiteY6" fmla="*/ 1413548 h 1816901"/>
                  <a:gd name="connsiteX7" fmla="*/ 55298 w 2283631"/>
                  <a:gd name="connsiteY7" fmla="*/ 538042 h 1816901"/>
                  <a:gd name="connsiteX8" fmla="*/ 115529 w 2283631"/>
                  <a:gd name="connsiteY8" fmla="*/ 23813 h 1816901"/>
                  <a:gd name="connsiteX0" fmla="*/ 115529 w 2248117"/>
                  <a:gd name="connsiteY0" fmla="*/ 23813 h 1816901"/>
                  <a:gd name="connsiteX1" fmla="*/ 642368 w 2248117"/>
                  <a:gd name="connsiteY1" fmla="*/ 0 h 1816901"/>
                  <a:gd name="connsiteX2" fmla="*/ 541072 w 2248117"/>
                  <a:gd name="connsiteY2" fmla="*/ 488036 h 1816901"/>
                  <a:gd name="connsiteX3" fmla="*/ 2130649 w 2248117"/>
                  <a:gd name="connsiteY3" fmla="*/ 1013498 h 1816901"/>
                  <a:gd name="connsiteX4" fmla="*/ 1917434 w 2248117"/>
                  <a:gd name="connsiteY4" fmla="*/ 969048 h 1816901"/>
                  <a:gd name="connsiteX5" fmla="*/ 2228584 w 2248117"/>
                  <a:gd name="connsiteY5" fmla="*/ 1546898 h 1816901"/>
                  <a:gd name="connsiteX6" fmla="*/ 1758683 w 2248117"/>
                  <a:gd name="connsiteY6" fmla="*/ 1413548 h 1816901"/>
                  <a:gd name="connsiteX7" fmla="*/ 55298 w 2248117"/>
                  <a:gd name="connsiteY7" fmla="*/ 538042 h 1816901"/>
                  <a:gd name="connsiteX8" fmla="*/ 115529 w 2248117"/>
                  <a:gd name="connsiteY8" fmla="*/ 23813 h 1816901"/>
                  <a:gd name="connsiteX0" fmla="*/ 115529 w 2248117"/>
                  <a:gd name="connsiteY0" fmla="*/ 23813 h 1816901"/>
                  <a:gd name="connsiteX1" fmla="*/ 642368 w 2248117"/>
                  <a:gd name="connsiteY1" fmla="*/ 0 h 1816901"/>
                  <a:gd name="connsiteX2" fmla="*/ 541072 w 2248117"/>
                  <a:gd name="connsiteY2" fmla="*/ 488036 h 1816901"/>
                  <a:gd name="connsiteX3" fmla="*/ 2130649 w 2248117"/>
                  <a:gd name="connsiteY3" fmla="*/ 1013498 h 1816901"/>
                  <a:gd name="connsiteX4" fmla="*/ 1917434 w 2248117"/>
                  <a:gd name="connsiteY4" fmla="*/ 969048 h 1816901"/>
                  <a:gd name="connsiteX5" fmla="*/ 2228584 w 2248117"/>
                  <a:gd name="connsiteY5" fmla="*/ 1546898 h 1816901"/>
                  <a:gd name="connsiteX6" fmla="*/ 1758683 w 2248117"/>
                  <a:gd name="connsiteY6" fmla="*/ 1413548 h 1816901"/>
                  <a:gd name="connsiteX7" fmla="*/ 55298 w 2248117"/>
                  <a:gd name="connsiteY7" fmla="*/ 538042 h 1816901"/>
                  <a:gd name="connsiteX8" fmla="*/ 115529 w 2248117"/>
                  <a:gd name="connsiteY8" fmla="*/ 23813 h 1816901"/>
                  <a:gd name="connsiteX0" fmla="*/ 115529 w 2248117"/>
                  <a:gd name="connsiteY0" fmla="*/ 23813 h 1816901"/>
                  <a:gd name="connsiteX1" fmla="*/ 642368 w 2248117"/>
                  <a:gd name="connsiteY1" fmla="*/ 0 h 1816901"/>
                  <a:gd name="connsiteX2" fmla="*/ 541072 w 2248117"/>
                  <a:gd name="connsiteY2" fmla="*/ 488036 h 1816901"/>
                  <a:gd name="connsiteX3" fmla="*/ 2130649 w 2248117"/>
                  <a:gd name="connsiteY3" fmla="*/ 1013498 h 1816901"/>
                  <a:gd name="connsiteX4" fmla="*/ 1917434 w 2248117"/>
                  <a:gd name="connsiteY4" fmla="*/ 969048 h 1816901"/>
                  <a:gd name="connsiteX5" fmla="*/ 2228584 w 2248117"/>
                  <a:gd name="connsiteY5" fmla="*/ 1546898 h 1816901"/>
                  <a:gd name="connsiteX6" fmla="*/ 1758683 w 2248117"/>
                  <a:gd name="connsiteY6" fmla="*/ 1413548 h 1816901"/>
                  <a:gd name="connsiteX7" fmla="*/ 55298 w 2248117"/>
                  <a:gd name="connsiteY7" fmla="*/ 538042 h 1816901"/>
                  <a:gd name="connsiteX8" fmla="*/ 115529 w 2248117"/>
                  <a:gd name="connsiteY8" fmla="*/ 23813 h 1816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8117" h="1816901">
                    <a:moveTo>
                      <a:pt x="115529" y="23813"/>
                    </a:moveTo>
                    <a:lnTo>
                      <a:pt x="642368" y="0"/>
                    </a:lnTo>
                    <a:cubicBezTo>
                      <a:pt x="664165" y="154741"/>
                      <a:pt x="638337" y="283289"/>
                      <a:pt x="541072" y="488036"/>
                    </a:cubicBezTo>
                    <a:cubicBezTo>
                      <a:pt x="1617031" y="104390"/>
                      <a:pt x="2127840" y="685944"/>
                      <a:pt x="2130649" y="1013498"/>
                    </a:cubicBezTo>
                    <a:cubicBezTo>
                      <a:pt x="2059577" y="1007148"/>
                      <a:pt x="1988506" y="975398"/>
                      <a:pt x="1917434" y="969048"/>
                    </a:cubicBezTo>
                    <a:cubicBezTo>
                      <a:pt x="2177784" y="1053715"/>
                      <a:pt x="2298434" y="1538431"/>
                      <a:pt x="2228584" y="1546898"/>
                    </a:cubicBezTo>
                    <a:cubicBezTo>
                      <a:pt x="2076184" y="1481281"/>
                      <a:pt x="2050783" y="1441065"/>
                      <a:pt x="1758683" y="1413548"/>
                    </a:cubicBezTo>
                    <a:cubicBezTo>
                      <a:pt x="1406788" y="2048813"/>
                      <a:pt x="-329407" y="2055427"/>
                      <a:pt x="55298" y="538042"/>
                    </a:cubicBezTo>
                    <a:cubicBezTo>
                      <a:pt x="139668" y="335676"/>
                      <a:pt x="95452" y="195223"/>
                      <a:pt x="115529" y="23813"/>
                    </a:cubicBezTo>
                    <a:close/>
                  </a:path>
                </a:pathLst>
              </a:custGeom>
              <a:solidFill>
                <a:srgbClr val="45332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3C0F970-9A2E-0B1D-1906-5837A7AEF213}"/>
                  </a:ext>
                </a:extLst>
              </p:cNvPr>
              <p:cNvSpPr/>
              <p:nvPr/>
            </p:nvSpPr>
            <p:spPr>
              <a:xfrm>
                <a:off x="2794788" y="528183"/>
                <a:ext cx="914400" cy="914400"/>
              </a:xfrm>
              <a:prstGeom prst="ellipse">
                <a:avLst/>
              </a:prstGeom>
              <a:solidFill>
                <a:srgbClr val="25728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C05A96A3-ED81-9462-0146-C94982C38D71}"/>
                  </a:ext>
                </a:extLst>
              </p:cNvPr>
              <p:cNvGrpSpPr/>
              <p:nvPr/>
            </p:nvGrpSpPr>
            <p:grpSpPr>
              <a:xfrm>
                <a:off x="3531436" y="1603174"/>
                <a:ext cx="1003050" cy="1145593"/>
                <a:chOff x="3647646" y="1758771"/>
                <a:chExt cx="805155" cy="919575"/>
              </a:xfrm>
            </p:grpSpPr>
            <p:sp>
              <p:nvSpPr>
                <p:cNvPr id="350" name="Freeform: Shape 349">
                  <a:extLst>
                    <a:ext uri="{FF2B5EF4-FFF2-40B4-BE49-F238E27FC236}">
                      <a16:creationId xmlns:a16="http://schemas.microsoft.com/office/drawing/2014/main" id="{905D4282-4FD9-9919-E065-2A1C2E8810B3}"/>
                    </a:ext>
                  </a:extLst>
                </p:cNvPr>
                <p:cNvSpPr/>
                <p:nvPr/>
              </p:nvSpPr>
              <p:spPr>
                <a:xfrm rot="627074">
                  <a:off x="4118400" y="1846897"/>
                  <a:ext cx="334401" cy="831449"/>
                </a:xfrm>
                <a:custGeom>
                  <a:avLst/>
                  <a:gdLst>
                    <a:gd name="connsiteX0" fmla="*/ 0 w 343884"/>
                    <a:gd name="connsiteY0" fmla="*/ 40992 h 849404"/>
                    <a:gd name="connsiteX1" fmla="*/ 233702 w 343884"/>
                    <a:gd name="connsiteY1" fmla="*/ 0 h 849404"/>
                    <a:gd name="connsiteX2" fmla="*/ 271038 w 343884"/>
                    <a:gd name="connsiteY2" fmla="*/ 9028 h 849404"/>
                    <a:gd name="connsiteX3" fmla="*/ 343884 w 343884"/>
                    <a:gd name="connsiteY3" fmla="*/ 39830 h 849404"/>
                    <a:gd name="connsiteX4" fmla="*/ 334338 w 343884"/>
                    <a:gd name="connsiteY4" fmla="*/ 76984 h 849404"/>
                    <a:gd name="connsiteX5" fmla="*/ 261001 w 343884"/>
                    <a:gd name="connsiteY5" fmla="*/ 160733 h 849404"/>
                    <a:gd name="connsiteX6" fmla="*/ 236900 w 343884"/>
                    <a:gd name="connsiteY6" fmla="*/ 397635 h 849404"/>
                    <a:gd name="connsiteX7" fmla="*/ 232684 w 343884"/>
                    <a:gd name="connsiteY7" fmla="*/ 637326 h 849404"/>
                    <a:gd name="connsiteX8" fmla="*/ 290524 w 343884"/>
                    <a:gd name="connsiteY8" fmla="*/ 799929 h 849404"/>
                    <a:gd name="connsiteX9" fmla="*/ 282515 w 343884"/>
                    <a:gd name="connsiteY9" fmla="*/ 815509 h 849404"/>
                    <a:gd name="connsiteX10" fmla="*/ 271039 w 343884"/>
                    <a:gd name="connsiteY10" fmla="*/ 820362 h 849404"/>
                    <a:gd name="connsiteX11" fmla="*/ 164955 w 343884"/>
                    <a:gd name="connsiteY11" fmla="*/ 846016 h 849404"/>
                    <a:gd name="connsiteX12" fmla="*/ 121810 w 343884"/>
                    <a:gd name="connsiteY12" fmla="*/ 849404 h 849404"/>
                    <a:gd name="connsiteX13" fmla="*/ 0 w 343884"/>
                    <a:gd name="connsiteY13" fmla="*/ 40992 h 849404"/>
                    <a:gd name="connsiteX0" fmla="*/ 0 w 343884"/>
                    <a:gd name="connsiteY0" fmla="*/ 40992 h 849404"/>
                    <a:gd name="connsiteX1" fmla="*/ 233702 w 343884"/>
                    <a:gd name="connsiteY1" fmla="*/ 0 h 849404"/>
                    <a:gd name="connsiteX2" fmla="*/ 343884 w 343884"/>
                    <a:gd name="connsiteY2" fmla="*/ 39830 h 849404"/>
                    <a:gd name="connsiteX3" fmla="*/ 334338 w 343884"/>
                    <a:gd name="connsiteY3" fmla="*/ 76984 h 849404"/>
                    <a:gd name="connsiteX4" fmla="*/ 261001 w 343884"/>
                    <a:gd name="connsiteY4" fmla="*/ 160733 h 849404"/>
                    <a:gd name="connsiteX5" fmla="*/ 236900 w 343884"/>
                    <a:gd name="connsiteY5" fmla="*/ 397635 h 849404"/>
                    <a:gd name="connsiteX6" fmla="*/ 232684 w 343884"/>
                    <a:gd name="connsiteY6" fmla="*/ 637326 h 849404"/>
                    <a:gd name="connsiteX7" fmla="*/ 290524 w 343884"/>
                    <a:gd name="connsiteY7" fmla="*/ 799929 h 849404"/>
                    <a:gd name="connsiteX8" fmla="*/ 282515 w 343884"/>
                    <a:gd name="connsiteY8" fmla="*/ 815509 h 849404"/>
                    <a:gd name="connsiteX9" fmla="*/ 271039 w 343884"/>
                    <a:gd name="connsiteY9" fmla="*/ 820362 h 849404"/>
                    <a:gd name="connsiteX10" fmla="*/ 164955 w 343884"/>
                    <a:gd name="connsiteY10" fmla="*/ 846016 h 849404"/>
                    <a:gd name="connsiteX11" fmla="*/ 121810 w 343884"/>
                    <a:gd name="connsiteY11" fmla="*/ 849404 h 849404"/>
                    <a:gd name="connsiteX12" fmla="*/ 0 w 343884"/>
                    <a:gd name="connsiteY12" fmla="*/ 40992 h 849404"/>
                    <a:gd name="connsiteX0" fmla="*/ 0 w 334338"/>
                    <a:gd name="connsiteY0" fmla="*/ 40992 h 849404"/>
                    <a:gd name="connsiteX1" fmla="*/ 233702 w 334338"/>
                    <a:gd name="connsiteY1" fmla="*/ 0 h 849404"/>
                    <a:gd name="connsiteX2" fmla="*/ 334338 w 334338"/>
                    <a:gd name="connsiteY2" fmla="*/ 76984 h 849404"/>
                    <a:gd name="connsiteX3" fmla="*/ 261001 w 334338"/>
                    <a:gd name="connsiteY3" fmla="*/ 160733 h 849404"/>
                    <a:gd name="connsiteX4" fmla="*/ 236900 w 334338"/>
                    <a:gd name="connsiteY4" fmla="*/ 397635 h 849404"/>
                    <a:gd name="connsiteX5" fmla="*/ 232684 w 334338"/>
                    <a:gd name="connsiteY5" fmla="*/ 637326 h 849404"/>
                    <a:gd name="connsiteX6" fmla="*/ 290524 w 334338"/>
                    <a:gd name="connsiteY6" fmla="*/ 799929 h 849404"/>
                    <a:gd name="connsiteX7" fmla="*/ 282515 w 334338"/>
                    <a:gd name="connsiteY7" fmla="*/ 815509 h 849404"/>
                    <a:gd name="connsiteX8" fmla="*/ 271039 w 334338"/>
                    <a:gd name="connsiteY8" fmla="*/ 820362 h 849404"/>
                    <a:gd name="connsiteX9" fmla="*/ 164955 w 334338"/>
                    <a:gd name="connsiteY9" fmla="*/ 846016 h 849404"/>
                    <a:gd name="connsiteX10" fmla="*/ 121810 w 334338"/>
                    <a:gd name="connsiteY10" fmla="*/ 849404 h 849404"/>
                    <a:gd name="connsiteX11" fmla="*/ 0 w 334338"/>
                    <a:gd name="connsiteY11" fmla="*/ 40992 h 849404"/>
                    <a:gd name="connsiteX0" fmla="*/ 0 w 334338"/>
                    <a:gd name="connsiteY0" fmla="*/ 40992 h 849404"/>
                    <a:gd name="connsiteX1" fmla="*/ 233702 w 334338"/>
                    <a:gd name="connsiteY1" fmla="*/ 0 h 849404"/>
                    <a:gd name="connsiteX2" fmla="*/ 334338 w 334338"/>
                    <a:gd name="connsiteY2" fmla="*/ 76984 h 849404"/>
                    <a:gd name="connsiteX3" fmla="*/ 261001 w 334338"/>
                    <a:gd name="connsiteY3" fmla="*/ 160733 h 849404"/>
                    <a:gd name="connsiteX4" fmla="*/ 236900 w 334338"/>
                    <a:gd name="connsiteY4" fmla="*/ 397635 h 849404"/>
                    <a:gd name="connsiteX5" fmla="*/ 232684 w 334338"/>
                    <a:gd name="connsiteY5" fmla="*/ 637326 h 849404"/>
                    <a:gd name="connsiteX6" fmla="*/ 290524 w 334338"/>
                    <a:gd name="connsiteY6" fmla="*/ 799929 h 849404"/>
                    <a:gd name="connsiteX7" fmla="*/ 282515 w 334338"/>
                    <a:gd name="connsiteY7" fmla="*/ 815509 h 849404"/>
                    <a:gd name="connsiteX8" fmla="*/ 271039 w 334338"/>
                    <a:gd name="connsiteY8" fmla="*/ 820362 h 849404"/>
                    <a:gd name="connsiteX9" fmla="*/ 164955 w 334338"/>
                    <a:gd name="connsiteY9" fmla="*/ 846016 h 849404"/>
                    <a:gd name="connsiteX10" fmla="*/ 121810 w 334338"/>
                    <a:gd name="connsiteY10" fmla="*/ 849404 h 849404"/>
                    <a:gd name="connsiteX11" fmla="*/ 0 w 334338"/>
                    <a:gd name="connsiteY11" fmla="*/ 40992 h 849404"/>
                    <a:gd name="connsiteX0" fmla="*/ 0 w 334406"/>
                    <a:gd name="connsiteY0" fmla="*/ 40992 h 849404"/>
                    <a:gd name="connsiteX1" fmla="*/ 233702 w 334406"/>
                    <a:gd name="connsiteY1" fmla="*/ 0 h 849404"/>
                    <a:gd name="connsiteX2" fmla="*/ 334338 w 334406"/>
                    <a:gd name="connsiteY2" fmla="*/ 76984 h 849404"/>
                    <a:gd name="connsiteX3" fmla="*/ 261001 w 334406"/>
                    <a:gd name="connsiteY3" fmla="*/ 160733 h 849404"/>
                    <a:gd name="connsiteX4" fmla="*/ 236900 w 334406"/>
                    <a:gd name="connsiteY4" fmla="*/ 397635 h 849404"/>
                    <a:gd name="connsiteX5" fmla="*/ 232684 w 334406"/>
                    <a:gd name="connsiteY5" fmla="*/ 637326 h 849404"/>
                    <a:gd name="connsiteX6" fmla="*/ 290524 w 334406"/>
                    <a:gd name="connsiteY6" fmla="*/ 799929 h 849404"/>
                    <a:gd name="connsiteX7" fmla="*/ 282515 w 334406"/>
                    <a:gd name="connsiteY7" fmla="*/ 815509 h 849404"/>
                    <a:gd name="connsiteX8" fmla="*/ 271039 w 334406"/>
                    <a:gd name="connsiteY8" fmla="*/ 820362 h 849404"/>
                    <a:gd name="connsiteX9" fmla="*/ 164955 w 334406"/>
                    <a:gd name="connsiteY9" fmla="*/ 846016 h 849404"/>
                    <a:gd name="connsiteX10" fmla="*/ 121810 w 334406"/>
                    <a:gd name="connsiteY10" fmla="*/ 849404 h 849404"/>
                    <a:gd name="connsiteX11" fmla="*/ 0 w 334406"/>
                    <a:gd name="connsiteY11" fmla="*/ 40992 h 849404"/>
                    <a:gd name="connsiteX0" fmla="*/ 0 w 334399"/>
                    <a:gd name="connsiteY0" fmla="*/ 36921 h 845333"/>
                    <a:gd name="connsiteX1" fmla="*/ 224767 w 334399"/>
                    <a:gd name="connsiteY1" fmla="*/ 0 h 845333"/>
                    <a:gd name="connsiteX2" fmla="*/ 334338 w 334399"/>
                    <a:gd name="connsiteY2" fmla="*/ 72913 h 845333"/>
                    <a:gd name="connsiteX3" fmla="*/ 261001 w 334399"/>
                    <a:gd name="connsiteY3" fmla="*/ 156662 h 845333"/>
                    <a:gd name="connsiteX4" fmla="*/ 236900 w 334399"/>
                    <a:gd name="connsiteY4" fmla="*/ 393564 h 845333"/>
                    <a:gd name="connsiteX5" fmla="*/ 232684 w 334399"/>
                    <a:gd name="connsiteY5" fmla="*/ 633255 h 845333"/>
                    <a:gd name="connsiteX6" fmla="*/ 290524 w 334399"/>
                    <a:gd name="connsiteY6" fmla="*/ 795858 h 845333"/>
                    <a:gd name="connsiteX7" fmla="*/ 282515 w 334399"/>
                    <a:gd name="connsiteY7" fmla="*/ 811438 h 845333"/>
                    <a:gd name="connsiteX8" fmla="*/ 271039 w 334399"/>
                    <a:gd name="connsiteY8" fmla="*/ 816291 h 845333"/>
                    <a:gd name="connsiteX9" fmla="*/ 164955 w 334399"/>
                    <a:gd name="connsiteY9" fmla="*/ 841945 h 845333"/>
                    <a:gd name="connsiteX10" fmla="*/ 121810 w 334399"/>
                    <a:gd name="connsiteY10" fmla="*/ 845333 h 845333"/>
                    <a:gd name="connsiteX11" fmla="*/ 0 w 334399"/>
                    <a:gd name="connsiteY11" fmla="*/ 36921 h 845333"/>
                    <a:gd name="connsiteX0" fmla="*/ 0 w 334401"/>
                    <a:gd name="connsiteY0" fmla="*/ 36921 h 845333"/>
                    <a:gd name="connsiteX1" fmla="*/ 224767 w 334401"/>
                    <a:gd name="connsiteY1" fmla="*/ 0 h 845333"/>
                    <a:gd name="connsiteX2" fmla="*/ 334338 w 334401"/>
                    <a:gd name="connsiteY2" fmla="*/ 72913 h 845333"/>
                    <a:gd name="connsiteX3" fmla="*/ 261001 w 334401"/>
                    <a:gd name="connsiteY3" fmla="*/ 156662 h 845333"/>
                    <a:gd name="connsiteX4" fmla="*/ 236900 w 334401"/>
                    <a:gd name="connsiteY4" fmla="*/ 393564 h 845333"/>
                    <a:gd name="connsiteX5" fmla="*/ 232684 w 334401"/>
                    <a:gd name="connsiteY5" fmla="*/ 633255 h 845333"/>
                    <a:gd name="connsiteX6" fmla="*/ 290524 w 334401"/>
                    <a:gd name="connsiteY6" fmla="*/ 795858 h 845333"/>
                    <a:gd name="connsiteX7" fmla="*/ 282515 w 334401"/>
                    <a:gd name="connsiteY7" fmla="*/ 811438 h 845333"/>
                    <a:gd name="connsiteX8" fmla="*/ 271039 w 334401"/>
                    <a:gd name="connsiteY8" fmla="*/ 816291 h 845333"/>
                    <a:gd name="connsiteX9" fmla="*/ 164955 w 334401"/>
                    <a:gd name="connsiteY9" fmla="*/ 841945 h 845333"/>
                    <a:gd name="connsiteX10" fmla="*/ 121810 w 334401"/>
                    <a:gd name="connsiteY10" fmla="*/ 845333 h 845333"/>
                    <a:gd name="connsiteX11" fmla="*/ 0 w 334401"/>
                    <a:gd name="connsiteY11" fmla="*/ 36921 h 845333"/>
                    <a:gd name="connsiteX0" fmla="*/ 0 w 334401"/>
                    <a:gd name="connsiteY0" fmla="*/ 36921 h 897418"/>
                    <a:gd name="connsiteX1" fmla="*/ 224767 w 334401"/>
                    <a:gd name="connsiteY1" fmla="*/ 0 h 897418"/>
                    <a:gd name="connsiteX2" fmla="*/ 334338 w 334401"/>
                    <a:gd name="connsiteY2" fmla="*/ 72913 h 897418"/>
                    <a:gd name="connsiteX3" fmla="*/ 261001 w 334401"/>
                    <a:gd name="connsiteY3" fmla="*/ 156662 h 897418"/>
                    <a:gd name="connsiteX4" fmla="*/ 236900 w 334401"/>
                    <a:gd name="connsiteY4" fmla="*/ 393564 h 897418"/>
                    <a:gd name="connsiteX5" fmla="*/ 232684 w 334401"/>
                    <a:gd name="connsiteY5" fmla="*/ 633255 h 897418"/>
                    <a:gd name="connsiteX6" fmla="*/ 290524 w 334401"/>
                    <a:gd name="connsiteY6" fmla="*/ 795858 h 897418"/>
                    <a:gd name="connsiteX7" fmla="*/ 282515 w 334401"/>
                    <a:gd name="connsiteY7" fmla="*/ 811438 h 897418"/>
                    <a:gd name="connsiteX8" fmla="*/ 271039 w 334401"/>
                    <a:gd name="connsiteY8" fmla="*/ 816291 h 897418"/>
                    <a:gd name="connsiteX9" fmla="*/ 121810 w 334401"/>
                    <a:gd name="connsiteY9" fmla="*/ 845333 h 897418"/>
                    <a:gd name="connsiteX10" fmla="*/ 0 w 334401"/>
                    <a:gd name="connsiteY10" fmla="*/ 36921 h 897418"/>
                    <a:gd name="connsiteX0" fmla="*/ 0 w 334401"/>
                    <a:gd name="connsiteY0" fmla="*/ 36921 h 861295"/>
                    <a:gd name="connsiteX1" fmla="*/ 224767 w 334401"/>
                    <a:gd name="connsiteY1" fmla="*/ 0 h 861295"/>
                    <a:gd name="connsiteX2" fmla="*/ 334338 w 334401"/>
                    <a:gd name="connsiteY2" fmla="*/ 72913 h 861295"/>
                    <a:gd name="connsiteX3" fmla="*/ 261001 w 334401"/>
                    <a:gd name="connsiteY3" fmla="*/ 156662 h 861295"/>
                    <a:gd name="connsiteX4" fmla="*/ 236900 w 334401"/>
                    <a:gd name="connsiteY4" fmla="*/ 393564 h 861295"/>
                    <a:gd name="connsiteX5" fmla="*/ 232684 w 334401"/>
                    <a:gd name="connsiteY5" fmla="*/ 633255 h 861295"/>
                    <a:gd name="connsiteX6" fmla="*/ 290524 w 334401"/>
                    <a:gd name="connsiteY6" fmla="*/ 795858 h 861295"/>
                    <a:gd name="connsiteX7" fmla="*/ 282515 w 334401"/>
                    <a:gd name="connsiteY7" fmla="*/ 811438 h 861295"/>
                    <a:gd name="connsiteX8" fmla="*/ 271039 w 334401"/>
                    <a:gd name="connsiteY8" fmla="*/ 816291 h 861295"/>
                    <a:gd name="connsiteX9" fmla="*/ 121810 w 334401"/>
                    <a:gd name="connsiteY9" fmla="*/ 845333 h 861295"/>
                    <a:gd name="connsiteX10" fmla="*/ 0 w 334401"/>
                    <a:gd name="connsiteY10" fmla="*/ 36921 h 861295"/>
                    <a:gd name="connsiteX0" fmla="*/ 0 w 334401"/>
                    <a:gd name="connsiteY0" fmla="*/ 36921 h 845333"/>
                    <a:gd name="connsiteX1" fmla="*/ 224767 w 334401"/>
                    <a:gd name="connsiteY1" fmla="*/ 0 h 845333"/>
                    <a:gd name="connsiteX2" fmla="*/ 334338 w 334401"/>
                    <a:gd name="connsiteY2" fmla="*/ 72913 h 845333"/>
                    <a:gd name="connsiteX3" fmla="*/ 261001 w 334401"/>
                    <a:gd name="connsiteY3" fmla="*/ 156662 h 845333"/>
                    <a:gd name="connsiteX4" fmla="*/ 236900 w 334401"/>
                    <a:gd name="connsiteY4" fmla="*/ 393564 h 845333"/>
                    <a:gd name="connsiteX5" fmla="*/ 232684 w 334401"/>
                    <a:gd name="connsiteY5" fmla="*/ 633255 h 845333"/>
                    <a:gd name="connsiteX6" fmla="*/ 290524 w 334401"/>
                    <a:gd name="connsiteY6" fmla="*/ 795858 h 845333"/>
                    <a:gd name="connsiteX7" fmla="*/ 282515 w 334401"/>
                    <a:gd name="connsiteY7" fmla="*/ 811438 h 845333"/>
                    <a:gd name="connsiteX8" fmla="*/ 121810 w 334401"/>
                    <a:gd name="connsiteY8" fmla="*/ 845333 h 845333"/>
                    <a:gd name="connsiteX9" fmla="*/ 0 w 334401"/>
                    <a:gd name="connsiteY9" fmla="*/ 36921 h 845333"/>
                    <a:gd name="connsiteX0" fmla="*/ 0 w 334401"/>
                    <a:gd name="connsiteY0" fmla="*/ 36921 h 845333"/>
                    <a:gd name="connsiteX1" fmla="*/ 224767 w 334401"/>
                    <a:gd name="connsiteY1" fmla="*/ 0 h 845333"/>
                    <a:gd name="connsiteX2" fmla="*/ 334338 w 334401"/>
                    <a:gd name="connsiteY2" fmla="*/ 72913 h 845333"/>
                    <a:gd name="connsiteX3" fmla="*/ 261001 w 334401"/>
                    <a:gd name="connsiteY3" fmla="*/ 156662 h 845333"/>
                    <a:gd name="connsiteX4" fmla="*/ 236900 w 334401"/>
                    <a:gd name="connsiteY4" fmla="*/ 393564 h 845333"/>
                    <a:gd name="connsiteX5" fmla="*/ 232684 w 334401"/>
                    <a:gd name="connsiteY5" fmla="*/ 633255 h 845333"/>
                    <a:gd name="connsiteX6" fmla="*/ 290524 w 334401"/>
                    <a:gd name="connsiteY6" fmla="*/ 795858 h 845333"/>
                    <a:gd name="connsiteX7" fmla="*/ 121810 w 334401"/>
                    <a:gd name="connsiteY7" fmla="*/ 845333 h 845333"/>
                    <a:gd name="connsiteX8" fmla="*/ 0 w 334401"/>
                    <a:gd name="connsiteY8" fmla="*/ 36921 h 845333"/>
                    <a:gd name="connsiteX0" fmla="*/ 0 w 334401"/>
                    <a:gd name="connsiteY0" fmla="*/ 36921 h 845333"/>
                    <a:gd name="connsiteX1" fmla="*/ 224767 w 334401"/>
                    <a:gd name="connsiteY1" fmla="*/ 0 h 845333"/>
                    <a:gd name="connsiteX2" fmla="*/ 334338 w 334401"/>
                    <a:gd name="connsiteY2" fmla="*/ 72913 h 845333"/>
                    <a:gd name="connsiteX3" fmla="*/ 261001 w 334401"/>
                    <a:gd name="connsiteY3" fmla="*/ 156662 h 845333"/>
                    <a:gd name="connsiteX4" fmla="*/ 236900 w 334401"/>
                    <a:gd name="connsiteY4" fmla="*/ 393564 h 845333"/>
                    <a:gd name="connsiteX5" fmla="*/ 232684 w 334401"/>
                    <a:gd name="connsiteY5" fmla="*/ 633255 h 845333"/>
                    <a:gd name="connsiteX6" fmla="*/ 290524 w 334401"/>
                    <a:gd name="connsiteY6" fmla="*/ 795858 h 845333"/>
                    <a:gd name="connsiteX7" fmla="*/ 121810 w 334401"/>
                    <a:gd name="connsiteY7" fmla="*/ 845333 h 845333"/>
                    <a:gd name="connsiteX8" fmla="*/ 0 w 334401"/>
                    <a:gd name="connsiteY8" fmla="*/ 36921 h 845333"/>
                    <a:gd name="connsiteX0" fmla="*/ 0 w 334401"/>
                    <a:gd name="connsiteY0" fmla="*/ 36921 h 824257"/>
                    <a:gd name="connsiteX1" fmla="*/ 224767 w 334401"/>
                    <a:gd name="connsiteY1" fmla="*/ 0 h 824257"/>
                    <a:gd name="connsiteX2" fmla="*/ 334338 w 334401"/>
                    <a:gd name="connsiteY2" fmla="*/ 72913 h 824257"/>
                    <a:gd name="connsiteX3" fmla="*/ 261001 w 334401"/>
                    <a:gd name="connsiteY3" fmla="*/ 156662 h 824257"/>
                    <a:gd name="connsiteX4" fmla="*/ 236900 w 334401"/>
                    <a:gd name="connsiteY4" fmla="*/ 393564 h 824257"/>
                    <a:gd name="connsiteX5" fmla="*/ 232684 w 334401"/>
                    <a:gd name="connsiteY5" fmla="*/ 633255 h 824257"/>
                    <a:gd name="connsiteX6" fmla="*/ 290524 w 334401"/>
                    <a:gd name="connsiteY6" fmla="*/ 795858 h 824257"/>
                    <a:gd name="connsiteX7" fmla="*/ 117922 w 334401"/>
                    <a:gd name="connsiteY7" fmla="*/ 824257 h 824257"/>
                    <a:gd name="connsiteX8" fmla="*/ 0 w 334401"/>
                    <a:gd name="connsiteY8" fmla="*/ 36921 h 824257"/>
                    <a:gd name="connsiteX0" fmla="*/ 0 w 334401"/>
                    <a:gd name="connsiteY0" fmla="*/ 36921 h 831449"/>
                    <a:gd name="connsiteX1" fmla="*/ 224767 w 334401"/>
                    <a:gd name="connsiteY1" fmla="*/ 0 h 831449"/>
                    <a:gd name="connsiteX2" fmla="*/ 334338 w 334401"/>
                    <a:gd name="connsiteY2" fmla="*/ 72913 h 831449"/>
                    <a:gd name="connsiteX3" fmla="*/ 261001 w 334401"/>
                    <a:gd name="connsiteY3" fmla="*/ 156662 h 831449"/>
                    <a:gd name="connsiteX4" fmla="*/ 236900 w 334401"/>
                    <a:gd name="connsiteY4" fmla="*/ 393564 h 831449"/>
                    <a:gd name="connsiteX5" fmla="*/ 232684 w 334401"/>
                    <a:gd name="connsiteY5" fmla="*/ 633255 h 831449"/>
                    <a:gd name="connsiteX6" fmla="*/ 290524 w 334401"/>
                    <a:gd name="connsiteY6" fmla="*/ 795858 h 831449"/>
                    <a:gd name="connsiteX7" fmla="*/ 117922 w 334401"/>
                    <a:gd name="connsiteY7" fmla="*/ 824257 h 831449"/>
                    <a:gd name="connsiteX8" fmla="*/ 0 w 334401"/>
                    <a:gd name="connsiteY8" fmla="*/ 36921 h 831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4401" h="831449">
                      <a:moveTo>
                        <a:pt x="0" y="36921"/>
                      </a:moveTo>
                      <a:lnTo>
                        <a:pt x="224767" y="0"/>
                      </a:lnTo>
                      <a:cubicBezTo>
                        <a:pt x="261882" y="5631"/>
                        <a:pt x="336898" y="6693"/>
                        <a:pt x="334338" y="72913"/>
                      </a:cubicBezTo>
                      <a:cubicBezTo>
                        <a:pt x="322424" y="106051"/>
                        <a:pt x="301985" y="136726"/>
                        <a:pt x="261001" y="156662"/>
                      </a:cubicBezTo>
                      <a:cubicBezTo>
                        <a:pt x="324669" y="215946"/>
                        <a:pt x="368301" y="324126"/>
                        <a:pt x="236900" y="393564"/>
                      </a:cubicBezTo>
                      <a:cubicBezTo>
                        <a:pt x="263889" y="434862"/>
                        <a:pt x="409041" y="486649"/>
                        <a:pt x="232684" y="633255"/>
                      </a:cubicBezTo>
                      <a:cubicBezTo>
                        <a:pt x="299535" y="721460"/>
                        <a:pt x="302303" y="764178"/>
                        <a:pt x="290524" y="795858"/>
                      </a:cubicBezTo>
                      <a:cubicBezTo>
                        <a:pt x="233921" y="836632"/>
                        <a:pt x="162520" y="836548"/>
                        <a:pt x="117922" y="824257"/>
                      </a:cubicBezTo>
                      <a:lnTo>
                        <a:pt x="0" y="36921"/>
                      </a:lnTo>
                      <a:close/>
                    </a:path>
                  </a:pathLst>
                </a:custGeom>
                <a:solidFill>
                  <a:srgbClr val="4F43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Freeform: Shape 350">
                  <a:extLst>
                    <a:ext uri="{FF2B5EF4-FFF2-40B4-BE49-F238E27FC236}">
                      <a16:creationId xmlns:a16="http://schemas.microsoft.com/office/drawing/2014/main" id="{688D22BF-2BAB-7374-3EFB-E8235B9F72DD}"/>
                    </a:ext>
                  </a:extLst>
                </p:cNvPr>
                <p:cNvSpPr/>
                <p:nvPr/>
              </p:nvSpPr>
              <p:spPr>
                <a:xfrm rot="627074">
                  <a:off x="3996019" y="1808857"/>
                  <a:ext cx="334401" cy="861627"/>
                </a:xfrm>
                <a:custGeom>
                  <a:avLst/>
                  <a:gdLst>
                    <a:gd name="connsiteX0" fmla="*/ 0 w 343884"/>
                    <a:gd name="connsiteY0" fmla="*/ 40992 h 849404"/>
                    <a:gd name="connsiteX1" fmla="*/ 233702 w 343884"/>
                    <a:gd name="connsiteY1" fmla="*/ 0 h 849404"/>
                    <a:gd name="connsiteX2" fmla="*/ 271038 w 343884"/>
                    <a:gd name="connsiteY2" fmla="*/ 9028 h 849404"/>
                    <a:gd name="connsiteX3" fmla="*/ 343884 w 343884"/>
                    <a:gd name="connsiteY3" fmla="*/ 39830 h 849404"/>
                    <a:gd name="connsiteX4" fmla="*/ 334338 w 343884"/>
                    <a:gd name="connsiteY4" fmla="*/ 76984 h 849404"/>
                    <a:gd name="connsiteX5" fmla="*/ 261001 w 343884"/>
                    <a:gd name="connsiteY5" fmla="*/ 160733 h 849404"/>
                    <a:gd name="connsiteX6" fmla="*/ 236900 w 343884"/>
                    <a:gd name="connsiteY6" fmla="*/ 397635 h 849404"/>
                    <a:gd name="connsiteX7" fmla="*/ 232684 w 343884"/>
                    <a:gd name="connsiteY7" fmla="*/ 637326 h 849404"/>
                    <a:gd name="connsiteX8" fmla="*/ 290524 w 343884"/>
                    <a:gd name="connsiteY8" fmla="*/ 799929 h 849404"/>
                    <a:gd name="connsiteX9" fmla="*/ 282515 w 343884"/>
                    <a:gd name="connsiteY9" fmla="*/ 815509 h 849404"/>
                    <a:gd name="connsiteX10" fmla="*/ 271039 w 343884"/>
                    <a:gd name="connsiteY10" fmla="*/ 820362 h 849404"/>
                    <a:gd name="connsiteX11" fmla="*/ 164955 w 343884"/>
                    <a:gd name="connsiteY11" fmla="*/ 846016 h 849404"/>
                    <a:gd name="connsiteX12" fmla="*/ 121810 w 343884"/>
                    <a:gd name="connsiteY12" fmla="*/ 849404 h 849404"/>
                    <a:gd name="connsiteX13" fmla="*/ 0 w 343884"/>
                    <a:gd name="connsiteY13" fmla="*/ 40992 h 849404"/>
                    <a:gd name="connsiteX0" fmla="*/ 0 w 343884"/>
                    <a:gd name="connsiteY0" fmla="*/ 40992 h 849404"/>
                    <a:gd name="connsiteX1" fmla="*/ 233702 w 343884"/>
                    <a:gd name="connsiteY1" fmla="*/ 0 h 849404"/>
                    <a:gd name="connsiteX2" fmla="*/ 343884 w 343884"/>
                    <a:gd name="connsiteY2" fmla="*/ 39830 h 849404"/>
                    <a:gd name="connsiteX3" fmla="*/ 334338 w 343884"/>
                    <a:gd name="connsiteY3" fmla="*/ 76984 h 849404"/>
                    <a:gd name="connsiteX4" fmla="*/ 261001 w 343884"/>
                    <a:gd name="connsiteY4" fmla="*/ 160733 h 849404"/>
                    <a:gd name="connsiteX5" fmla="*/ 236900 w 343884"/>
                    <a:gd name="connsiteY5" fmla="*/ 397635 h 849404"/>
                    <a:gd name="connsiteX6" fmla="*/ 232684 w 343884"/>
                    <a:gd name="connsiteY6" fmla="*/ 637326 h 849404"/>
                    <a:gd name="connsiteX7" fmla="*/ 290524 w 343884"/>
                    <a:gd name="connsiteY7" fmla="*/ 799929 h 849404"/>
                    <a:gd name="connsiteX8" fmla="*/ 282515 w 343884"/>
                    <a:gd name="connsiteY8" fmla="*/ 815509 h 849404"/>
                    <a:gd name="connsiteX9" fmla="*/ 271039 w 343884"/>
                    <a:gd name="connsiteY9" fmla="*/ 820362 h 849404"/>
                    <a:gd name="connsiteX10" fmla="*/ 164955 w 343884"/>
                    <a:gd name="connsiteY10" fmla="*/ 846016 h 849404"/>
                    <a:gd name="connsiteX11" fmla="*/ 121810 w 343884"/>
                    <a:gd name="connsiteY11" fmla="*/ 849404 h 849404"/>
                    <a:gd name="connsiteX12" fmla="*/ 0 w 343884"/>
                    <a:gd name="connsiteY12" fmla="*/ 40992 h 849404"/>
                    <a:gd name="connsiteX0" fmla="*/ 0 w 334338"/>
                    <a:gd name="connsiteY0" fmla="*/ 40992 h 849404"/>
                    <a:gd name="connsiteX1" fmla="*/ 233702 w 334338"/>
                    <a:gd name="connsiteY1" fmla="*/ 0 h 849404"/>
                    <a:gd name="connsiteX2" fmla="*/ 334338 w 334338"/>
                    <a:gd name="connsiteY2" fmla="*/ 76984 h 849404"/>
                    <a:gd name="connsiteX3" fmla="*/ 261001 w 334338"/>
                    <a:gd name="connsiteY3" fmla="*/ 160733 h 849404"/>
                    <a:gd name="connsiteX4" fmla="*/ 236900 w 334338"/>
                    <a:gd name="connsiteY4" fmla="*/ 397635 h 849404"/>
                    <a:gd name="connsiteX5" fmla="*/ 232684 w 334338"/>
                    <a:gd name="connsiteY5" fmla="*/ 637326 h 849404"/>
                    <a:gd name="connsiteX6" fmla="*/ 290524 w 334338"/>
                    <a:gd name="connsiteY6" fmla="*/ 799929 h 849404"/>
                    <a:gd name="connsiteX7" fmla="*/ 282515 w 334338"/>
                    <a:gd name="connsiteY7" fmla="*/ 815509 h 849404"/>
                    <a:gd name="connsiteX8" fmla="*/ 271039 w 334338"/>
                    <a:gd name="connsiteY8" fmla="*/ 820362 h 849404"/>
                    <a:gd name="connsiteX9" fmla="*/ 164955 w 334338"/>
                    <a:gd name="connsiteY9" fmla="*/ 846016 h 849404"/>
                    <a:gd name="connsiteX10" fmla="*/ 121810 w 334338"/>
                    <a:gd name="connsiteY10" fmla="*/ 849404 h 849404"/>
                    <a:gd name="connsiteX11" fmla="*/ 0 w 334338"/>
                    <a:gd name="connsiteY11" fmla="*/ 40992 h 849404"/>
                    <a:gd name="connsiteX0" fmla="*/ 0 w 334338"/>
                    <a:gd name="connsiteY0" fmla="*/ 40992 h 849404"/>
                    <a:gd name="connsiteX1" fmla="*/ 233702 w 334338"/>
                    <a:gd name="connsiteY1" fmla="*/ 0 h 849404"/>
                    <a:gd name="connsiteX2" fmla="*/ 334338 w 334338"/>
                    <a:gd name="connsiteY2" fmla="*/ 76984 h 849404"/>
                    <a:gd name="connsiteX3" fmla="*/ 261001 w 334338"/>
                    <a:gd name="connsiteY3" fmla="*/ 160733 h 849404"/>
                    <a:gd name="connsiteX4" fmla="*/ 236900 w 334338"/>
                    <a:gd name="connsiteY4" fmla="*/ 397635 h 849404"/>
                    <a:gd name="connsiteX5" fmla="*/ 232684 w 334338"/>
                    <a:gd name="connsiteY5" fmla="*/ 637326 h 849404"/>
                    <a:gd name="connsiteX6" fmla="*/ 290524 w 334338"/>
                    <a:gd name="connsiteY6" fmla="*/ 799929 h 849404"/>
                    <a:gd name="connsiteX7" fmla="*/ 282515 w 334338"/>
                    <a:gd name="connsiteY7" fmla="*/ 815509 h 849404"/>
                    <a:gd name="connsiteX8" fmla="*/ 271039 w 334338"/>
                    <a:gd name="connsiteY8" fmla="*/ 820362 h 849404"/>
                    <a:gd name="connsiteX9" fmla="*/ 164955 w 334338"/>
                    <a:gd name="connsiteY9" fmla="*/ 846016 h 849404"/>
                    <a:gd name="connsiteX10" fmla="*/ 121810 w 334338"/>
                    <a:gd name="connsiteY10" fmla="*/ 849404 h 849404"/>
                    <a:gd name="connsiteX11" fmla="*/ 0 w 334338"/>
                    <a:gd name="connsiteY11" fmla="*/ 40992 h 849404"/>
                    <a:gd name="connsiteX0" fmla="*/ 0 w 334406"/>
                    <a:gd name="connsiteY0" fmla="*/ 40992 h 849404"/>
                    <a:gd name="connsiteX1" fmla="*/ 233702 w 334406"/>
                    <a:gd name="connsiteY1" fmla="*/ 0 h 849404"/>
                    <a:gd name="connsiteX2" fmla="*/ 334338 w 334406"/>
                    <a:gd name="connsiteY2" fmla="*/ 76984 h 849404"/>
                    <a:gd name="connsiteX3" fmla="*/ 261001 w 334406"/>
                    <a:gd name="connsiteY3" fmla="*/ 160733 h 849404"/>
                    <a:gd name="connsiteX4" fmla="*/ 236900 w 334406"/>
                    <a:gd name="connsiteY4" fmla="*/ 397635 h 849404"/>
                    <a:gd name="connsiteX5" fmla="*/ 232684 w 334406"/>
                    <a:gd name="connsiteY5" fmla="*/ 637326 h 849404"/>
                    <a:gd name="connsiteX6" fmla="*/ 290524 w 334406"/>
                    <a:gd name="connsiteY6" fmla="*/ 799929 h 849404"/>
                    <a:gd name="connsiteX7" fmla="*/ 282515 w 334406"/>
                    <a:gd name="connsiteY7" fmla="*/ 815509 h 849404"/>
                    <a:gd name="connsiteX8" fmla="*/ 271039 w 334406"/>
                    <a:gd name="connsiteY8" fmla="*/ 820362 h 849404"/>
                    <a:gd name="connsiteX9" fmla="*/ 164955 w 334406"/>
                    <a:gd name="connsiteY9" fmla="*/ 846016 h 849404"/>
                    <a:gd name="connsiteX10" fmla="*/ 121810 w 334406"/>
                    <a:gd name="connsiteY10" fmla="*/ 849404 h 849404"/>
                    <a:gd name="connsiteX11" fmla="*/ 0 w 334406"/>
                    <a:gd name="connsiteY11" fmla="*/ 40992 h 849404"/>
                    <a:gd name="connsiteX0" fmla="*/ 0 w 334399"/>
                    <a:gd name="connsiteY0" fmla="*/ 36921 h 845333"/>
                    <a:gd name="connsiteX1" fmla="*/ 224767 w 334399"/>
                    <a:gd name="connsiteY1" fmla="*/ 0 h 845333"/>
                    <a:gd name="connsiteX2" fmla="*/ 334338 w 334399"/>
                    <a:gd name="connsiteY2" fmla="*/ 72913 h 845333"/>
                    <a:gd name="connsiteX3" fmla="*/ 261001 w 334399"/>
                    <a:gd name="connsiteY3" fmla="*/ 156662 h 845333"/>
                    <a:gd name="connsiteX4" fmla="*/ 236900 w 334399"/>
                    <a:gd name="connsiteY4" fmla="*/ 393564 h 845333"/>
                    <a:gd name="connsiteX5" fmla="*/ 232684 w 334399"/>
                    <a:gd name="connsiteY5" fmla="*/ 633255 h 845333"/>
                    <a:gd name="connsiteX6" fmla="*/ 290524 w 334399"/>
                    <a:gd name="connsiteY6" fmla="*/ 795858 h 845333"/>
                    <a:gd name="connsiteX7" fmla="*/ 282515 w 334399"/>
                    <a:gd name="connsiteY7" fmla="*/ 811438 h 845333"/>
                    <a:gd name="connsiteX8" fmla="*/ 271039 w 334399"/>
                    <a:gd name="connsiteY8" fmla="*/ 816291 h 845333"/>
                    <a:gd name="connsiteX9" fmla="*/ 164955 w 334399"/>
                    <a:gd name="connsiteY9" fmla="*/ 841945 h 845333"/>
                    <a:gd name="connsiteX10" fmla="*/ 121810 w 334399"/>
                    <a:gd name="connsiteY10" fmla="*/ 845333 h 845333"/>
                    <a:gd name="connsiteX11" fmla="*/ 0 w 334399"/>
                    <a:gd name="connsiteY11" fmla="*/ 36921 h 845333"/>
                    <a:gd name="connsiteX0" fmla="*/ 0 w 334401"/>
                    <a:gd name="connsiteY0" fmla="*/ 36921 h 845333"/>
                    <a:gd name="connsiteX1" fmla="*/ 224767 w 334401"/>
                    <a:gd name="connsiteY1" fmla="*/ 0 h 845333"/>
                    <a:gd name="connsiteX2" fmla="*/ 334338 w 334401"/>
                    <a:gd name="connsiteY2" fmla="*/ 72913 h 845333"/>
                    <a:gd name="connsiteX3" fmla="*/ 261001 w 334401"/>
                    <a:gd name="connsiteY3" fmla="*/ 156662 h 845333"/>
                    <a:gd name="connsiteX4" fmla="*/ 236900 w 334401"/>
                    <a:gd name="connsiteY4" fmla="*/ 393564 h 845333"/>
                    <a:gd name="connsiteX5" fmla="*/ 232684 w 334401"/>
                    <a:gd name="connsiteY5" fmla="*/ 633255 h 845333"/>
                    <a:gd name="connsiteX6" fmla="*/ 290524 w 334401"/>
                    <a:gd name="connsiteY6" fmla="*/ 795858 h 845333"/>
                    <a:gd name="connsiteX7" fmla="*/ 282515 w 334401"/>
                    <a:gd name="connsiteY7" fmla="*/ 811438 h 845333"/>
                    <a:gd name="connsiteX8" fmla="*/ 271039 w 334401"/>
                    <a:gd name="connsiteY8" fmla="*/ 816291 h 845333"/>
                    <a:gd name="connsiteX9" fmla="*/ 164955 w 334401"/>
                    <a:gd name="connsiteY9" fmla="*/ 841945 h 845333"/>
                    <a:gd name="connsiteX10" fmla="*/ 121810 w 334401"/>
                    <a:gd name="connsiteY10" fmla="*/ 845333 h 845333"/>
                    <a:gd name="connsiteX11" fmla="*/ 0 w 334401"/>
                    <a:gd name="connsiteY11" fmla="*/ 36921 h 845333"/>
                    <a:gd name="connsiteX0" fmla="*/ 0 w 334401"/>
                    <a:gd name="connsiteY0" fmla="*/ 36921 h 897418"/>
                    <a:gd name="connsiteX1" fmla="*/ 224767 w 334401"/>
                    <a:gd name="connsiteY1" fmla="*/ 0 h 897418"/>
                    <a:gd name="connsiteX2" fmla="*/ 334338 w 334401"/>
                    <a:gd name="connsiteY2" fmla="*/ 72913 h 897418"/>
                    <a:gd name="connsiteX3" fmla="*/ 261001 w 334401"/>
                    <a:gd name="connsiteY3" fmla="*/ 156662 h 897418"/>
                    <a:gd name="connsiteX4" fmla="*/ 236900 w 334401"/>
                    <a:gd name="connsiteY4" fmla="*/ 393564 h 897418"/>
                    <a:gd name="connsiteX5" fmla="*/ 232684 w 334401"/>
                    <a:gd name="connsiteY5" fmla="*/ 633255 h 897418"/>
                    <a:gd name="connsiteX6" fmla="*/ 290524 w 334401"/>
                    <a:gd name="connsiteY6" fmla="*/ 795858 h 897418"/>
                    <a:gd name="connsiteX7" fmla="*/ 282515 w 334401"/>
                    <a:gd name="connsiteY7" fmla="*/ 811438 h 897418"/>
                    <a:gd name="connsiteX8" fmla="*/ 271039 w 334401"/>
                    <a:gd name="connsiteY8" fmla="*/ 816291 h 897418"/>
                    <a:gd name="connsiteX9" fmla="*/ 121810 w 334401"/>
                    <a:gd name="connsiteY9" fmla="*/ 845333 h 897418"/>
                    <a:gd name="connsiteX10" fmla="*/ 0 w 334401"/>
                    <a:gd name="connsiteY10" fmla="*/ 36921 h 897418"/>
                    <a:gd name="connsiteX0" fmla="*/ 0 w 334401"/>
                    <a:gd name="connsiteY0" fmla="*/ 36921 h 861295"/>
                    <a:gd name="connsiteX1" fmla="*/ 224767 w 334401"/>
                    <a:gd name="connsiteY1" fmla="*/ 0 h 861295"/>
                    <a:gd name="connsiteX2" fmla="*/ 334338 w 334401"/>
                    <a:gd name="connsiteY2" fmla="*/ 72913 h 861295"/>
                    <a:gd name="connsiteX3" fmla="*/ 261001 w 334401"/>
                    <a:gd name="connsiteY3" fmla="*/ 156662 h 861295"/>
                    <a:gd name="connsiteX4" fmla="*/ 236900 w 334401"/>
                    <a:gd name="connsiteY4" fmla="*/ 393564 h 861295"/>
                    <a:gd name="connsiteX5" fmla="*/ 232684 w 334401"/>
                    <a:gd name="connsiteY5" fmla="*/ 633255 h 861295"/>
                    <a:gd name="connsiteX6" fmla="*/ 290524 w 334401"/>
                    <a:gd name="connsiteY6" fmla="*/ 795858 h 861295"/>
                    <a:gd name="connsiteX7" fmla="*/ 282515 w 334401"/>
                    <a:gd name="connsiteY7" fmla="*/ 811438 h 861295"/>
                    <a:gd name="connsiteX8" fmla="*/ 271039 w 334401"/>
                    <a:gd name="connsiteY8" fmla="*/ 816291 h 861295"/>
                    <a:gd name="connsiteX9" fmla="*/ 121810 w 334401"/>
                    <a:gd name="connsiteY9" fmla="*/ 845333 h 861295"/>
                    <a:gd name="connsiteX10" fmla="*/ 0 w 334401"/>
                    <a:gd name="connsiteY10" fmla="*/ 36921 h 861295"/>
                    <a:gd name="connsiteX0" fmla="*/ 0 w 334401"/>
                    <a:gd name="connsiteY0" fmla="*/ 36921 h 845333"/>
                    <a:gd name="connsiteX1" fmla="*/ 224767 w 334401"/>
                    <a:gd name="connsiteY1" fmla="*/ 0 h 845333"/>
                    <a:gd name="connsiteX2" fmla="*/ 334338 w 334401"/>
                    <a:gd name="connsiteY2" fmla="*/ 72913 h 845333"/>
                    <a:gd name="connsiteX3" fmla="*/ 261001 w 334401"/>
                    <a:gd name="connsiteY3" fmla="*/ 156662 h 845333"/>
                    <a:gd name="connsiteX4" fmla="*/ 236900 w 334401"/>
                    <a:gd name="connsiteY4" fmla="*/ 393564 h 845333"/>
                    <a:gd name="connsiteX5" fmla="*/ 232684 w 334401"/>
                    <a:gd name="connsiteY5" fmla="*/ 633255 h 845333"/>
                    <a:gd name="connsiteX6" fmla="*/ 290524 w 334401"/>
                    <a:gd name="connsiteY6" fmla="*/ 795858 h 845333"/>
                    <a:gd name="connsiteX7" fmla="*/ 282515 w 334401"/>
                    <a:gd name="connsiteY7" fmla="*/ 811438 h 845333"/>
                    <a:gd name="connsiteX8" fmla="*/ 121810 w 334401"/>
                    <a:gd name="connsiteY8" fmla="*/ 845333 h 845333"/>
                    <a:gd name="connsiteX9" fmla="*/ 0 w 334401"/>
                    <a:gd name="connsiteY9" fmla="*/ 36921 h 845333"/>
                    <a:gd name="connsiteX0" fmla="*/ 0 w 334401"/>
                    <a:gd name="connsiteY0" fmla="*/ 36921 h 845333"/>
                    <a:gd name="connsiteX1" fmla="*/ 224767 w 334401"/>
                    <a:gd name="connsiteY1" fmla="*/ 0 h 845333"/>
                    <a:gd name="connsiteX2" fmla="*/ 334338 w 334401"/>
                    <a:gd name="connsiteY2" fmla="*/ 72913 h 845333"/>
                    <a:gd name="connsiteX3" fmla="*/ 261001 w 334401"/>
                    <a:gd name="connsiteY3" fmla="*/ 156662 h 845333"/>
                    <a:gd name="connsiteX4" fmla="*/ 236900 w 334401"/>
                    <a:gd name="connsiteY4" fmla="*/ 393564 h 845333"/>
                    <a:gd name="connsiteX5" fmla="*/ 232684 w 334401"/>
                    <a:gd name="connsiteY5" fmla="*/ 633255 h 845333"/>
                    <a:gd name="connsiteX6" fmla="*/ 290524 w 334401"/>
                    <a:gd name="connsiteY6" fmla="*/ 795858 h 845333"/>
                    <a:gd name="connsiteX7" fmla="*/ 121810 w 334401"/>
                    <a:gd name="connsiteY7" fmla="*/ 845333 h 845333"/>
                    <a:gd name="connsiteX8" fmla="*/ 0 w 334401"/>
                    <a:gd name="connsiteY8" fmla="*/ 36921 h 845333"/>
                    <a:gd name="connsiteX0" fmla="*/ 0 w 334401"/>
                    <a:gd name="connsiteY0" fmla="*/ 36921 h 845333"/>
                    <a:gd name="connsiteX1" fmla="*/ 224767 w 334401"/>
                    <a:gd name="connsiteY1" fmla="*/ 0 h 845333"/>
                    <a:gd name="connsiteX2" fmla="*/ 334338 w 334401"/>
                    <a:gd name="connsiteY2" fmla="*/ 72913 h 845333"/>
                    <a:gd name="connsiteX3" fmla="*/ 261001 w 334401"/>
                    <a:gd name="connsiteY3" fmla="*/ 156662 h 845333"/>
                    <a:gd name="connsiteX4" fmla="*/ 236900 w 334401"/>
                    <a:gd name="connsiteY4" fmla="*/ 393564 h 845333"/>
                    <a:gd name="connsiteX5" fmla="*/ 232684 w 334401"/>
                    <a:gd name="connsiteY5" fmla="*/ 633255 h 845333"/>
                    <a:gd name="connsiteX6" fmla="*/ 290524 w 334401"/>
                    <a:gd name="connsiteY6" fmla="*/ 795858 h 845333"/>
                    <a:gd name="connsiteX7" fmla="*/ 121810 w 334401"/>
                    <a:gd name="connsiteY7" fmla="*/ 845333 h 845333"/>
                    <a:gd name="connsiteX8" fmla="*/ 0 w 334401"/>
                    <a:gd name="connsiteY8" fmla="*/ 36921 h 845333"/>
                    <a:gd name="connsiteX0" fmla="*/ 0 w 334401"/>
                    <a:gd name="connsiteY0" fmla="*/ 36921 h 824257"/>
                    <a:gd name="connsiteX1" fmla="*/ 224767 w 334401"/>
                    <a:gd name="connsiteY1" fmla="*/ 0 h 824257"/>
                    <a:gd name="connsiteX2" fmla="*/ 334338 w 334401"/>
                    <a:gd name="connsiteY2" fmla="*/ 72913 h 824257"/>
                    <a:gd name="connsiteX3" fmla="*/ 261001 w 334401"/>
                    <a:gd name="connsiteY3" fmla="*/ 156662 h 824257"/>
                    <a:gd name="connsiteX4" fmla="*/ 236900 w 334401"/>
                    <a:gd name="connsiteY4" fmla="*/ 393564 h 824257"/>
                    <a:gd name="connsiteX5" fmla="*/ 232684 w 334401"/>
                    <a:gd name="connsiteY5" fmla="*/ 633255 h 824257"/>
                    <a:gd name="connsiteX6" fmla="*/ 290524 w 334401"/>
                    <a:gd name="connsiteY6" fmla="*/ 795858 h 824257"/>
                    <a:gd name="connsiteX7" fmla="*/ 117922 w 334401"/>
                    <a:gd name="connsiteY7" fmla="*/ 824257 h 824257"/>
                    <a:gd name="connsiteX8" fmla="*/ 0 w 334401"/>
                    <a:gd name="connsiteY8" fmla="*/ 36921 h 824257"/>
                    <a:gd name="connsiteX0" fmla="*/ 0 w 334401"/>
                    <a:gd name="connsiteY0" fmla="*/ 36921 h 831449"/>
                    <a:gd name="connsiteX1" fmla="*/ 224767 w 334401"/>
                    <a:gd name="connsiteY1" fmla="*/ 0 h 831449"/>
                    <a:gd name="connsiteX2" fmla="*/ 334338 w 334401"/>
                    <a:gd name="connsiteY2" fmla="*/ 72913 h 831449"/>
                    <a:gd name="connsiteX3" fmla="*/ 261001 w 334401"/>
                    <a:gd name="connsiteY3" fmla="*/ 156662 h 831449"/>
                    <a:gd name="connsiteX4" fmla="*/ 236900 w 334401"/>
                    <a:gd name="connsiteY4" fmla="*/ 393564 h 831449"/>
                    <a:gd name="connsiteX5" fmla="*/ 232684 w 334401"/>
                    <a:gd name="connsiteY5" fmla="*/ 633255 h 831449"/>
                    <a:gd name="connsiteX6" fmla="*/ 290524 w 334401"/>
                    <a:gd name="connsiteY6" fmla="*/ 795858 h 831449"/>
                    <a:gd name="connsiteX7" fmla="*/ 117922 w 334401"/>
                    <a:gd name="connsiteY7" fmla="*/ 824257 h 831449"/>
                    <a:gd name="connsiteX8" fmla="*/ 0 w 334401"/>
                    <a:gd name="connsiteY8" fmla="*/ 36921 h 831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4401" h="831449">
                      <a:moveTo>
                        <a:pt x="0" y="36921"/>
                      </a:moveTo>
                      <a:lnTo>
                        <a:pt x="224767" y="0"/>
                      </a:lnTo>
                      <a:cubicBezTo>
                        <a:pt x="261882" y="5631"/>
                        <a:pt x="336898" y="6693"/>
                        <a:pt x="334338" y="72913"/>
                      </a:cubicBezTo>
                      <a:cubicBezTo>
                        <a:pt x="322424" y="106051"/>
                        <a:pt x="301985" y="136726"/>
                        <a:pt x="261001" y="156662"/>
                      </a:cubicBezTo>
                      <a:cubicBezTo>
                        <a:pt x="324669" y="215946"/>
                        <a:pt x="368301" y="324126"/>
                        <a:pt x="236900" y="393564"/>
                      </a:cubicBezTo>
                      <a:cubicBezTo>
                        <a:pt x="263889" y="434862"/>
                        <a:pt x="409041" y="486649"/>
                        <a:pt x="232684" y="633255"/>
                      </a:cubicBezTo>
                      <a:cubicBezTo>
                        <a:pt x="299535" y="721460"/>
                        <a:pt x="302303" y="764178"/>
                        <a:pt x="290524" y="795858"/>
                      </a:cubicBezTo>
                      <a:cubicBezTo>
                        <a:pt x="233921" y="836632"/>
                        <a:pt x="162520" y="836548"/>
                        <a:pt x="117922" y="824257"/>
                      </a:cubicBezTo>
                      <a:lnTo>
                        <a:pt x="0" y="36921"/>
                      </a:lnTo>
                      <a:close/>
                    </a:path>
                  </a:pathLst>
                </a:custGeom>
                <a:solidFill>
                  <a:srgbClr val="39312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Freeform: Shape 351">
                  <a:extLst>
                    <a:ext uri="{FF2B5EF4-FFF2-40B4-BE49-F238E27FC236}">
                      <a16:creationId xmlns:a16="http://schemas.microsoft.com/office/drawing/2014/main" id="{40E28FF1-D88F-8055-955B-1959092EAF1B}"/>
                    </a:ext>
                  </a:extLst>
                </p:cNvPr>
                <p:cNvSpPr/>
                <p:nvPr/>
              </p:nvSpPr>
              <p:spPr>
                <a:xfrm rot="627074">
                  <a:off x="3647646" y="1758771"/>
                  <a:ext cx="563961" cy="856399"/>
                </a:xfrm>
                <a:custGeom>
                  <a:avLst/>
                  <a:gdLst>
                    <a:gd name="connsiteX0" fmla="*/ 0 w 343884"/>
                    <a:gd name="connsiteY0" fmla="*/ 40992 h 849404"/>
                    <a:gd name="connsiteX1" fmla="*/ 233702 w 343884"/>
                    <a:gd name="connsiteY1" fmla="*/ 0 h 849404"/>
                    <a:gd name="connsiteX2" fmla="*/ 271038 w 343884"/>
                    <a:gd name="connsiteY2" fmla="*/ 9028 h 849404"/>
                    <a:gd name="connsiteX3" fmla="*/ 343884 w 343884"/>
                    <a:gd name="connsiteY3" fmla="*/ 39830 h 849404"/>
                    <a:gd name="connsiteX4" fmla="*/ 334338 w 343884"/>
                    <a:gd name="connsiteY4" fmla="*/ 76984 h 849404"/>
                    <a:gd name="connsiteX5" fmla="*/ 261001 w 343884"/>
                    <a:gd name="connsiteY5" fmla="*/ 160733 h 849404"/>
                    <a:gd name="connsiteX6" fmla="*/ 236900 w 343884"/>
                    <a:gd name="connsiteY6" fmla="*/ 397635 h 849404"/>
                    <a:gd name="connsiteX7" fmla="*/ 232684 w 343884"/>
                    <a:gd name="connsiteY7" fmla="*/ 637326 h 849404"/>
                    <a:gd name="connsiteX8" fmla="*/ 290524 w 343884"/>
                    <a:gd name="connsiteY8" fmla="*/ 799929 h 849404"/>
                    <a:gd name="connsiteX9" fmla="*/ 282515 w 343884"/>
                    <a:gd name="connsiteY9" fmla="*/ 815509 h 849404"/>
                    <a:gd name="connsiteX10" fmla="*/ 271039 w 343884"/>
                    <a:gd name="connsiteY10" fmla="*/ 820362 h 849404"/>
                    <a:gd name="connsiteX11" fmla="*/ 164955 w 343884"/>
                    <a:gd name="connsiteY11" fmla="*/ 846016 h 849404"/>
                    <a:gd name="connsiteX12" fmla="*/ 121810 w 343884"/>
                    <a:gd name="connsiteY12" fmla="*/ 849404 h 849404"/>
                    <a:gd name="connsiteX13" fmla="*/ 0 w 343884"/>
                    <a:gd name="connsiteY13" fmla="*/ 40992 h 849404"/>
                    <a:gd name="connsiteX0" fmla="*/ 0 w 343884"/>
                    <a:gd name="connsiteY0" fmla="*/ 40992 h 849404"/>
                    <a:gd name="connsiteX1" fmla="*/ 233702 w 343884"/>
                    <a:gd name="connsiteY1" fmla="*/ 0 h 849404"/>
                    <a:gd name="connsiteX2" fmla="*/ 343884 w 343884"/>
                    <a:gd name="connsiteY2" fmla="*/ 39830 h 849404"/>
                    <a:gd name="connsiteX3" fmla="*/ 334338 w 343884"/>
                    <a:gd name="connsiteY3" fmla="*/ 76984 h 849404"/>
                    <a:gd name="connsiteX4" fmla="*/ 261001 w 343884"/>
                    <a:gd name="connsiteY4" fmla="*/ 160733 h 849404"/>
                    <a:gd name="connsiteX5" fmla="*/ 236900 w 343884"/>
                    <a:gd name="connsiteY5" fmla="*/ 397635 h 849404"/>
                    <a:gd name="connsiteX6" fmla="*/ 232684 w 343884"/>
                    <a:gd name="connsiteY6" fmla="*/ 637326 h 849404"/>
                    <a:gd name="connsiteX7" fmla="*/ 290524 w 343884"/>
                    <a:gd name="connsiteY7" fmla="*/ 799929 h 849404"/>
                    <a:gd name="connsiteX8" fmla="*/ 282515 w 343884"/>
                    <a:gd name="connsiteY8" fmla="*/ 815509 h 849404"/>
                    <a:gd name="connsiteX9" fmla="*/ 271039 w 343884"/>
                    <a:gd name="connsiteY9" fmla="*/ 820362 h 849404"/>
                    <a:gd name="connsiteX10" fmla="*/ 164955 w 343884"/>
                    <a:gd name="connsiteY10" fmla="*/ 846016 h 849404"/>
                    <a:gd name="connsiteX11" fmla="*/ 121810 w 343884"/>
                    <a:gd name="connsiteY11" fmla="*/ 849404 h 849404"/>
                    <a:gd name="connsiteX12" fmla="*/ 0 w 343884"/>
                    <a:gd name="connsiteY12" fmla="*/ 40992 h 849404"/>
                    <a:gd name="connsiteX0" fmla="*/ 0 w 334338"/>
                    <a:gd name="connsiteY0" fmla="*/ 40992 h 849404"/>
                    <a:gd name="connsiteX1" fmla="*/ 233702 w 334338"/>
                    <a:gd name="connsiteY1" fmla="*/ 0 h 849404"/>
                    <a:gd name="connsiteX2" fmla="*/ 334338 w 334338"/>
                    <a:gd name="connsiteY2" fmla="*/ 76984 h 849404"/>
                    <a:gd name="connsiteX3" fmla="*/ 261001 w 334338"/>
                    <a:gd name="connsiteY3" fmla="*/ 160733 h 849404"/>
                    <a:gd name="connsiteX4" fmla="*/ 236900 w 334338"/>
                    <a:gd name="connsiteY4" fmla="*/ 397635 h 849404"/>
                    <a:gd name="connsiteX5" fmla="*/ 232684 w 334338"/>
                    <a:gd name="connsiteY5" fmla="*/ 637326 h 849404"/>
                    <a:gd name="connsiteX6" fmla="*/ 290524 w 334338"/>
                    <a:gd name="connsiteY6" fmla="*/ 799929 h 849404"/>
                    <a:gd name="connsiteX7" fmla="*/ 282515 w 334338"/>
                    <a:gd name="connsiteY7" fmla="*/ 815509 h 849404"/>
                    <a:gd name="connsiteX8" fmla="*/ 271039 w 334338"/>
                    <a:gd name="connsiteY8" fmla="*/ 820362 h 849404"/>
                    <a:gd name="connsiteX9" fmla="*/ 164955 w 334338"/>
                    <a:gd name="connsiteY9" fmla="*/ 846016 h 849404"/>
                    <a:gd name="connsiteX10" fmla="*/ 121810 w 334338"/>
                    <a:gd name="connsiteY10" fmla="*/ 849404 h 849404"/>
                    <a:gd name="connsiteX11" fmla="*/ 0 w 334338"/>
                    <a:gd name="connsiteY11" fmla="*/ 40992 h 849404"/>
                    <a:gd name="connsiteX0" fmla="*/ 0 w 334338"/>
                    <a:gd name="connsiteY0" fmla="*/ 40992 h 849404"/>
                    <a:gd name="connsiteX1" fmla="*/ 233702 w 334338"/>
                    <a:gd name="connsiteY1" fmla="*/ 0 h 849404"/>
                    <a:gd name="connsiteX2" fmla="*/ 334338 w 334338"/>
                    <a:gd name="connsiteY2" fmla="*/ 76984 h 849404"/>
                    <a:gd name="connsiteX3" fmla="*/ 261001 w 334338"/>
                    <a:gd name="connsiteY3" fmla="*/ 160733 h 849404"/>
                    <a:gd name="connsiteX4" fmla="*/ 236900 w 334338"/>
                    <a:gd name="connsiteY4" fmla="*/ 397635 h 849404"/>
                    <a:gd name="connsiteX5" fmla="*/ 232684 w 334338"/>
                    <a:gd name="connsiteY5" fmla="*/ 637326 h 849404"/>
                    <a:gd name="connsiteX6" fmla="*/ 290524 w 334338"/>
                    <a:gd name="connsiteY6" fmla="*/ 799929 h 849404"/>
                    <a:gd name="connsiteX7" fmla="*/ 282515 w 334338"/>
                    <a:gd name="connsiteY7" fmla="*/ 815509 h 849404"/>
                    <a:gd name="connsiteX8" fmla="*/ 271039 w 334338"/>
                    <a:gd name="connsiteY8" fmla="*/ 820362 h 849404"/>
                    <a:gd name="connsiteX9" fmla="*/ 164955 w 334338"/>
                    <a:gd name="connsiteY9" fmla="*/ 846016 h 849404"/>
                    <a:gd name="connsiteX10" fmla="*/ 121810 w 334338"/>
                    <a:gd name="connsiteY10" fmla="*/ 849404 h 849404"/>
                    <a:gd name="connsiteX11" fmla="*/ 0 w 334338"/>
                    <a:gd name="connsiteY11" fmla="*/ 40992 h 849404"/>
                    <a:gd name="connsiteX0" fmla="*/ 0 w 334406"/>
                    <a:gd name="connsiteY0" fmla="*/ 40992 h 849404"/>
                    <a:gd name="connsiteX1" fmla="*/ 233702 w 334406"/>
                    <a:gd name="connsiteY1" fmla="*/ 0 h 849404"/>
                    <a:gd name="connsiteX2" fmla="*/ 334338 w 334406"/>
                    <a:gd name="connsiteY2" fmla="*/ 76984 h 849404"/>
                    <a:gd name="connsiteX3" fmla="*/ 261001 w 334406"/>
                    <a:gd name="connsiteY3" fmla="*/ 160733 h 849404"/>
                    <a:gd name="connsiteX4" fmla="*/ 236900 w 334406"/>
                    <a:gd name="connsiteY4" fmla="*/ 397635 h 849404"/>
                    <a:gd name="connsiteX5" fmla="*/ 232684 w 334406"/>
                    <a:gd name="connsiteY5" fmla="*/ 637326 h 849404"/>
                    <a:gd name="connsiteX6" fmla="*/ 290524 w 334406"/>
                    <a:gd name="connsiteY6" fmla="*/ 799929 h 849404"/>
                    <a:gd name="connsiteX7" fmla="*/ 282515 w 334406"/>
                    <a:gd name="connsiteY7" fmla="*/ 815509 h 849404"/>
                    <a:gd name="connsiteX8" fmla="*/ 271039 w 334406"/>
                    <a:gd name="connsiteY8" fmla="*/ 820362 h 849404"/>
                    <a:gd name="connsiteX9" fmla="*/ 164955 w 334406"/>
                    <a:gd name="connsiteY9" fmla="*/ 846016 h 849404"/>
                    <a:gd name="connsiteX10" fmla="*/ 121810 w 334406"/>
                    <a:gd name="connsiteY10" fmla="*/ 849404 h 849404"/>
                    <a:gd name="connsiteX11" fmla="*/ 0 w 334406"/>
                    <a:gd name="connsiteY11" fmla="*/ 40992 h 849404"/>
                    <a:gd name="connsiteX0" fmla="*/ 0 w 334399"/>
                    <a:gd name="connsiteY0" fmla="*/ 36921 h 845333"/>
                    <a:gd name="connsiteX1" fmla="*/ 224767 w 334399"/>
                    <a:gd name="connsiteY1" fmla="*/ 0 h 845333"/>
                    <a:gd name="connsiteX2" fmla="*/ 334338 w 334399"/>
                    <a:gd name="connsiteY2" fmla="*/ 72913 h 845333"/>
                    <a:gd name="connsiteX3" fmla="*/ 261001 w 334399"/>
                    <a:gd name="connsiteY3" fmla="*/ 156662 h 845333"/>
                    <a:gd name="connsiteX4" fmla="*/ 236900 w 334399"/>
                    <a:gd name="connsiteY4" fmla="*/ 393564 h 845333"/>
                    <a:gd name="connsiteX5" fmla="*/ 232684 w 334399"/>
                    <a:gd name="connsiteY5" fmla="*/ 633255 h 845333"/>
                    <a:gd name="connsiteX6" fmla="*/ 290524 w 334399"/>
                    <a:gd name="connsiteY6" fmla="*/ 795858 h 845333"/>
                    <a:gd name="connsiteX7" fmla="*/ 282515 w 334399"/>
                    <a:gd name="connsiteY7" fmla="*/ 811438 h 845333"/>
                    <a:gd name="connsiteX8" fmla="*/ 271039 w 334399"/>
                    <a:gd name="connsiteY8" fmla="*/ 816291 h 845333"/>
                    <a:gd name="connsiteX9" fmla="*/ 164955 w 334399"/>
                    <a:gd name="connsiteY9" fmla="*/ 841945 h 845333"/>
                    <a:gd name="connsiteX10" fmla="*/ 121810 w 334399"/>
                    <a:gd name="connsiteY10" fmla="*/ 845333 h 845333"/>
                    <a:gd name="connsiteX11" fmla="*/ 0 w 334399"/>
                    <a:gd name="connsiteY11" fmla="*/ 36921 h 845333"/>
                    <a:gd name="connsiteX0" fmla="*/ 0 w 334401"/>
                    <a:gd name="connsiteY0" fmla="*/ 36921 h 845333"/>
                    <a:gd name="connsiteX1" fmla="*/ 224767 w 334401"/>
                    <a:gd name="connsiteY1" fmla="*/ 0 h 845333"/>
                    <a:gd name="connsiteX2" fmla="*/ 334338 w 334401"/>
                    <a:gd name="connsiteY2" fmla="*/ 72913 h 845333"/>
                    <a:gd name="connsiteX3" fmla="*/ 261001 w 334401"/>
                    <a:gd name="connsiteY3" fmla="*/ 156662 h 845333"/>
                    <a:gd name="connsiteX4" fmla="*/ 236900 w 334401"/>
                    <a:gd name="connsiteY4" fmla="*/ 393564 h 845333"/>
                    <a:gd name="connsiteX5" fmla="*/ 232684 w 334401"/>
                    <a:gd name="connsiteY5" fmla="*/ 633255 h 845333"/>
                    <a:gd name="connsiteX6" fmla="*/ 290524 w 334401"/>
                    <a:gd name="connsiteY6" fmla="*/ 795858 h 845333"/>
                    <a:gd name="connsiteX7" fmla="*/ 282515 w 334401"/>
                    <a:gd name="connsiteY7" fmla="*/ 811438 h 845333"/>
                    <a:gd name="connsiteX8" fmla="*/ 271039 w 334401"/>
                    <a:gd name="connsiteY8" fmla="*/ 816291 h 845333"/>
                    <a:gd name="connsiteX9" fmla="*/ 164955 w 334401"/>
                    <a:gd name="connsiteY9" fmla="*/ 841945 h 845333"/>
                    <a:gd name="connsiteX10" fmla="*/ 121810 w 334401"/>
                    <a:gd name="connsiteY10" fmla="*/ 845333 h 845333"/>
                    <a:gd name="connsiteX11" fmla="*/ 0 w 334401"/>
                    <a:gd name="connsiteY11" fmla="*/ 36921 h 845333"/>
                    <a:gd name="connsiteX0" fmla="*/ 0 w 334401"/>
                    <a:gd name="connsiteY0" fmla="*/ 36921 h 897418"/>
                    <a:gd name="connsiteX1" fmla="*/ 224767 w 334401"/>
                    <a:gd name="connsiteY1" fmla="*/ 0 h 897418"/>
                    <a:gd name="connsiteX2" fmla="*/ 334338 w 334401"/>
                    <a:gd name="connsiteY2" fmla="*/ 72913 h 897418"/>
                    <a:gd name="connsiteX3" fmla="*/ 261001 w 334401"/>
                    <a:gd name="connsiteY3" fmla="*/ 156662 h 897418"/>
                    <a:gd name="connsiteX4" fmla="*/ 236900 w 334401"/>
                    <a:gd name="connsiteY4" fmla="*/ 393564 h 897418"/>
                    <a:gd name="connsiteX5" fmla="*/ 232684 w 334401"/>
                    <a:gd name="connsiteY5" fmla="*/ 633255 h 897418"/>
                    <a:gd name="connsiteX6" fmla="*/ 290524 w 334401"/>
                    <a:gd name="connsiteY6" fmla="*/ 795858 h 897418"/>
                    <a:gd name="connsiteX7" fmla="*/ 282515 w 334401"/>
                    <a:gd name="connsiteY7" fmla="*/ 811438 h 897418"/>
                    <a:gd name="connsiteX8" fmla="*/ 271039 w 334401"/>
                    <a:gd name="connsiteY8" fmla="*/ 816291 h 897418"/>
                    <a:gd name="connsiteX9" fmla="*/ 121810 w 334401"/>
                    <a:gd name="connsiteY9" fmla="*/ 845333 h 897418"/>
                    <a:gd name="connsiteX10" fmla="*/ 0 w 334401"/>
                    <a:gd name="connsiteY10" fmla="*/ 36921 h 897418"/>
                    <a:gd name="connsiteX0" fmla="*/ 0 w 334401"/>
                    <a:gd name="connsiteY0" fmla="*/ 36921 h 861295"/>
                    <a:gd name="connsiteX1" fmla="*/ 224767 w 334401"/>
                    <a:gd name="connsiteY1" fmla="*/ 0 h 861295"/>
                    <a:gd name="connsiteX2" fmla="*/ 334338 w 334401"/>
                    <a:gd name="connsiteY2" fmla="*/ 72913 h 861295"/>
                    <a:gd name="connsiteX3" fmla="*/ 261001 w 334401"/>
                    <a:gd name="connsiteY3" fmla="*/ 156662 h 861295"/>
                    <a:gd name="connsiteX4" fmla="*/ 236900 w 334401"/>
                    <a:gd name="connsiteY4" fmla="*/ 393564 h 861295"/>
                    <a:gd name="connsiteX5" fmla="*/ 232684 w 334401"/>
                    <a:gd name="connsiteY5" fmla="*/ 633255 h 861295"/>
                    <a:gd name="connsiteX6" fmla="*/ 290524 w 334401"/>
                    <a:gd name="connsiteY6" fmla="*/ 795858 h 861295"/>
                    <a:gd name="connsiteX7" fmla="*/ 282515 w 334401"/>
                    <a:gd name="connsiteY7" fmla="*/ 811438 h 861295"/>
                    <a:gd name="connsiteX8" fmla="*/ 271039 w 334401"/>
                    <a:gd name="connsiteY8" fmla="*/ 816291 h 861295"/>
                    <a:gd name="connsiteX9" fmla="*/ 121810 w 334401"/>
                    <a:gd name="connsiteY9" fmla="*/ 845333 h 861295"/>
                    <a:gd name="connsiteX10" fmla="*/ 0 w 334401"/>
                    <a:gd name="connsiteY10" fmla="*/ 36921 h 861295"/>
                    <a:gd name="connsiteX0" fmla="*/ 0 w 334401"/>
                    <a:gd name="connsiteY0" fmla="*/ 36921 h 845333"/>
                    <a:gd name="connsiteX1" fmla="*/ 224767 w 334401"/>
                    <a:gd name="connsiteY1" fmla="*/ 0 h 845333"/>
                    <a:gd name="connsiteX2" fmla="*/ 334338 w 334401"/>
                    <a:gd name="connsiteY2" fmla="*/ 72913 h 845333"/>
                    <a:gd name="connsiteX3" fmla="*/ 261001 w 334401"/>
                    <a:gd name="connsiteY3" fmla="*/ 156662 h 845333"/>
                    <a:gd name="connsiteX4" fmla="*/ 236900 w 334401"/>
                    <a:gd name="connsiteY4" fmla="*/ 393564 h 845333"/>
                    <a:gd name="connsiteX5" fmla="*/ 232684 w 334401"/>
                    <a:gd name="connsiteY5" fmla="*/ 633255 h 845333"/>
                    <a:gd name="connsiteX6" fmla="*/ 290524 w 334401"/>
                    <a:gd name="connsiteY6" fmla="*/ 795858 h 845333"/>
                    <a:gd name="connsiteX7" fmla="*/ 282515 w 334401"/>
                    <a:gd name="connsiteY7" fmla="*/ 811438 h 845333"/>
                    <a:gd name="connsiteX8" fmla="*/ 121810 w 334401"/>
                    <a:gd name="connsiteY8" fmla="*/ 845333 h 845333"/>
                    <a:gd name="connsiteX9" fmla="*/ 0 w 334401"/>
                    <a:gd name="connsiteY9" fmla="*/ 36921 h 845333"/>
                    <a:gd name="connsiteX0" fmla="*/ 0 w 334401"/>
                    <a:gd name="connsiteY0" fmla="*/ 36921 h 845333"/>
                    <a:gd name="connsiteX1" fmla="*/ 224767 w 334401"/>
                    <a:gd name="connsiteY1" fmla="*/ 0 h 845333"/>
                    <a:gd name="connsiteX2" fmla="*/ 334338 w 334401"/>
                    <a:gd name="connsiteY2" fmla="*/ 72913 h 845333"/>
                    <a:gd name="connsiteX3" fmla="*/ 261001 w 334401"/>
                    <a:gd name="connsiteY3" fmla="*/ 156662 h 845333"/>
                    <a:gd name="connsiteX4" fmla="*/ 236900 w 334401"/>
                    <a:gd name="connsiteY4" fmla="*/ 393564 h 845333"/>
                    <a:gd name="connsiteX5" fmla="*/ 232684 w 334401"/>
                    <a:gd name="connsiteY5" fmla="*/ 633255 h 845333"/>
                    <a:gd name="connsiteX6" fmla="*/ 290524 w 334401"/>
                    <a:gd name="connsiteY6" fmla="*/ 795858 h 845333"/>
                    <a:gd name="connsiteX7" fmla="*/ 121810 w 334401"/>
                    <a:gd name="connsiteY7" fmla="*/ 845333 h 845333"/>
                    <a:gd name="connsiteX8" fmla="*/ 0 w 334401"/>
                    <a:gd name="connsiteY8" fmla="*/ 36921 h 845333"/>
                    <a:gd name="connsiteX0" fmla="*/ 0 w 334401"/>
                    <a:gd name="connsiteY0" fmla="*/ 36921 h 845333"/>
                    <a:gd name="connsiteX1" fmla="*/ 224767 w 334401"/>
                    <a:gd name="connsiteY1" fmla="*/ 0 h 845333"/>
                    <a:gd name="connsiteX2" fmla="*/ 334338 w 334401"/>
                    <a:gd name="connsiteY2" fmla="*/ 72913 h 845333"/>
                    <a:gd name="connsiteX3" fmla="*/ 261001 w 334401"/>
                    <a:gd name="connsiteY3" fmla="*/ 156662 h 845333"/>
                    <a:gd name="connsiteX4" fmla="*/ 236900 w 334401"/>
                    <a:gd name="connsiteY4" fmla="*/ 393564 h 845333"/>
                    <a:gd name="connsiteX5" fmla="*/ 232684 w 334401"/>
                    <a:gd name="connsiteY5" fmla="*/ 633255 h 845333"/>
                    <a:gd name="connsiteX6" fmla="*/ 290524 w 334401"/>
                    <a:gd name="connsiteY6" fmla="*/ 795858 h 845333"/>
                    <a:gd name="connsiteX7" fmla="*/ 121810 w 334401"/>
                    <a:gd name="connsiteY7" fmla="*/ 845333 h 845333"/>
                    <a:gd name="connsiteX8" fmla="*/ 0 w 334401"/>
                    <a:gd name="connsiteY8" fmla="*/ 36921 h 845333"/>
                    <a:gd name="connsiteX0" fmla="*/ 0 w 334401"/>
                    <a:gd name="connsiteY0" fmla="*/ 36921 h 824257"/>
                    <a:gd name="connsiteX1" fmla="*/ 224767 w 334401"/>
                    <a:gd name="connsiteY1" fmla="*/ 0 h 824257"/>
                    <a:gd name="connsiteX2" fmla="*/ 334338 w 334401"/>
                    <a:gd name="connsiteY2" fmla="*/ 72913 h 824257"/>
                    <a:gd name="connsiteX3" fmla="*/ 261001 w 334401"/>
                    <a:gd name="connsiteY3" fmla="*/ 156662 h 824257"/>
                    <a:gd name="connsiteX4" fmla="*/ 236900 w 334401"/>
                    <a:gd name="connsiteY4" fmla="*/ 393564 h 824257"/>
                    <a:gd name="connsiteX5" fmla="*/ 232684 w 334401"/>
                    <a:gd name="connsiteY5" fmla="*/ 633255 h 824257"/>
                    <a:gd name="connsiteX6" fmla="*/ 290524 w 334401"/>
                    <a:gd name="connsiteY6" fmla="*/ 795858 h 824257"/>
                    <a:gd name="connsiteX7" fmla="*/ 117922 w 334401"/>
                    <a:gd name="connsiteY7" fmla="*/ 824257 h 824257"/>
                    <a:gd name="connsiteX8" fmla="*/ 0 w 334401"/>
                    <a:gd name="connsiteY8" fmla="*/ 36921 h 824257"/>
                    <a:gd name="connsiteX0" fmla="*/ 0 w 334401"/>
                    <a:gd name="connsiteY0" fmla="*/ 36921 h 831449"/>
                    <a:gd name="connsiteX1" fmla="*/ 224767 w 334401"/>
                    <a:gd name="connsiteY1" fmla="*/ 0 h 831449"/>
                    <a:gd name="connsiteX2" fmla="*/ 334338 w 334401"/>
                    <a:gd name="connsiteY2" fmla="*/ 72913 h 831449"/>
                    <a:gd name="connsiteX3" fmla="*/ 261001 w 334401"/>
                    <a:gd name="connsiteY3" fmla="*/ 156662 h 831449"/>
                    <a:gd name="connsiteX4" fmla="*/ 236900 w 334401"/>
                    <a:gd name="connsiteY4" fmla="*/ 393564 h 831449"/>
                    <a:gd name="connsiteX5" fmla="*/ 232684 w 334401"/>
                    <a:gd name="connsiteY5" fmla="*/ 633255 h 831449"/>
                    <a:gd name="connsiteX6" fmla="*/ 290524 w 334401"/>
                    <a:gd name="connsiteY6" fmla="*/ 795858 h 831449"/>
                    <a:gd name="connsiteX7" fmla="*/ 117922 w 334401"/>
                    <a:gd name="connsiteY7" fmla="*/ 824257 h 831449"/>
                    <a:gd name="connsiteX8" fmla="*/ 0 w 334401"/>
                    <a:gd name="connsiteY8" fmla="*/ 36921 h 831449"/>
                    <a:gd name="connsiteX0" fmla="*/ 0 w 563961"/>
                    <a:gd name="connsiteY0" fmla="*/ 292750 h 831449"/>
                    <a:gd name="connsiteX1" fmla="*/ 454327 w 563961"/>
                    <a:gd name="connsiteY1" fmla="*/ 0 h 831449"/>
                    <a:gd name="connsiteX2" fmla="*/ 563898 w 563961"/>
                    <a:gd name="connsiteY2" fmla="*/ 72913 h 831449"/>
                    <a:gd name="connsiteX3" fmla="*/ 490561 w 563961"/>
                    <a:gd name="connsiteY3" fmla="*/ 156662 h 831449"/>
                    <a:gd name="connsiteX4" fmla="*/ 466460 w 563961"/>
                    <a:gd name="connsiteY4" fmla="*/ 393564 h 831449"/>
                    <a:gd name="connsiteX5" fmla="*/ 462244 w 563961"/>
                    <a:gd name="connsiteY5" fmla="*/ 633255 h 831449"/>
                    <a:gd name="connsiteX6" fmla="*/ 520084 w 563961"/>
                    <a:gd name="connsiteY6" fmla="*/ 795858 h 831449"/>
                    <a:gd name="connsiteX7" fmla="*/ 347482 w 563961"/>
                    <a:gd name="connsiteY7" fmla="*/ 824257 h 831449"/>
                    <a:gd name="connsiteX8" fmla="*/ 0 w 563961"/>
                    <a:gd name="connsiteY8" fmla="*/ 292750 h 831449"/>
                    <a:gd name="connsiteX0" fmla="*/ 0 w 563961"/>
                    <a:gd name="connsiteY0" fmla="*/ 292750 h 800637"/>
                    <a:gd name="connsiteX1" fmla="*/ 454327 w 563961"/>
                    <a:gd name="connsiteY1" fmla="*/ 0 h 800637"/>
                    <a:gd name="connsiteX2" fmla="*/ 563898 w 563961"/>
                    <a:gd name="connsiteY2" fmla="*/ 72913 h 800637"/>
                    <a:gd name="connsiteX3" fmla="*/ 490561 w 563961"/>
                    <a:gd name="connsiteY3" fmla="*/ 156662 h 800637"/>
                    <a:gd name="connsiteX4" fmla="*/ 466460 w 563961"/>
                    <a:gd name="connsiteY4" fmla="*/ 393564 h 800637"/>
                    <a:gd name="connsiteX5" fmla="*/ 462244 w 563961"/>
                    <a:gd name="connsiteY5" fmla="*/ 633255 h 800637"/>
                    <a:gd name="connsiteX6" fmla="*/ 520084 w 563961"/>
                    <a:gd name="connsiteY6" fmla="*/ 795858 h 800637"/>
                    <a:gd name="connsiteX7" fmla="*/ 29302 w 563961"/>
                    <a:gd name="connsiteY7" fmla="*/ 591151 h 800637"/>
                    <a:gd name="connsiteX8" fmla="*/ 0 w 563961"/>
                    <a:gd name="connsiteY8" fmla="*/ 292750 h 800637"/>
                    <a:gd name="connsiteX0" fmla="*/ 0 w 563961"/>
                    <a:gd name="connsiteY0" fmla="*/ 292750 h 823352"/>
                    <a:gd name="connsiteX1" fmla="*/ 454327 w 563961"/>
                    <a:gd name="connsiteY1" fmla="*/ 0 h 823352"/>
                    <a:gd name="connsiteX2" fmla="*/ 563898 w 563961"/>
                    <a:gd name="connsiteY2" fmla="*/ 72913 h 823352"/>
                    <a:gd name="connsiteX3" fmla="*/ 490561 w 563961"/>
                    <a:gd name="connsiteY3" fmla="*/ 156662 h 823352"/>
                    <a:gd name="connsiteX4" fmla="*/ 466460 w 563961"/>
                    <a:gd name="connsiteY4" fmla="*/ 393564 h 823352"/>
                    <a:gd name="connsiteX5" fmla="*/ 462244 w 563961"/>
                    <a:gd name="connsiteY5" fmla="*/ 633255 h 823352"/>
                    <a:gd name="connsiteX6" fmla="*/ 520084 w 563961"/>
                    <a:gd name="connsiteY6" fmla="*/ 795858 h 823352"/>
                    <a:gd name="connsiteX7" fmla="*/ 29302 w 563961"/>
                    <a:gd name="connsiteY7" fmla="*/ 591151 h 823352"/>
                    <a:gd name="connsiteX8" fmla="*/ 0 w 563961"/>
                    <a:gd name="connsiteY8" fmla="*/ 292750 h 823352"/>
                    <a:gd name="connsiteX0" fmla="*/ 0 w 563961"/>
                    <a:gd name="connsiteY0" fmla="*/ 292750 h 826404"/>
                    <a:gd name="connsiteX1" fmla="*/ 454327 w 563961"/>
                    <a:gd name="connsiteY1" fmla="*/ 0 h 826404"/>
                    <a:gd name="connsiteX2" fmla="*/ 563898 w 563961"/>
                    <a:gd name="connsiteY2" fmla="*/ 72913 h 826404"/>
                    <a:gd name="connsiteX3" fmla="*/ 490561 w 563961"/>
                    <a:gd name="connsiteY3" fmla="*/ 156662 h 826404"/>
                    <a:gd name="connsiteX4" fmla="*/ 466460 w 563961"/>
                    <a:gd name="connsiteY4" fmla="*/ 393564 h 826404"/>
                    <a:gd name="connsiteX5" fmla="*/ 462244 w 563961"/>
                    <a:gd name="connsiteY5" fmla="*/ 633255 h 826404"/>
                    <a:gd name="connsiteX6" fmla="*/ 520084 w 563961"/>
                    <a:gd name="connsiteY6" fmla="*/ 795858 h 826404"/>
                    <a:gd name="connsiteX7" fmla="*/ 29302 w 563961"/>
                    <a:gd name="connsiteY7" fmla="*/ 591151 h 826404"/>
                    <a:gd name="connsiteX8" fmla="*/ 0 w 563961"/>
                    <a:gd name="connsiteY8" fmla="*/ 292750 h 826404"/>
                    <a:gd name="connsiteX0" fmla="*/ 0 w 563961"/>
                    <a:gd name="connsiteY0" fmla="*/ 292750 h 826404"/>
                    <a:gd name="connsiteX1" fmla="*/ 454327 w 563961"/>
                    <a:gd name="connsiteY1" fmla="*/ 0 h 826404"/>
                    <a:gd name="connsiteX2" fmla="*/ 563898 w 563961"/>
                    <a:gd name="connsiteY2" fmla="*/ 72913 h 826404"/>
                    <a:gd name="connsiteX3" fmla="*/ 490561 w 563961"/>
                    <a:gd name="connsiteY3" fmla="*/ 156662 h 826404"/>
                    <a:gd name="connsiteX4" fmla="*/ 466460 w 563961"/>
                    <a:gd name="connsiteY4" fmla="*/ 393564 h 826404"/>
                    <a:gd name="connsiteX5" fmla="*/ 462244 w 563961"/>
                    <a:gd name="connsiteY5" fmla="*/ 633255 h 826404"/>
                    <a:gd name="connsiteX6" fmla="*/ 520084 w 563961"/>
                    <a:gd name="connsiteY6" fmla="*/ 795858 h 826404"/>
                    <a:gd name="connsiteX7" fmla="*/ 29302 w 563961"/>
                    <a:gd name="connsiteY7" fmla="*/ 591151 h 826404"/>
                    <a:gd name="connsiteX8" fmla="*/ 0 w 563961"/>
                    <a:gd name="connsiteY8" fmla="*/ 292750 h 826404"/>
                    <a:gd name="connsiteX0" fmla="*/ 0 w 563961"/>
                    <a:gd name="connsiteY0" fmla="*/ 292750 h 826404"/>
                    <a:gd name="connsiteX1" fmla="*/ 454327 w 563961"/>
                    <a:gd name="connsiteY1" fmla="*/ 0 h 826404"/>
                    <a:gd name="connsiteX2" fmla="*/ 563898 w 563961"/>
                    <a:gd name="connsiteY2" fmla="*/ 72913 h 826404"/>
                    <a:gd name="connsiteX3" fmla="*/ 490561 w 563961"/>
                    <a:gd name="connsiteY3" fmla="*/ 156662 h 826404"/>
                    <a:gd name="connsiteX4" fmla="*/ 466460 w 563961"/>
                    <a:gd name="connsiteY4" fmla="*/ 393564 h 826404"/>
                    <a:gd name="connsiteX5" fmla="*/ 462244 w 563961"/>
                    <a:gd name="connsiteY5" fmla="*/ 633255 h 826404"/>
                    <a:gd name="connsiteX6" fmla="*/ 520084 w 563961"/>
                    <a:gd name="connsiteY6" fmla="*/ 795858 h 826404"/>
                    <a:gd name="connsiteX7" fmla="*/ 29302 w 563961"/>
                    <a:gd name="connsiteY7" fmla="*/ 591151 h 826404"/>
                    <a:gd name="connsiteX8" fmla="*/ 0 w 563961"/>
                    <a:gd name="connsiteY8" fmla="*/ 292750 h 826404"/>
                    <a:gd name="connsiteX0" fmla="*/ 0 w 563961"/>
                    <a:gd name="connsiteY0" fmla="*/ 292750 h 826404"/>
                    <a:gd name="connsiteX1" fmla="*/ 454327 w 563961"/>
                    <a:gd name="connsiteY1" fmla="*/ 0 h 826404"/>
                    <a:gd name="connsiteX2" fmla="*/ 563898 w 563961"/>
                    <a:gd name="connsiteY2" fmla="*/ 72913 h 826404"/>
                    <a:gd name="connsiteX3" fmla="*/ 490561 w 563961"/>
                    <a:gd name="connsiteY3" fmla="*/ 156662 h 826404"/>
                    <a:gd name="connsiteX4" fmla="*/ 466460 w 563961"/>
                    <a:gd name="connsiteY4" fmla="*/ 393564 h 826404"/>
                    <a:gd name="connsiteX5" fmla="*/ 462244 w 563961"/>
                    <a:gd name="connsiteY5" fmla="*/ 633255 h 826404"/>
                    <a:gd name="connsiteX6" fmla="*/ 520084 w 563961"/>
                    <a:gd name="connsiteY6" fmla="*/ 795858 h 826404"/>
                    <a:gd name="connsiteX7" fmla="*/ 29302 w 563961"/>
                    <a:gd name="connsiteY7" fmla="*/ 591151 h 826404"/>
                    <a:gd name="connsiteX8" fmla="*/ 0 w 563961"/>
                    <a:gd name="connsiteY8" fmla="*/ 292750 h 826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63961" h="826404">
                      <a:moveTo>
                        <a:pt x="0" y="292750"/>
                      </a:moveTo>
                      <a:cubicBezTo>
                        <a:pt x="64798" y="210590"/>
                        <a:pt x="183684" y="44030"/>
                        <a:pt x="454327" y="0"/>
                      </a:cubicBezTo>
                      <a:cubicBezTo>
                        <a:pt x="491442" y="5631"/>
                        <a:pt x="566458" y="6693"/>
                        <a:pt x="563898" y="72913"/>
                      </a:cubicBezTo>
                      <a:cubicBezTo>
                        <a:pt x="551984" y="106051"/>
                        <a:pt x="531545" y="136726"/>
                        <a:pt x="490561" y="156662"/>
                      </a:cubicBezTo>
                      <a:cubicBezTo>
                        <a:pt x="554229" y="215946"/>
                        <a:pt x="597861" y="324126"/>
                        <a:pt x="466460" y="393564"/>
                      </a:cubicBezTo>
                      <a:cubicBezTo>
                        <a:pt x="493449" y="434862"/>
                        <a:pt x="638601" y="486649"/>
                        <a:pt x="462244" y="633255"/>
                      </a:cubicBezTo>
                      <a:cubicBezTo>
                        <a:pt x="529095" y="721460"/>
                        <a:pt x="531863" y="764178"/>
                        <a:pt x="520084" y="795858"/>
                      </a:cubicBezTo>
                      <a:cubicBezTo>
                        <a:pt x="384249" y="916161"/>
                        <a:pt x="57827" y="646024"/>
                        <a:pt x="29302" y="591151"/>
                      </a:cubicBezTo>
                      <a:lnTo>
                        <a:pt x="0" y="292750"/>
                      </a:lnTo>
                      <a:close/>
                    </a:path>
                  </a:pathLst>
                </a:custGeom>
                <a:solidFill>
                  <a:srgbClr val="4F43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77">
                <a:extLst>
                  <a:ext uri="{FF2B5EF4-FFF2-40B4-BE49-F238E27FC236}">
                    <a16:creationId xmlns:a16="http://schemas.microsoft.com/office/drawing/2014/main" id="{63851CD7-6E6E-FCB5-D0FC-850665C9512D}"/>
                  </a:ext>
                </a:extLst>
              </p:cNvPr>
              <p:cNvSpPr/>
              <p:nvPr/>
            </p:nvSpPr>
            <p:spPr>
              <a:xfrm>
                <a:off x="3630372" y="2914982"/>
                <a:ext cx="755102" cy="566739"/>
              </a:xfrm>
              <a:custGeom>
                <a:avLst/>
                <a:gdLst>
                  <a:gd name="connsiteX0" fmla="*/ 0 w 80591"/>
                  <a:gd name="connsiteY0" fmla="*/ 0 h 385594"/>
                  <a:gd name="connsiteX1" fmla="*/ 80591 w 80591"/>
                  <a:gd name="connsiteY1" fmla="*/ 0 h 385594"/>
                  <a:gd name="connsiteX2" fmla="*/ 80591 w 80591"/>
                  <a:gd name="connsiteY2" fmla="*/ 385594 h 385594"/>
                  <a:gd name="connsiteX3" fmla="*/ 0 w 80591"/>
                  <a:gd name="connsiteY3" fmla="*/ 385594 h 385594"/>
                  <a:gd name="connsiteX4" fmla="*/ 0 w 80591"/>
                  <a:gd name="connsiteY4" fmla="*/ 0 h 385594"/>
                  <a:gd name="connsiteX0" fmla="*/ 21431 w 102022"/>
                  <a:gd name="connsiteY0" fmla="*/ 0 h 411788"/>
                  <a:gd name="connsiteX1" fmla="*/ 102022 w 102022"/>
                  <a:gd name="connsiteY1" fmla="*/ 0 h 411788"/>
                  <a:gd name="connsiteX2" fmla="*/ 102022 w 102022"/>
                  <a:gd name="connsiteY2" fmla="*/ 385594 h 411788"/>
                  <a:gd name="connsiteX3" fmla="*/ 0 w 102022"/>
                  <a:gd name="connsiteY3" fmla="*/ 411788 h 411788"/>
                  <a:gd name="connsiteX4" fmla="*/ 21431 w 102022"/>
                  <a:gd name="connsiteY4" fmla="*/ 0 h 411788"/>
                  <a:gd name="connsiteX0" fmla="*/ 21431 w 102022"/>
                  <a:gd name="connsiteY0" fmla="*/ 0 h 411788"/>
                  <a:gd name="connsiteX1" fmla="*/ 102022 w 102022"/>
                  <a:gd name="connsiteY1" fmla="*/ 0 h 411788"/>
                  <a:gd name="connsiteX2" fmla="*/ 97260 w 102022"/>
                  <a:gd name="connsiteY2" fmla="*/ 407025 h 411788"/>
                  <a:gd name="connsiteX3" fmla="*/ 0 w 102022"/>
                  <a:gd name="connsiteY3" fmla="*/ 411788 h 411788"/>
                  <a:gd name="connsiteX4" fmla="*/ 21431 w 102022"/>
                  <a:gd name="connsiteY4" fmla="*/ 0 h 411788"/>
                  <a:gd name="connsiteX0" fmla="*/ 26193 w 106784"/>
                  <a:gd name="connsiteY0" fmla="*/ 0 h 407025"/>
                  <a:gd name="connsiteX1" fmla="*/ 106784 w 106784"/>
                  <a:gd name="connsiteY1" fmla="*/ 0 h 407025"/>
                  <a:gd name="connsiteX2" fmla="*/ 102022 w 106784"/>
                  <a:gd name="connsiteY2" fmla="*/ 407025 h 407025"/>
                  <a:gd name="connsiteX3" fmla="*/ 0 w 106784"/>
                  <a:gd name="connsiteY3" fmla="*/ 399882 h 407025"/>
                  <a:gd name="connsiteX4" fmla="*/ 26193 w 106784"/>
                  <a:gd name="connsiteY4" fmla="*/ 0 h 407025"/>
                  <a:gd name="connsiteX0" fmla="*/ 26193 w 106784"/>
                  <a:gd name="connsiteY0" fmla="*/ 0 h 399882"/>
                  <a:gd name="connsiteX1" fmla="*/ 106784 w 106784"/>
                  <a:gd name="connsiteY1" fmla="*/ 0 h 399882"/>
                  <a:gd name="connsiteX2" fmla="*/ 102022 w 106784"/>
                  <a:gd name="connsiteY2" fmla="*/ 399881 h 399882"/>
                  <a:gd name="connsiteX3" fmla="*/ 0 w 106784"/>
                  <a:gd name="connsiteY3" fmla="*/ 399882 h 399882"/>
                  <a:gd name="connsiteX4" fmla="*/ 26193 w 106784"/>
                  <a:gd name="connsiteY4" fmla="*/ 0 h 399882"/>
                  <a:gd name="connsiteX0" fmla="*/ 355058 w 435649"/>
                  <a:gd name="connsiteY0" fmla="*/ 0 h 557216"/>
                  <a:gd name="connsiteX1" fmla="*/ 435649 w 435649"/>
                  <a:gd name="connsiteY1" fmla="*/ 0 h 557216"/>
                  <a:gd name="connsiteX2" fmla="*/ 430887 w 435649"/>
                  <a:gd name="connsiteY2" fmla="*/ 399881 h 557216"/>
                  <a:gd name="connsiteX3" fmla="*/ 0 w 435649"/>
                  <a:gd name="connsiteY3" fmla="*/ 557214 h 557216"/>
                  <a:gd name="connsiteX4" fmla="*/ 328865 w 435649"/>
                  <a:gd name="connsiteY4" fmla="*/ 399882 h 557216"/>
                  <a:gd name="connsiteX5" fmla="*/ 355058 w 435649"/>
                  <a:gd name="connsiteY5" fmla="*/ 0 h 557216"/>
                  <a:gd name="connsiteX0" fmla="*/ 355059 w 746865"/>
                  <a:gd name="connsiteY0" fmla="*/ 0 h 577376"/>
                  <a:gd name="connsiteX1" fmla="*/ 435650 w 746865"/>
                  <a:gd name="connsiteY1" fmla="*/ 0 h 577376"/>
                  <a:gd name="connsiteX2" fmla="*/ 430888 w 746865"/>
                  <a:gd name="connsiteY2" fmla="*/ 399881 h 577376"/>
                  <a:gd name="connsiteX3" fmla="*/ 738189 w 746865"/>
                  <a:gd name="connsiteY3" fmla="*/ 566739 h 577376"/>
                  <a:gd name="connsiteX4" fmla="*/ 1 w 746865"/>
                  <a:gd name="connsiteY4" fmla="*/ 557214 h 577376"/>
                  <a:gd name="connsiteX5" fmla="*/ 328866 w 746865"/>
                  <a:gd name="connsiteY5" fmla="*/ 399882 h 577376"/>
                  <a:gd name="connsiteX6" fmla="*/ 355059 w 746865"/>
                  <a:gd name="connsiteY6" fmla="*/ 0 h 577376"/>
                  <a:gd name="connsiteX0" fmla="*/ 355059 w 755101"/>
                  <a:gd name="connsiteY0" fmla="*/ 0 h 577376"/>
                  <a:gd name="connsiteX1" fmla="*/ 435650 w 755101"/>
                  <a:gd name="connsiteY1" fmla="*/ 0 h 577376"/>
                  <a:gd name="connsiteX2" fmla="*/ 430888 w 755101"/>
                  <a:gd name="connsiteY2" fmla="*/ 399881 h 577376"/>
                  <a:gd name="connsiteX3" fmla="*/ 738189 w 755101"/>
                  <a:gd name="connsiteY3" fmla="*/ 566739 h 577376"/>
                  <a:gd name="connsiteX4" fmla="*/ 1 w 755101"/>
                  <a:gd name="connsiteY4" fmla="*/ 557214 h 577376"/>
                  <a:gd name="connsiteX5" fmla="*/ 328866 w 755101"/>
                  <a:gd name="connsiteY5" fmla="*/ 399882 h 577376"/>
                  <a:gd name="connsiteX6" fmla="*/ 355059 w 755101"/>
                  <a:gd name="connsiteY6" fmla="*/ 0 h 577376"/>
                  <a:gd name="connsiteX0" fmla="*/ 355059 w 755101"/>
                  <a:gd name="connsiteY0" fmla="*/ 0 h 577376"/>
                  <a:gd name="connsiteX1" fmla="*/ 435650 w 755101"/>
                  <a:gd name="connsiteY1" fmla="*/ 0 h 577376"/>
                  <a:gd name="connsiteX2" fmla="*/ 430888 w 755101"/>
                  <a:gd name="connsiteY2" fmla="*/ 399881 h 577376"/>
                  <a:gd name="connsiteX3" fmla="*/ 738189 w 755101"/>
                  <a:gd name="connsiteY3" fmla="*/ 566739 h 577376"/>
                  <a:gd name="connsiteX4" fmla="*/ 1 w 755101"/>
                  <a:gd name="connsiteY4" fmla="*/ 557214 h 577376"/>
                  <a:gd name="connsiteX5" fmla="*/ 328866 w 755101"/>
                  <a:gd name="connsiteY5" fmla="*/ 399882 h 577376"/>
                  <a:gd name="connsiteX6" fmla="*/ 355059 w 755101"/>
                  <a:gd name="connsiteY6" fmla="*/ 0 h 577376"/>
                  <a:gd name="connsiteX0" fmla="*/ 355060 w 755102"/>
                  <a:gd name="connsiteY0" fmla="*/ 0 h 566739"/>
                  <a:gd name="connsiteX1" fmla="*/ 435651 w 755102"/>
                  <a:gd name="connsiteY1" fmla="*/ 0 h 566739"/>
                  <a:gd name="connsiteX2" fmla="*/ 430889 w 755102"/>
                  <a:gd name="connsiteY2" fmla="*/ 399881 h 566739"/>
                  <a:gd name="connsiteX3" fmla="*/ 738190 w 755102"/>
                  <a:gd name="connsiteY3" fmla="*/ 566739 h 566739"/>
                  <a:gd name="connsiteX4" fmla="*/ 2 w 755102"/>
                  <a:gd name="connsiteY4" fmla="*/ 557214 h 566739"/>
                  <a:gd name="connsiteX5" fmla="*/ 328867 w 755102"/>
                  <a:gd name="connsiteY5" fmla="*/ 399882 h 566739"/>
                  <a:gd name="connsiteX6" fmla="*/ 355060 w 755102"/>
                  <a:gd name="connsiteY6" fmla="*/ 0 h 566739"/>
                  <a:gd name="connsiteX0" fmla="*/ 355060 w 755102"/>
                  <a:gd name="connsiteY0" fmla="*/ 0 h 566739"/>
                  <a:gd name="connsiteX1" fmla="*/ 435651 w 755102"/>
                  <a:gd name="connsiteY1" fmla="*/ 0 h 566739"/>
                  <a:gd name="connsiteX2" fmla="*/ 430889 w 755102"/>
                  <a:gd name="connsiteY2" fmla="*/ 399881 h 566739"/>
                  <a:gd name="connsiteX3" fmla="*/ 738190 w 755102"/>
                  <a:gd name="connsiteY3" fmla="*/ 566739 h 566739"/>
                  <a:gd name="connsiteX4" fmla="*/ 2 w 755102"/>
                  <a:gd name="connsiteY4" fmla="*/ 557214 h 566739"/>
                  <a:gd name="connsiteX5" fmla="*/ 328867 w 755102"/>
                  <a:gd name="connsiteY5" fmla="*/ 399882 h 566739"/>
                  <a:gd name="connsiteX6" fmla="*/ 355060 w 755102"/>
                  <a:gd name="connsiteY6" fmla="*/ 0 h 566739"/>
                  <a:gd name="connsiteX0" fmla="*/ 355060 w 755102"/>
                  <a:gd name="connsiteY0" fmla="*/ 0 h 566739"/>
                  <a:gd name="connsiteX1" fmla="*/ 435651 w 755102"/>
                  <a:gd name="connsiteY1" fmla="*/ 0 h 566739"/>
                  <a:gd name="connsiteX2" fmla="*/ 430889 w 755102"/>
                  <a:gd name="connsiteY2" fmla="*/ 399881 h 566739"/>
                  <a:gd name="connsiteX3" fmla="*/ 738190 w 755102"/>
                  <a:gd name="connsiteY3" fmla="*/ 566739 h 566739"/>
                  <a:gd name="connsiteX4" fmla="*/ 2 w 755102"/>
                  <a:gd name="connsiteY4" fmla="*/ 557214 h 566739"/>
                  <a:gd name="connsiteX5" fmla="*/ 328867 w 755102"/>
                  <a:gd name="connsiteY5" fmla="*/ 399882 h 566739"/>
                  <a:gd name="connsiteX6" fmla="*/ 355060 w 755102"/>
                  <a:gd name="connsiteY6" fmla="*/ 0 h 566739"/>
                  <a:gd name="connsiteX0" fmla="*/ 355060 w 755102"/>
                  <a:gd name="connsiteY0" fmla="*/ 0 h 566739"/>
                  <a:gd name="connsiteX1" fmla="*/ 435651 w 755102"/>
                  <a:gd name="connsiteY1" fmla="*/ 0 h 566739"/>
                  <a:gd name="connsiteX2" fmla="*/ 430889 w 755102"/>
                  <a:gd name="connsiteY2" fmla="*/ 399881 h 566739"/>
                  <a:gd name="connsiteX3" fmla="*/ 738190 w 755102"/>
                  <a:gd name="connsiteY3" fmla="*/ 566739 h 566739"/>
                  <a:gd name="connsiteX4" fmla="*/ 2 w 755102"/>
                  <a:gd name="connsiteY4" fmla="*/ 557214 h 566739"/>
                  <a:gd name="connsiteX5" fmla="*/ 328867 w 755102"/>
                  <a:gd name="connsiteY5" fmla="*/ 399882 h 566739"/>
                  <a:gd name="connsiteX6" fmla="*/ 355060 w 755102"/>
                  <a:gd name="connsiteY6" fmla="*/ 0 h 566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5102" h="566739">
                    <a:moveTo>
                      <a:pt x="355060" y="0"/>
                    </a:moveTo>
                    <a:lnTo>
                      <a:pt x="435651" y="0"/>
                    </a:lnTo>
                    <a:cubicBezTo>
                      <a:pt x="434064" y="135675"/>
                      <a:pt x="396757" y="249919"/>
                      <a:pt x="430889" y="399881"/>
                    </a:cubicBezTo>
                    <a:cubicBezTo>
                      <a:pt x="642840" y="379640"/>
                      <a:pt x="810004" y="540517"/>
                      <a:pt x="738190" y="566739"/>
                    </a:cubicBezTo>
                    <a:cubicBezTo>
                      <a:pt x="411582" y="473898"/>
                      <a:pt x="-1231" y="563195"/>
                      <a:pt x="2" y="557214"/>
                    </a:cubicBezTo>
                    <a:cubicBezTo>
                      <a:pt x="109624" y="504770"/>
                      <a:pt x="69226" y="409463"/>
                      <a:pt x="328867" y="399882"/>
                    </a:cubicBezTo>
                    <a:cubicBezTo>
                      <a:pt x="306642" y="257063"/>
                      <a:pt x="315373" y="195206"/>
                      <a:pt x="355060" y="0"/>
                    </a:cubicBezTo>
                    <a:close/>
                  </a:path>
                </a:pathLst>
              </a:custGeom>
              <a:solidFill>
                <a:srgbClr val="7E90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78">
                <a:extLst>
                  <a:ext uri="{FF2B5EF4-FFF2-40B4-BE49-F238E27FC236}">
                    <a16:creationId xmlns:a16="http://schemas.microsoft.com/office/drawing/2014/main" id="{4A2A3AE4-D9B7-D878-9CE7-C4C46086FC56}"/>
                  </a:ext>
                </a:extLst>
              </p:cNvPr>
              <p:cNvSpPr/>
              <p:nvPr/>
            </p:nvSpPr>
            <p:spPr>
              <a:xfrm>
                <a:off x="3233431" y="438013"/>
                <a:ext cx="481945" cy="302158"/>
              </a:xfrm>
              <a:custGeom>
                <a:avLst/>
                <a:gdLst>
                  <a:gd name="connsiteX0" fmla="*/ 0 w 180411"/>
                  <a:gd name="connsiteY0" fmla="*/ 0 h 98208"/>
                  <a:gd name="connsiteX1" fmla="*/ 180411 w 180411"/>
                  <a:gd name="connsiteY1" fmla="*/ 0 h 98208"/>
                  <a:gd name="connsiteX2" fmla="*/ 180411 w 180411"/>
                  <a:gd name="connsiteY2" fmla="*/ 98208 h 98208"/>
                  <a:gd name="connsiteX3" fmla="*/ 0 w 180411"/>
                  <a:gd name="connsiteY3" fmla="*/ 98208 h 98208"/>
                  <a:gd name="connsiteX4" fmla="*/ 0 w 180411"/>
                  <a:gd name="connsiteY4" fmla="*/ 0 h 98208"/>
                  <a:gd name="connsiteX0" fmla="*/ 171450 w 351861"/>
                  <a:gd name="connsiteY0" fmla="*/ 18473 h 116681"/>
                  <a:gd name="connsiteX1" fmla="*/ 351861 w 351861"/>
                  <a:gd name="connsiteY1" fmla="*/ 18473 h 116681"/>
                  <a:gd name="connsiteX2" fmla="*/ 351861 w 351861"/>
                  <a:gd name="connsiteY2" fmla="*/ 116681 h 116681"/>
                  <a:gd name="connsiteX3" fmla="*/ 0 w 351861"/>
                  <a:gd name="connsiteY3" fmla="*/ 0 h 116681"/>
                  <a:gd name="connsiteX4" fmla="*/ 171450 w 351861"/>
                  <a:gd name="connsiteY4" fmla="*/ 18473 h 116681"/>
                  <a:gd name="connsiteX0" fmla="*/ 171450 w 351861"/>
                  <a:gd name="connsiteY0" fmla="*/ 18473 h 176212"/>
                  <a:gd name="connsiteX1" fmla="*/ 351861 w 351861"/>
                  <a:gd name="connsiteY1" fmla="*/ 18473 h 176212"/>
                  <a:gd name="connsiteX2" fmla="*/ 280423 w 351861"/>
                  <a:gd name="connsiteY2" fmla="*/ 176212 h 176212"/>
                  <a:gd name="connsiteX3" fmla="*/ 0 w 351861"/>
                  <a:gd name="connsiteY3" fmla="*/ 0 h 176212"/>
                  <a:gd name="connsiteX4" fmla="*/ 171450 w 351861"/>
                  <a:gd name="connsiteY4" fmla="*/ 18473 h 176212"/>
                  <a:gd name="connsiteX0" fmla="*/ 171450 w 494736"/>
                  <a:gd name="connsiteY0" fmla="*/ 18473 h 197067"/>
                  <a:gd name="connsiteX1" fmla="*/ 494736 w 494736"/>
                  <a:gd name="connsiteY1" fmla="*/ 197067 h 197067"/>
                  <a:gd name="connsiteX2" fmla="*/ 280423 w 494736"/>
                  <a:gd name="connsiteY2" fmla="*/ 176212 h 197067"/>
                  <a:gd name="connsiteX3" fmla="*/ 0 w 494736"/>
                  <a:gd name="connsiteY3" fmla="*/ 0 h 197067"/>
                  <a:gd name="connsiteX4" fmla="*/ 171450 w 494736"/>
                  <a:gd name="connsiteY4" fmla="*/ 18473 h 197067"/>
                  <a:gd name="connsiteX0" fmla="*/ 0 w 494736"/>
                  <a:gd name="connsiteY0" fmla="*/ 0 h 197067"/>
                  <a:gd name="connsiteX1" fmla="*/ 494736 w 494736"/>
                  <a:gd name="connsiteY1" fmla="*/ 197067 h 197067"/>
                  <a:gd name="connsiteX2" fmla="*/ 280423 w 494736"/>
                  <a:gd name="connsiteY2" fmla="*/ 176212 h 197067"/>
                  <a:gd name="connsiteX3" fmla="*/ 0 w 494736"/>
                  <a:gd name="connsiteY3" fmla="*/ 0 h 197067"/>
                  <a:gd name="connsiteX0" fmla="*/ 0 w 480449"/>
                  <a:gd name="connsiteY0" fmla="*/ 0 h 194686"/>
                  <a:gd name="connsiteX1" fmla="*/ 480449 w 480449"/>
                  <a:gd name="connsiteY1" fmla="*/ 194686 h 194686"/>
                  <a:gd name="connsiteX2" fmla="*/ 266136 w 480449"/>
                  <a:gd name="connsiteY2" fmla="*/ 173831 h 194686"/>
                  <a:gd name="connsiteX3" fmla="*/ 0 w 480449"/>
                  <a:gd name="connsiteY3" fmla="*/ 0 h 194686"/>
                  <a:gd name="connsiteX0" fmla="*/ 0 w 480449"/>
                  <a:gd name="connsiteY0" fmla="*/ 90981 h 285667"/>
                  <a:gd name="connsiteX1" fmla="*/ 480449 w 480449"/>
                  <a:gd name="connsiteY1" fmla="*/ 285667 h 285667"/>
                  <a:gd name="connsiteX2" fmla="*/ 266136 w 480449"/>
                  <a:gd name="connsiteY2" fmla="*/ 264812 h 285667"/>
                  <a:gd name="connsiteX3" fmla="*/ 0 w 480449"/>
                  <a:gd name="connsiteY3" fmla="*/ 90981 h 285667"/>
                  <a:gd name="connsiteX0" fmla="*/ 0 w 481945"/>
                  <a:gd name="connsiteY0" fmla="*/ 107472 h 302158"/>
                  <a:gd name="connsiteX1" fmla="*/ 480449 w 481945"/>
                  <a:gd name="connsiteY1" fmla="*/ 302158 h 302158"/>
                  <a:gd name="connsiteX2" fmla="*/ 266136 w 481945"/>
                  <a:gd name="connsiteY2" fmla="*/ 281303 h 302158"/>
                  <a:gd name="connsiteX3" fmla="*/ 0 w 481945"/>
                  <a:gd name="connsiteY3" fmla="*/ 107472 h 302158"/>
                  <a:gd name="connsiteX0" fmla="*/ 0 w 481945"/>
                  <a:gd name="connsiteY0" fmla="*/ 107472 h 302158"/>
                  <a:gd name="connsiteX1" fmla="*/ 480449 w 481945"/>
                  <a:gd name="connsiteY1" fmla="*/ 302158 h 302158"/>
                  <a:gd name="connsiteX2" fmla="*/ 266136 w 481945"/>
                  <a:gd name="connsiteY2" fmla="*/ 281303 h 302158"/>
                  <a:gd name="connsiteX3" fmla="*/ 0 w 481945"/>
                  <a:gd name="connsiteY3" fmla="*/ 107472 h 302158"/>
                  <a:gd name="connsiteX0" fmla="*/ 0 w 481945"/>
                  <a:gd name="connsiteY0" fmla="*/ 107472 h 302158"/>
                  <a:gd name="connsiteX1" fmla="*/ 480449 w 481945"/>
                  <a:gd name="connsiteY1" fmla="*/ 302158 h 302158"/>
                  <a:gd name="connsiteX2" fmla="*/ 266136 w 481945"/>
                  <a:gd name="connsiteY2" fmla="*/ 281303 h 302158"/>
                  <a:gd name="connsiteX3" fmla="*/ 0 w 481945"/>
                  <a:gd name="connsiteY3" fmla="*/ 107472 h 302158"/>
                  <a:gd name="connsiteX0" fmla="*/ 0 w 481945"/>
                  <a:gd name="connsiteY0" fmla="*/ 107472 h 302158"/>
                  <a:gd name="connsiteX1" fmla="*/ 480449 w 481945"/>
                  <a:gd name="connsiteY1" fmla="*/ 302158 h 302158"/>
                  <a:gd name="connsiteX2" fmla="*/ 247086 w 481945"/>
                  <a:gd name="connsiteY2" fmla="*/ 274159 h 302158"/>
                  <a:gd name="connsiteX3" fmla="*/ 0 w 481945"/>
                  <a:gd name="connsiteY3" fmla="*/ 107472 h 302158"/>
                  <a:gd name="connsiteX0" fmla="*/ 0 w 481945"/>
                  <a:gd name="connsiteY0" fmla="*/ 107472 h 302158"/>
                  <a:gd name="connsiteX1" fmla="*/ 480449 w 481945"/>
                  <a:gd name="connsiteY1" fmla="*/ 302158 h 302158"/>
                  <a:gd name="connsiteX2" fmla="*/ 247086 w 481945"/>
                  <a:gd name="connsiteY2" fmla="*/ 274159 h 302158"/>
                  <a:gd name="connsiteX3" fmla="*/ 0 w 481945"/>
                  <a:gd name="connsiteY3" fmla="*/ 107472 h 302158"/>
                  <a:gd name="connsiteX0" fmla="*/ 0 w 481945"/>
                  <a:gd name="connsiteY0" fmla="*/ 107472 h 302158"/>
                  <a:gd name="connsiteX1" fmla="*/ 480449 w 481945"/>
                  <a:gd name="connsiteY1" fmla="*/ 302158 h 302158"/>
                  <a:gd name="connsiteX2" fmla="*/ 247086 w 481945"/>
                  <a:gd name="connsiteY2" fmla="*/ 274159 h 302158"/>
                  <a:gd name="connsiteX3" fmla="*/ 0 w 481945"/>
                  <a:gd name="connsiteY3" fmla="*/ 107472 h 302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1945" h="302158">
                    <a:moveTo>
                      <a:pt x="0" y="107472"/>
                    </a:moveTo>
                    <a:cubicBezTo>
                      <a:pt x="253019" y="-158627"/>
                      <a:pt x="503655" y="132488"/>
                      <a:pt x="480449" y="302158"/>
                    </a:cubicBezTo>
                    <a:cubicBezTo>
                      <a:pt x="394724" y="261870"/>
                      <a:pt x="330430" y="243011"/>
                      <a:pt x="247086" y="274159"/>
                    </a:cubicBezTo>
                    <a:lnTo>
                      <a:pt x="0" y="107472"/>
                    </a:lnTo>
                    <a:close/>
                  </a:path>
                </a:pathLst>
              </a:custGeom>
              <a:solidFill>
                <a:srgbClr val="FA5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54">
                <a:extLst>
                  <a:ext uri="{FF2B5EF4-FFF2-40B4-BE49-F238E27FC236}">
                    <a16:creationId xmlns:a16="http://schemas.microsoft.com/office/drawing/2014/main" id="{01CAFFC9-FB9C-A627-07B1-ED3253894603}"/>
                  </a:ext>
                </a:extLst>
              </p:cNvPr>
              <p:cNvSpPr/>
              <p:nvPr/>
            </p:nvSpPr>
            <p:spPr>
              <a:xfrm>
                <a:off x="2806789" y="504069"/>
                <a:ext cx="834462" cy="697861"/>
              </a:xfrm>
              <a:custGeom>
                <a:avLst/>
                <a:gdLst>
                  <a:gd name="connsiteX0" fmla="*/ 0 w 518160"/>
                  <a:gd name="connsiteY0" fmla="*/ 0 h 419100"/>
                  <a:gd name="connsiteX1" fmla="*/ 518160 w 518160"/>
                  <a:gd name="connsiteY1" fmla="*/ 0 h 419100"/>
                  <a:gd name="connsiteX2" fmla="*/ 518160 w 518160"/>
                  <a:gd name="connsiteY2" fmla="*/ 419100 h 419100"/>
                  <a:gd name="connsiteX3" fmla="*/ 0 w 518160"/>
                  <a:gd name="connsiteY3" fmla="*/ 419100 h 419100"/>
                  <a:gd name="connsiteX4" fmla="*/ 0 w 518160"/>
                  <a:gd name="connsiteY4" fmla="*/ 0 h 419100"/>
                  <a:gd name="connsiteX0" fmla="*/ 0 w 684847"/>
                  <a:gd name="connsiteY0" fmla="*/ 376238 h 419100"/>
                  <a:gd name="connsiteX1" fmla="*/ 684847 w 684847"/>
                  <a:gd name="connsiteY1" fmla="*/ 0 h 419100"/>
                  <a:gd name="connsiteX2" fmla="*/ 684847 w 684847"/>
                  <a:gd name="connsiteY2" fmla="*/ 419100 h 419100"/>
                  <a:gd name="connsiteX3" fmla="*/ 166687 w 684847"/>
                  <a:gd name="connsiteY3" fmla="*/ 419100 h 419100"/>
                  <a:gd name="connsiteX4" fmla="*/ 0 w 684847"/>
                  <a:gd name="connsiteY4" fmla="*/ 376238 h 419100"/>
                  <a:gd name="connsiteX0" fmla="*/ 0 w 684847"/>
                  <a:gd name="connsiteY0" fmla="*/ 340519 h 383381"/>
                  <a:gd name="connsiteX1" fmla="*/ 482441 w 684847"/>
                  <a:gd name="connsiteY1" fmla="*/ 0 h 383381"/>
                  <a:gd name="connsiteX2" fmla="*/ 684847 w 684847"/>
                  <a:gd name="connsiteY2" fmla="*/ 383381 h 383381"/>
                  <a:gd name="connsiteX3" fmla="*/ 166687 w 684847"/>
                  <a:gd name="connsiteY3" fmla="*/ 383381 h 383381"/>
                  <a:gd name="connsiteX4" fmla="*/ 0 w 684847"/>
                  <a:gd name="connsiteY4" fmla="*/ 340519 h 383381"/>
                  <a:gd name="connsiteX0" fmla="*/ 0 w 482441"/>
                  <a:gd name="connsiteY0" fmla="*/ 340519 h 383381"/>
                  <a:gd name="connsiteX1" fmla="*/ 482441 w 482441"/>
                  <a:gd name="connsiteY1" fmla="*/ 0 h 383381"/>
                  <a:gd name="connsiteX2" fmla="*/ 166687 w 482441"/>
                  <a:gd name="connsiteY2" fmla="*/ 383381 h 383381"/>
                  <a:gd name="connsiteX3" fmla="*/ 0 w 482441"/>
                  <a:gd name="connsiteY3" fmla="*/ 340519 h 383381"/>
                  <a:gd name="connsiteX0" fmla="*/ 0 w 482441"/>
                  <a:gd name="connsiteY0" fmla="*/ 340519 h 345281"/>
                  <a:gd name="connsiteX1" fmla="*/ 482441 w 482441"/>
                  <a:gd name="connsiteY1" fmla="*/ 0 h 345281"/>
                  <a:gd name="connsiteX2" fmla="*/ 209550 w 482441"/>
                  <a:gd name="connsiteY2" fmla="*/ 345281 h 345281"/>
                  <a:gd name="connsiteX3" fmla="*/ 0 w 482441"/>
                  <a:gd name="connsiteY3" fmla="*/ 340519 h 345281"/>
                  <a:gd name="connsiteX0" fmla="*/ 0 w 482441"/>
                  <a:gd name="connsiteY0" fmla="*/ 340519 h 445257"/>
                  <a:gd name="connsiteX1" fmla="*/ 482441 w 482441"/>
                  <a:gd name="connsiteY1" fmla="*/ 0 h 445257"/>
                  <a:gd name="connsiteX2" fmla="*/ 209550 w 482441"/>
                  <a:gd name="connsiteY2" fmla="*/ 345281 h 445257"/>
                  <a:gd name="connsiteX3" fmla="*/ 0 w 482441"/>
                  <a:gd name="connsiteY3" fmla="*/ 340519 h 445257"/>
                  <a:gd name="connsiteX0" fmla="*/ 0 w 482441"/>
                  <a:gd name="connsiteY0" fmla="*/ 340519 h 439013"/>
                  <a:gd name="connsiteX1" fmla="*/ 482441 w 482441"/>
                  <a:gd name="connsiteY1" fmla="*/ 0 h 439013"/>
                  <a:gd name="connsiteX2" fmla="*/ 188119 w 482441"/>
                  <a:gd name="connsiteY2" fmla="*/ 338137 h 439013"/>
                  <a:gd name="connsiteX3" fmla="*/ 0 w 482441"/>
                  <a:gd name="connsiteY3" fmla="*/ 340519 h 439013"/>
                  <a:gd name="connsiteX0" fmla="*/ 0 w 714673"/>
                  <a:gd name="connsiteY0" fmla="*/ 340519 h 429623"/>
                  <a:gd name="connsiteX1" fmla="*/ 482441 w 714673"/>
                  <a:gd name="connsiteY1" fmla="*/ 0 h 429623"/>
                  <a:gd name="connsiteX2" fmla="*/ 188119 w 714673"/>
                  <a:gd name="connsiteY2" fmla="*/ 338137 h 429623"/>
                  <a:gd name="connsiteX3" fmla="*/ 0 w 714673"/>
                  <a:gd name="connsiteY3" fmla="*/ 340519 h 429623"/>
                  <a:gd name="connsiteX0" fmla="*/ 0 w 733684"/>
                  <a:gd name="connsiteY0" fmla="*/ 340519 h 563025"/>
                  <a:gd name="connsiteX1" fmla="*/ 482441 w 733684"/>
                  <a:gd name="connsiteY1" fmla="*/ 0 h 563025"/>
                  <a:gd name="connsiteX2" fmla="*/ 188119 w 733684"/>
                  <a:gd name="connsiteY2" fmla="*/ 338137 h 563025"/>
                  <a:gd name="connsiteX3" fmla="*/ 0 w 733684"/>
                  <a:gd name="connsiteY3" fmla="*/ 340519 h 563025"/>
                  <a:gd name="connsiteX0" fmla="*/ 0 w 807863"/>
                  <a:gd name="connsiteY0" fmla="*/ 340519 h 573829"/>
                  <a:gd name="connsiteX1" fmla="*/ 482441 w 807863"/>
                  <a:gd name="connsiteY1" fmla="*/ 0 h 573829"/>
                  <a:gd name="connsiteX2" fmla="*/ 188119 w 807863"/>
                  <a:gd name="connsiteY2" fmla="*/ 338137 h 573829"/>
                  <a:gd name="connsiteX3" fmla="*/ 0 w 807863"/>
                  <a:gd name="connsiteY3" fmla="*/ 340519 h 573829"/>
                  <a:gd name="connsiteX0" fmla="*/ 0 w 822956"/>
                  <a:gd name="connsiteY0" fmla="*/ 340519 h 612103"/>
                  <a:gd name="connsiteX1" fmla="*/ 482441 w 822956"/>
                  <a:gd name="connsiteY1" fmla="*/ 0 h 612103"/>
                  <a:gd name="connsiteX2" fmla="*/ 188119 w 822956"/>
                  <a:gd name="connsiteY2" fmla="*/ 338137 h 612103"/>
                  <a:gd name="connsiteX3" fmla="*/ 0 w 822956"/>
                  <a:gd name="connsiteY3" fmla="*/ 340519 h 612103"/>
                  <a:gd name="connsiteX0" fmla="*/ 0 w 823608"/>
                  <a:gd name="connsiteY0" fmla="*/ 340519 h 620336"/>
                  <a:gd name="connsiteX1" fmla="*/ 482441 w 823608"/>
                  <a:gd name="connsiteY1" fmla="*/ 0 h 620336"/>
                  <a:gd name="connsiteX2" fmla="*/ 188119 w 823608"/>
                  <a:gd name="connsiteY2" fmla="*/ 338137 h 620336"/>
                  <a:gd name="connsiteX3" fmla="*/ 0 w 823608"/>
                  <a:gd name="connsiteY3" fmla="*/ 340519 h 620336"/>
                  <a:gd name="connsiteX0" fmla="*/ 0 w 806709"/>
                  <a:gd name="connsiteY0" fmla="*/ 340519 h 610381"/>
                  <a:gd name="connsiteX1" fmla="*/ 482441 w 806709"/>
                  <a:gd name="connsiteY1" fmla="*/ 0 h 610381"/>
                  <a:gd name="connsiteX2" fmla="*/ 188119 w 806709"/>
                  <a:gd name="connsiteY2" fmla="*/ 338137 h 610381"/>
                  <a:gd name="connsiteX3" fmla="*/ 0 w 806709"/>
                  <a:gd name="connsiteY3" fmla="*/ 340519 h 610381"/>
                  <a:gd name="connsiteX0" fmla="*/ 0 w 818032"/>
                  <a:gd name="connsiteY0" fmla="*/ 340519 h 618544"/>
                  <a:gd name="connsiteX1" fmla="*/ 482441 w 818032"/>
                  <a:gd name="connsiteY1" fmla="*/ 0 h 618544"/>
                  <a:gd name="connsiteX2" fmla="*/ 188119 w 818032"/>
                  <a:gd name="connsiteY2" fmla="*/ 338137 h 618544"/>
                  <a:gd name="connsiteX3" fmla="*/ 0 w 818032"/>
                  <a:gd name="connsiteY3" fmla="*/ 340519 h 618544"/>
                  <a:gd name="connsiteX0" fmla="*/ 15837 w 833869"/>
                  <a:gd name="connsiteY0" fmla="*/ 340519 h 618544"/>
                  <a:gd name="connsiteX1" fmla="*/ 498278 w 833869"/>
                  <a:gd name="connsiteY1" fmla="*/ 0 h 618544"/>
                  <a:gd name="connsiteX2" fmla="*/ 203956 w 833869"/>
                  <a:gd name="connsiteY2" fmla="*/ 338137 h 618544"/>
                  <a:gd name="connsiteX3" fmla="*/ 15837 w 833869"/>
                  <a:gd name="connsiteY3" fmla="*/ 340519 h 618544"/>
                  <a:gd name="connsiteX0" fmla="*/ 15837 w 833869"/>
                  <a:gd name="connsiteY0" fmla="*/ 415611 h 693636"/>
                  <a:gd name="connsiteX1" fmla="*/ 498278 w 833869"/>
                  <a:gd name="connsiteY1" fmla="*/ 75092 h 693636"/>
                  <a:gd name="connsiteX2" fmla="*/ 203956 w 833869"/>
                  <a:gd name="connsiteY2" fmla="*/ 413229 h 693636"/>
                  <a:gd name="connsiteX3" fmla="*/ 15837 w 833869"/>
                  <a:gd name="connsiteY3" fmla="*/ 415611 h 693636"/>
                  <a:gd name="connsiteX0" fmla="*/ 16430 w 834462"/>
                  <a:gd name="connsiteY0" fmla="*/ 419836 h 697861"/>
                  <a:gd name="connsiteX1" fmla="*/ 498871 w 834462"/>
                  <a:gd name="connsiteY1" fmla="*/ 79317 h 697861"/>
                  <a:gd name="connsiteX2" fmla="*/ 204549 w 834462"/>
                  <a:gd name="connsiteY2" fmla="*/ 417454 h 697861"/>
                  <a:gd name="connsiteX3" fmla="*/ 16430 w 834462"/>
                  <a:gd name="connsiteY3" fmla="*/ 419836 h 697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4462" h="697861">
                    <a:moveTo>
                      <a:pt x="16430" y="419836"/>
                    </a:moveTo>
                    <a:cubicBezTo>
                      <a:pt x="-86281" y="-7995"/>
                      <a:pt x="319007" y="-83402"/>
                      <a:pt x="498871" y="79317"/>
                    </a:cubicBezTo>
                    <a:cubicBezTo>
                      <a:pt x="1247695" y="115830"/>
                      <a:pt x="559831" y="1193741"/>
                      <a:pt x="204549" y="417454"/>
                    </a:cubicBezTo>
                    <a:lnTo>
                      <a:pt x="16430" y="419836"/>
                    </a:lnTo>
                    <a:close/>
                  </a:path>
                </a:pathLst>
              </a:custGeom>
              <a:solidFill>
                <a:srgbClr val="E0E0D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2E810B21-258B-264C-86C6-247DF2AA1CB3}"/>
                  </a:ext>
                </a:extLst>
              </p:cNvPr>
              <p:cNvGrpSpPr/>
              <p:nvPr/>
            </p:nvGrpSpPr>
            <p:grpSpPr>
              <a:xfrm>
                <a:off x="2788923" y="589092"/>
                <a:ext cx="211487" cy="242227"/>
                <a:chOff x="2957415" y="743156"/>
                <a:chExt cx="211487" cy="242227"/>
              </a:xfrm>
            </p:grpSpPr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9E110055-81C1-AE6D-C46D-E321ABD3CAAD}"/>
                    </a:ext>
                  </a:extLst>
                </p:cNvPr>
                <p:cNvSpPr/>
                <p:nvPr/>
              </p:nvSpPr>
              <p:spPr>
                <a:xfrm>
                  <a:off x="2957415" y="743156"/>
                  <a:ext cx="211487" cy="2422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4F0553D0-B6AA-15D3-2515-A56148ADC44B}"/>
                    </a:ext>
                  </a:extLst>
                </p:cNvPr>
                <p:cNvSpPr/>
                <p:nvPr/>
              </p:nvSpPr>
              <p:spPr>
                <a:xfrm>
                  <a:off x="3015806" y="809333"/>
                  <a:ext cx="133749" cy="15319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74E99009-D50C-D6F5-A01F-72FA8B326085}"/>
                    </a:ext>
                  </a:extLst>
                </p:cNvPr>
                <p:cNvSpPr/>
                <p:nvPr/>
              </p:nvSpPr>
              <p:spPr>
                <a:xfrm flipV="1">
                  <a:off x="3059820" y="833564"/>
                  <a:ext cx="45719" cy="5236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B4C69C43-E9F1-CBAD-F845-9BE4C38A56ED}"/>
                  </a:ext>
                </a:extLst>
              </p:cNvPr>
              <p:cNvGrpSpPr/>
              <p:nvPr/>
            </p:nvGrpSpPr>
            <p:grpSpPr>
              <a:xfrm>
                <a:off x="3237615" y="774828"/>
                <a:ext cx="211487" cy="242227"/>
                <a:chOff x="2957415" y="743156"/>
                <a:chExt cx="211487" cy="242227"/>
              </a:xfrm>
            </p:grpSpPr>
            <p:sp>
              <p:nvSpPr>
                <p:cNvPr id="344" name="Oval 343">
                  <a:extLst>
                    <a:ext uri="{FF2B5EF4-FFF2-40B4-BE49-F238E27FC236}">
                      <a16:creationId xmlns:a16="http://schemas.microsoft.com/office/drawing/2014/main" id="{324EF35B-DDBC-F3C2-D64D-2AE6027898E7}"/>
                    </a:ext>
                  </a:extLst>
                </p:cNvPr>
                <p:cNvSpPr/>
                <p:nvPr/>
              </p:nvSpPr>
              <p:spPr>
                <a:xfrm>
                  <a:off x="2957415" y="743156"/>
                  <a:ext cx="211487" cy="2422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4705001D-B230-53BE-C71E-8B7848AB1344}"/>
                    </a:ext>
                  </a:extLst>
                </p:cNvPr>
                <p:cNvSpPr/>
                <p:nvPr/>
              </p:nvSpPr>
              <p:spPr>
                <a:xfrm>
                  <a:off x="3015806" y="809333"/>
                  <a:ext cx="133749" cy="15319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Oval 345">
                  <a:extLst>
                    <a:ext uri="{FF2B5EF4-FFF2-40B4-BE49-F238E27FC236}">
                      <a16:creationId xmlns:a16="http://schemas.microsoft.com/office/drawing/2014/main" id="{531CBA9C-7C20-4162-938C-663B312B5D00}"/>
                    </a:ext>
                  </a:extLst>
                </p:cNvPr>
                <p:cNvSpPr/>
                <p:nvPr/>
              </p:nvSpPr>
              <p:spPr>
                <a:xfrm flipV="1">
                  <a:off x="3059820" y="833564"/>
                  <a:ext cx="45719" cy="5236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5883A6EA-AE1D-E8DC-C906-564233822384}"/>
                  </a:ext>
                </a:extLst>
              </p:cNvPr>
              <p:cNvGrpSpPr/>
              <p:nvPr/>
            </p:nvGrpSpPr>
            <p:grpSpPr>
              <a:xfrm>
                <a:off x="2486675" y="781372"/>
                <a:ext cx="558791" cy="604020"/>
                <a:chOff x="2458855" y="907279"/>
                <a:chExt cx="558791" cy="604020"/>
              </a:xfrm>
            </p:grpSpPr>
            <p:sp>
              <p:nvSpPr>
                <p:cNvPr id="340" name="Freeform: Shape 339">
                  <a:extLst>
                    <a:ext uri="{FF2B5EF4-FFF2-40B4-BE49-F238E27FC236}">
                      <a16:creationId xmlns:a16="http://schemas.microsoft.com/office/drawing/2014/main" id="{6DDE41BF-30B5-A1AA-15DF-7E325104099D}"/>
                    </a:ext>
                  </a:extLst>
                </p:cNvPr>
                <p:cNvSpPr/>
                <p:nvPr/>
              </p:nvSpPr>
              <p:spPr>
                <a:xfrm>
                  <a:off x="2626421" y="1189416"/>
                  <a:ext cx="391225" cy="260504"/>
                </a:xfrm>
                <a:custGeom>
                  <a:avLst/>
                  <a:gdLst>
                    <a:gd name="connsiteX0" fmla="*/ 5089 w 391225"/>
                    <a:gd name="connsiteY0" fmla="*/ 0 h 260504"/>
                    <a:gd name="connsiteX1" fmla="*/ 349371 w 391225"/>
                    <a:gd name="connsiteY1" fmla="*/ 0 h 260504"/>
                    <a:gd name="connsiteX2" fmla="*/ 357193 w 391225"/>
                    <a:gd name="connsiteY2" fmla="*/ 51408 h 260504"/>
                    <a:gd name="connsiteX3" fmla="*/ 391225 w 391225"/>
                    <a:gd name="connsiteY3" fmla="*/ 129890 h 260504"/>
                    <a:gd name="connsiteX4" fmla="*/ 41 w 391225"/>
                    <a:gd name="connsiteY4" fmla="*/ 41256 h 260504"/>
                    <a:gd name="connsiteX5" fmla="*/ 5089 w 391225"/>
                    <a:gd name="connsiteY5" fmla="*/ 0 h 260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91225" h="260504">
                      <a:moveTo>
                        <a:pt x="5089" y="0"/>
                      </a:moveTo>
                      <a:lnTo>
                        <a:pt x="349371" y="0"/>
                      </a:lnTo>
                      <a:lnTo>
                        <a:pt x="357193" y="51408"/>
                      </a:lnTo>
                      <a:cubicBezTo>
                        <a:pt x="365164" y="80744"/>
                        <a:pt x="376408" y="107401"/>
                        <a:pt x="391225" y="129890"/>
                      </a:cubicBezTo>
                      <a:cubicBezTo>
                        <a:pt x="223876" y="369999"/>
                        <a:pt x="-3500" y="242441"/>
                        <a:pt x="41" y="41256"/>
                      </a:cubicBezTo>
                      <a:lnTo>
                        <a:pt x="5089" y="0"/>
                      </a:lnTo>
                      <a:close/>
                    </a:path>
                  </a:pathLst>
                </a:custGeom>
                <a:solidFill>
                  <a:srgbClr val="FDE24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Freeform: Shape 340">
                  <a:extLst>
                    <a:ext uri="{FF2B5EF4-FFF2-40B4-BE49-F238E27FC236}">
                      <a16:creationId xmlns:a16="http://schemas.microsoft.com/office/drawing/2014/main" id="{E0D086D3-A8E2-252C-B92B-BE3E4F811328}"/>
                    </a:ext>
                  </a:extLst>
                </p:cNvPr>
                <p:cNvSpPr/>
                <p:nvPr/>
              </p:nvSpPr>
              <p:spPr>
                <a:xfrm>
                  <a:off x="2626421" y="907279"/>
                  <a:ext cx="376611" cy="270295"/>
                </a:xfrm>
                <a:custGeom>
                  <a:avLst/>
                  <a:gdLst>
                    <a:gd name="connsiteX0" fmla="*/ 170236 w 360736"/>
                    <a:gd name="connsiteY0" fmla="*/ 0 h 251110"/>
                    <a:gd name="connsiteX1" fmla="*/ 360736 w 360736"/>
                    <a:gd name="connsiteY1" fmla="*/ 6350 h 251110"/>
                    <a:gd name="connsiteX2" fmla="*/ 337717 w 360736"/>
                    <a:gd name="connsiteY2" fmla="*/ 207963 h 251110"/>
                    <a:gd name="connsiteX3" fmla="*/ 344282 w 360736"/>
                    <a:gd name="connsiteY3" fmla="*/ 251110 h 251110"/>
                    <a:gd name="connsiteX4" fmla="*/ 0 w 360736"/>
                    <a:gd name="connsiteY4" fmla="*/ 251110 h 251110"/>
                    <a:gd name="connsiteX5" fmla="*/ 1862 w 360736"/>
                    <a:gd name="connsiteY5" fmla="*/ 235893 h 251110"/>
                    <a:gd name="connsiteX6" fmla="*/ 170236 w 360736"/>
                    <a:gd name="connsiteY6" fmla="*/ 0 h 251110"/>
                    <a:gd name="connsiteX0" fmla="*/ 170236 w 376611"/>
                    <a:gd name="connsiteY0" fmla="*/ 6631 h 257741"/>
                    <a:gd name="connsiteX1" fmla="*/ 376611 w 376611"/>
                    <a:gd name="connsiteY1" fmla="*/ 281 h 257741"/>
                    <a:gd name="connsiteX2" fmla="*/ 337717 w 376611"/>
                    <a:gd name="connsiteY2" fmla="*/ 214594 h 257741"/>
                    <a:gd name="connsiteX3" fmla="*/ 344282 w 376611"/>
                    <a:gd name="connsiteY3" fmla="*/ 257741 h 257741"/>
                    <a:gd name="connsiteX4" fmla="*/ 0 w 376611"/>
                    <a:gd name="connsiteY4" fmla="*/ 257741 h 257741"/>
                    <a:gd name="connsiteX5" fmla="*/ 1862 w 376611"/>
                    <a:gd name="connsiteY5" fmla="*/ 242524 h 257741"/>
                    <a:gd name="connsiteX6" fmla="*/ 170236 w 376611"/>
                    <a:gd name="connsiteY6" fmla="*/ 6631 h 257741"/>
                    <a:gd name="connsiteX0" fmla="*/ 170236 w 376611"/>
                    <a:gd name="connsiteY0" fmla="*/ 0 h 282860"/>
                    <a:gd name="connsiteX1" fmla="*/ 376611 w 376611"/>
                    <a:gd name="connsiteY1" fmla="*/ 25400 h 282860"/>
                    <a:gd name="connsiteX2" fmla="*/ 337717 w 376611"/>
                    <a:gd name="connsiteY2" fmla="*/ 239713 h 282860"/>
                    <a:gd name="connsiteX3" fmla="*/ 344282 w 376611"/>
                    <a:gd name="connsiteY3" fmla="*/ 282860 h 282860"/>
                    <a:gd name="connsiteX4" fmla="*/ 0 w 376611"/>
                    <a:gd name="connsiteY4" fmla="*/ 282860 h 282860"/>
                    <a:gd name="connsiteX5" fmla="*/ 1862 w 376611"/>
                    <a:gd name="connsiteY5" fmla="*/ 267643 h 282860"/>
                    <a:gd name="connsiteX6" fmla="*/ 170236 w 376611"/>
                    <a:gd name="connsiteY6" fmla="*/ 0 h 282860"/>
                    <a:gd name="connsiteX0" fmla="*/ 170236 w 376611"/>
                    <a:gd name="connsiteY0" fmla="*/ 11567 h 294427"/>
                    <a:gd name="connsiteX1" fmla="*/ 376611 w 376611"/>
                    <a:gd name="connsiteY1" fmla="*/ 36967 h 294427"/>
                    <a:gd name="connsiteX2" fmla="*/ 337717 w 376611"/>
                    <a:gd name="connsiteY2" fmla="*/ 251280 h 294427"/>
                    <a:gd name="connsiteX3" fmla="*/ 344282 w 376611"/>
                    <a:gd name="connsiteY3" fmla="*/ 294427 h 294427"/>
                    <a:gd name="connsiteX4" fmla="*/ 0 w 376611"/>
                    <a:gd name="connsiteY4" fmla="*/ 294427 h 294427"/>
                    <a:gd name="connsiteX5" fmla="*/ 1862 w 376611"/>
                    <a:gd name="connsiteY5" fmla="*/ 279210 h 294427"/>
                    <a:gd name="connsiteX6" fmla="*/ 170236 w 376611"/>
                    <a:gd name="connsiteY6" fmla="*/ 11567 h 294427"/>
                    <a:gd name="connsiteX0" fmla="*/ 170236 w 376611"/>
                    <a:gd name="connsiteY0" fmla="*/ 16933 h 299793"/>
                    <a:gd name="connsiteX1" fmla="*/ 376611 w 376611"/>
                    <a:gd name="connsiteY1" fmla="*/ 42333 h 299793"/>
                    <a:gd name="connsiteX2" fmla="*/ 337717 w 376611"/>
                    <a:gd name="connsiteY2" fmla="*/ 256646 h 299793"/>
                    <a:gd name="connsiteX3" fmla="*/ 344282 w 376611"/>
                    <a:gd name="connsiteY3" fmla="*/ 299793 h 299793"/>
                    <a:gd name="connsiteX4" fmla="*/ 0 w 376611"/>
                    <a:gd name="connsiteY4" fmla="*/ 299793 h 299793"/>
                    <a:gd name="connsiteX5" fmla="*/ 1862 w 376611"/>
                    <a:gd name="connsiteY5" fmla="*/ 284576 h 299793"/>
                    <a:gd name="connsiteX6" fmla="*/ 170236 w 376611"/>
                    <a:gd name="connsiteY6" fmla="*/ 16933 h 299793"/>
                    <a:gd name="connsiteX0" fmla="*/ 1862 w 376611"/>
                    <a:gd name="connsiteY0" fmla="*/ 242243 h 257460"/>
                    <a:gd name="connsiteX1" fmla="*/ 376611 w 376611"/>
                    <a:gd name="connsiteY1" fmla="*/ 0 h 257460"/>
                    <a:gd name="connsiteX2" fmla="*/ 337717 w 376611"/>
                    <a:gd name="connsiteY2" fmla="*/ 214313 h 257460"/>
                    <a:gd name="connsiteX3" fmla="*/ 344282 w 376611"/>
                    <a:gd name="connsiteY3" fmla="*/ 257460 h 257460"/>
                    <a:gd name="connsiteX4" fmla="*/ 0 w 376611"/>
                    <a:gd name="connsiteY4" fmla="*/ 257460 h 257460"/>
                    <a:gd name="connsiteX5" fmla="*/ 1862 w 376611"/>
                    <a:gd name="connsiteY5" fmla="*/ 242243 h 257460"/>
                    <a:gd name="connsiteX0" fmla="*/ 1862 w 376611"/>
                    <a:gd name="connsiteY0" fmla="*/ 251710 h 266927"/>
                    <a:gd name="connsiteX1" fmla="*/ 376611 w 376611"/>
                    <a:gd name="connsiteY1" fmla="*/ 9467 h 266927"/>
                    <a:gd name="connsiteX2" fmla="*/ 337717 w 376611"/>
                    <a:gd name="connsiteY2" fmla="*/ 223780 h 266927"/>
                    <a:gd name="connsiteX3" fmla="*/ 344282 w 376611"/>
                    <a:gd name="connsiteY3" fmla="*/ 266927 h 266927"/>
                    <a:gd name="connsiteX4" fmla="*/ 0 w 376611"/>
                    <a:gd name="connsiteY4" fmla="*/ 266927 h 266927"/>
                    <a:gd name="connsiteX5" fmla="*/ 1862 w 376611"/>
                    <a:gd name="connsiteY5" fmla="*/ 251710 h 266927"/>
                    <a:gd name="connsiteX0" fmla="*/ 1862 w 376611"/>
                    <a:gd name="connsiteY0" fmla="*/ 255078 h 270295"/>
                    <a:gd name="connsiteX1" fmla="*/ 376611 w 376611"/>
                    <a:gd name="connsiteY1" fmla="*/ 12835 h 270295"/>
                    <a:gd name="connsiteX2" fmla="*/ 337717 w 376611"/>
                    <a:gd name="connsiteY2" fmla="*/ 227148 h 270295"/>
                    <a:gd name="connsiteX3" fmla="*/ 344282 w 376611"/>
                    <a:gd name="connsiteY3" fmla="*/ 270295 h 270295"/>
                    <a:gd name="connsiteX4" fmla="*/ 0 w 376611"/>
                    <a:gd name="connsiteY4" fmla="*/ 270295 h 270295"/>
                    <a:gd name="connsiteX5" fmla="*/ 1862 w 376611"/>
                    <a:gd name="connsiteY5" fmla="*/ 255078 h 270295"/>
                    <a:gd name="connsiteX0" fmla="*/ 1862 w 376611"/>
                    <a:gd name="connsiteY0" fmla="*/ 255078 h 270295"/>
                    <a:gd name="connsiteX1" fmla="*/ 376611 w 376611"/>
                    <a:gd name="connsiteY1" fmla="*/ 12835 h 270295"/>
                    <a:gd name="connsiteX2" fmla="*/ 337717 w 376611"/>
                    <a:gd name="connsiteY2" fmla="*/ 227148 h 270295"/>
                    <a:gd name="connsiteX3" fmla="*/ 344282 w 376611"/>
                    <a:gd name="connsiteY3" fmla="*/ 270295 h 270295"/>
                    <a:gd name="connsiteX4" fmla="*/ 0 w 376611"/>
                    <a:gd name="connsiteY4" fmla="*/ 270295 h 270295"/>
                    <a:gd name="connsiteX5" fmla="*/ 1862 w 376611"/>
                    <a:gd name="connsiteY5" fmla="*/ 255078 h 270295"/>
                    <a:gd name="connsiteX0" fmla="*/ 1862 w 376611"/>
                    <a:gd name="connsiteY0" fmla="*/ 255078 h 270295"/>
                    <a:gd name="connsiteX1" fmla="*/ 376611 w 376611"/>
                    <a:gd name="connsiteY1" fmla="*/ 12835 h 270295"/>
                    <a:gd name="connsiteX2" fmla="*/ 337717 w 376611"/>
                    <a:gd name="connsiteY2" fmla="*/ 227148 h 270295"/>
                    <a:gd name="connsiteX3" fmla="*/ 344282 w 376611"/>
                    <a:gd name="connsiteY3" fmla="*/ 270295 h 270295"/>
                    <a:gd name="connsiteX4" fmla="*/ 0 w 376611"/>
                    <a:gd name="connsiteY4" fmla="*/ 270295 h 270295"/>
                    <a:gd name="connsiteX5" fmla="*/ 1862 w 376611"/>
                    <a:gd name="connsiteY5" fmla="*/ 255078 h 270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6611" h="270295">
                      <a:moveTo>
                        <a:pt x="1862" y="255078"/>
                      </a:moveTo>
                      <a:cubicBezTo>
                        <a:pt x="64630" y="212168"/>
                        <a:pt x="6310" y="-61885"/>
                        <a:pt x="376611" y="12835"/>
                      </a:cubicBezTo>
                      <a:cubicBezTo>
                        <a:pt x="358620" y="76864"/>
                        <a:pt x="362853" y="189312"/>
                        <a:pt x="337717" y="227148"/>
                      </a:cubicBezTo>
                      <a:lnTo>
                        <a:pt x="344282" y="270295"/>
                      </a:lnTo>
                      <a:lnTo>
                        <a:pt x="0" y="270295"/>
                      </a:lnTo>
                      <a:lnTo>
                        <a:pt x="1862" y="255078"/>
                      </a:lnTo>
                      <a:close/>
                    </a:path>
                  </a:pathLst>
                </a:custGeom>
                <a:solidFill>
                  <a:srgbClr val="FA551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Oval 341">
                  <a:extLst>
                    <a:ext uri="{FF2B5EF4-FFF2-40B4-BE49-F238E27FC236}">
                      <a16:creationId xmlns:a16="http://schemas.microsoft.com/office/drawing/2014/main" id="{B701CF3C-1678-6EEA-049B-79364FD7C40E}"/>
                    </a:ext>
                  </a:extLst>
                </p:cNvPr>
                <p:cNvSpPr/>
                <p:nvPr/>
              </p:nvSpPr>
              <p:spPr>
                <a:xfrm flipV="1">
                  <a:off x="2873523" y="93966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Rectangle 56">
                  <a:extLst>
                    <a:ext uri="{FF2B5EF4-FFF2-40B4-BE49-F238E27FC236}">
                      <a16:creationId xmlns:a16="http://schemas.microsoft.com/office/drawing/2014/main" id="{6876DBC7-4DC6-67D9-1DCE-0522F0CFB79E}"/>
                    </a:ext>
                  </a:extLst>
                </p:cNvPr>
                <p:cNvSpPr/>
                <p:nvPr/>
              </p:nvSpPr>
              <p:spPr>
                <a:xfrm>
                  <a:off x="2458855" y="1017831"/>
                  <a:ext cx="557395" cy="493468"/>
                </a:xfrm>
                <a:custGeom>
                  <a:avLst/>
                  <a:gdLst>
                    <a:gd name="connsiteX0" fmla="*/ 0 w 136525"/>
                    <a:gd name="connsiteY0" fmla="*/ 0 h 196850"/>
                    <a:gd name="connsiteX1" fmla="*/ 136525 w 136525"/>
                    <a:gd name="connsiteY1" fmla="*/ 0 h 196850"/>
                    <a:gd name="connsiteX2" fmla="*/ 136525 w 136525"/>
                    <a:gd name="connsiteY2" fmla="*/ 196850 h 196850"/>
                    <a:gd name="connsiteX3" fmla="*/ 0 w 136525"/>
                    <a:gd name="connsiteY3" fmla="*/ 196850 h 196850"/>
                    <a:gd name="connsiteX4" fmla="*/ 0 w 136525"/>
                    <a:gd name="connsiteY4" fmla="*/ 0 h 196850"/>
                    <a:gd name="connsiteX0" fmla="*/ 0 w 234950"/>
                    <a:gd name="connsiteY0" fmla="*/ 25400 h 222250"/>
                    <a:gd name="connsiteX1" fmla="*/ 234950 w 234950"/>
                    <a:gd name="connsiteY1" fmla="*/ 0 h 222250"/>
                    <a:gd name="connsiteX2" fmla="*/ 136525 w 234950"/>
                    <a:gd name="connsiteY2" fmla="*/ 222250 h 222250"/>
                    <a:gd name="connsiteX3" fmla="*/ 0 w 234950"/>
                    <a:gd name="connsiteY3" fmla="*/ 222250 h 222250"/>
                    <a:gd name="connsiteX4" fmla="*/ 0 w 234950"/>
                    <a:gd name="connsiteY4" fmla="*/ 25400 h 222250"/>
                    <a:gd name="connsiteX0" fmla="*/ 0 w 266700"/>
                    <a:gd name="connsiteY0" fmla="*/ 25400 h 254000"/>
                    <a:gd name="connsiteX1" fmla="*/ 234950 w 266700"/>
                    <a:gd name="connsiteY1" fmla="*/ 0 h 254000"/>
                    <a:gd name="connsiteX2" fmla="*/ 266700 w 266700"/>
                    <a:gd name="connsiteY2" fmla="*/ 254000 h 254000"/>
                    <a:gd name="connsiteX3" fmla="*/ 0 w 266700"/>
                    <a:gd name="connsiteY3" fmla="*/ 222250 h 254000"/>
                    <a:gd name="connsiteX4" fmla="*/ 0 w 266700"/>
                    <a:gd name="connsiteY4" fmla="*/ 25400 h 254000"/>
                    <a:gd name="connsiteX0" fmla="*/ 260350 w 527050"/>
                    <a:gd name="connsiteY0" fmla="*/ 25400 h 463550"/>
                    <a:gd name="connsiteX1" fmla="*/ 495300 w 527050"/>
                    <a:gd name="connsiteY1" fmla="*/ 0 h 463550"/>
                    <a:gd name="connsiteX2" fmla="*/ 527050 w 527050"/>
                    <a:gd name="connsiteY2" fmla="*/ 254000 h 463550"/>
                    <a:gd name="connsiteX3" fmla="*/ 0 w 527050"/>
                    <a:gd name="connsiteY3" fmla="*/ 463550 h 463550"/>
                    <a:gd name="connsiteX4" fmla="*/ 260350 w 527050"/>
                    <a:gd name="connsiteY4" fmla="*/ 25400 h 463550"/>
                    <a:gd name="connsiteX0" fmla="*/ 0 w 527050"/>
                    <a:gd name="connsiteY0" fmla="*/ 463550 h 463550"/>
                    <a:gd name="connsiteX1" fmla="*/ 495300 w 527050"/>
                    <a:gd name="connsiteY1" fmla="*/ 0 h 463550"/>
                    <a:gd name="connsiteX2" fmla="*/ 527050 w 527050"/>
                    <a:gd name="connsiteY2" fmla="*/ 254000 h 463550"/>
                    <a:gd name="connsiteX3" fmla="*/ 0 w 527050"/>
                    <a:gd name="connsiteY3" fmla="*/ 463550 h 463550"/>
                    <a:gd name="connsiteX0" fmla="*/ 0 w 527050"/>
                    <a:gd name="connsiteY0" fmla="*/ 491411 h 491411"/>
                    <a:gd name="connsiteX1" fmla="*/ 495300 w 527050"/>
                    <a:gd name="connsiteY1" fmla="*/ 27861 h 491411"/>
                    <a:gd name="connsiteX2" fmla="*/ 527050 w 527050"/>
                    <a:gd name="connsiteY2" fmla="*/ 281861 h 491411"/>
                    <a:gd name="connsiteX3" fmla="*/ 0 w 527050"/>
                    <a:gd name="connsiteY3" fmla="*/ 491411 h 491411"/>
                    <a:gd name="connsiteX0" fmla="*/ 30345 w 557395"/>
                    <a:gd name="connsiteY0" fmla="*/ 493468 h 493468"/>
                    <a:gd name="connsiteX1" fmla="*/ 525645 w 557395"/>
                    <a:gd name="connsiteY1" fmla="*/ 29918 h 493468"/>
                    <a:gd name="connsiteX2" fmla="*/ 557395 w 557395"/>
                    <a:gd name="connsiteY2" fmla="*/ 283918 h 493468"/>
                    <a:gd name="connsiteX3" fmla="*/ 30345 w 557395"/>
                    <a:gd name="connsiteY3" fmla="*/ 493468 h 493468"/>
                    <a:gd name="connsiteX0" fmla="*/ 30345 w 557395"/>
                    <a:gd name="connsiteY0" fmla="*/ 493468 h 493468"/>
                    <a:gd name="connsiteX1" fmla="*/ 525645 w 557395"/>
                    <a:gd name="connsiteY1" fmla="*/ 29918 h 493468"/>
                    <a:gd name="connsiteX2" fmla="*/ 557395 w 557395"/>
                    <a:gd name="connsiteY2" fmla="*/ 283918 h 493468"/>
                    <a:gd name="connsiteX3" fmla="*/ 30345 w 557395"/>
                    <a:gd name="connsiteY3" fmla="*/ 493468 h 493468"/>
                    <a:gd name="connsiteX0" fmla="*/ 30345 w 557395"/>
                    <a:gd name="connsiteY0" fmla="*/ 493468 h 493468"/>
                    <a:gd name="connsiteX1" fmla="*/ 525645 w 557395"/>
                    <a:gd name="connsiteY1" fmla="*/ 29918 h 493468"/>
                    <a:gd name="connsiteX2" fmla="*/ 557395 w 557395"/>
                    <a:gd name="connsiteY2" fmla="*/ 283918 h 493468"/>
                    <a:gd name="connsiteX3" fmla="*/ 30345 w 557395"/>
                    <a:gd name="connsiteY3" fmla="*/ 493468 h 493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7395" h="493468">
                      <a:moveTo>
                        <a:pt x="30345" y="493468"/>
                      </a:moveTo>
                      <a:cubicBezTo>
                        <a:pt x="-49030" y="297676"/>
                        <a:pt x="-1405" y="-114015"/>
                        <a:pt x="525645" y="29918"/>
                      </a:cubicBezTo>
                      <a:lnTo>
                        <a:pt x="557395" y="283918"/>
                      </a:lnTo>
                      <a:cubicBezTo>
                        <a:pt x="413462" y="306143"/>
                        <a:pt x="231428" y="293443"/>
                        <a:pt x="30345" y="493468"/>
                      </a:cubicBezTo>
                      <a:close/>
                    </a:path>
                  </a:pathLst>
                </a:custGeom>
                <a:solidFill>
                  <a:srgbClr val="FDE24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B04810D-4F62-D769-4EA3-5934EB7DB28D}"/>
                  </a:ext>
                </a:extLst>
              </p:cNvPr>
              <p:cNvSpPr/>
              <p:nvPr/>
            </p:nvSpPr>
            <p:spPr>
              <a:xfrm>
                <a:off x="3818048" y="2879580"/>
                <a:ext cx="304800" cy="211946"/>
              </a:xfrm>
              <a:custGeom>
                <a:avLst/>
                <a:gdLst>
                  <a:gd name="connsiteX0" fmla="*/ 0 w 304800"/>
                  <a:gd name="connsiteY0" fmla="*/ 22860 h 109735"/>
                  <a:gd name="connsiteX1" fmla="*/ 106680 w 304800"/>
                  <a:gd name="connsiteY1" fmla="*/ 106680 h 109735"/>
                  <a:gd name="connsiteX2" fmla="*/ 182880 w 304800"/>
                  <a:gd name="connsiteY2" fmla="*/ 91440 h 109735"/>
                  <a:gd name="connsiteX3" fmla="*/ 251460 w 304800"/>
                  <a:gd name="connsiteY3" fmla="*/ 91440 h 109735"/>
                  <a:gd name="connsiteX4" fmla="*/ 304800 w 304800"/>
                  <a:gd name="connsiteY4" fmla="*/ 0 h 109735"/>
                  <a:gd name="connsiteX5" fmla="*/ 304800 w 304800"/>
                  <a:gd name="connsiteY5" fmla="*/ 0 h 109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4800" h="109735">
                    <a:moveTo>
                      <a:pt x="0" y="22860"/>
                    </a:moveTo>
                    <a:cubicBezTo>
                      <a:pt x="38100" y="59055"/>
                      <a:pt x="76200" y="95250"/>
                      <a:pt x="106680" y="106680"/>
                    </a:cubicBezTo>
                    <a:cubicBezTo>
                      <a:pt x="137160" y="118110"/>
                      <a:pt x="158750" y="93980"/>
                      <a:pt x="182880" y="91440"/>
                    </a:cubicBezTo>
                    <a:cubicBezTo>
                      <a:pt x="207010" y="88900"/>
                      <a:pt x="231140" y="106680"/>
                      <a:pt x="251460" y="91440"/>
                    </a:cubicBezTo>
                    <a:cubicBezTo>
                      <a:pt x="271780" y="76200"/>
                      <a:pt x="304800" y="0"/>
                      <a:pt x="304800" y="0"/>
                    </a:cubicBezTo>
                    <a:lnTo>
                      <a:pt x="304800" y="0"/>
                    </a:lnTo>
                  </a:path>
                </a:pathLst>
              </a:custGeom>
              <a:solidFill>
                <a:srgbClr val="45332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9E9CA5BE-B168-90A6-A9F0-2DF7D8F18AF7}"/>
                  </a:ext>
                </a:extLst>
              </p:cNvPr>
              <p:cNvGrpSpPr/>
              <p:nvPr/>
            </p:nvGrpSpPr>
            <p:grpSpPr>
              <a:xfrm>
                <a:off x="3038523" y="1451352"/>
                <a:ext cx="1989097" cy="1508477"/>
                <a:chOff x="3038523" y="1451352"/>
                <a:chExt cx="1989097" cy="1508477"/>
              </a:xfrm>
            </p:grpSpPr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452168F1-71B6-F6E9-7F76-7F495A6D9081}"/>
                    </a:ext>
                  </a:extLst>
                </p:cNvPr>
                <p:cNvSpPr/>
                <p:nvPr/>
              </p:nvSpPr>
              <p:spPr>
                <a:xfrm>
                  <a:off x="3422991" y="1451352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040D0FB9-D983-8EB4-479F-A7988B1CF4B2}"/>
                    </a:ext>
                  </a:extLst>
                </p:cNvPr>
                <p:cNvSpPr/>
                <p:nvPr/>
              </p:nvSpPr>
              <p:spPr>
                <a:xfrm>
                  <a:off x="3422991" y="1551783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7DBD3A0B-538E-9975-D55B-3EA8F710595A}"/>
                    </a:ext>
                  </a:extLst>
                </p:cNvPr>
                <p:cNvSpPr/>
                <p:nvPr/>
              </p:nvSpPr>
              <p:spPr>
                <a:xfrm>
                  <a:off x="3327367" y="1466697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20EDE046-C2C4-5F62-D0F6-D6D77C9209A1}"/>
                    </a:ext>
                  </a:extLst>
                </p:cNvPr>
                <p:cNvSpPr/>
                <p:nvPr/>
              </p:nvSpPr>
              <p:spPr>
                <a:xfrm>
                  <a:off x="3304507" y="1574642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85F5AFA3-979D-F2B8-B63C-9EEFA725F0E5}"/>
                    </a:ext>
                  </a:extLst>
                </p:cNvPr>
                <p:cNvSpPr/>
                <p:nvPr/>
              </p:nvSpPr>
              <p:spPr>
                <a:xfrm>
                  <a:off x="3236512" y="150355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4A9ADC31-DD94-D9CF-8892-26568484EEFF}"/>
                    </a:ext>
                  </a:extLst>
                </p:cNvPr>
                <p:cNvSpPr/>
                <p:nvPr/>
              </p:nvSpPr>
              <p:spPr>
                <a:xfrm>
                  <a:off x="3199546" y="1587378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35B22C1A-EA14-3351-0FE1-722AFDDDD47E}"/>
                    </a:ext>
                  </a:extLst>
                </p:cNvPr>
                <p:cNvSpPr/>
                <p:nvPr/>
              </p:nvSpPr>
              <p:spPr>
                <a:xfrm>
                  <a:off x="3140034" y="1472582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FBACDFA1-43FE-E0AF-77DD-B494A0E280B0}"/>
                    </a:ext>
                  </a:extLst>
                </p:cNvPr>
                <p:cNvSpPr/>
                <p:nvPr/>
              </p:nvSpPr>
              <p:spPr>
                <a:xfrm>
                  <a:off x="3101941" y="1572085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5FDE8BD9-03C7-DB5C-3BD0-9AE0BAD26013}"/>
                    </a:ext>
                  </a:extLst>
                </p:cNvPr>
                <p:cNvSpPr/>
                <p:nvPr/>
              </p:nvSpPr>
              <p:spPr>
                <a:xfrm>
                  <a:off x="3124800" y="168641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3B070CD9-7A11-A7BA-C433-7832A4A7E9F0}"/>
                    </a:ext>
                  </a:extLst>
                </p:cNvPr>
                <p:cNvSpPr/>
                <p:nvPr/>
              </p:nvSpPr>
              <p:spPr>
                <a:xfrm>
                  <a:off x="3048994" y="1805813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0CAD7D85-6E52-7DA2-34B9-EF957F9CE3A7}"/>
                    </a:ext>
                  </a:extLst>
                </p:cNvPr>
                <p:cNvSpPr/>
                <p:nvPr/>
              </p:nvSpPr>
              <p:spPr>
                <a:xfrm>
                  <a:off x="3201536" y="1765156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133A32AE-C1B8-FA0A-20C1-F0D6B469329F}"/>
                    </a:ext>
                  </a:extLst>
                </p:cNvPr>
                <p:cNvSpPr/>
                <p:nvPr/>
              </p:nvSpPr>
              <p:spPr>
                <a:xfrm>
                  <a:off x="3330246" y="16671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87105D0F-6DC5-B183-6F03-8336E5DF7DBC}"/>
                    </a:ext>
                  </a:extLst>
                </p:cNvPr>
                <p:cNvSpPr/>
                <p:nvPr/>
              </p:nvSpPr>
              <p:spPr>
                <a:xfrm>
                  <a:off x="3273146" y="177408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D46C8927-BFFC-D140-0F62-70E7D1423BFC}"/>
                    </a:ext>
                  </a:extLst>
                </p:cNvPr>
                <p:cNvSpPr/>
                <p:nvPr/>
              </p:nvSpPr>
              <p:spPr>
                <a:xfrm>
                  <a:off x="3390462" y="1788015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0020B372-2514-DF38-9343-375281029C49}"/>
                    </a:ext>
                  </a:extLst>
                </p:cNvPr>
                <p:cNvSpPr/>
                <p:nvPr/>
              </p:nvSpPr>
              <p:spPr>
                <a:xfrm>
                  <a:off x="3236512" y="166645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162B2A2A-A8BC-6BFF-D9F9-B00EB994A40F}"/>
                    </a:ext>
                  </a:extLst>
                </p:cNvPr>
                <p:cNvSpPr/>
                <p:nvPr/>
              </p:nvSpPr>
              <p:spPr>
                <a:xfrm>
                  <a:off x="3153828" y="1833863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08817C1C-4F66-16B0-1D77-ED47977D73CE}"/>
                    </a:ext>
                  </a:extLst>
                </p:cNvPr>
                <p:cNvSpPr/>
                <p:nvPr/>
              </p:nvSpPr>
              <p:spPr>
                <a:xfrm>
                  <a:off x="3048141" y="1920304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34D23BCB-98EA-C48A-1E7C-AB9C59ECBB6E}"/>
                    </a:ext>
                  </a:extLst>
                </p:cNvPr>
                <p:cNvSpPr/>
                <p:nvPr/>
              </p:nvSpPr>
              <p:spPr>
                <a:xfrm>
                  <a:off x="3161271" y="1920075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04726B74-0257-CEAF-1EF3-D2265A3E84C8}"/>
                    </a:ext>
                  </a:extLst>
                </p:cNvPr>
                <p:cNvSpPr/>
                <p:nvPr/>
              </p:nvSpPr>
              <p:spPr>
                <a:xfrm>
                  <a:off x="3268065" y="1874856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8EB88C0B-8C89-C34C-AEEB-045EC8684CFA}"/>
                    </a:ext>
                  </a:extLst>
                </p:cNvPr>
                <p:cNvSpPr/>
                <p:nvPr/>
              </p:nvSpPr>
              <p:spPr>
                <a:xfrm>
                  <a:off x="3374524" y="1950206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5BA38671-2C05-4310-DC12-F7A7A8E6946E}"/>
                    </a:ext>
                  </a:extLst>
                </p:cNvPr>
                <p:cNvSpPr/>
                <p:nvPr/>
              </p:nvSpPr>
              <p:spPr>
                <a:xfrm>
                  <a:off x="3275298" y="1995925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7162879D-FDB0-43A8-18D9-549767F548E6}"/>
                    </a:ext>
                  </a:extLst>
                </p:cNvPr>
                <p:cNvSpPr/>
                <p:nvPr/>
              </p:nvSpPr>
              <p:spPr>
                <a:xfrm>
                  <a:off x="3160728" y="2080348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E073DCEC-2240-B17B-615C-CA783D204210}"/>
                    </a:ext>
                  </a:extLst>
                </p:cNvPr>
                <p:cNvSpPr/>
                <p:nvPr/>
              </p:nvSpPr>
              <p:spPr>
                <a:xfrm>
                  <a:off x="3061383" y="2004845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49A2ADD8-6C80-2CC5-D4BC-3789C86772F0}"/>
                    </a:ext>
                  </a:extLst>
                </p:cNvPr>
                <p:cNvSpPr/>
                <p:nvPr/>
              </p:nvSpPr>
              <p:spPr>
                <a:xfrm>
                  <a:off x="3045796" y="2180116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1E9CF842-1002-F7B7-4D01-C31D44DB7B60}"/>
                    </a:ext>
                  </a:extLst>
                </p:cNvPr>
                <p:cNvSpPr/>
                <p:nvPr/>
              </p:nvSpPr>
              <p:spPr>
                <a:xfrm>
                  <a:off x="3236511" y="2180116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BCB61048-F430-3152-14DF-491763C2DDCE}"/>
                    </a:ext>
                  </a:extLst>
                </p:cNvPr>
                <p:cNvSpPr/>
                <p:nvPr/>
              </p:nvSpPr>
              <p:spPr>
                <a:xfrm>
                  <a:off x="3076108" y="2080348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E4D43C5C-21FC-5A1B-5F7F-F92465E3CE79}"/>
                    </a:ext>
                  </a:extLst>
                </p:cNvPr>
                <p:cNvSpPr/>
                <p:nvPr/>
              </p:nvSpPr>
              <p:spPr>
                <a:xfrm>
                  <a:off x="3132660" y="2186992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02ED43D3-CDED-2A5E-D604-9204264A5D21}"/>
                    </a:ext>
                  </a:extLst>
                </p:cNvPr>
                <p:cNvSpPr/>
                <p:nvPr/>
              </p:nvSpPr>
              <p:spPr>
                <a:xfrm>
                  <a:off x="3038523" y="2283534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1FCECA1D-5C61-D5D9-7BAF-B2567D957E43}"/>
                    </a:ext>
                  </a:extLst>
                </p:cNvPr>
                <p:cNvSpPr/>
                <p:nvPr/>
              </p:nvSpPr>
              <p:spPr>
                <a:xfrm>
                  <a:off x="3199546" y="2299655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50EA46CC-585B-B507-5DC6-D10EEBBD2A19}"/>
                    </a:ext>
                  </a:extLst>
                </p:cNvPr>
                <p:cNvSpPr/>
                <p:nvPr/>
              </p:nvSpPr>
              <p:spPr>
                <a:xfrm>
                  <a:off x="3132659" y="2338212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DCD71339-164F-35ED-6A3D-9CEE3410AF3A}"/>
                    </a:ext>
                  </a:extLst>
                </p:cNvPr>
                <p:cNvSpPr/>
                <p:nvPr/>
              </p:nvSpPr>
              <p:spPr>
                <a:xfrm>
                  <a:off x="3061982" y="2414745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DA9567C7-61B8-064C-2CD6-88AC5EDDCF5E}"/>
                    </a:ext>
                  </a:extLst>
                </p:cNvPr>
                <p:cNvSpPr/>
                <p:nvPr/>
              </p:nvSpPr>
              <p:spPr>
                <a:xfrm>
                  <a:off x="3227723" y="2443515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B8B52328-F9E8-92A6-B40B-19458267C9D4}"/>
                    </a:ext>
                  </a:extLst>
                </p:cNvPr>
                <p:cNvSpPr/>
                <p:nvPr/>
              </p:nvSpPr>
              <p:spPr>
                <a:xfrm>
                  <a:off x="3364713" y="2123758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2DAAC7C4-E920-42FE-E94A-3FAB7D280CC8}"/>
                    </a:ext>
                  </a:extLst>
                </p:cNvPr>
                <p:cNvSpPr/>
                <p:nvPr/>
              </p:nvSpPr>
              <p:spPr>
                <a:xfrm>
                  <a:off x="3296005" y="2276795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4FD632F1-2426-D963-0F94-E69A4289066C}"/>
                    </a:ext>
                  </a:extLst>
                </p:cNvPr>
                <p:cNvSpPr/>
                <p:nvPr/>
              </p:nvSpPr>
              <p:spPr>
                <a:xfrm>
                  <a:off x="3407766" y="2369026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07309858-E55A-428A-EB0F-2EE09FDC383E}"/>
                    </a:ext>
                  </a:extLst>
                </p:cNvPr>
                <p:cNvSpPr/>
                <p:nvPr/>
              </p:nvSpPr>
              <p:spPr>
                <a:xfrm>
                  <a:off x="3211024" y="254055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1D59145A-5D03-F76D-77E4-35141345B405}"/>
                    </a:ext>
                  </a:extLst>
                </p:cNvPr>
                <p:cNvSpPr/>
                <p:nvPr/>
              </p:nvSpPr>
              <p:spPr>
                <a:xfrm>
                  <a:off x="3134772" y="253086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C73AE52F-40C4-3D6B-82E3-5B78B54C048D}"/>
                    </a:ext>
                  </a:extLst>
                </p:cNvPr>
                <p:cNvSpPr/>
                <p:nvPr/>
              </p:nvSpPr>
              <p:spPr>
                <a:xfrm>
                  <a:off x="3180432" y="2675072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7CD84F8E-74F9-405B-D3E6-8E5D41CD00BB}"/>
                    </a:ext>
                  </a:extLst>
                </p:cNvPr>
                <p:cNvSpPr/>
                <p:nvPr/>
              </p:nvSpPr>
              <p:spPr>
                <a:xfrm>
                  <a:off x="3317421" y="2598547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FFBAE203-A747-511F-9681-50953BCCD2F9}"/>
                    </a:ext>
                  </a:extLst>
                </p:cNvPr>
                <p:cNvSpPr/>
                <p:nvPr/>
              </p:nvSpPr>
              <p:spPr>
                <a:xfrm>
                  <a:off x="3356099" y="2466374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BF93D1E7-F177-735B-4208-B2A06A058AF7}"/>
                    </a:ext>
                  </a:extLst>
                </p:cNvPr>
                <p:cNvSpPr/>
                <p:nvPr/>
              </p:nvSpPr>
              <p:spPr>
                <a:xfrm>
                  <a:off x="3438993" y="2582398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A4C9BC64-E425-4D82-CBBC-410DE25CBDF6}"/>
                    </a:ext>
                  </a:extLst>
                </p:cNvPr>
                <p:cNvSpPr/>
                <p:nvPr/>
              </p:nvSpPr>
              <p:spPr>
                <a:xfrm>
                  <a:off x="3407766" y="2720135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D779CEC2-5026-4CC2-175A-CF709DE6EAAC}"/>
                    </a:ext>
                  </a:extLst>
                </p:cNvPr>
                <p:cNvSpPr/>
                <p:nvPr/>
              </p:nvSpPr>
              <p:spPr>
                <a:xfrm>
                  <a:off x="3293862" y="2760486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DE6BD306-9D2C-6B9F-79E5-CF4F929136D1}"/>
                    </a:ext>
                  </a:extLst>
                </p:cNvPr>
                <p:cNvSpPr/>
                <p:nvPr/>
              </p:nvSpPr>
              <p:spPr>
                <a:xfrm>
                  <a:off x="3508976" y="2790494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9D3335DD-2338-C115-98FD-9B0A61528426}"/>
                    </a:ext>
                  </a:extLst>
                </p:cNvPr>
                <p:cNvSpPr/>
                <p:nvPr/>
              </p:nvSpPr>
              <p:spPr>
                <a:xfrm>
                  <a:off x="3416133" y="2830654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DECEF591-5BFA-1DE2-3436-4E7F371F134B}"/>
                    </a:ext>
                  </a:extLst>
                </p:cNvPr>
                <p:cNvSpPr/>
                <p:nvPr/>
              </p:nvSpPr>
              <p:spPr>
                <a:xfrm>
                  <a:off x="3517509" y="291411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797D6C16-915A-85EB-AC58-1EB6A5CD9281}"/>
                    </a:ext>
                  </a:extLst>
                </p:cNvPr>
                <p:cNvSpPr/>
                <p:nvPr/>
              </p:nvSpPr>
              <p:spPr>
                <a:xfrm>
                  <a:off x="3654649" y="291411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1820E623-91E2-913F-EFFE-A9D9C7C3CC9A}"/>
                    </a:ext>
                  </a:extLst>
                </p:cNvPr>
                <p:cNvSpPr/>
                <p:nvPr/>
              </p:nvSpPr>
              <p:spPr>
                <a:xfrm>
                  <a:off x="3654505" y="277702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4541F203-FBEC-4E85-E667-63D0DEC22588}"/>
                    </a:ext>
                  </a:extLst>
                </p:cNvPr>
                <p:cNvSpPr/>
                <p:nvPr/>
              </p:nvSpPr>
              <p:spPr>
                <a:xfrm>
                  <a:off x="3563636" y="265386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1EE95CFC-F78C-0906-B465-A0B9D6C9C4A6}"/>
                    </a:ext>
                  </a:extLst>
                </p:cNvPr>
                <p:cNvSpPr/>
                <p:nvPr/>
              </p:nvSpPr>
              <p:spPr>
                <a:xfrm>
                  <a:off x="3533667" y="2454366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2DD39997-6D7E-CF24-B61C-86CE67C1E558}"/>
                    </a:ext>
                  </a:extLst>
                </p:cNvPr>
                <p:cNvSpPr/>
                <p:nvPr/>
              </p:nvSpPr>
              <p:spPr>
                <a:xfrm>
                  <a:off x="3480005" y="2240259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272B6FF9-0A9C-A907-EDF6-0E2A0E7F6AC0}"/>
                    </a:ext>
                  </a:extLst>
                </p:cNvPr>
                <p:cNvSpPr/>
                <p:nvPr/>
              </p:nvSpPr>
              <p:spPr>
                <a:xfrm>
                  <a:off x="3540776" y="2050564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08733863-D6B6-6FE9-34C2-3FF1CE0A1513}"/>
                    </a:ext>
                  </a:extLst>
                </p:cNvPr>
                <p:cNvSpPr/>
                <p:nvPr/>
              </p:nvSpPr>
              <p:spPr>
                <a:xfrm>
                  <a:off x="3556087" y="1851796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867BFA5B-A868-1AB7-83FC-C5C73DF203AD}"/>
                    </a:ext>
                  </a:extLst>
                </p:cNvPr>
                <p:cNvSpPr/>
                <p:nvPr/>
              </p:nvSpPr>
              <p:spPr>
                <a:xfrm>
                  <a:off x="3663469" y="1783115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9AA8A072-0024-6CD3-D040-E579F0FFCD88}"/>
                    </a:ext>
                  </a:extLst>
                </p:cNvPr>
                <p:cNvSpPr/>
                <p:nvPr/>
              </p:nvSpPr>
              <p:spPr>
                <a:xfrm>
                  <a:off x="3799286" y="170927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5972DC28-00E8-5A0F-4500-79DFE650CF7A}"/>
                    </a:ext>
                  </a:extLst>
                </p:cNvPr>
                <p:cNvSpPr/>
                <p:nvPr/>
              </p:nvSpPr>
              <p:spPr>
                <a:xfrm>
                  <a:off x="4004542" y="170927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2175768B-AC82-4AA0-65B2-ECDD1C0BE82E}"/>
                    </a:ext>
                  </a:extLst>
                </p:cNvPr>
                <p:cNvSpPr/>
                <p:nvPr/>
              </p:nvSpPr>
              <p:spPr>
                <a:xfrm>
                  <a:off x="4165550" y="1633097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D318DBFD-B3CC-DC2F-8A24-B920DA9F53F5}"/>
                    </a:ext>
                  </a:extLst>
                </p:cNvPr>
                <p:cNvSpPr/>
                <p:nvPr/>
              </p:nvSpPr>
              <p:spPr>
                <a:xfrm>
                  <a:off x="4355014" y="1812963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2007A8FC-8EFB-BFF6-4B98-771828C7E29D}"/>
                    </a:ext>
                  </a:extLst>
                </p:cNvPr>
                <p:cNvSpPr/>
                <p:nvPr/>
              </p:nvSpPr>
              <p:spPr>
                <a:xfrm>
                  <a:off x="4149880" y="1805394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DAAA62B2-3D60-7597-73CB-9CA3DB93D1AA}"/>
                    </a:ext>
                  </a:extLst>
                </p:cNvPr>
                <p:cNvSpPr/>
                <p:nvPr/>
              </p:nvSpPr>
              <p:spPr>
                <a:xfrm>
                  <a:off x="3988408" y="1897215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F84BF8E7-C83F-283A-7BBE-A6E1CBAE0DA3}"/>
                    </a:ext>
                  </a:extLst>
                </p:cNvPr>
                <p:cNvSpPr/>
                <p:nvPr/>
              </p:nvSpPr>
              <p:spPr>
                <a:xfrm>
                  <a:off x="3789818" y="193036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942D1E90-B2D2-9487-933C-A95E822D4F28}"/>
                    </a:ext>
                  </a:extLst>
                </p:cNvPr>
                <p:cNvSpPr/>
                <p:nvPr/>
              </p:nvSpPr>
              <p:spPr>
                <a:xfrm>
                  <a:off x="3742285" y="2060503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7AEE8C9B-1A0E-281C-AE6D-FCC1878DC652}"/>
                    </a:ext>
                  </a:extLst>
                </p:cNvPr>
                <p:cNvSpPr/>
                <p:nvPr/>
              </p:nvSpPr>
              <p:spPr>
                <a:xfrm>
                  <a:off x="3666478" y="2322176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75DC32A0-15B2-24D2-55B7-C995CE775D73}"/>
                    </a:ext>
                  </a:extLst>
                </p:cNvPr>
                <p:cNvSpPr/>
                <p:nvPr/>
              </p:nvSpPr>
              <p:spPr>
                <a:xfrm>
                  <a:off x="3866199" y="2315352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2CE18C15-D397-DA51-9746-4745CA2534E6}"/>
                    </a:ext>
                  </a:extLst>
                </p:cNvPr>
                <p:cNvSpPr/>
                <p:nvPr/>
              </p:nvSpPr>
              <p:spPr>
                <a:xfrm>
                  <a:off x="3759730" y="2430436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92442B20-294B-3B4D-C4A6-35E00BA596F6}"/>
                    </a:ext>
                  </a:extLst>
                </p:cNvPr>
                <p:cNvSpPr/>
                <p:nvPr/>
              </p:nvSpPr>
              <p:spPr>
                <a:xfrm>
                  <a:off x="3705669" y="2582398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82B3C44A-47CD-211D-4280-C2B6FB04F3A0}"/>
                    </a:ext>
                  </a:extLst>
                </p:cNvPr>
                <p:cNvSpPr/>
                <p:nvPr/>
              </p:nvSpPr>
              <p:spPr>
                <a:xfrm>
                  <a:off x="3827301" y="265386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Oval 320">
                  <a:extLst>
                    <a:ext uri="{FF2B5EF4-FFF2-40B4-BE49-F238E27FC236}">
                      <a16:creationId xmlns:a16="http://schemas.microsoft.com/office/drawing/2014/main" id="{EFAD443A-CC0E-0975-331B-400BA0ED6955}"/>
                    </a:ext>
                  </a:extLst>
                </p:cNvPr>
                <p:cNvSpPr/>
                <p:nvPr/>
              </p:nvSpPr>
              <p:spPr>
                <a:xfrm>
                  <a:off x="3873020" y="2828732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Oval 321">
                  <a:extLst>
                    <a:ext uri="{FF2B5EF4-FFF2-40B4-BE49-F238E27FC236}">
                      <a16:creationId xmlns:a16="http://schemas.microsoft.com/office/drawing/2014/main" id="{D4A134B8-6F2B-46F3-2D8D-AE0124112FCD}"/>
                    </a:ext>
                  </a:extLst>
                </p:cNvPr>
                <p:cNvSpPr/>
                <p:nvPr/>
              </p:nvSpPr>
              <p:spPr>
                <a:xfrm>
                  <a:off x="4011267" y="2828731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Oval 322">
                  <a:extLst>
                    <a:ext uri="{FF2B5EF4-FFF2-40B4-BE49-F238E27FC236}">
                      <a16:creationId xmlns:a16="http://schemas.microsoft.com/office/drawing/2014/main" id="{2247A503-E81D-8A36-35A9-998AB5E2D3A8}"/>
                    </a:ext>
                  </a:extLst>
                </p:cNvPr>
                <p:cNvSpPr/>
                <p:nvPr/>
              </p:nvSpPr>
              <p:spPr>
                <a:xfrm>
                  <a:off x="4202515" y="282274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576DA79E-96E7-836E-6DAF-A009C3B4D460}"/>
                    </a:ext>
                  </a:extLst>
                </p:cNvPr>
                <p:cNvSpPr/>
                <p:nvPr/>
              </p:nvSpPr>
              <p:spPr>
                <a:xfrm>
                  <a:off x="4239734" y="2631927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CAE53085-3790-9FDE-3715-55E06A94661B}"/>
                    </a:ext>
                  </a:extLst>
                </p:cNvPr>
                <p:cNvSpPr/>
                <p:nvPr/>
              </p:nvSpPr>
              <p:spPr>
                <a:xfrm>
                  <a:off x="4064375" y="2524023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Oval 325">
                  <a:extLst>
                    <a:ext uri="{FF2B5EF4-FFF2-40B4-BE49-F238E27FC236}">
                      <a16:creationId xmlns:a16="http://schemas.microsoft.com/office/drawing/2014/main" id="{301ED5AD-8BB8-498E-C2E4-E4F82EB6A46D}"/>
                    </a:ext>
                  </a:extLst>
                </p:cNvPr>
                <p:cNvSpPr/>
                <p:nvPr/>
              </p:nvSpPr>
              <p:spPr>
                <a:xfrm>
                  <a:off x="4064374" y="2295814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A012230C-56C8-863C-47F0-2B8888DBA6F4}"/>
                    </a:ext>
                  </a:extLst>
                </p:cNvPr>
                <p:cNvSpPr/>
                <p:nvPr/>
              </p:nvSpPr>
              <p:spPr>
                <a:xfrm>
                  <a:off x="3993076" y="208684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id="{4003BF0D-B381-12C5-809A-32463C881FC4}"/>
                    </a:ext>
                  </a:extLst>
                </p:cNvPr>
                <p:cNvSpPr/>
                <p:nvPr/>
              </p:nvSpPr>
              <p:spPr>
                <a:xfrm>
                  <a:off x="4304862" y="2132559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id="{270FF44B-A8BA-F771-00F1-7E1C5E14B344}"/>
                    </a:ext>
                  </a:extLst>
                </p:cNvPr>
                <p:cNvSpPr/>
                <p:nvPr/>
              </p:nvSpPr>
              <p:spPr>
                <a:xfrm>
                  <a:off x="4579259" y="2263118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FC85EA0E-D6E0-3A99-FD88-4F1EBB7D2D17}"/>
                    </a:ext>
                  </a:extLst>
                </p:cNvPr>
                <p:cNvSpPr/>
                <p:nvPr/>
              </p:nvSpPr>
              <p:spPr>
                <a:xfrm>
                  <a:off x="4501876" y="2524023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Oval 330">
                  <a:extLst>
                    <a:ext uri="{FF2B5EF4-FFF2-40B4-BE49-F238E27FC236}">
                      <a16:creationId xmlns:a16="http://schemas.microsoft.com/office/drawing/2014/main" id="{C2001B0A-7AF2-D1C3-543C-DE154BB3B8F4}"/>
                    </a:ext>
                  </a:extLst>
                </p:cNvPr>
                <p:cNvSpPr/>
                <p:nvPr/>
              </p:nvSpPr>
              <p:spPr>
                <a:xfrm>
                  <a:off x="4470927" y="2720135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18933B26-8BCB-DB9F-684C-30CCEB477087}"/>
                    </a:ext>
                  </a:extLst>
                </p:cNvPr>
                <p:cNvSpPr/>
                <p:nvPr/>
              </p:nvSpPr>
              <p:spPr>
                <a:xfrm>
                  <a:off x="4745654" y="2499547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B5682700-67FE-BEAA-1818-5308AA9828C2}"/>
                    </a:ext>
                  </a:extLst>
                </p:cNvPr>
                <p:cNvSpPr/>
                <p:nvPr/>
              </p:nvSpPr>
              <p:spPr>
                <a:xfrm>
                  <a:off x="4974618" y="2378785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9FF2AB34-ED97-977F-B294-74EDA11F9C7D}"/>
                    </a:ext>
                  </a:extLst>
                </p:cNvPr>
                <p:cNvSpPr/>
                <p:nvPr/>
              </p:nvSpPr>
              <p:spPr>
                <a:xfrm>
                  <a:off x="4974617" y="2585739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232BBBBC-6440-B8E6-7365-D550349172A5}"/>
                    </a:ext>
                  </a:extLst>
                </p:cNvPr>
                <p:cNvSpPr/>
                <p:nvPr/>
              </p:nvSpPr>
              <p:spPr>
                <a:xfrm>
                  <a:off x="4769122" y="2282590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AB4B0122-F5E9-5951-5829-8B2C8F68F39D}"/>
                    </a:ext>
                  </a:extLst>
                </p:cNvPr>
                <p:cNvSpPr/>
                <p:nvPr/>
              </p:nvSpPr>
              <p:spPr>
                <a:xfrm>
                  <a:off x="4691699" y="2043743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1F7D8DFB-B092-9883-83EF-7F74F6E7A16E}"/>
                    </a:ext>
                  </a:extLst>
                </p:cNvPr>
                <p:cNvSpPr/>
                <p:nvPr/>
              </p:nvSpPr>
              <p:spPr>
                <a:xfrm>
                  <a:off x="4479016" y="1920075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Oval 337">
                  <a:extLst>
                    <a:ext uri="{FF2B5EF4-FFF2-40B4-BE49-F238E27FC236}">
                      <a16:creationId xmlns:a16="http://schemas.microsoft.com/office/drawing/2014/main" id="{91E87458-ACD9-2824-B80E-9D7C950FDE91}"/>
                    </a:ext>
                  </a:extLst>
                </p:cNvPr>
                <p:cNvSpPr/>
                <p:nvPr/>
              </p:nvSpPr>
              <p:spPr>
                <a:xfrm>
                  <a:off x="4761230" y="1873227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Oval 338">
                  <a:extLst>
                    <a:ext uri="{FF2B5EF4-FFF2-40B4-BE49-F238E27FC236}">
                      <a16:creationId xmlns:a16="http://schemas.microsoft.com/office/drawing/2014/main" id="{CAEF2635-943F-0785-9977-7CA293CC897F}"/>
                    </a:ext>
                  </a:extLst>
                </p:cNvPr>
                <p:cNvSpPr/>
                <p:nvPr/>
              </p:nvSpPr>
              <p:spPr>
                <a:xfrm>
                  <a:off x="4981901" y="2109699"/>
                  <a:ext cx="45719" cy="457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69A0CEC-B30D-C9C1-DD41-99DA3CB26887}"/>
                </a:ext>
              </a:extLst>
            </p:cNvPr>
            <p:cNvGrpSpPr/>
            <p:nvPr/>
          </p:nvGrpSpPr>
          <p:grpSpPr>
            <a:xfrm>
              <a:off x="1270974" y="791247"/>
              <a:ext cx="7326073" cy="4534392"/>
              <a:chOff x="1270974" y="791247"/>
              <a:chExt cx="7326073" cy="453439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E9A49B3-00A8-CCEA-E09F-EB852352CF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62121" y="1582543"/>
                <a:ext cx="3170476" cy="10183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DB4E34C-37DD-ADA7-A69A-FC2EEA9E30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4053" y="1887107"/>
                <a:ext cx="3185548" cy="10832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7E9713B-3C3B-908C-547A-BF739DCC79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8417" y="2167181"/>
                <a:ext cx="3057022" cy="11407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7D58C46-F6BA-A22E-BD02-D5A88B04F7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6192" y="2465378"/>
                <a:ext cx="2971339" cy="12239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F9DD097-4C4C-910D-AA99-A233E0E71B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87257" y="2774754"/>
                <a:ext cx="3018049" cy="134289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6A58E8A-2637-B15C-617D-E0AD7BCF25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5011" y="3411212"/>
                <a:ext cx="2992036" cy="151518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8033B79-5801-FB43-DB5D-03B9DF3F0E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14128" y="3088383"/>
                <a:ext cx="3001408" cy="14445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B60B9DE-FD03-07E8-D2C5-3644DC74EA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22997" y="974403"/>
                <a:ext cx="3086196" cy="7644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DB42B7D-F56F-9BEF-366A-57763BB3A8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70029" y="1278967"/>
                <a:ext cx="3116168" cy="8723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53FA7F5-EE2A-1552-D7F4-78640DBE69BE}"/>
                  </a:ext>
                </a:extLst>
              </p:cNvPr>
              <p:cNvCxnSpPr/>
              <p:nvPr/>
            </p:nvCxnSpPr>
            <p:spPr>
              <a:xfrm>
                <a:off x="3770029" y="1278967"/>
                <a:ext cx="2630771" cy="38736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53AFC4B-3EB3-97B5-9475-5BB0C086AF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4265" y="1140560"/>
                <a:ext cx="2599915" cy="375839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7FBC16F-B172-1F45-9BE9-C5752C5532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2080" y="1072374"/>
                <a:ext cx="2435977" cy="36058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1C6888A-93A5-7C1B-CC93-4054B60D55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5070" y="954975"/>
                <a:ext cx="2350680" cy="34286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2E19F2C-87FC-7BBC-3E29-1C329DB606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1947" y="841888"/>
                <a:ext cx="2262803" cy="33269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8199908-7CF7-53F1-A2B7-F080BE7E20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9113" y="791247"/>
                <a:ext cx="2177699" cy="315682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F73E11F-8031-7204-8424-DCDD0AB3D333}"/>
                  </a:ext>
                </a:extLst>
              </p:cNvPr>
              <p:cNvCxnSpPr/>
              <p:nvPr/>
            </p:nvCxnSpPr>
            <p:spPr>
              <a:xfrm flipH="1">
                <a:off x="1573782" y="3249072"/>
                <a:ext cx="170394" cy="13075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F24B5216-1913-F880-CC14-B9415600FE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72692" y="2570638"/>
                <a:ext cx="210705" cy="21584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73495CA-5FA4-C745-15D1-7693B99A0930}"/>
                  </a:ext>
                </a:extLst>
              </p:cNvPr>
              <p:cNvCxnSpPr>
                <a:cxnSpLocks/>
                <a:stCxn id="43" idx="6"/>
              </p:cNvCxnSpPr>
              <p:nvPr/>
            </p:nvCxnSpPr>
            <p:spPr>
              <a:xfrm flipH="1">
                <a:off x="2623131" y="1720170"/>
                <a:ext cx="314154" cy="31787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DB44B4E-66F3-716C-5ED9-2F59B4A5FB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47660" y="2369659"/>
                <a:ext cx="295965" cy="26962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BA33E01-C9B5-2527-040A-444D0590E1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1910" y="3128434"/>
                <a:ext cx="158953" cy="20478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35C3556-A6D3-0448-0057-5BC777410C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20917" y="3902489"/>
                <a:ext cx="103446" cy="14231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D662AA50-4298-8AD0-D835-AA7CF3AD26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48411" y="2556521"/>
                <a:ext cx="1436671" cy="3187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C435FFE-4CCB-A310-8EBE-8C0BB976BE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58678" y="2131109"/>
                <a:ext cx="865420" cy="2017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70E4511F-9082-743C-25C1-D1D83B8C8D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50721" y="3047297"/>
                <a:ext cx="2226622" cy="5208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57E55DBE-9D13-9B9A-85A1-25564B2402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33639" y="3450354"/>
                <a:ext cx="2922877" cy="7485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08C9530C-91BD-167D-7997-174BD0C30B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70974" y="3942654"/>
                <a:ext cx="3777590" cy="9999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39DE974-A723-23A4-B0F0-08C09BD0BE3F}"/>
                </a:ext>
              </a:extLst>
            </p:cNvPr>
            <p:cNvSpPr/>
            <p:nvPr/>
          </p:nvSpPr>
          <p:spPr>
            <a:xfrm>
              <a:off x="2894486" y="670929"/>
              <a:ext cx="6134100" cy="5106987"/>
            </a:xfrm>
            <a:custGeom>
              <a:avLst/>
              <a:gdLst>
                <a:gd name="connsiteX0" fmla="*/ 3670300 w 6134100"/>
                <a:gd name="connsiteY0" fmla="*/ 0 h 5106987"/>
                <a:gd name="connsiteX1" fmla="*/ 6108700 w 6134100"/>
                <a:gd name="connsiteY1" fmla="*/ 2840037 h 5106987"/>
                <a:gd name="connsiteX2" fmla="*/ 6134100 w 6134100"/>
                <a:gd name="connsiteY2" fmla="*/ 2979737 h 5106987"/>
                <a:gd name="connsiteX3" fmla="*/ 2654300 w 6134100"/>
                <a:gd name="connsiteY3" fmla="*/ 5106987 h 5106987"/>
                <a:gd name="connsiteX4" fmla="*/ 2667000 w 6134100"/>
                <a:gd name="connsiteY4" fmla="*/ 4840287 h 5106987"/>
                <a:gd name="connsiteX5" fmla="*/ 0 w 6134100"/>
                <a:gd name="connsiteY5" fmla="*/ 723900 h 5106987"/>
                <a:gd name="connsiteX6" fmla="*/ 3670300 w 6134100"/>
                <a:gd name="connsiteY6" fmla="*/ 0 h 5106987"/>
                <a:gd name="connsiteX7" fmla="*/ 3499893 w 6134100"/>
                <a:gd name="connsiteY7" fmla="*/ 205247 h 5106987"/>
                <a:gd name="connsiteX8" fmla="*/ 472502 w 6134100"/>
                <a:gd name="connsiteY8" fmla="*/ 774041 h 5106987"/>
                <a:gd name="connsiteX9" fmla="*/ 3051034 w 6134100"/>
                <a:gd name="connsiteY9" fmla="*/ 4598986 h 5106987"/>
                <a:gd name="connsiteX10" fmla="*/ 5861122 w 6134100"/>
                <a:gd name="connsiteY10" fmla="*/ 2989214 h 5106987"/>
                <a:gd name="connsiteX11" fmla="*/ 3499893 w 6134100"/>
                <a:gd name="connsiteY11" fmla="*/ 205247 h 5106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34100" h="5106987">
                  <a:moveTo>
                    <a:pt x="3670300" y="0"/>
                  </a:moveTo>
                  <a:lnTo>
                    <a:pt x="6108700" y="2840037"/>
                  </a:lnTo>
                  <a:lnTo>
                    <a:pt x="6134100" y="2979737"/>
                  </a:lnTo>
                  <a:lnTo>
                    <a:pt x="2654300" y="5106987"/>
                  </a:lnTo>
                  <a:cubicBezTo>
                    <a:pt x="2595033" y="5026554"/>
                    <a:pt x="2726267" y="4920720"/>
                    <a:pt x="2667000" y="4840287"/>
                  </a:cubicBezTo>
                  <a:lnTo>
                    <a:pt x="0" y="723900"/>
                  </a:lnTo>
                  <a:lnTo>
                    <a:pt x="3670300" y="0"/>
                  </a:lnTo>
                  <a:close/>
                  <a:moveTo>
                    <a:pt x="3499893" y="205247"/>
                  </a:moveTo>
                  <a:lnTo>
                    <a:pt x="472502" y="774041"/>
                  </a:lnTo>
                  <a:cubicBezTo>
                    <a:pt x="842804" y="1470477"/>
                    <a:pt x="2736376" y="3971808"/>
                    <a:pt x="3051034" y="4598986"/>
                  </a:cubicBezTo>
                  <a:lnTo>
                    <a:pt x="5861122" y="2989214"/>
                  </a:lnTo>
                  <a:lnTo>
                    <a:pt x="3499893" y="205247"/>
                  </a:lnTo>
                  <a:close/>
                </a:path>
              </a:pathLst>
            </a:custGeom>
            <a:solidFill>
              <a:srgbClr val="FED5A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B6C10CF-1397-777F-A1D2-1F1608BE1084}"/>
                </a:ext>
              </a:extLst>
            </p:cNvPr>
            <p:cNvSpPr/>
            <p:nvPr/>
          </p:nvSpPr>
          <p:spPr>
            <a:xfrm>
              <a:off x="766311" y="1401083"/>
              <a:ext cx="4838700" cy="4400550"/>
            </a:xfrm>
            <a:custGeom>
              <a:avLst/>
              <a:gdLst>
                <a:gd name="connsiteX0" fmla="*/ 2133600 w 4838700"/>
                <a:gd name="connsiteY0" fmla="*/ 0 h 4400550"/>
                <a:gd name="connsiteX1" fmla="*/ 4806950 w 4838700"/>
                <a:gd name="connsiteY1" fmla="*/ 4103687 h 4400550"/>
                <a:gd name="connsiteX2" fmla="*/ 4838700 w 4838700"/>
                <a:gd name="connsiteY2" fmla="*/ 4400550 h 4400550"/>
                <a:gd name="connsiteX3" fmla="*/ 0 w 4838700"/>
                <a:gd name="connsiteY3" fmla="*/ 3143250 h 4400550"/>
                <a:gd name="connsiteX4" fmla="*/ 19050 w 4838700"/>
                <a:gd name="connsiteY4" fmla="*/ 2909887 h 4400550"/>
                <a:gd name="connsiteX5" fmla="*/ 2133600 w 4838700"/>
                <a:gd name="connsiteY5" fmla="*/ 0 h 4400550"/>
                <a:gd name="connsiteX6" fmla="*/ 2170974 w 4838700"/>
                <a:gd name="connsiteY6" fmla="*/ 319087 h 4400550"/>
                <a:gd name="connsiteX7" fmla="*/ 326554 w 4838700"/>
                <a:gd name="connsiteY7" fmla="*/ 2939580 h 4400550"/>
                <a:gd name="connsiteX8" fmla="*/ 4448518 w 4838700"/>
                <a:gd name="connsiteY8" fmla="*/ 4055197 h 4400550"/>
                <a:gd name="connsiteX9" fmla="*/ 2170974 w 4838700"/>
                <a:gd name="connsiteY9" fmla="*/ 319087 h 440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38700" h="4400550">
                  <a:moveTo>
                    <a:pt x="2133600" y="0"/>
                  </a:moveTo>
                  <a:cubicBezTo>
                    <a:pt x="2969683" y="1359429"/>
                    <a:pt x="3970867" y="2744258"/>
                    <a:pt x="4806950" y="4103687"/>
                  </a:cubicBezTo>
                  <a:lnTo>
                    <a:pt x="4838700" y="4400550"/>
                  </a:lnTo>
                  <a:lnTo>
                    <a:pt x="0" y="3143250"/>
                  </a:lnTo>
                  <a:cubicBezTo>
                    <a:pt x="31750" y="3095096"/>
                    <a:pt x="-12700" y="2958041"/>
                    <a:pt x="19050" y="2909887"/>
                  </a:cubicBezTo>
                  <a:lnTo>
                    <a:pt x="2133600" y="0"/>
                  </a:lnTo>
                  <a:close/>
                  <a:moveTo>
                    <a:pt x="2170974" y="319087"/>
                  </a:moveTo>
                  <a:lnTo>
                    <a:pt x="326554" y="2939580"/>
                  </a:lnTo>
                  <a:lnTo>
                    <a:pt x="4448518" y="4055197"/>
                  </a:lnTo>
                  <a:cubicBezTo>
                    <a:pt x="3771969" y="2893264"/>
                    <a:pt x="2847522" y="1481020"/>
                    <a:pt x="2170974" y="319087"/>
                  </a:cubicBezTo>
                  <a:close/>
                </a:path>
              </a:pathLst>
            </a:custGeom>
            <a:solidFill>
              <a:srgbClr val="FED5A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931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2</Words>
  <Application>Microsoft Office PowerPoint</Application>
  <PresentationFormat>Widescreen</PresentationFormat>
  <Paragraphs>1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Arial Black</vt:lpstr>
      <vt:lpstr>Calibri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72</cp:revision>
  <dcterms:created xsi:type="dcterms:W3CDTF">2025-02-09T20:47:40Z</dcterms:created>
  <dcterms:modified xsi:type="dcterms:W3CDTF">2025-02-12T08:37:21Z</dcterms:modified>
</cp:coreProperties>
</file>